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 snapToGrid="0">
      <p:cViewPr varScale="1">
        <p:scale>
          <a:sx n="74" d="100"/>
          <a:sy n="74" d="100"/>
        </p:scale>
        <p:origin x="90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725ED-F9BD-4B34-836D-B6746BA91B0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CDE0-5A23-4954-A67A-DC092FEE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45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59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29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1775-E67F-46B0-AE16-702FC1BC901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C# Method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880" y="1377960"/>
            <a:ext cx="6756400" cy="4102080"/>
          </a:xfrm>
        </p:spPr>
        <p:txBody>
          <a:bodyPr>
            <a:normAutofit/>
          </a:bodyPr>
          <a:lstStyle/>
          <a:p>
            <a:r>
              <a:rPr lang="en-CA" dirty="0"/>
              <a:t>Method names in C# should </a:t>
            </a:r>
            <a:r>
              <a:rPr lang="en-CA" b="1" i="1" dirty="0"/>
              <a:t>always</a:t>
            </a:r>
            <a:r>
              <a:rPr lang="en-CA" dirty="0"/>
              <a:t> be </a:t>
            </a:r>
            <a:r>
              <a:rPr lang="en-CA" dirty="0">
                <a:solidFill>
                  <a:srgbClr val="FF0000"/>
                </a:solidFill>
              </a:rPr>
              <a:t>Pascal Case</a:t>
            </a:r>
          </a:p>
          <a:p>
            <a:pPr lvl="1"/>
            <a:r>
              <a:rPr lang="en-CA" dirty="0"/>
              <a:t>First word capitalized, any following words also capitalized</a:t>
            </a:r>
          </a:p>
          <a:p>
            <a:pPr lvl="1"/>
            <a:r>
              <a:rPr lang="en-CA" b="1" dirty="0"/>
              <a:t>Note:</a:t>
            </a:r>
            <a:r>
              <a:rPr lang="en-CA" dirty="0"/>
              <a:t> If you have experience in Java, this is different</a:t>
            </a:r>
          </a:p>
          <a:p>
            <a:pPr lvl="2"/>
            <a:r>
              <a:rPr lang="en-CA" dirty="0"/>
              <a:t>Java methods are written in </a:t>
            </a:r>
            <a:r>
              <a:rPr lang="en-CA" dirty="0" err="1"/>
              <a:t>camelCase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Method names should </a:t>
            </a:r>
            <a:r>
              <a:rPr lang="en-CA" b="1" i="1" dirty="0">
                <a:solidFill>
                  <a:srgbClr val="FF0000"/>
                </a:solidFill>
              </a:rPr>
              <a:t>always</a:t>
            </a:r>
            <a:r>
              <a:rPr lang="en-CA" dirty="0">
                <a:solidFill>
                  <a:srgbClr val="FF0000"/>
                </a:solidFill>
              </a:rPr>
              <a:t> be verbs, or action </a:t>
            </a:r>
            <a:r>
              <a:rPr lang="en-CA" dirty="0"/>
              <a:t>words/sentences</a:t>
            </a:r>
          </a:p>
          <a:p>
            <a:pPr lvl="1"/>
            <a:r>
              <a:rPr lang="en-CA" dirty="0"/>
              <a:t>Methods </a:t>
            </a:r>
            <a:r>
              <a:rPr lang="en-CA" i="1" dirty="0"/>
              <a:t>do things</a:t>
            </a:r>
            <a:r>
              <a:rPr lang="en-CA" dirty="0"/>
              <a:t>, the name of the method should convey this</a:t>
            </a:r>
          </a:p>
          <a:p>
            <a:pPr lvl="1"/>
            <a:r>
              <a:rPr lang="en-CA" dirty="0"/>
              <a:t>E.g.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5640" y="5375293"/>
          <a:ext cx="6264696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 Names</a:t>
                      </a:r>
                      <a:r>
                        <a:rPr lang="en-US" sz="1400" baseline="0" dirty="0"/>
                        <a:t> – Verbs, 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Incorrect</a:t>
                      </a:r>
                      <a:r>
                        <a:rPr lang="en-US" sz="1400" baseline="0" dirty="0"/>
                        <a:t> Names – Nouns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SumNumbers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GetTopSpeed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5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FillMatrix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</a:t>
            </a:fld>
            <a:r>
              <a:rPr lang="en-CA" dirty="0"/>
              <a:t> of 4</a:t>
            </a:r>
          </a:p>
        </p:txBody>
      </p:sp>
    </p:spTree>
    <p:extLst>
      <p:ext uri="{BB962C8B-B14F-4D97-AF65-F5344CB8AC3E}">
        <p14:creationId xmlns:p14="http://schemas.microsoft.com/office/powerpoint/2010/main" val="375414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public</a:t>
            </a:r>
            <a:r>
              <a:rPr lang="en-US" dirty="0"/>
              <a:t> vs. </a:t>
            </a:r>
            <a:r>
              <a:rPr lang="en-US" i="1" dirty="0"/>
              <a:t>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529" y="803186"/>
            <a:ext cx="7093792" cy="5248622"/>
          </a:xfrm>
        </p:spPr>
        <p:txBody>
          <a:bodyPr>
            <a:normAutofit/>
          </a:bodyPr>
          <a:lstStyle/>
          <a:p>
            <a:r>
              <a:rPr lang="en-US" i="1" dirty="0"/>
              <a:t>public</a:t>
            </a:r>
            <a:r>
              <a:rPr lang="en-US" dirty="0"/>
              <a:t> – Method can be accessed by anybody</a:t>
            </a:r>
          </a:p>
          <a:p>
            <a:pPr lvl="1"/>
            <a:r>
              <a:rPr lang="en-US" dirty="0"/>
              <a:t>Can be accessed from another class</a:t>
            </a:r>
          </a:p>
          <a:p>
            <a:endParaRPr lang="en-US" dirty="0"/>
          </a:p>
          <a:p>
            <a:r>
              <a:rPr lang="en-US" i="1" dirty="0"/>
              <a:t>private</a:t>
            </a:r>
            <a:r>
              <a:rPr lang="en-US" dirty="0"/>
              <a:t> – Method can only be accessed within the class the method is created in</a:t>
            </a:r>
          </a:p>
          <a:p>
            <a:pPr lvl="1"/>
            <a:r>
              <a:rPr lang="en-US" dirty="0"/>
              <a:t>If you write </a:t>
            </a:r>
            <a:r>
              <a:rPr lang="en-US" b="1" dirty="0"/>
              <a:t>nothing</a:t>
            </a:r>
            <a:r>
              <a:rPr lang="en-US" dirty="0"/>
              <a:t>, it is assumed to be </a:t>
            </a:r>
            <a:r>
              <a:rPr lang="en-US" i="1" dirty="0"/>
              <a:t>private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AddIntegers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8872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AddIntegers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8872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AddIntegers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Left Brace 4" title="Pointing brace"/>
          <p:cNvSpPr/>
          <p:nvPr/>
        </p:nvSpPr>
        <p:spPr>
          <a:xfrm rot="10800000">
            <a:off x="8942654" y="3945853"/>
            <a:ext cx="395476" cy="1153871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64308" y="4161877"/>
            <a:ext cx="2586785" cy="72182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rgbClr val="C19E67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None/>
            </a:pPr>
            <a:r>
              <a:rPr lang="en-CA" sz="1200" dirty="0"/>
              <a:t>These two method definitions are equivalent. They would both create the same private method.</a:t>
            </a:r>
          </a:p>
        </p:txBody>
      </p:sp>
      <p:sp>
        <p:nvSpPr>
          <p:cNvPr id="7" name="Left Brace 6" title="Pointing brace"/>
          <p:cNvSpPr/>
          <p:nvPr/>
        </p:nvSpPr>
        <p:spPr>
          <a:xfrm rot="10963848">
            <a:off x="8966570" y="5600996"/>
            <a:ext cx="395476" cy="360041"/>
          </a:xfrm>
          <a:prstGeom prst="leftBrace">
            <a:avLst>
              <a:gd name="adj1" fmla="val 8333"/>
              <a:gd name="adj2" fmla="val 49269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64308" y="5523791"/>
            <a:ext cx="2367758" cy="52801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rgbClr val="C19E67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None/>
            </a:pPr>
            <a:r>
              <a:rPr lang="en-CA" sz="1200" dirty="0"/>
              <a:t>This would create a public method.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</a:t>
            </a:fld>
            <a:r>
              <a:rPr lang="en-CA" dirty="0"/>
              <a:t> of 4</a:t>
            </a:r>
          </a:p>
        </p:txBody>
      </p:sp>
    </p:spTree>
    <p:extLst>
      <p:ext uri="{BB962C8B-B14F-4D97-AF65-F5344CB8AC3E}">
        <p14:creationId xmlns:p14="http://schemas.microsoft.com/office/powerpoint/2010/main" val="255571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static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 algn="ctr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AddIntegers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method is static then all methods have to be static if they are being called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dirty="0"/>
          </a:p>
          <a:p>
            <a:r>
              <a:rPr lang="en-US" dirty="0"/>
              <a:t>If  variables are outside of Main they also have to be static</a:t>
            </a:r>
          </a:p>
          <a:p>
            <a:endParaRPr lang="en-US" dirty="0"/>
          </a:p>
          <a:p>
            <a:r>
              <a:rPr lang="en-US" b="1" i="1" dirty="0"/>
              <a:t>For now, don't worry about static</a:t>
            </a:r>
          </a:p>
          <a:p>
            <a:pPr lvl="1"/>
            <a:r>
              <a:rPr lang="en-US" dirty="0"/>
              <a:t>Add static to all of your method definitions for now</a:t>
            </a:r>
          </a:p>
          <a:p>
            <a:pPr lvl="1"/>
            <a:r>
              <a:rPr lang="en-US" dirty="0"/>
              <a:t>We will be covering static vs. non-static methods in next class (PROG1815)</a:t>
            </a:r>
          </a:p>
          <a:p>
            <a:pPr lvl="1"/>
            <a:r>
              <a:rPr lang="en-US" dirty="0"/>
              <a:t>You need to understand the concepts of classes and objects before a proper explanation of static will make sense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2253" y="5460339"/>
            <a:ext cx="2904480" cy="93199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rgbClr val="C19E67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None/>
            </a:pPr>
            <a:r>
              <a:rPr lang="en-CA" sz="2000" dirty="0"/>
              <a:t>What is this keyword for?</a:t>
            </a:r>
          </a:p>
        </p:txBody>
      </p:sp>
      <p:cxnSp>
        <p:nvCxnSpPr>
          <p:cNvPr id="7" name="Straight Arrow Connector 6" title="Arrow 4"/>
          <p:cNvCxnSpPr/>
          <p:nvPr/>
        </p:nvCxnSpPr>
        <p:spPr>
          <a:xfrm flipH="1" flipV="1">
            <a:off x="1713797" y="3716207"/>
            <a:ext cx="148456" cy="174413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3</a:t>
            </a:fld>
            <a:r>
              <a:rPr lang="en-CA" dirty="0"/>
              <a:t> of 4</a:t>
            </a:r>
          </a:p>
        </p:txBody>
      </p:sp>
    </p:spTree>
    <p:extLst>
      <p:ext uri="{BB962C8B-B14F-4D97-AF65-F5344CB8AC3E}">
        <p14:creationId xmlns:p14="http://schemas.microsoft.com/office/powerpoint/2010/main" val="15876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20040"/>
            <a:ext cx="6281873" cy="5731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Create your own method with </a:t>
            </a:r>
            <a:r>
              <a:rPr lang="en-US" sz="1300" dirty="0">
                <a:solidFill>
                  <a:srgbClr val="FF0000"/>
                </a:solidFill>
              </a:rPr>
              <a:t>at least three overloads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solidFill>
                  <a:srgbClr val="FF0000"/>
                </a:solidFill>
              </a:rPr>
              <a:t>So four methods in total</a:t>
            </a:r>
            <a:r>
              <a:rPr lang="en-US" sz="13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The methods should allow the user to perform the following operations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300" dirty="0">
                <a:solidFill>
                  <a:srgbClr val="FF0000"/>
                </a:solidFill>
              </a:rPr>
              <a:t>Add any four numbers then multiply the result by 7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300" dirty="0">
                <a:solidFill>
                  <a:srgbClr val="FF0000"/>
                </a:solidFill>
              </a:rPr>
              <a:t>Divide two numbers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300" dirty="0">
                <a:solidFill>
                  <a:srgbClr val="FF0000"/>
                </a:solidFill>
              </a:rPr>
              <a:t>Multiply any three numbers and divide the result by two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300" dirty="0">
                <a:solidFill>
                  <a:srgbClr val="FF0000"/>
                </a:solidFill>
              </a:rPr>
              <a:t>Join two string values together separate by a space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Call methods 1 and four from your main program and allow the user to pass values to each method the method should only return the answer (not display it) -  print all answers </a:t>
            </a:r>
            <a:r>
              <a:rPr lang="en-US" sz="1300" dirty="0">
                <a:solidFill>
                  <a:srgbClr val="FF0000"/>
                </a:solidFill>
              </a:rPr>
              <a:t>to the screen from the main program</a:t>
            </a:r>
            <a:r>
              <a:rPr lang="en-US" sz="13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accent4"/>
                </a:solidFill>
              </a:rPr>
              <a:t>Create the flow chart to show the logic of this program </a:t>
            </a:r>
            <a:r>
              <a:rPr lang="en-US" sz="1300" b="1" dirty="0">
                <a:solidFill>
                  <a:schemeClr val="accent4"/>
                </a:solidFill>
              </a:rPr>
              <a:t>before attempting to write the code.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accent4"/>
                </a:solidFill>
              </a:rPr>
              <a:t>Also practice to write the methods on paper 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accent4"/>
                </a:solidFill>
              </a:rPr>
              <a:t>you will need to be able to read and write small amounts of code on your own.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accent4"/>
                </a:solidFill>
              </a:rPr>
              <a:t>Then code to check errors</a:t>
            </a:r>
            <a:br>
              <a:rPr lang="en-US" sz="1200" dirty="0"/>
            </a:br>
            <a:endParaRPr lang="en-US" sz="1200" dirty="0"/>
          </a:p>
          <a:p>
            <a:r>
              <a:rPr lang="en-CA" sz="1600" b="1" i="1" u="sng" dirty="0"/>
              <a:t>Requirements</a:t>
            </a:r>
            <a:r>
              <a:rPr lang="en-CA" sz="1600" b="1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CA" b="1" dirty="0"/>
              <a:t>Upload completed program to inClass3</a:t>
            </a:r>
          </a:p>
          <a:p>
            <a:pPr lvl="1">
              <a:lnSpc>
                <a:spcPct val="130000"/>
              </a:lnSpc>
            </a:pPr>
            <a:r>
              <a:rPr lang="en-CA" b="1" dirty="0"/>
              <a:t>Make sure team names are listed in the comments</a:t>
            </a:r>
          </a:p>
          <a:p>
            <a:pPr lvl="1"/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4</a:t>
            </a:fld>
            <a:r>
              <a:rPr lang="en-CA" dirty="0"/>
              <a:t> </a:t>
            </a:r>
            <a:r>
              <a:rPr lang="en-CA"/>
              <a:t>of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86547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253</TotalTime>
  <Words>453</Words>
  <Application>Microsoft Office PowerPoint</Application>
  <PresentationFormat>Widescreen</PresentationFormat>
  <Paragraphs>66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Courier New</vt:lpstr>
      <vt:lpstr>Rockwell</vt:lpstr>
      <vt:lpstr>Wingdings</vt:lpstr>
      <vt:lpstr>Wingdings 2</vt:lpstr>
      <vt:lpstr>Atlas</vt:lpstr>
      <vt:lpstr>C# Method Naming Conventions</vt:lpstr>
      <vt:lpstr>public vs. private</vt:lpstr>
      <vt:lpstr>static Keyword</vt:lpstr>
      <vt:lpstr>In-Class 3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I</dc:title>
  <dc:creator>Liz Stacey</dc:creator>
  <cp:lastModifiedBy>baek kwangjin</cp:lastModifiedBy>
  <cp:revision>20</cp:revision>
  <dcterms:created xsi:type="dcterms:W3CDTF">2017-09-07T13:23:27Z</dcterms:created>
  <dcterms:modified xsi:type="dcterms:W3CDTF">2020-10-01T16:53:12Z</dcterms:modified>
</cp:coreProperties>
</file>