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725ED-F9BD-4B34-836D-B6746BA91B0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CDE0-5A23-4954-A67A-DC092FEE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24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80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4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1775-E67F-46B0-AE16-702FC1BC901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noecker8358@conestogac.on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In-Class Lab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In this in-class lab we will work with and demonstrate various things discussed in this lecture</a:t>
            </a:r>
          </a:p>
          <a:p>
            <a:pPr lvl="1"/>
            <a:r>
              <a:rPr lang="en-US" sz="2400" dirty="0"/>
              <a:t>Proper Naming</a:t>
            </a:r>
          </a:p>
          <a:p>
            <a:pPr lvl="1"/>
            <a:r>
              <a:rPr lang="en-US" sz="2400" dirty="0"/>
              <a:t>Variables</a:t>
            </a:r>
          </a:p>
          <a:p>
            <a:pPr lvl="1"/>
            <a:r>
              <a:rPr lang="en-US" sz="2400" dirty="0"/>
              <a:t>Operators</a:t>
            </a:r>
          </a:p>
          <a:p>
            <a:pPr lvl="1"/>
            <a:r>
              <a:rPr lang="en-US" sz="2400" dirty="0"/>
              <a:t>Type conversion</a:t>
            </a:r>
          </a:p>
          <a:p>
            <a:pPr lvl="1"/>
            <a:r>
              <a:rPr lang="en-US" sz="2400" dirty="0"/>
              <a:t>Casting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</a:t>
            </a:fld>
            <a:r>
              <a:rPr lang="en-CA"/>
              <a:t> of 47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57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In-Class Lab #2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417" y="320041"/>
            <a:ext cx="6627904" cy="6343806"/>
          </a:xfrm>
        </p:spPr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pPr marL="118872" indent="0">
              <a:buNone/>
            </a:pPr>
            <a:r>
              <a:rPr lang="en-US" b="1" dirty="0"/>
              <a:t>Use Visual Studio to create a new C# console application which does the following</a:t>
            </a:r>
          </a:p>
          <a:p>
            <a:pPr marL="633222" indent="-514350">
              <a:buFont typeface="+mj-lt"/>
              <a:buAutoNum type="arabicPeriod"/>
            </a:pPr>
            <a:r>
              <a:rPr lang="en-US" strike="sngStrike" dirty="0">
                <a:solidFill>
                  <a:srgbClr val="00B050"/>
                </a:solidFill>
              </a:rPr>
              <a:t>Ask</a:t>
            </a:r>
            <a:r>
              <a:rPr lang="en-US" strike="sngStrike" dirty="0"/>
              <a:t> the user to </a:t>
            </a:r>
            <a:r>
              <a:rPr lang="en-US" strike="sngStrike" dirty="0">
                <a:solidFill>
                  <a:srgbClr val="00B050"/>
                </a:solidFill>
              </a:rPr>
              <a:t>enter five numbers </a:t>
            </a:r>
            <a:r>
              <a:rPr lang="en-US" strike="sngStrike" dirty="0">
                <a:solidFill>
                  <a:srgbClr val="C00000"/>
                </a:solidFill>
              </a:rPr>
              <a:t>two digits </a:t>
            </a:r>
            <a:r>
              <a:rPr lang="en-US" strike="sngStrike" dirty="0"/>
              <a:t>each</a:t>
            </a:r>
          </a:p>
          <a:p>
            <a:pPr marL="633222" indent="-514350">
              <a:buFont typeface="+mj-lt"/>
              <a:buAutoNum type="arabicPeriod"/>
            </a:pPr>
            <a:r>
              <a:rPr lang="en-US" strike="sngStrike" dirty="0">
                <a:solidFill>
                  <a:srgbClr val="00B050"/>
                </a:solidFill>
              </a:rPr>
              <a:t>Save</a:t>
            </a:r>
            <a:r>
              <a:rPr lang="en-US" strike="sngStrike" dirty="0">
                <a:solidFill>
                  <a:srgbClr val="C00000"/>
                </a:solidFill>
              </a:rPr>
              <a:t> each </a:t>
            </a:r>
            <a:r>
              <a:rPr lang="en-US" strike="sngStrike" dirty="0"/>
              <a:t>number </a:t>
            </a:r>
            <a:r>
              <a:rPr lang="en-US" strike="sngStrike" dirty="0">
                <a:solidFill>
                  <a:srgbClr val="00B050"/>
                </a:solidFill>
              </a:rPr>
              <a:t>as five separate string </a:t>
            </a:r>
            <a:r>
              <a:rPr lang="en-US" strike="sngStrike" dirty="0"/>
              <a:t>variable</a:t>
            </a:r>
          </a:p>
          <a:p>
            <a:pPr marL="633222" indent="-514350">
              <a:buFont typeface="+mj-lt"/>
              <a:buAutoNum type="arabicPeriod"/>
            </a:pPr>
            <a:r>
              <a:rPr lang="en-US" strike="sngStrike" dirty="0">
                <a:solidFill>
                  <a:srgbClr val="00B050"/>
                </a:solidFill>
              </a:rPr>
              <a:t>Convert</a:t>
            </a:r>
            <a:r>
              <a:rPr lang="en-US" strike="sngStrike" dirty="0"/>
              <a:t> all string inputs </a:t>
            </a:r>
            <a:r>
              <a:rPr lang="en-US" strike="sngStrike" dirty="0">
                <a:solidFill>
                  <a:srgbClr val="00B050"/>
                </a:solidFill>
              </a:rPr>
              <a:t>into double </a:t>
            </a:r>
            <a:r>
              <a:rPr lang="en-US" strike="sngStrike" dirty="0"/>
              <a:t>variables</a:t>
            </a:r>
          </a:p>
          <a:p>
            <a:pPr marL="633222" indent="-514350">
              <a:buFont typeface="+mj-lt"/>
              <a:buAutoNum type="arabicPeriod"/>
            </a:pPr>
            <a:r>
              <a:rPr lang="en-US" strike="sngStrike" dirty="0">
                <a:solidFill>
                  <a:srgbClr val="00B050"/>
                </a:solidFill>
              </a:rPr>
              <a:t>Add</a:t>
            </a:r>
            <a:r>
              <a:rPr lang="en-US" strike="sngStrike" dirty="0"/>
              <a:t> the </a:t>
            </a:r>
            <a:r>
              <a:rPr lang="en-US" strike="sngStrike" dirty="0">
                <a:solidFill>
                  <a:srgbClr val="00B050"/>
                </a:solidFill>
              </a:rPr>
              <a:t>first four numbers </a:t>
            </a:r>
            <a:r>
              <a:rPr lang="en-US" strike="sngStrike" dirty="0"/>
              <a:t>and store the result in an integer variable  called </a:t>
            </a:r>
            <a:r>
              <a:rPr lang="en-US" strike="sngStrike" dirty="0">
                <a:solidFill>
                  <a:srgbClr val="C00000"/>
                </a:solidFill>
              </a:rPr>
              <a:t>“</a:t>
            </a:r>
            <a:r>
              <a:rPr lang="en-US" strike="sngStrike" dirty="0" err="1">
                <a:solidFill>
                  <a:srgbClr val="C00000"/>
                </a:solidFill>
              </a:rPr>
              <a:t>firstFour</a:t>
            </a:r>
            <a:r>
              <a:rPr lang="en-US" strike="sngStrike" dirty="0">
                <a:solidFill>
                  <a:srgbClr val="C00000"/>
                </a:solidFill>
              </a:rPr>
              <a:t>”</a:t>
            </a:r>
          </a:p>
          <a:p>
            <a:pPr marL="633222" indent="-514350">
              <a:buFont typeface="+mj-lt"/>
              <a:buAutoNum type="arabicPeriod"/>
            </a:pPr>
            <a:r>
              <a:rPr lang="en-US" strike="sngStrike" dirty="0">
                <a:solidFill>
                  <a:srgbClr val="00B050"/>
                </a:solidFill>
              </a:rPr>
              <a:t>Add</a:t>
            </a:r>
            <a:r>
              <a:rPr lang="en-US" strike="sngStrike" dirty="0"/>
              <a:t> the </a:t>
            </a:r>
            <a:r>
              <a:rPr lang="en-US" strike="sngStrike" dirty="0">
                <a:solidFill>
                  <a:srgbClr val="00B050"/>
                </a:solidFill>
              </a:rPr>
              <a:t>last two numbers </a:t>
            </a:r>
            <a:r>
              <a:rPr lang="en-US" strike="sngStrike" dirty="0"/>
              <a:t>and store the result in an integer variable called </a:t>
            </a:r>
            <a:r>
              <a:rPr lang="en-US" strike="sngStrike" dirty="0">
                <a:solidFill>
                  <a:srgbClr val="C00000"/>
                </a:solidFill>
              </a:rPr>
              <a:t>“</a:t>
            </a:r>
            <a:r>
              <a:rPr lang="en-US" strike="sngStrike" dirty="0" err="1">
                <a:solidFill>
                  <a:srgbClr val="C00000"/>
                </a:solidFill>
              </a:rPr>
              <a:t>lastTwo</a:t>
            </a:r>
            <a:r>
              <a:rPr lang="en-US" strike="sngStrike" dirty="0">
                <a:solidFill>
                  <a:srgbClr val="C00000"/>
                </a:solidFill>
              </a:rPr>
              <a:t>”</a:t>
            </a:r>
          </a:p>
          <a:p>
            <a:pPr marL="633222" indent="-514350">
              <a:buFont typeface="+mj-lt"/>
              <a:buAutoNum type="arabicPeriod"/>
            </a:pPr>
            <a:r>
              <a:rPr lang="en-US" strike="sngStrike" dirty="0">
                <a:solidFill>
                  <a:srgbClr val="00B050"/>
                </a:solidFill>
              </a:rPr>
              <a:t>Multiply</a:t>
            </a:r>
            <a:r>
              <a:rPr lang="en-US" strike="sngStrike" dirty="0"/>
              <a:t> the variable </a:t>
            </a:r>
            <a:r>
              <a:rPr lang="en-US" strike="sngStrike" dirty="0">
                <a:solidFill>
                  <a:srgbClr val="00B050"/>
                </a:solidFill>
              </a:rPr>
              <a:t>“</a:t>
            </a:r>
            <a:r>
              <a:rPr lang="en-US" strike="sngStrike" dirty="0" err="1">
                <a:solidFill>
                  <a:srgbClr val="00B050"/>
                </a:solidFill>
              </a:rPr>
              <a:t>firstFour</a:t>
            </a:r>
            <a:r>
              <a:rPr lang="en-US" strike="sngStrike" dirty="0">
                <a:solidFill>
                  <a:srgbClr val="00B050"/>
                </a:solidFill>
              </a:rPr>
              <a:t>” by “</a:t>
            </a:r>
            <a:r>
              <a:rPr lang="en-US" strike="sngStrike" dirty="0" err="1">
                <a:solidFill>
                  <a:srgbClr val="00B050"/>
                </a:solidFill>
              </a:rPr>
              <a:t>lastTwo</a:t>
            </a:r>
            <a:r>
              <a:rPr lang="en-US" strike="sngStrike" dirty="0">
                <a:solidFill>
                  <a:srgbClr val="00B050"/>
                </a:solidFill>
              </a:rPr>
              <a:t>”, saving</a:t>
            </a:r>
            <a:r>
              <a:rPr lang="en-US" strike="sngStrike" dirty="0"/>
              <a:t> the result </a:t>
            </a:r>
            <a:r>
              <a:rPr lang="en-US" strike="sngStrike" dirty="0">
                <a:solidFill>
                  <a:srgbClr val="00B050"/>
                </a:solidFill>
              </a:rPr>
              <a:t>as an integer variable</a:t>
            </a:r>
          </a:p>
          <a:p>
            <a:pPr marL="633222" indent="-514350">
              <a:buFont typeface="+mj-lt"/>
              <a:buAutoNum type="arabicPeriod"/>
            </a:pPr>
            <a:r>
              <a:rPr lang="en-US" strike="sngStrike" dirty="0">
                <a:solidFill>
                  <a:srgbClr val="00B050"/>
                </a:solidFill>
              </a:rPr>
              <a:t>Subtract</a:t>
            </a:r>
            <a:r>
              <a:rPr lang="en-US" strike="sngStrike" dirty="0"/>
              <a:t> the </a:t>
            </a:r>
            <a:r>
              <a:rPr lang="en-US" strike="sngStrike" dirty="0">
                <a:solidFill>
                  <a:srgbClr val="00B050"/>
                </a:solidFill>
              </a:rPr>
              <a:t>fifth</a:t>
            </a:r>
            <a:r>
              <a:rPr lang="en-US" strike="sngStrike" dirty="0"/>
              <a:t> number </a:t>
            </a:r>
            <a:r>
              <a:rPr lang="en-US" strike="sngStrike" dirty="0">
                <a:solidFill>
                  <a:srgbClr val="00B050"/>
                </a:solidFill>
              </a:rPr>
              <a:t>from the “</a:t>
            </a:r>
            <a:r>
              <a:rPr lang="en-US" strike="sngStrike" dirty="0" err="1">
                <a:solidFill>
                  <a:srgbClr val="00B050"/>
                </a:solidFill>
              </a:rPr>
              <a:t>FirstFour</a:t>
            </a:r>
            <a:r>
              <a:rPr lang="en-US" strike="sngStrike" dirty="0"/>
              <a:t>” Variable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Output</a:t>
            </a:r>
            <a:r>
              <a:rPr lang="en-US" dirty="0"/>
              <a:t> the final result to the console.</a:t>
            </a:r>
          </a:p>
          <a:p>
            <a:pPr lvl="1"/>
            <a:r>
              <a:rPr lang="en-CA" sz="2400" dirty="0">
                <a:hlinkClick r:id="rId3"/>
              </a:rPr>
              <a:t>snoecker8358@conestogac.on.ca</a:t>
            </a:r>
            <a:endParaRPr lang="en-CA" sz="2400" dirty="0"/>
          </a:p>
          <a:p>
            <a:pPr lvl="1"/>
            <a:r>
              <a:rPr lang="en-CA" sz="2400" dirty="0"/>
              <a:t>Jcheeseman1627@conestogac.on.ca</a:t>
            </a:r>
          </a:p>
          <a:p>
            <a:pPr lvl="1"/>
            <a:r>
              <a:rPr lang="en-CA" sz="2400" dirty="0"/>
              <a:t>Dalvirsingh7574@conestogac.on.ca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</a:t>
            </a:fld>
            <a:r>
              <a:rPr lang="en-CA"/>
              <a:t> of 47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652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In-Class Lab #2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your comments answer these questions:</a:t>
            </a:r>
          </a:p>
          <a:p>
            <a:r>
              <a:rPr lang="en-US" strike="sngStrike" dirty="0"/>
              <a:t>What happens if the user does not enter a number?</a:t>
            </a:r>
          </a:p>
          <a:p>
            <a:r>
              <a:rPr lang="en-US" dirty="0"/>
              <a:t>Is the result always what you expect?</a:t>
            </a:r>
          </a:p>
          <a:p>
            <a:pPr lvl="1"/>
            <a:r>
              <a:rPr lang="en-US" dirty="0"/>
              <a:t>What possible errors can happen with running the code as you have designed it?</a:t>
            </a:r>
          </a:p>
          <a:p>
            <a:pPr lvl="1"/>
            <a:r>
              <a:rPr lang="en-US" dirty="0"/>
              <a:t>What do you think would be a better approach or possible additions?</a:t>
            </a:r>
          </a:p>
          <a:p>
            <a:pPr lvl="1"/>
            <a:endParaRPr lang="en-US" dirty="0"/>
          </a:p>
          <a:p>
            <a:r>
              <a:rPr lang="en-CA" b="1" i="1" u="sng" strike="sngStrike" dirty="0"/>
              <a:t>Requirements only one member of the group</a:t>
            </a:r>
          </a:p>
          <a:p>
            <a:pPr lvl="1"/>
            <a:r>
              <a:rPr lang="en-CA" b="1" i="1" u="sng" dirty="0">
                <a:solidFill>
                  <a:srgbClr val="C00000"/>
                </a:solidFill>
              </a:rPr>
              <a:t>Make sure all names are in </a:t>
            </a:r>
            <a:r>
              <a:rPr lang="en-CA" b="1" i="1" u="sng" dirty="0">
                <a:solidFill>
                  <a:srgbClr val="00B050"/>
                </a:solidFill>
              </a:rPr>
              <a:t>the comments(at the top)</a:t>
            </a:r>
            <a:endParaRPr lang="en-CA" dirty="0">
              <a:solidFill>
                <a:srgbClr val="00B050"/>
              </a:solidFill>
            </a:endParaRPr>
          </a:p>
          <a:p>
            <a:pPr lvl="1"/>
            <a:r>
              <a:rPr lang="en-CA" dirty="0">
                <a:solidFill>
                  <a:srgbClr val="00B050"/>
                </a:solidFill>
              </a:rPr>
              <a:t>Zip</a:t>
            </a:r>
            <a:r>
              <a:rPr lang="en-CA" dirty="0"/>
              <a:t> the entire project folder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Copy</a:t>
            </a:r>
            <a:r>
              <a:rPr lang="en-CA" dirty="0"/>
              <a:t> the </a:t>
            </a:r>
            <a:r>
              <a:rPr lang="en-CA" dirty="0" err="1"/>
              <a:t>program.cs</a:t>
            </a:r>
            <a:r>
              <a:rPr lang="en-CA" dirty="0"/>
              <a:t> to a text file</a:t>
            </a:r>
          </a:p>
          <a:p>
            <a:pPr lvl="1"/>
            <a:r>
              <a:rPr lang="en-CA" dirty="0"/>
              <a:t>Upload  </a:t>
            </a:r>
            <a:r>
              <a:rPr lang="en-CA" dirty="0" err="1"/>
              <a:t>program.cs</a:t>
            </a:r>
            <a:r>
              <a:rPr lang="en-CA" dirty="0"/>
              <a:t> to the InClass2 folder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</a:t>
            </a:fld>
            <a:r>
              <a:rPr lang="en-CA"/>
              <a:t> of 47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03081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145</TotalTime>
  <Words>274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Rockwell</vt:lpstr>
      <vt:lpstr>Wingdings</vt:lpstr>
      <vt:lpstr>Atlas</vt:lpstr>
      <vt:lpstr>In-Class Lab #2</vt:lpstr>
      <vt:lpstr>In-Class Lab #2 (continued)</vt:lpstr>
      <vt:lpstr>In-Class Lab #2 Discussion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I</dc:title>
  <dc:creator>Liz Stacey</dc:creator>
  <cp:lastModifiedBy>baek kwangjin</cp:lastModifiedBy>
  <cp:revision>19</cp:revision>
  <dcterms:created xsi:type="dcterms:W3CDTF">2017-09-07T13:23:27Z</dcterms:created>
  <dcterms:modified xsi:type="dcterms:W3CDTF">2020-09-24T15:55:07Z</dcterms:modified>
</cp:coreProperties>
</file>