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k kwangjin" userId="09f8eec67513060d" providerId="LiveId" clId="{EC285214-CF6E-4A86-B65E-77E6F6C0D203}"/>
    <pc:docChg chg="modSld">
      <pc:chgData name="baek kwangjin" userId="09f8eec67513060d" providerId="LiveId" clId="{EC285214-CF6E-4A86-B65E-77E6F6C0D203}" dt="2020-11-12T14:57:29.247" v="3" actId="207"/>
      <pc:docMkLst>
        <pc:docMk/>
      </pc:docMkLst>
      <pc:sldChg chg="modSp mod">
        <pc:chgData name="baek kwangjin" userId="09f8eec67513060d" providerId="LiveId" clId="{EC285214-CF6E-4A86-B65E-77E6F6C0D203}" dt="2020-11-12T14:57:29.247" v="3" actId="207"/>
        <pc:sldMkLst>
          <pc:docMk/>
          <pc:sldMk cId="3186519277" sldId="266"/>
        </pc:sldMkLst>
        <pc:spChg chg="mod">
          <ac:chgData name="baek kwangjin" userId="09f8eec67513060d" providerId="LiveId" clId="{EC285214-CF6E-4A86-B65E-77E6F6C0D203}" dt="2020-11-12T14:57:29.247" v="3" actId="207"/>
          <ac:spMkLst>
            <pc:docMk/>
            <pc:sldMk cId="3186519277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725ED-F9BD-4B34-836D-B6746BA91B0A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CDE0-5A23-4954-A67A-DC092FEEC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672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1775-E67F-46B0-AE16-702FC1BC901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5148F-C75B-48A9-97D6-2B4A44B5B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WkAe9Fsf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InClass</a:t>
            </a:r>
            <a:r>
              <a:rPr lang="en-CA" dirty="0"/>
              <a:t>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187" y="320040"/>
            <a:ext cx="6281873" cy="491194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CA" dirty="0"/>
              <a:t>1. </a:t>
            </a:r>
            <a:r>
              <a:rPr lang="en-US" dirty="0"/>
              <a:t>Generate a Program to:</a:t>
            </a:r>
            <a:b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</a:rPr>
              <a:t>a. </a:t>
            </a:r>
            <a:r>
              <a:rPr lang="en-US" altLang="en-US" sz="2000" dirty="0">
                <a:solidFill>
                  <a:srgbClr val="FF0000"/>
                </a:solidFill>
              </a:rPr>
              <a:t>user </a:t>
            </a:r>
            <a:r>
              <a:rPr lang="en-US" altLang="en-US" sz="2000" dirty="0" err="1">
                <a:solidFill>
                  <a:srgbClr val="FF0000"/>
                </a:solidFill>
              </a:rPr>
              <a:t>enter's</a:t>
            </a:r>
            <a:r>
              <a:rPr lang="en-US" altLang="en-US" sz="2000" dirty="0">
                <a:solidFill>
                  <a:srgbClr val="FF0000"/>
                </a:solidFill>
              </a:rPr>
              <a:t> a name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</a:rPr>
              <a:t>ie</a:t>
            </a:r>
            <a:r>
              <a:rPr lang="en-US" altLang="en-US" sz="2000" dirty="0">
                <a:solidFill>
                  <a:srgbClr val="000000"/>
                </a:solidFill>
              </a:rPr>
              <a:t>): Sammy Smith, 			</a:t>
            </a:r>
            <a:r>
              <a:rPr lang="en-US" altLang="en-US" sz="2000" dirty="0">
                <a:solidFill>
                  <a:srgbClr val="FF0000"/>
                </a:solidFill>
              </a:rPr>
              <a:t>Reverse it to</a:t>
            </a:r>
            <a:r>
              <a:rPr lang="en-US" altLang="en-US" sz="2000" dirty="0">
                <a:solidFill>
                  <a:srgbClr val="000000"/>
                </a:solidFill>
              </a:rPr>
              <a:t>: </a:t>
            </a:r>
            <a:r>
              <a:rPr lang="en-US" altLang="en-US" sz="2000" dirty="0" err="1">
                <a:solidFill>
                  <a:srgbClr val="000000"/>
                </a:solidFill>
              </a:rPr>
              <a:t>htimS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ymmaS</a:t>
            </a:r>
            <a:br>
              <a:rPr lang="en-US" altLang="en-US" sz="2000" dirty="0">
                <a:solidFill>
                  <a:srgbClr val="000000"/>
                </a:solidFill>
              </a:rPr>
            </a:br>
            <a:endParaRPr lang="en-US" altLang="en-US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b. </a:t>
            </a:r>
            <a:r>
              <a:rPr lang="en-US" altLang="en-US" sz="2000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redit card</a:t>
            </a:r>
            <a:r>
              <a:rPr lang="en-US" dirty="0">
                <a:solidFill>
                  <a:srgbClr val="FF0000"/>
                </a:solidFill>
              </a:rPr>
              <a:t> numbers </a:t>
            </a:r>
            <a:r>
              <a:rPr lang="en-US" dirty="0"/>
              <a:t>are encoded with a "</a:t>
            </a:r>
            <a:r>
              <a:rPr lang="en-US" b="1" dirty="0"/>
              <a:t>Check Digit</a:t>
            </a:r>
            <a:r>
              <a:rPr lang="en-US" dirty="0"/>
              <a:t>". A </a:t>
            </a:r>
            <a:r>
              <a:rPr lang="en-US" b="1" dirty="0">
                <a:solidFill>
                  <a:srgbClr val="FF0000"/>
                </a:solidFill>
              </a:rPr>
              <a:t>check digit</a:t>
            </a:r>
            <a:r>
              <a:rPr lang="en-US" dirty="0">
                <a:solidFill>
                  <a:srgbClr val="FF0000"/>
                </a:solidFill>
              </a:rPr>
              <a:t> is a </a:t>
            </a:r>
            <a:r>
              <a:rPr lang="en-US" b="1" dirty="0">
                <a:solidFill>
                  <a:srgbClr val="FF0000"/>
                </a:solidFill>
              </a:rPr>
              <a:t>digit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added to a number (either at the end or the beginning) that validates the authenticity of the number. A simple algorithm is applied to the other </a:t>
            </a:r>
            <a:r>
              <a:rPr lang="en-US" b="1" dirty="0"/>
              <a:t>digits</a:t>
            </a:r>
            <a:r>
              <a:rPr lang="en-US" dirty="0"/>
              <a:t> of the number which yields the </a:t>
            </a:r>
            <a:r>
              <a:rPr lang="en-US" b="1" dirty="0"/>
              <a:t>check digit</a:t>
            </a:r>
            <a:r>
              <a:rPr lang="en-US" dirty="0"/>
              <a:t>.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A" sz="2200" i="1" dirty="0"/>
              <a:t>Continued next page!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1</a:t>
            </a:fld>
            <a:r>
              <a:rPr lang="en-CA"/>
              <a:t> of 38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51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277" y="320040"/>
            <a:ext cx="6871003" cy="604617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Watch this video to calculate the check digit that has been entered by the user, make sure that the user has entered all numeric information.</a:t>
            </a:r>
          </a:p>
          <a:p>
            <a:pPr marL="118872" indent="0">
              <a:buNone/>
            </a:pPr>
            <a:r>
              <a:rPr lang="en-CA" dirty="0">
                <a:hlinkClick r:id="rId3"/>
              </a:rPr>
              <a:t>https://www.youtube.com/watch?v=hWkAe9FsfiE</a:t>
            </a:r>
            <a:endParaRPr lang="en-US" dirty="0"/>
          </a:p>
          <a:p>
            <a:r>
              <a:rPr lang="en-CA" sz="2800" b="1" i="1" u="sng" dirty="0"/>
              <a:t>Requirements</a:t>
            </a:r>
            <a:r>
              <a:rPr lang="en-CA" sz="2800" dirty="0"/>
              <a:t>:</a:t>
            </a:r>
          </a:p>
          <a:p>
            <a:pPr lvl="1"/>
            <a:r>
              <a:rPr lang="en-US" sz="2400" b="1" dirty="0"/>
              <a:t>Upload </a:t>
            </a:r>
            <a:r>
              <a:rPr lang="en-US" sz="2400" b="1" dirty="0" err="1"/>
              <a:t>program.cs</a:t>
            </a:r>
            <a:r>
              <a:rPr lang="en-US" sz="2400" b="1" dirty="0"/>
              <a:t> to InClass5, by tonight 11:59</a:t>
            </a:r>
          </a:p>
          <a:p>
            <a:pPr lvl="1"/>
            <a:r>
              <a:rPr lang="en-US" sz="2400" b="1" dirty="0"/>
              <a:t>Make sure Team members names are in comments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2</a:t>
            </a:fld>
            <a:r>
              <a:rPr lang="en-CA"/>
              <a:t> of 38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2934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76</TotalTime>
  <Words>166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Rockwell</vt:lpstr>
      <vt:lpstr>Wingdings</vt:lpstr>
      <vt:lpstr>Atlas</vt:lpstr>
      <vt:lpstr>InClass #5</vt:lpstr>
      <vt:lpstr>InClass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I</dc:title>
  <dc:creator>Liz Stacey</dc:creator>
  <cp:lastModifiedBy>baek kwangjin</cp:lastModifiedBy>
  <cp:revision>11</cp:revision>
  <dcterms:created xsi:type="dcterms:W3CDTF">2017-09-07T13:23:27Z</dcterms:created>
  <dcterms:modified xsi:type="dcterms:W3CDTF">2020-11-12T14:57:53Z</dcterms:modified>
</cp:coreProperties>
</file>