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8" r:id="rId3"/>
    <p:sldId id="287" r:id="rId4"/>
    <p:sldId id="290" r:id="rId5"/>
    <p:sldId id="293" r:id="rId6"/>
    <p:sldId id="294" r:id="rId7"/>
    <p:sldId id="297" r:id="rId8"/>
    <p:sldId id="299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-&gt; here come other pages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552AB-CB75-4FFB-9C39-7D3A90CFEAAA}"/>
              </a:ext>
            </a:extLst>
          </p:cNvPr>
          <p:cNvSpPr txBox="1">
            <a:spLocks/>
          </p:cNvSpPr>
          <p:nvPr/>
        </p:nvSpPr>
        <p:spPr bwMode="auto">
          <a:xfrm>
            <a:off x="914400" y="2683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_ViewStart.cshtml file </a:t>
            </a:r>
            <a:br>
              <a:rPr lang="en-US" kern="0"/>
            </a:br>
            <a:r>
              <a:rPr lang="en-US" kern="0"/>
              <a:t>that sets the default layout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FBBE3-4775-488E-8103-2E9F7C5C38CA}"/>
              </a:ext>
            </a:extLst>
          </p:cNvPr>
          <p:cNvSpPr txBox="1">
            <a:spLocks/>
          </p:cNvSpPr>
          <p:nvPr/>
        </p:nvSpPr>
        <p:spPr bwMode="auto">
          <a:xfrm>
            <a:off x="838200" y="3520440"/>
            <a:ext cx="7391400" cy="21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kern="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4779C-671F-4BAD-8839-B08C2873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6200694"/>
            <a:ext cx="82783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18010"/>
            <a:ext cx="7391400" cy="557798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800"/>
            <a:ext cx="7391400" cy="12991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D0AD2-0124-4C57-B4A3-92383FF1931C}"/>
              </a:ext>
            </a:extLst>
          </p:cNvPr>
          <p:cNvSpPr txBox="1">
            <a:spLocks/>
          </p:cNvSpPr>
          <p:nvPr/>
        </p:nvSpPr>
        <p:spPr bwMode="auto">
          <a:xfrm>
            <a:off x="914400" y="1905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How to code a link to an area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6DC27-B04B-4007-BC69-AE48B945D1B1}"/>
              </a:ext>
            </a:extLst>
          </p:cNvPr>
          <p:cNvSpPr txBox="1">
            <a:spLocks/>
          </p:cNvSpPr>
          <p:nvPr/>
        </p:nvSpPr>
        <p:spPr bwMode="auto">
          <a:xfrm>
            <a:off x="838200" y="2346811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4B0350-FA1B-445E-B033-608847E5466E}"/>
              </a:ext>
            </a:extLst>
          </p:cNvPr>
          <p:cNvSpPr txBox="1">
            <a:spLocks/>
          </p:cNvSpPr>
          <p:nvPr/>
        </p:nvSpPr>
        <p:spPr bwMode="auto">
          <a:xfrm>
            <a:off x="914400" y="38100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How to code an HTML placeholder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3C8925-C5C0-4792-A1A0-6180D968EC87}"/>
              </a:ext>
            </a:extLst>
          </p:cNvPr>
          <p:cNvSpPr txBox="1">
            <a:spLocks/>
          </p:cNvSpPr>
          <p:nvPr/>
        </p:nvSpPr>
        <p:spPr bwMode="auto">
          <a:xfrm>
            <a:off x="838200" y="4251811"/>
            <a:ext cx="7391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47800"/>
            <a:ext cx="7391400" cy="518160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15C91-35F2-47F8-9C56-DFABADE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9" y="1447800"/>
            <a:ext cx="6573167" cy="12193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66A328-A882-4898-8E02-8C0DC71B749F}"/>
              </a:ext>
            </a:extLst>
          </p:cNvPr>
          <p:cNvSpPr/>
          <p:nvPr/>
        </p:nvSpPr>
        <p:spPr bwMode="auto">
          <a:xfrm>
            <a:off x="4191000" y="2362200"/>
            <a:ext cx="23622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09800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046851"/>
            <a:ext cx="7391400" cy="379476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ABCB8-1D0C-4190-9F8C-5196CAF3D048}"/>
              </a:ext>
            </a:extLst>
          </p:cNvPr>
          <p:cNvSpPr txBox="1">
            <a:spLocks/>
          </p:cNvSpPr>
          <p:nvPr/>
        </p:nvSpPr>
        <p:spPr bwMode="auto">
          <a:xfrm>
            <a:off x="914400" y="291642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kern="0" dirty="0"/>
              <a:t>A directive for displaying model properties in a view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1282AF-8DCC-4545-9770-83E224E91F2D}"/>
              </a:ext>
            </a:extLst>
          </p:cNvPr>
          <p:cNvSpPr txBox="1">
            <a:spLocks/>
          </p:cNvSpPr>
          <p:nvPr/>
        </p:nvSpPr>
        <p:spPr bwMode="auto">
          <a:xfrm>
            <a:off x="838200" y="697807"/>
            <a:ext cx="7391400" cy="12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-&gt; binds the specified model to the view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kern="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in a view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FE5-075E-4264-AFD1-E95F1CE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adding options </a:t>
            </a:r>
            <a:br>
              <a:rPr lang="en-US" dirty="0"/>
            </a:br>
            <a:r>
              <a:rPr lang="en-US" dirty="0"/>
              <a:t>to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24A2-0128-4A64-8F6C-D46CD3FB1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7053-532A-4DCD-BF87-969C1FC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71-E707-44F5-9378-85CF328A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3ED7-9119-4ECA-81FA-031A0A7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3205</TotalTime>
  <Words>3242</Words>
  <Application>Microsoft Office PowerPoint</Application>
  <PresentationFormat>On-screen Show (4:3)</PresentationFormat>
  <Paragraphs>508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The _Layout.cshtml file in the Views/Shared folder</vt:lpstr>
      <vt:lpstr>Two ways to code a link</vt:lpstr>
      <vt:lpstr>More tag helpers for generating URLs</vt:lpstr>
      <vt:lpstr>How to code an absolute URL</vt:lpstr>
      <vt:lpstr>Razor expressions that format the numbers</vt:lpstr>
      <vt:lpstr>Code in a view that displays the numbers</vt:lpstr>
      <vt:lpstr>A method that a controller can use  to pass a model to a view </vt:lpstr>
      <vt:lpstr>A _ViewImports file that imports the Models namespace for all views</vt:lpstr>
      <vt:lpstr>A tag helper for adding options  to a &lt;select&gt; element</vt:lpstr>
      <vt:lpstr>An Update action method that creates the model  and passes it to the view</vt:lpstr>
      <vt:lpstr>The code that binds items to a &lt;select&gt; element 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47</cp:revision>
  <cp:lastPrinted>2016-01-14T23:03:16Z</cp:lastPrinted>
  <dcterms:created xsi:type="dcterms:W3CDTF">2019-12-12T21:52:20Z</dcterms:created>
  <dcterms:modified xsi:type="dcterms:W3CDTF">2021-11-01T17:56:58Z</dcterms:modified>
</cp:coreProperties>
</file>