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23BE-7287-753A-A800-24EFC3A3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7F182-02A9-722D-B1CC-4511750D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9122F-2783-0ADC-50C7-042CE604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F4823-7CB5-4DB4-1087-01631D52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527D7-CCAB-0232-A7BD-B66F3B79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07778-D140-3A30-E1E9-9699E87D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00A1A-1FE3-B05A-CE1F-50988708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5F9C-E9BD-A581-6B56-AE1F7760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70C2-8E4D-45EC-7B58-4FCDFD25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BD7DE-B350-F931-4336-E87DD208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A0A974-1039-A932-B2E9-98529A59C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1AB3A-F048-ED8C-4BDE-24684B15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A4315-AB15-239B-12EC-2103EDC6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A30C7-F2AD-2328-AB18-F7C3B853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CBAB3-87B1-C3F2-7E8A-2297801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5EA5-0499-FEA3-1990-9E030C47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BE16-4519-6DD0-BBA0-11F6F7F4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9D97E-3390-0A67-B6FC-4CBB4358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A7C54-268E-B2C8-CDE2-F76871ED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1CDA0-5300-EBA0-E5F3-6989216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0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94E2-0A7B-104E-DD9B-F395D6E7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85876-5BF0-FE72-B0A4-255FF383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54339-8C77-8C54-B68B-9A0D358F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E2B4F-5A97-7AA8-8443-ECA493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87012-A564-91C0-940D-DBCB304B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3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F2C5-5523-AB2D-685B-CD16FF8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17FF6-F188-5A39-B8B0-61AE6C859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4936C-B8EF-D041-C0CA-E9F17255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5015C-7D67-E27C-DBF6-678331C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5E6AF-B8AA-9486-2579-9D729A4D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E9B2B-C0D7-49D7-4D09-5E0970B7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CC00-1D2F-6689-D49E-739950FC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E4D4-45DE-9014-87D3-DBE29804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CF4E4-E8A4-D676-05A2-83FE8136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218A4-0145-BB82-A164-4A153E276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07160A-11C8-1E0F-D00A-2D8BF3B0D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88558F-401B-6059-7A65-BF3D289D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860BB-1288-4007-987D-B7A82289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1ACC4-DFAA-C591-1F45-E53BA430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F0CD-BB6E-4C03-9763-791FE030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7F1CD-D744-E364-59A5-5D40CA6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CAA45-2422-DE19-A538-5104C2E9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BB9BF-F89C-1E52-978C-E56487D3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06F58-B3F4-D961-1632-A26FC42B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03B7F-D71D-D223-1130-653B6D44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A54FA-204F-2375-007C-3BD2B722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BF6ED-3C1F-6184-C1AA-1DDC833F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9197A-872D-6586-3BD4-EA0CB97D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EDCD3-7364-24F6-9B9F-889E3C5C7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EF1C8-23DF-A8C1-8F44-72E5738A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EB88C-28D6-4782-E7BD-E40768E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FE140-2D27-28E1-6E73-4D60FB40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EC7D-6F9E-37F2-68A3-912D7F90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EC518-5FF5-DA5D-99DB-BD6F231D1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F95A9-78A0-ED18-7A75-3FA20DA6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5F574-DCE4-BC1B-D818-E52872B8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1FB70-4A64-22AD-ED9E-217D7486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1AE29-19AC-049A-D17A-BA96B13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4325B4-6A9E-F0DB-79A2-73C601DA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A909D-9189-86D1-C53B-2646FAF2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4BD9-AC84-CFC3-5A54-2B722FC13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3FFB-53EB-4946-85A2-1EE2186588A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3E7D-EA37-E332-C9ED-FA135999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C6C08-B46A-85A3-1BA6-45428636E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7F86-13DC-4179-8CAC-E361E755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3B051-1DAA-AF6C-8CAC-1AE9F05D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064" y="4077072"/>
            <a:ext cx="3419872" cy="1089075"/>
          </a:xfrm>
          <a:noFill/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머니매니</a:t>
            </a:r>
            <a:endParaRPr lang="ko-KR" altLang="en-US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0C95D-3C8C-E179-2489-C75D5AD53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064" y="5060533"/>
            <a:ext cx="3419872" cy="614466"/>
          </a:xfrm>
          <a:noFill/>
        </p:spPr>
        <p:txBody>
          <a:bodyPr>
            <a:normAutofit/>
          </a:bodyPr>
          <a:lstStyle/>
          <a:p>
            <a:r>
              <a:rPr lang="en-US" altLang="ko-KR" spc="250" dirty="0" err="1">
                <a:solidFill>
                  <a:schemeClr val="bg1"/>
                </a:solidFill>
                <a:latin typeface="Eras Demi ITC" panose="020B0805030504020804" pitchFamily="34" charset="0"/>
                <a:ea typeface="나눔스퀘어 네오 Light" panose="00000400000000000000" pitchFamily="2" charset="-127"/>
              </a:rPr>
              <a:t>MoneyManager</a:t>
            </a:r>
            <a:endParaRPr lang="ko-KR" altLang="en-US" spc="250" dirty="0">
              <a:solidFill>
                <a:schemeClr val="bg1"/>
              </a:solidFill>
              <a:latin typeface="Eras Demi ITC" panose="020B0805030504020804" pitchFamily="34" charset="0"/>
              <a:ea typeface="나눔스퀘어 네오 Light" panose="000004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E0E712-B90D-1879-AC24-9F70EFD5E6E8}"/>
              </a:ext>
            </a:extLst>
          </p:cNvPr>
          <p:cNvSpPr txBox="1">
            <a:spLocks/>
          </p:cNvSpPr>
          <p:nvPr/>
        </p:nvSpPr>
        <p:spPr>
          <a:xfrm>
            <a:off x="4386064" y="908720"/>
            <a:ext cx="3419872" cy="108907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머니매니</a:t>
            </a:r>
            <a:endParaRPr lang="ko-KR" alt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40C6828-EB6A-E874-854B-1C49319C23B6}"/>
              </a:ext>
            </a:extLst>
          </p:cNvPr>
          <p:cNvSpPr txBox="1">
            <a:spLocks/>
          </p:cNvSpPr>
          <p:nvPr/>
        </p:nvSpPr>
        <p:spPr>
          <a:xfrm>
            <a:off x="4386064" y="1892181"/>
            <a:ext cx="3419872" cy="614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pc="250">
                <a:latin typeface="Eras Demi ITC" panose="020B0805030504020804" pitchFamily="34" charset="0"/>
                <a:ea typeface="나눔스퀘어 네오 Light" panose="00000400000000000000" pitchFamily="2" charset="-127"/>
              </a:rPr>
              <a:t>MoneyManager</a:t>
            </a:r>
            <a:endParaRPr lang="ko-KR" altLang="en-US" spc="250" dirty="0">
              <a:latin typeface="Eras Demi ITC" panose="020B0805030504020804" pitchFamily="34" charset="0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네오 Heavy</vt:lpstr>
      <vt:lpstr>맑은 고딕</vt:lpstr>
      <vt:lpstr>Arial</vt:lpstr>
      <vt:lpstr>Eras Demi ITC</vt:lpstr>
      <vt:lpstr>Office 테마</vt:lpstr>
      <vt:lpstr>머니매니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머니매니</dc:title>
  <dc:creator>lee jinie</dc:creator>
  <cp:lastModifiedBy>lee jinie</cp:lastModifiedBy>
  <cp:revision>1</cp:revision>
  <dcterms:created xsi:type="dcterms:W3CDTF">2023-08-05T11:50:18Z</dcterms:created>
  <dcterms:modified xsi:type="dcterms:W3CDTF">2023-08-05T14:41:40Z</dcterms:modified>
</cp:coreProperties>
</file>