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8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5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5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5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8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0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BAED-607D-4E5B-B4F2-F02D9CEF4692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5753-0B14-4049-BB9D-44A8200F3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3" y="497522"/>
            <a:ext cx="8052731" cy="56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0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426"/>
            <a:ext cx="9144000" cy="58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5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59" y="1828435"/>
            <a:ext cx="475088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0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4" y="970921"/>
            <a:ext cx="8019485" cy="56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4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4" y="819906"/>
            <a:ext cx="8461681" cy="51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1" y="510623"/>
            <a:ext cx="8384945" cy="56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2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7" y="497176"/>
            <a:ext cx="8024756" cy="53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5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58" y="263367"/>
            <a:ext cx="6883448" cy="59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6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6" y="1479106"/>
            <a:ext cx="4865208" cy="38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84" y="377830"/>
            <a:ext cx="6410304" cy="65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3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" y="0"/>
            <a:ext cx="8547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화면 슬라이드 쇼(4:3)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kjhkjh</dc:creator>
  <cp:lastModifiedBy>kjhkjh</cp:lastModifiedBy>
  <cp:revision>1</cp:revision>
  <dcterms:created xsi:type="dcterms:W3CDTF">2019-07-13T06:00:59Z</dcterms:created>
  <dcterms:modified xsi:type="dcterms:W3CDTF">2019-07-13T06:03:20Z</dcterms:modified>
</cp:coreProperties>
</file>