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notesMasterIdLst>
    <p:notesMasterId r:id="rId21"/>
  </p:notesMasterIdLst>
  <p:sldIdLst>
    <p:sldId id="256" r:id="rId14"/>
    <p:sldId id="280" r:id="rId15"/>
    <p:sldId id="281" r:id="rId16"/>
    <p:sldId id="268" r:id="rId17"/>
    <p:sldId id="282" r:id="rId18"/>
    <p:sldId id="283" r:id="rId19"/>
    <p:sldId id="28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BC82"/>
    <a:srgbClr val="08A600"/>
    <a:srgbClr val="ABF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14" autoAdjust="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F87B5-A44E-469F-8E67-65CCE1F5A1C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B5926-036C-4C5C-9887-D1E0534D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7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2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83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1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8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9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8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99E1-D11F-44EA-9FAF-BAD6038AFAE9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0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관리자</a:t>
            </a:r>
            <a:r>
              <a:rPr lang="ko-KR" altLang="en-US" dirty="0"/>
              <a:t> 스토리보드 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054968"/>
          </a:xfrm>
        </p:spPr>
        <p:txBody>
          <a:bodyPr>
            <a:normAutofit lnSpcReduction="10000"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4</a:t>
            </a:r>
            <a:r>
              <a:rPr lang="ko-KR" altLang="en-US">
                <a:solidFill>
                  <a:schemeClr val="tx1"/>
                </a:solidFill>
              </a:rPr>
              <a:t>조 </a:t>
            </a:r>
            <a:r>
              <a:rPr lang="en-US" altLang="ko-KR">
                <a:solidFill>
                  <a:schemeClr val="tx1"/>
                </a:solidFill>
              </a:rPr>
              <a:t>FESTIVAL WEB SITE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>
                <a:solidFill>
                  <a:schemeClr val="tx1"/>
                </a:solidFill>
              </a:rPr>
              <a:t>나우진 진효주 김형도 엄윤섭 김하은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5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관리자 페이지 입장을 위한 로그인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USER</a:t>
              </a:r>
              <a:r>
                <a:rPr lang="ko-KR" altLang="en-US" sz="1200" dirty="0">
                  <a:latin typeface="+mj-lt"/>
                </a:rPr>
                <a:t>테이블에서 </a:t>
              </a:r>
              <a:r>
                <a:rPr lang="en-US" altLang="ko-KR" sz="1200" dirty="0">
                  <a:latin typeface="+mj-lt"/>
                </a:rPr>
                <a:t>ck</a:t>
              </a:r>
              <a:r>
                <a:rPr lang="ko-KR" altLang="en-US" sz="1200" dirty="0">
                  <a:latin typeface="+mj-lt"/>
                </a:rPr>
                <a:t>컬럼 값이 </a:t>
              </a:r>
              <a:r>
                <a:rPr lang="en-US" altLang="ko-KR" sz="1200" dirty="0">
                  <a:latin typeface="+mj-lt"/>
                </a:rPr>
                <a:t>1</a:t>
              </a:r>
              <a:r>
                <a:rPr lang="ko-KR" altLang="en-US" sz="1200" dirty="0">
                  <a:latin typeface="+mj-lt"/>
                </a:rPr>
                <a:t>일 때만 접속 가능 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관리자 계정은 별도의 회원가입페이지 대신 </a:t>
              </a:r>
              <a:r>
                <a:rPr lang="en-US" altLang="ko-KR" sz="1200" dirty="0">
                  <a:latin typeface="+mj-lt"/>
                </a:rPr>
                <a:t>DB</a:t>
              </a:r>
              <a:r>
                <a:rPr lang="ko-KR" altLang="en-US" sz="1200" dirty="0">
                  <a:latin typeface="+mj-lt"/>
                </a:rPr>
                <a:t>로 직접 생성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ID,</a:t>
              </a:r>
              <a:r>
                <a:rPr lang="ko-KR" altLang="en-US" sz="1200" dirty="0">
                  <a:latin typeface="+mj-lt"/>
                </a:rPr>
                <a:t> </a:t>
              </a:r>
              <a:r>
                <a:rPr lang="en-US" altLang="ko-KR" sz="1200" dirty="0">
                  <a:latin typeface="+mj-lt"/>
                </a:rPr>
                <a:t>PW</a:t>
              </a:r>
              <a:r>
                <a:rPr lang="ko-KR" altLang="en-US" sz="1200" dirty="0">
                  <a:latin typeface="+mj-lt"/>
                </a:rPr>
                <a:t>확인도 </a:t>
              </a:r>
              <a:r>
                <a:rPr lang="en-US" altLang="ko-KR" sz="1200" dirty="0">
                  <a:latin typeface="+mj-lt"/>
                </a:rPr>
                <a:t>DB</a:t>
              </a:r>
              <a:r>
                <a:rPr lang="ko-KR" altLang="en-US" sz="1200" dirty="0">
                  <a:latin typeface="+mj-lt"/>
                </a:rPr>
                <a:t>로 </a:t>
              </a:r>
              <a:r>
                <a:rPr lang="en-US" altLang="ko-KR" sz="1200" dirty="0">
                  <a:latin typeface="+mj-lt"/>
                </a:rPr>
                <a:t>!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/>
                <a:t>아이디 비밀번호 작성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/>
                <a:t>로그인 버튼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진효섭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18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 로그인  화면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2B179DE2-B793-4AA7-9172-3DAEA107BD8F}"/>
              </a:ext>
            </a:extLst>
          </p:cNvPr>
          <p:cNvSpPr/>
          <p:nvPr/>
        </p:nvSpPr>
        <p:spPr>
          <a:xfrm>
            <a:off x="1890026" y="488023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D8D9D6E-BAD4-4DFA-8F84-CE076FBD3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349"/>
          <a:stretch/>
        </p:blipFill>
        <p:spPr>
          <a:xfrm>
            <a:off x="2281783" y="3068960"/>
            <a:ext cx="3141510" cy="1427341"/>
          </a:xfrm>
          <a:prstGeom prst="rect">
            <a:avLst/>
          </a:prstGeom>
        </p:spPr>
      </p:pic>
      <p:sp>
        <p:nvSpPr>
          <p:cNvPr id="56" name="모서리가 둥근 직사각형 68">
            <a:extLst>
              <a:ext uri="{FF2B5EF4-FFF2-40B4-BE49-F238E27FC236}">
                <a16:creationId xmlns:a16="http://schemas.microsoft.com/office/drawing/2014/main" id="{78C2E895-1BCD-4D0B-AC9F-52EAE75CF5EF}"/>
              </a:ext>
            </a:extLst>
          </p:cNvPr>
          <p:cNvSpPr/>
          <p:nvPr/>
        </p:nvSpPr>
        <p:spPr>
          <a:xfrm>
            <a:off x="2322074" y="4825583"/>
            <a:ext cx="3114022" cy="355020"/>
          </a:xfrm>
          <a:prstGeom prst="roundRect">
            <a:avLst/>
          </a:prstGeom>
          <a:solidFill>
            <a:srgbClr val="53BC8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5135261" y="292443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53627-BAE7-4EAB-BCCF-4BE054C13D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2710191" y="1911015"/>
            <a:ext cx="2284694" cy="668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6FCF9-36FA-428B-98B1-24492C16967C}"/>
              </a:ext>
            </a:extLst>
          </p:cNvPr>
          <p:cNvSpPr txBox="1"/>
          <p:nvPr/>
        </p:nvSpPr>
        <p:spPr>
          <a:xfrm>
            <a:off x="2699030" y="2562516"/>
            <a:ext cx="232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75346" y="746439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/>
                <a:t>각 탭 분류별로 </a:t>
              </a:r>
              <a:r>
                <a:rPr lang="ko-KR" altLang="en-US" sz="1200" dirty="0">
                  <a:latin typeface="+mj-lt"/>
                </a:rPr>
                <a:t>웹 사이트의 게시글을 보여주는 리스트 페이지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각 탭의 메뉴를 누르면 분류대로 게시글 리스트 출력</a:t>
              </a:r>
              <a:r>
                <a:rPr lang="en-US" altLang="ko-KR" sz="1200" dirty="0">
                  <a:latin typeface="+mj-lt"/>
                </a:rPr>
                <a:t>, (</a:t>
              </a:r>
              <a:r>
                <a:rPr lang="ko-KR" altLang="en-US" sz="1200" dirty="0">
                  <a:latin typeface="+mj-lt"/>
                </a:rPr>
                <a:t>기본값</a:t>
              </a:r>
              <a:r>
                <a:rPr lang="en-US" altLang="ko-KR" sz="1200" dirty="0">
                  <a:latin typeface="+mj-lt"/>
                </a:rPr>
                <a:t>=</a:t>
              </a:r>
              <a:r>
                <a:rPr lang="ko-KR" altLang="en-US" sz="1200" dirty="0">
                  <a:latin typeface="+mj-lt"/>
                </a:rPr>
                <a:t>전체</a:t>
              </a:r>
              <a:r>
                <a:rPr lang="en-US" altLang="ko-KR" sz="1200" dirty="0">
                  <a:latin typeface="+mj-lt"/>
                </a:rPr>
                <a:t>)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게시글 검색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게시글 등록 페이지로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게시글 제목 클릭 시 게시글 내용확인 페이지로 이동 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 err="1"/>
                <a:t>셀렉트</a:t>
              </a:r>
              <a:r>
                <a:rPr lang="ko-KR" altLang="en-US" sz="1200" dirty="0"/>
                <a:t> 박스와 수정버튼으로 페스티벌 상태를 수정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진효섭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1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페스티벌 관리 화면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9DF26CC-AC13-401F-8E4F-7CC0DEF02B34}"/>
              </a:ext>
            </a:extLst>
          </p:cNvPr>
          <p:cNvGrpSpPr/>
          <p:nvPr/>
        </p:nvGrpSpPr>
        <p:grpSpPr>
          <a:xfrm>
            <a:off x="1088991" y="4293096"/>
            <a:ext cx="5571241" cy="296557"/>
            <a:chOff x="944974" y="3858764"/>
            <a:chExt cx="5571241" cy="296557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6A9EF41-FF0A-4355-B241-CC0F056BB060}"/>
                </a:ext>
              </a:extLst>
            </p:cNvPr>
            <p:cNvCxnSpPr/>
            <p:nvPr/>
          </p:nvCxnSpPr>
          <p:spPr>
            <a:xfrm>
              <a:off x="133164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1E87AF5-CAB4-4565-B847-9DFEE8EA2B63}"/>
                </a:ext>
              </a:extLst>
            </p:cNvPr>
            <p:cNvCxnSpPr/>
            <p:nvPr/>
          </p:nvCxnSpPr>
          <p:spPr>
            <a:xfrm>
              <a:off x="425120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322F7DA-2E8A-45F1-974D-3CD8CFE6303F}"/>
                </a:ext>
              </a:extLst>
            </p:cNvPr>
            <p:cNvGrpSpPr/>
            <p:nvPr/>
          </p:nvGrpSpPr>
          <p:grpSpPr>
            <a:xfrm>
              <a:off x="944974" y="3858764"/>
              <a:ext cx="5571241" cy="296557"/>
              <a:chOff x="944974" y="3858764"/>
              <a:chExt cx="5571241" cy="29655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D96484A-BCE7-4CA4-8A22-F781034AE738}"/>
                  </a:ext>
                </a:extLst>
              </p:cNvPr>
              <p:cNvSpPr/>
              <p:nvPr/>
            </p:nvSpPr>
            <p:spPr>
              <a:xfrm>
                <a:off x="971599" y="3858764"/>
                <a:ext cx="5544616" cy="29655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64E97EB-CEF6-408E-9B02-ABAE6E7F9980}"/>
                  </a:ext>
                </a:extLst>
              </p:cNvPr>
              <p:cNvSpPr/>
              <p:nvPr/>
            </p:nvSpPr>
            <p:spPr>
              <a:xfrm>
                <a:off x="6061170" y="3885751"/>
                <a:ext cx="432048" cy="2488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수정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7353287-9375-4E06-89AF-00E0331EB746}"/>
                  </a:ext>
                </a:extLst>
              </p:cNvPr>
              <p:cNvSpPr txBox="1"/>
              <p:nvPr/>
            </p:nvSpPr>
            <p:spPr>
              <a:xfrm>
                <a:off x="944974" y="3896463"/>
                <a:ext cx="4586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번호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83518C0-720B-4F10-A6F4-11140628426F}"/>
                  </a:ext>
                </a:extLst>
              </p:cNvPr>
              <p:cNvSpPr txBox="1"/>
              <p:nvPr/>
            </p:nvSpPr>
            <p:spPr>
              <a:xfrm>
                <a:off x="2437063" y="3896463"/>
                <a:ext cx="45185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제목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188F7B4-214A-4E7F-B02C-5B70B4B539B0}"/>
                  </a:ext>
                </a:extLst>
              </p:cNvPr>
              <p:cNvSpPr/>
              <p:nvPr/>
            </p:nvSpPr>
            <p:spPr>
              <a:xfrm>
                <a:off x="4300719" y="3893064"/>
                <a:ext cx="1598479" cy="2308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상태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예정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진행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종료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      ▼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DCDB1F-F132-4742-9987-A7E15EEBDC7C}"/>
              </a:ext>
            </a:extLst>
          </p:cNvPr>
          <p:cNvGrpSpPr/>
          <p:nvPr/>
        </p:nvGrpSpPr>
        <p:grpSpPr>
          <a:xfrm>
            <a:off x="324840" y="1235730"/>
            <a:ext cx="6822297" cy="4785558"/>
            <a:chOff x="324840" y="936172"/>
            <a:chExt cx="6822297" cy="478555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E052AD-4F5A-4153-B9B1-612A6AC66488}"/>
                </a:ext>
              </a:extLst>
            </p:cNvPr>
            <p:cNvSpPr/>
            <p:nvPr/>
          </p:nvSpPr>
          <p:spPr>
            <a:xfrm>
              <a:off x="647563" y="1399613"/>
              <a:ext cx="6192688" cy="3973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페스티벌 게시글 리스트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리스트 양식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497CD31-39EB-4930-9852-342412E1229A}"/>
                </a:ext>
              </a:extLst>
            </p:cNvPr>
            <p:cNvSpPr/>
            <p:nvPr/>
          </p:nvSpPr>
          <p:spPr>
            <a:xfrm>
              <a:off x="324840" y="99484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66A5105-7B03-4F1D-A066-678D497F6D1C}"/>
                </a:ext>
              </a:extLst>
            </p:cNvPr>
            <p:cNvSpPr/>
            <p:nvPr/>
          </p:nvSpPr>
          <p:spPr>
            <a:xfrm>
              <a:off x="6859105" y="98475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73827C-EBA0-4E87-88FD-C46E88E2AEDD}"/>
                </a:ext>
              </a:extLst>
            </p:cNvPr>
            <p:cNvGrpSpPr/>
            <p:nvPr/>
          </p:nvGrpSpPr>
          <p:grpSpPr>
            <a:xfrm>
              <a:off x="703920" y="1021368"/>
              <a:ext cx="2889857" cy="262421"/>
              <a:chOff x="703920" y="1021368"/>
              <a:chExt cx="2889857" cy="26242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268EE6C-B6F5-4338-B5BF-A533B7F69175}"/>
                  </a:ext>
                </a:extLst>
              </p:cNvPr>
              <p:cNvGrpSpPr/>
              <p:nvPr/>
            </p:nvGrpSpPr>
            <p:grpSpPr>
              <a:xfrm>
                <a:off x="703920" y="1022179"/>
                <a:ext cx="2170322" cy="261610"/>
                <a:chOff x="755575" y="4499813"/>
                <a:chExt cx="2170322" cy="261610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207471-8F93-498B-8FB1-6AA4EB2B1DA4}"/>
                    </a:ext>
                  </a:extLst>
                </p:cNvPr>
                <p:cNvSpPr txBox="1"/>
                <p:nvPr/>
              </p:nvSpPr>
              <p:spPr>
                <a:xfrm>
                  <a:off x="755575" y="4499814"/>
                  <a:ext cx="1008113" cy="26160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bg1"/>
                      </a:solidFill>
                    </a:rPr>
                    <a:t>전체</a:t>
                  </a:r>
                  <a:endParaRPr lang="en-US" altLang="ko-KR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C0FCB47-7557-46E9-B341-78BD38019776}"/>
                    </a:ext>
                  </a:extLst>
                </p:cNvPr>
                <p:cNvSpPr txBox="1"/>
                <p:nvPr/>
              </p:nvSpPr>
              <p:spPr>
                <a:xfrm>
                  <a:off x="1475110" y="4499813"/>
                  <a:ext cx="731253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예정</a:t>
                  </a:r>
                  <a:endParaRPr lang="en-US" altLang="ko-KR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5F817E-58AF-4ADE-B2E3-C24723BB37FE}"/>
                    </a:ext>
                  </a:extLst>
                </p:cNvPr>
                <p:cNvSpPr txBox="1"/>
                <p:nvPr/>
              </p:nvSpPr>
              <p:spPr>
                <a:xfrm>
                  <a:off x="2206362" y="4499813"/>
                  <a:ext cx="719535" cy="26161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진행</a:t>
                  </a:r>
                  <a:endParaRPr lang="en-US" altLang="ko-KR" sz="1100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5DEFE6-861E-4817-AD7E-8A72CBA0123F}"/>
                  </a:ext>
                </a:extLst>
              </p:cNvPr>
              <p:cNvSpPr txBox="1"/>
              <p:nvPr/>
            </p:nvSpPr>
            <p:spPr>
              <a:xfrm>
                <a:off x="2874242" y="1021368"/>
                <a:ext cx="719535" cy="26161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종료</a:t>
                </a:r>
                <a:endParaRPr lang="en-US" altLang="ko-KR" sz="1100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1ADC892-D7D8-40F2-BEFA-2584068FE251}"/>
                </a:ext>
              </a:extLst>
            </p:cNvPr>
            <p:cNvSpPr/>
            <p:nvPr/>
          </p:nvSpPr>
          <p:spPr>
            <a:xfrm>
              <a:off x="5069661" y="1019850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검색어 입력</a:t>
              </a: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4B361B99-BE90-451C-BB7B-CA0FCB27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7574" y="936172"/>
              <a:ext cx="385192" cy="385192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95F0024-B7A6-4608-963D-9DEF4432CFFC}"/>
                </a:ext>
              </a:extLst>
            </p:cNvPr>
            <p:cNvGrpSpPr/>
            <p:nvPr/>
          </p:nvGrpSpPr>
          <p:grpSpPr>
            <a:xfrm>
              <a:off x="1087310" y="3573016"/>
              <a:ext cx="5571241" cy="296557"/>
              <a:chOff x="944974" y="3858764"/>
              <a:chExt cx="5571241" cy="296557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E75A64B-9BE9-4320-B517-D05015EFBD33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95BA272-7355-4CB7-9138-8E3FB94396D8}"/>
                  </a:ext>
                </a:extLst>
              </p:cNvPr>
              <p:cNvCxnSpPr/>
              <p:nvPr/>
            </p:nvCxnSpPr>
            <p:spPr>
              <a:xfrm>
                <a:off x="425120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A1F5462-61F7-407E-B3AE-678446517E0F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514DE45-485F-4660-A79A-E2A94A849F5A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8B5458DA-BF98-443F-B0B7-0F39FA9E0688}"/>
                    </a:ext>
                  </a:extLst>
                </p:cNvPr>
                <p:cNvSpPr/>
                <p:nvPr/>
              </p:nvSpPr>
              <p:spPr>
                <a:xfrm>
                  <a:off x="6061170" y="3885751"/>
                  <a:ext cx="432048" cy="24884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수정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558940-4E44-460B-92FC-EE64D2C6BE6B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F6ED8C8-CAC5-424E-ACC3-2320379225E8}"/>
                    </a:ext>
                  </a:extLst>
                </p:cNvPr>
                <p:cNvSpPr txBox="1"/>
                <p:nvPr/>
              </p:nvSpPr>
              <p:spPr>
                <a:xfrm>
                  <a:off x="2437063" y="3896463"/>
                  <a:ext cx="45185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제목</a:t>
                  </a: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CFC149B-B478-4B24-B62A-9A3CAE0E7AB6}"/>
                    </a:ext>
                  </a:extLst>
                </p:cNvPr>
                <p:cNvSpPr/>
                <p:nvPr/>
              </p:nvSpPr>
              <p:spPr>
                <a:xfrm>
                  <a:off x="4300719" y="3893064"/>
                  <a:ext cx="1598479" cy="230832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상태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예정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진행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종료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      ▼</a:t>
                  </a:r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F7D865-46FD-495C-BB95-ECFC6E4FBCFD}"/>
                </a:ext>
              </a:extLst>
            </p:cNvPr>
            <p:cNvGrpSpPr/>
            <p:nvPr/>
          </p:nvGrpSpPr>
          <p:grpSpPr>
            <a:xfrm>
              <a:off x="1088991" y="3933056"/>
              <a:ext cx="5571241" cy="296557"/>
              <a:chOff x="944974" y="3858764"/>
              <a:chExt cx="5571241" cy="296557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4007EB7-4E78-4922-9AB4-8CFC09F2E521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04657A22-DED5-4B53-8759-D4AEA9CC00B7}"/>
                  </a:ext>
                </a:extLst>
              </p:cNvPr>
              <p:cNvCxnSpPr/>
              <p:nvPr/>
            </p:nvCxnSpPr>
            <p:spPr>
              <a:xfrm>
                <a:off x="425120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E2188AB-996F-41E0-B967-247666AA5515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77FE116-88A8-4067-A870-D5D4D5191A8D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42C222E-01B9-458B-8F77-1F50BB63AA0B}"/>
                    </a:ext>
                  </a:extLst>
                </p:cNvPr>
                <p:cNvSpPr/>
                <p:nvPr/>
              </p:nvSpPr>
              <p:spPr>
                <a:xfrm>
                  <a:off x="6061170" y="3885751"/>
                  <a:ext cx="432048" cy="24884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수정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50BCED6-8668-4E2B-9A3C-BAD600BCEA3A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13179B-7013-4AD7-A57B-304BE501AF0F}"/>
                    </a:ext>
                  </a:extLst>
                </p:cNvPr>
                <p:cNvSpPr txBox="1"/>
                <p:nvPr/>
              </p:nvSpPr>
              <p:spPr>
                <a:xfrm>
                  <a:off x="2437063" y="3896463"/>
                  <a:ext cx="45185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제목</a:t>
                  </a:r>
                  <a:endParaRPr lang="ko-KR" altLang="en-US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DB56723D-2712-4092-ADCB-7855CE139090}"/>
                    </a:ext>
                  </a:extLst>
                </p:cNvPr>
                <p:cNvSpPr/>
                <p:nvPr/>
              </p:nvSpPr>
              <p:spPr>
                <a:xfrm>
                  <a:off x="4300719" y="3893064"/>
                  <a:ext cx="1598479" cy="230832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상태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예정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진행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종료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      ▼</a:t>
                  </a:r>
                </a:p>
              </p:txBody>
            </p:sp>
          </p:grpSp>
        </p:grp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B179DE2-B793-4AA7-9172-3DAEA107BD8F}"/>
                </a:ext>
              </a:extLst>
            </p:cNvPr>
            <p:cNvSpPr/>
            <p:nvPr/>
          </p:nvSpPr>
          <p:spPr>
            <a:xfrm>
              <a:off x="6724067" y="3573016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EF47CA1-8320-4FFC-8FB2-FEB23DCDBC72}"/>
                </a:ext>
              </a:extLst>
            </p:cNvPr>
            <p:cNvSpPr/>
            <p:nvPr/>
          </p:nvSpPr>
          <p:spPr>
            <a:xfrm>
              <a:off x="2273411" y="3581541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7" name="모서리가 둥근 직사각형 68">
              <a:extLst>
                <a:ext uri="{FF2B5EF4-FFF2-40B4-BE49-F238E27FC236}">
                  <a16:creationId xmlns:a16="http://schemas.microsoft.com/office/drawing/2014/main" id="{11D4170B-FE0F-4296-8C10-1DE9618B96E4}"/>
                </a:ext>
              </a:extLst>
            </p:cNvPr>
            <p:cNvSpPr/>
            <p:nvPr/>
          </p:nvSpPr>
          <p:spPr>
            <a:xfrm>
              <a:off x="5306662" y="5454204"/>
              <a:ext cx="1542567" cy="247020"/>
            </a:xfrm>
            <a:prstGeom prst="round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페스티벌 등록</a:t>
              </a: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CA9C8FE-BE4B-4CF3-8D93-0480F4B9D5EC}"/>
                </a:ext>
              </a:extLst>
            </p:cNvPr>
            <p:cNvSpPr/>
            <p:nvPr/>
          </p:nvSpPr>
          <p:spPr>
            <a:xfrm>
              <a:off x="4960321" y="543369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00F881E6-1732-4717-B45C-C413BAE8CCF8}"/>
                </a:ext>
              </a:extLst>
            </p:cNvPr>
            <p:cNvSpPr/>
            <p:nvPr/>
          </p:nvSpPr>
          <p:spPr>
            <a:xfrm rot="18953990">
              <a:off x="2956191" y="3693924"/>
              <a:ext cx="288721" cy="300575"/>
            </a:xfrm>
            <a:prstGeom prst="upArrow">
              <a:avLst>
                <a:gd name="adj1" fmla="val 61000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4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정보 입력하는 게시글 등록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제공할 정보 입력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페스티벌 시작일과 마감일은 캘린더기능으로 설정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en-US" altLang="ko-KR" sz="1200" dirty="0"/>
                <a:t>DB</a:t>
              </a:r>
              <a:r>
                <a:rPr lang="ko-KR" altLang="en-US" sz="1200" dirty="0"/>
                <a:t>에 정보 추가되면서 게시글이 등록되고 초기 리스트 화면으로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작성한 내용들이 모두 초기화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글 등록 없이 초기 리스트 화면으로 이동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진효섭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46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게시글 등록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052AD-4F5A-4153-B9B1-612A6AC66488}"/>
              </a:ext>
            </a:extLst>
          </p:cNvPr>
          <p:cNvSpPr/>
          <p:nvPr/>
        </p:nvSpPr>
        <p:spPr>
          <a:xfrm>
            <a:off x="647563" y="1052042"/>
            <a:ext cx="6192688" cy="525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6448881" y="9158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208A1F-490E-4D7E-BA5D-6CF2C8DBF261}"/>
              </a:ext>
            </a:extLst>
          </p:cNvPr>
          <p:cNvSpPr/>
          <p:nvPr/>
        </p:nvSpPr>
        <p:spPr>
          <a:xfrm>
            <a:off x="836289" y="1308241"/>
            <a:ext cx="3483433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40FC9F2-128E-461C-BFAD-EE512FC01AD4}"/>
              </a:ext>
            </a:extLst>
          </p:cNvPr>
          <p:cNvSpPr/>
          <p:nvPr/>
        </p:nvSpPr>
        <p:spPr>
          <a:xfrm>
            <a:off x="2589047" y="190162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시작일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마감일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F473D2-4B4B-4887-9434-0FDFCAAF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28" b="8563"/>
          <a:stretch/>
        </p:blipFill>
        <p:spPr>
          <a:xfrm>
            <a:off x="4696366" y="1308241"/>
            <a:ext cx="2029108" cy="20882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823B9-6293-4173-A329-707CCB418EE6}"/>
              </a:ext>
            </a:extLst>
          </p:cNvPr>
          <p:cNvSpPr txBox="1"/>
          <p:nvPr/>
        </p:nvSpPr>
        <p:spPr>
          <a:xfrm>
            <a:off x="4740582" y="958697"/>
            <a:ext cx="67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EB0E397-F006-455C-BE8A-5BE2D3A47DF1}"/>
              </a:ext>
            </a:extLst>
          </p:cNvPr>
          <p:cNvSpPr/>
          <p:nvPr/>
        </p:nvSpPr>
        <p:spPr>
          <a:xfrm>
            <a:off x="836288" y="159557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장소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4D5FEE-4AF1-4666-97CA-A3439C6A22B8}"/>
              </a:ext>
            </a:extLst>
          </p:cNvPr>
          <p:cNvSpPr/>
          <p:nvPr/>
        </p:nvSpPr>
        <p:spPr>
          <a:xfrm>
            <a:off x="2600235" y="1595578"/>
            <a:ext cx="1719487" cy="2380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예정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진행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84A687F9-C6EF-425A-8E07-FF857E75B14A}"/>
              </a:ext>
            </a:extLst>
          </p:cNvPr>
          <p:cNvCxnSpPr>
            <a:cxnSpLocks/>
            <a:stCxn id="56" idx="3"/>
            <a:endCxn id="10" idx="1"/>
          </p:cNvCxnSpPr>
          <p:nvPr/>
        </p:nvCxnSpPr>
        <p:spPr>
          <a:xfrm flipV="1">
            <a:off x="4308534" y="1143363"/>
            <a:ext cx="432048" cy="87727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9B39BF9-438A-41B4-8FD6-3604A6C4B44D}"/>
              </a:ext>
            </a:extLst>
          </p:cNvPr>
          <p:cNvSpPr/>
          <p:nvPr/>
        </p:nvSpPr>
        <p:spPr>
          <a:xfrm>
            <a:off x="836288" y="1894287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썸네일 이미지 추가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E8CE0-B7D1-4FAF-B082-38A773976473}"/>
              </a:ext>
            </a:extLst>
          </p:cNvPr>
          <p:cNvSpPr>
            <a:spLocks/>
          </p:cNvSpPr>
          <p:nvPr/>
        </p:nvSpPr>
        <p:spPr>
          <a:xfrm>
            <a:off x="836288" y="2249191"/>
            <a:ext cx="3483433" cy="31960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ko-KR" altLang="en-US" sz="1400" dirty="0"/>
              <a:t>글 작성 에디터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725251-5900-4531-9181-DB66341DD8F7}"/>
              </a:ext>
            </a:extLst>
          </p:cNvPr>
          <p:cNvGrpSpPr/>
          <p:nvPr/>
        </p:nvGrpSpPr>
        <p:grpSpPr>
          <a:xfrm>
            <a:off x="859546" y="5559618"/>
            <a:ext cx="3436916" cy="269446"/>
            <a:chOff x="836288" y="5558938"/>
            <a:chExt cx="3436916" cy="269446"/>
          </a:xfrm>
        </p:grpSpPr>
        <p:sp>
          <p:nvSpPr>
            <p:cNvPr id="79" name="모서리가 둥근 직사각형 68">
              <a:extLst>
                <a:ext uri="{FF2B5EF4-FFF2-40B4-BE49-F238E27FC236}">
                  <a16:creationId xmlns:a16="http://schemas.microsoft.com/office/drawing/2014/main" id="{DB49D82B-F173-4567-A468-5AFB5598AA58}"/>
                </a:ext>
              </a:extLst>
            </p:cNvPr>
            <p:cNvSpPr/>
            <p:nvPr/>
          </p:nvSpPr>
          <p:spPr>
            <a:xfrm>
              <a:off x="2000516" y="5571678"/>
              <a:ext cx="1110518" cy="243609"/>
            </a:xfrm>
            <a:prstGeom prst="round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리셋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12C4AE-FF55-491A-A383-F09A9B0F81FA}"/>
                </a:ext>
              </a:extLst>
            </p:cNvPr>
            <p:cNvGrpSpPr/>
            <p:nvPr/>
          </p:nvGrpSpPr>
          <p:grpSpPr>
            <a:xfrm>
              <a:off x="836288" y="5558938"/>
              <a:ext cx="3436916" cy="269446"/>
              <a:chOff x="836288" y="5558938"/>
              <a:chExt cx="3436916" cy="269446"/>
            </a:xfrm>
          </p:grpSpPr>
          <p:sp>
            <p:nvSpPr>
              <p:cNvPr id="78" name="모서리가 둥근 직사각형 68">
                <a:extLst>
                  <a:ext uri="{FF2B5EF4-FFF2-40B4-BE49-F238E27FC236}">
                    <a16:creationId xmlns:a16="http://schemas.microsoft.com/office/drawing/2014/main" id="{DE6BA83D-3973-4C9F-91CE-346E0FC2E61E}"/>
                  </a:ext>
                </a:extLst>
              </p:cNvPr>
              <p:cNvSpPr/>
              <p:nvPr/>
            </p:nvSpPr>
            <p:spPr>
              <a:xfrm>
                <a:off x="836288" y="5558938"/>
                <a:ext cx="1110517" cy="247020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등록</a:t>
                </a:r>
              </a:p>
            </p:txBody>
          </p:sp>
          <p:sp>
            <p:nvSpPr>
              <p:cNvPr id="80" name="모서리가 둥근 직사각형 68">
                <a:extLst>
                  <a:ext uri="{FF2B5EF4-FFF2-40B4-BE49-F238E27FC236}">
                    <a16:creationId xmlns:a16="http://schemas.microsoft.com/office/drawing/2014/main" id="{656DDB49-C88F-4356-B059-7E03F5EC9831}"/>
                  </a:ext>
                </a:extLst>
              </p:cNvPr>
              <p:cNvSpPr/>
              <p:nvPr/>
            </p:nvSpPr>
            <p:spPr>
              <a:xfrm>
                <a:off x="3162686" y="5584775"/>
                <a:ext cx="1110518" cy="243609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LIST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C8CA843B-FD2E-4F6C-90A4-28564DD2003A}"/>
              </a:ext>
            </a:extLst>
          </p:cNvPr>
          <p:cNvSpPr/>
          <p:nvPr/>
        </p:nvSpPr>
        <p:spPr>
          <a:xfrm>
            <a:off x="2433988" y="89636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5EB5CDA-AC39-4B6A-A074-A1C7974B7039}"/>
              </a:ext>
            </a:extLst>
          </p:cNvPr>
          <p:cNvSpPr/>
          <p:nvPr/>
        </p:nvSpPr>
        <p:spPr>
          <a:xfrm>
            <a:off x="836288" y="553627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BD6257E-CAE1-4224-8C70-925578CAF6D4}"/>
              </a:ext>
            </a:extLst>
          </p:cNvPr>
          <p:cNvSpPr/>
          <p:nvPr/>
        </p:nvSpPr>
        <p:spPr>
          <a:xfrm>
            <a:off x="2011116" y="553627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A3DBD0F-5A66-4F6A-860A-5386D50CDF4E}"/>
              </a:ext>
            </a:extLst>
          </p:cNvPr>
          <p:cNvSpPr/>
          <p:nvPr/>
        </p:nvSpPr>
        <p:spPr>
          <a:xfrm>
            <a:off x="3171946" y="55452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입력한 </a:t>
              </a: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정보 게시글 확인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제공된 정보 확인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해당 게시글 내용 수정 페이지로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게시글이 삭제되면서 </a:t>
              </a:r>
              <a:r>
                <a:rPr lang="en-US" altLang="ko-KR" sz="1200" dirty="0">
                  <a:latin typeface="+mj-lt"/>
                </a:rPr>
                <a:t>DB</a:t>
              </a:r>
              <a:r>
                <a:rPr lang="ko-KR" altLang="en-US" sz="1200" dirty="0">
                  <a:latin typeface="+mj-lt"/>
                </a:rPr>
                <a:t>에 저장된 정보 역시 삭제되고 초기 리스트 화면으로 이동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초기 리스트 화면으로 이동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진효섭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77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게시글 내용 확인 </a:t>
            </a:r>
            <a:r>
              <a:rPr lang="ko-KR" altLang="en-US" b="1" dirty="0"/>
              <a:t>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052AD-4F5A-4153-B9B1-612A6AC66488}"/>
              </a:ext>
            </a:extLst>
          </p:cNvPr>
          <p:cNvSpPr/>
          <p:nvPr/>
        </p:nvSpPr>
        <p:spPr>
          <a:xfrm>
            <a:off x="647563" y="1052042"/>
            <a:ext cx="6192688" cy="525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B60D5B-2A23-499C-80E4-4AC51A34F1A8}"/>
              </a:ext>
            </a:extLst>
          </p:cNvPr>
          <p:cNvGrpSpPr/>
          <p:nvPr/>
        </p:nvGrpSpPr>
        <p:grpSpPr>
          <a:xfrm>
            <a:off x="2002190" y="1212218"/>
            <a:ext cx="3483434" cy="4936926"/>
            <a:chOff x="836288" y="896362"/>
            <a:chExt cx="3483434" cy="4936926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A208A1F-490E-4D7E-BA5D-6CF2C8DBF261}"/>
                </a:ext>
              </a:extLst>
            </p:cNvPr>
            <p:cNvSpPr/>
            <p:nvPr/>
          </p:nvSpPr>
          <p:spPr>
            <a:xfrm>
              <a:off x="836289" y="1308241"/>
              <a:ext cx="3483433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제목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40FC9F2-128E-461C-BFAD-EE512FC01AD4}"/>
                </a:ext>
              </a:extLst>
            </p:cNvPr>
            <p:cNvSpPr/>
            <p:nvPr/>
          </p:nvSpPr>
          <p:spPr>
            <a:xfrm>
              <a:off x="2589047" y="1901629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시작일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/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마감일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EB0E397-F006-455C-BE8A-5BE2D3A47DF1}"/>
                </a:ext>
              </a:extLst>
            </p:cNvPr>
            <p:cNvSpPr/>
            <p:nvPr/>
          </p:nvSpPr>
          <p:spPr>
            <a:xfrm>
              <a:off x="836288" y="1595579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장소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14D5FEE-4AF1-4666-97CA-A3439C6A22B8}"/>
                </a:ext>
              </a:extLst>
            </p:cNvPr>
            <p:cNvSpPr/>
            <p:nvPr/>
          </p:nvSpPr>
          <p:spPr>
            <a:xfrm>
              <a:off x="2600235" y="1595578"/>
              <a:ext cx="1719487" cy="23802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예정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진행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종료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      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</a:rPr>
                <a:t>▼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9B39BF9-438A-41B4-8FD6-3604A6C4B44D}"/>
                </a:ext>
              </a:extLst>
            </p:cNvPr>
            <p:cNvSpPr/>
            <p:nvPr/>
          </p:nvSpPr>
          <p:spPr>
            <a:xfrm>
              <a:off x="836288" y="1894287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썸네일 이미지 추가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9E8CE0-B7D1-4FAF-B082-38A773976473}"/>
                </a:ext>
              </a:extLst>
            </p:cNvPr>
            <p:cNvSpPr>
              <a:spLocks/>
            </p:cNvSpPr>
            <p:nvPr/>
          </p:nvSpPr>
          <p:spPr>
            <a:xfrm>
              <a:off x="836288" y="2249191"/>
              <a:ext cx="3483433" cy="31960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작성 된 게시글 내용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25251-5900-4531-9181-DB66341DD8F7}"/>
                </a:ext>
              </a:extLst>
            </p:cNvPr>
            <p:cNvGrpSpPr/>
            <p:nvPr/>
          </p:nvGrpSpPr>
          <p:grpSpPr>
            <a:xfrm>
              <a:off x="859546" y="5559618"/>
              <a:ext cx="3436916" cy="269446"/>
              <a:chOff x="836288" y="5558938"/>
              <a:chExt cx="3436916" cy="269446"/>
            </a:xfrm>
          </p:grpSpPr>
          <p:sp>
            <p:nvSpPr>
              <p:cNvPr id="79" name="모서리가 둥근 직사각형 68">
                <a:extLst>
                  <a:ext uri="{FF2B5EF4-FFF2-40B4-BE49-F238E27FC236}">
                    <a16:creationId xmlns:a16="http://schemas.microsoft.com/office/drawing/2014/main" id="{DB49D82B-F173-4567-A468-5AFB5598AA58}"/>
                  </a:ext>
                </a:extLst>
              </p:cNvPr>
              <p:cNvSpPr/>
              <p:nvPr/>
            </p:nvSpPr>
            <p:spPr>
              <a:xfrm>
                <a:off x="2000516" y="5571678"/>
                <a:ext cx="1110518" cy="243609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삭제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A12C4AE-FF55-491A-A383-F09A9B0F81FA}"/>
                  </a:ext>
                </a:extLst>
              </p:cNvPr>
              <p:cNvGrpSpPr/>
              <p:nvPr/>
            </p:nvGrpSpPr>
            <p:grpSpPr>
              <a:xfrm>
                <a:off x="836288" y="5558938"/>
                <a:ext cx="3436916" cy="269446"/>
                <a:chOff x="836288" y="5558938"/>
                <a:chExt cx="3436916" cy="269446"/>
              </a:xfrm>
            </p:grpSpPr>
            <p:sp>
              <p:nvSpPr>
                <p:cNvPr id="78" name="모서리가 둥근 직사각형 68">
                  <a:extLst>
                    <a:ext uri="{FF2B5EF4-FFF2-40B4-BE49-F238E27FC236}">
                      <a16:creationId xmlns:a16="http://schemas.microsoft.com/office/drawing/2014/main" id="{DE6BA83D-3973-4C9F-91CE-346E0FC2E61E}"/>
                    </a:ext>
                  </a:extLst>
                </p:cNvPr>
                <p:cNvSpPr/>
                <p:nvPr/>
              </p:nvSpPr>
              <p:spPr>
                <a:xfrm>
                  <a:off x="836288" y="5558938"/>
                  <a:ext cx="1110517" cy="247020"/>
                </a:xfrm>
                <a:prstGeom prst="round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</a:rPr>
                    <a:t>수정</a:t>
                  </a:r>
                </a:p>
              </p:txBody>
            </p:sp>
            <p:sp>
              <p:nvSpPr>
                <p:cNvPr id="80" name="모서리가 둥근 직사각형 68">
                  <a:extLst>
                    <a:ext uri="{FF2B5EF4-FFF2-40B4-BE49-F238E27FC236}">
                      <a16:creationId xmlns:a16="http://schemas.microsoft.com/office/drawing/2014/main" id="{656DDB49-C88F-4356-B059-7E03F5EC9831}"/>
                    </a:ext>
                  </a:extLst>
                </p:cNvPr>
                <p:cNvSpPr/>
                <p:nvPr/>
              </p:nvSpPr>
              <p:spPr>
                <a:xfrm>
                  <a:off x="3162686" y="5584775"/>
                  <a:ext cx="1110518" cy="243609"/>
                </a:xfrm>
                <a:prstGeom prst="round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</a:rPr>
                    <a:t>LIST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8CA843B-FD2E-4F6C-90A4-28564DD2003A}"/>
                </a:ext>
              </a:extLst>
            </p:cNvPr>
            <p:cNvSpPr/>
            <p:nvPr/>
          </p:nvSpPr>
          <p:spPr>
            <a:xfrm>
              <a:off x="2433988" y="89636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EB5CDA-AC39-4B6A-A074-A1C7974B7039}"/>
                </a:ext>
              </a:extLst>
            </p:cNvPr>
            <p:cNvSpPr/>
            <p:nvPr/>
          </p:nvSpPr>
          <p:spPr>
            <a:xfrm>
              <a:off x="836288" y="5536273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BD6257E-CAE1-4224-8C70-925578CAF6D4}"/>
                </a:ext>
              </a:extLst>
            </p:cNvPr>
            <p:cNvSpPr/>
            <p:nvPr/>
          </p:nvSpPr>
          <p:spPr>
            <a:xfrm>
              <a:off x="2011116" y="5536273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9A3DBD0F-5A66-4F6A-860A-5386D50CDF4E}"/>
                </a:ext>
              </a:extLst>
            </p:cNvPr>
            <p:cNvSpPr/>
            <p:nvPr/>
          </p:nvSpPr>
          <p:spPr>
            <a:xfrm>
              <a:off x="3171946" y="5545256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2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입력된 </a:t>
              </a: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정보수정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수정될 정보 입력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페스티벌 시작일과 마감일은 캘린더기능으로 설정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en-US" altLang="ko-KR" sz="1200" dirty="0"/>
                <a:t>DB</a:t>
              </a:r>
              <a:r>
                <a:rPr lang="ko-KR" altLang="en-US" sz="1200" dirty="0"/>
                <a:t>에 정보 업데이트 되면서 게시글이 수정되고 초기 리스트 화면으로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작성한 내용들이 모두 초기화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글 수정 없이 초기 리스트 화면으로 이동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진효섭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77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게시글 내용 수정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052AD-4F5A-4153-B9B1-612A6AC66488}"/>
              </a:ext>
            </a:extLst>
          </p:cNvPr>
          <p:cNvSpPr/>
          <p:nvPr/>
        </p:nvSpPr>
        <p:spPr>
          <a:xfrm>
            <a:off x="647563" y="1052042"/>
            <a:ext cx="6192688" cy="525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6448881" y="9158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208A1F-490E-4D7E-BA5D-6CF2C8DBF261}"/>
              </a:ext>
            </a:extLst>
          </p:cNvPr>
          <p:cNvSpPr/>
          <p:nvPr/>
        </p:nvSpPr>
        <p:spPr>
          <a:xfrm>
            <a:off x="836289" y="1308241"/>
            <a:ext cx="3483433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40FC9F2-128E-461C-BFAD-EE512FC01AD4}"/>
              </a:ext>
            </a:extLst>
          </p:cNvPr>
          <p:cNvSpPr/>
          <p:nvPr/>
        </p:nvSpPr>
        <p:spPr>
          <a:xfrm>
            <a:off x="2589047" y="190162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시작일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마감일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F473D2-4B4B-4887-9434-0FDFCAAF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28" b="8563"/>
          <a:stretch/>
        </p:blipFill>
        <p:spPr>
          <a:xfrm>
            <a:off x="4696366" y="1308241"/>
            <a:ext cx="2029108" cy="20882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823B9-6293-4173-A329-707CCB418EE6}"/>
              </a:ext>
            </a:extLst>
          </p:cNvPr>
          <p:cNvSpPr txBox="1"/>
          <p:nvPr/>
        </p:nvSpPr>
        <p:spPr>
          <a:xfrm>
            <a:off x="4740582" y="958697"/>
            <a:ext cx="67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EB0E397-F006-455C-BE8A-5BE2D3A47DF1}"/>
              </a:ext>
            </a:extLst>
          </p:cNvPr>
          <p:cNvSpPr/>
          <p:nvPr/>
        </p:nvSpPr>
        <p:spPr>
          <a:xfrm>
            <a:off x="836288" y="159557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장소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4D5FEE-4AF1-4666-97CA-A3439C6A22B8}"/>
              </a:ext>
            </a:extLst>
          </p:cNvPr>
          <p:cNvSpPr/>
          <p:nvPr/>
        </p:nvSpPr>
        <p:spPr>
          <a:xfrm>
            <a:off x="2600235" y="1595578"/>
            <a:ext cx="1719487" cy="2380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예정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진행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84A687F9-C6EF-425A-8E07-FF857E75B14A}"/>
              </a:ext>
            </a:extLst>
          </p:cNvPr>
          <p:cNvCxnSpPr>
            <a:cxnSpLocks/>
            <a:stCxn id="56" idx="3"/>
            <a:endCxn id="10" idx="1"/>
          </p:cNvCxnSpPr>
          <p:nvPr/>
        </p:nvCxnSpPr>
        <p:spPr>
          <a:xfrm flipV="1">
            <a:off x="4308534" y="1143363"/>
            <a:ext cx="432048" cy="87727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9B39BF9-438A-41B4-8FD6-3604A6C4B44D}"/>
              </a:ext>
            </a:extLst>
          </p:cNvPr>
          <p:cNvSpPr/>
          <p:nvPr/>
        </p:nvSpPr>
        <p:spPr>
          <a:xfrm>
            <a:off x="836288" y="1894287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썸네일 이미지 추가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E8CE0-B7D1-4FAF-B082-38A773976473}"/>
              </a:ext>
            </a:extLst>
          </p:cNvPr>
          <p:cNvSpPr>
            <a:spLocks/>
          </p:cNvSpPr>
          <p:nvPr/>
        </p:nvSpPr>
        <p:spPr>
          <a:xfrm>
            <a:off x="836288" y="2249191"/>
            <a:ext cx="3483433" cy="31960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ko-KR" altLang="en-US" sz="1400" dirty="0"/>
              <a:t>글 작성 에디터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725251-5900-4531-9181-DB66341DD8F7}"/>
              </a:ext>
            </a:extLst>
          </p:cNvPr>
          <p:cNvGrpSpPr/>
          <p:nvPr/>
        </p:nvGrpSpPr>
        <p:grpSpPr>
          <a:xfrm>
            <a:off x="859546" y="5559618"/>
            <a:ext cx="3436916" cy="269446"/>
            <a:chOff x="836288" y="5558938"/>
            <a:chExt cx="3436916" cy="269446"/>
          </a:xfrm>
        </p:grpSpPr>
        <p:sp>
          <p:nvSpPr>
            <p:cNvPr id="79" name="모서리가 둥근 직사각형 68">
              <a:extLst>
                <a:ext uri="{FF2B5EF4-FFF2-40B4-BE49-F238E27FC236}">
                  <a16:creationId xmlns:a16="http://schemas.microsoft.com/office/drawing/2014/main" id="{DB49D82B-F173-4567-A468-5AFB5598AA58}"/>
                </a:ext>
              </a:extLst>
            </p:cNvPr>
            <p:cNvSpPr/>
            <p:nvPr/>
          </p:nvSpPr>
          <p:spPr>
            <a:xfrm>
              <a:off x="2000516" y="5571678"/>
              <a:ext cx="1110518" cy="243609"/>
            </a:xfrm>
            <a:prstGeom prst="round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리셋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12C4AE-FF55-491A-A383-F09A9B0F81FA}"/>
                </a:ext>
              </a:extLst>
            </p:cNvPr>
            <p:cNvGrpSpPr/>
            <p:nvPr/>
          </p:nvGrpSpPr>
          <p:grpSpPr>
            <a:xfrm>
              <a:off x="836288" y="5558938"/>
              <a:ext cx="3436916" cy="269446"/>
              <a:chOff x="836288" y="5558938"/>
              <a:chExt cx="3436916" cy="269446"/>
            </a:xfrm>
          </p:grpSpPr>
          <p:sp>
            <p:nvSpPr>
              <p:cNvPr id="78" name="모서리가 둥근 직사각형 68">
                <a:extLst>
                  <a:ext uri="{FF2B5EF4-FFF2-40B4-BE49-F238E27FC236}">
                    <a16:creationId xmlns:a16="http://schemas.microsoft.com/office/drawing/2014/main" id="{DE6BA83D-3973-4C9F-91CE-346E0FC2E61E}"/>
                  </a:ext>
                </a:extLst>
              </p:cNvPr>
              <p:cNvSpPr/>
              <p:nvPr/>
            </p:nvSpPr>
            <p:spPr>
              <a:xfrm>
                <a:off x="836288" y="5558938"/>
                <a:ext cx="1110517" cy="247020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등록</a:t>
                </a:r>
              </a:p>
            </p:txBody>
          </p:sp>
          <p:sp>
            <p:nvSpPr>
              <p:cNvPr id="80" name="모서리가 둥근 직사각형 68">
                <a:extLst>
                  <a:ext uri="{FF2B5EF4-FFF2-40B4-BE49-F238E27FC236}">
                    <a16:creationId xmlns:a16="http://schemas.microsoft.com/office/drawing/2014/main" id="{656DDB49-C88F-4356-B059-7E03F5EC9831}"/>
                  </a:ext>
                </a:extLst>
              </p:cNvPr>
              <p:cNvSpPr/>
              <p:nvPr/>
            </p:nvSpPr>
            <p:spPr>
              <a:xfrm>
                <a:off x="3162686" y="5584775"/>
                <a:ext cx="1110518" cy="243609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LIST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C8CA843B-FD2E-4F6C-90A4-28564DD2003A}"/>
              </a:ext>
            </a:extLst>
          </p:cNvPr>
          <p:cNvSpPr/>
          <p:nvPr/>
        </p:nvSpPr>
        <p:spPr>
          <a:xfrm>
            <a:off x="2433988" y="89636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5EB5CDA-AC39-4B6A-A074-A1C7974B7039}"/>
              </a:ext>
            </a:extLst>
          </p:cNvPr>
          <p:cNvSpPr/>
          <p:nvPr/>
        </p:nvSpPr>
        <p:spPr>
          <a:xfrm>
            <a:off x="836288" y="553627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BD6257E-CAE1-4224-8C70-925578CAF6D4}"/>
              </a:ext>
            </a:extLst>
          </p:cNvPr>
          <p:cNvSpPr/>
          <p:nvPr/>
        </p:nvSpPr>
        <p:spPr>
          <a:xfrm>
            <a:off x="2011116" y="553627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A3DBD0F-5A66-4F6A-860A-5386D50CDF4E}"/>
              </a:ext>
            </a:extLst>
          </p:cNvPr>
          <p:cNvSpPr/>
          <p:nvPr/>
        </p:nvSpPr>
        <p:spPr>
          <a:xfrm>
            <a:off x="3171946" y="55452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75346" y="746439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/>
                <a:t>각 탭 분류별로 </a:t>
              </a:r>
              <a:r>
                <a:rPr lang="ko-KR" altLang="en-US" sz="1200" dirty="0">
                  <a:latin typeface="+mj-lt"/>
                </a:rPr>
                <a:t>웹 계정들을 보여주는 리스트 페이지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각 탭의 메뉴를 누르면 분류대로 계정 리스트 출력</a:t>
              </a:r>
              <a:r>
                <a:rPr lang="en-US" altLang="ko-KR" sz="1200" dirty="0">
                  <a:latin typeface="+mj-lt"/>
                </a:rPr>
                <a:t>, (</a:t>
              </a:r>
              <a:r>
                <a:rPr lang="ko-KR" altLang="en-US" sz="1200" dirty="0">
                  <a:latin typeface="+mj-lt"/>
                </a:rPr>
                <a:t>기본값</a:t>
              </a:r>
              <a:r>
                <a:rPr lang="en-US" altLang="ko-KR" sz="1200" dirty="0">
                  <a:latin typeface="+mj-lt"/>
                </a:rPr>
                <a:t>=</a:t>
              </a:r>
              <a:r>
                <a:rPr lang="ko-KR" altLang="en-US" sz="1200" dirty="0">
                  <a:latin typeface="+mj-lt"/>
                </a:rPr>
                <a:t>전체</a:t>
              </a:r>
              <a:r>
                <a:rPr lang="en-US" altLang="ko-KR" sz="1200" dirty="0">
                  <a:latin typeface="+mj-lt"/>
                </a:rPr>
                <a:t>)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유저</a:t>
              </a:r>
              <a:r>
                <a:rPr lang="en-US" altLang="ko-KR" sz="1200" dirty="0">
                  <a:latin typeface="+mj-lt"/>
                </a:rPr>
                <a:t>(</a:t>
              </a:r>
              <a:r>
                <a:rPr lang="ko-KR" altLang="en-US" sz="1200" dirty="0">
                  <a:latin typeface="+mj-lt"/>
                </a:rPr>
                <a:t>계정</a:t>
              </a:r>
              <a:r>
                <a:rPr lang="en-US" altLang="ko-KR" sz="1200" dirty="0">
                  <a:latin typeface="+mj-lt"/>
                </a:rPr>
                <a:t>)</a:t>
              </a:r>
              <a:r>
                <a:rPr lang="ko-KR" altLang="en-US" sz="1200" dirty="0">
                  <a:latin typeface="+mj-lt"/>
                </a:rPr>
                <a:t> 검색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 err="1"/>
                <a:t>셀렉트</a:t>
              </a:r>
              <a:r>
                <a:rPr lang="ko-KR" altLang="en-US" sz="1200" dirty="0"/>
                <a:t> 박스와 수정버튼으로 계정 상태를 수정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  </a:t>
              </a:r>
              <a:r>
                <a:rPr lang="ko-KR" altLang="en-US" sz="1200" dirty="0"/>
                <a:t>마찬가지로 </a:t>
              </a:r>
              <a:r>
                <a:rPr lang="en-US" altLang="ko-KR" sz="1200" dirty="0"/>
                <a:t>DB</a:t>
              </a:r>
              <a:r>
                <a:rPr lang="ko-KR" altLang="en-US" sz="1200" dirty="0"/>
                <a:t>도 수정됨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&gt;&gt; U_CK</a:t>
              </a:r>
              <a:r>
                <a:rPr lang="ko-KR" altLang="en-US" sz="1200" dirty="0" err="1"/>
                <a:t>컬럼값</a:t>
              </a:r>
              <a:r>
                <a:rPr lang="ko-KR" altLang="en-US" sz="1200" dirty="0"/>
                <a:t> 상태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/>
                <a:t> </a:t>
              </a:r>
              <a:r>
                <a:rPr lang="en-US" altLang="ko-KR" sz="1200" dirty="0"/>
                <a:t>0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  사용자 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 1 -  </a:t>
              </a:r>
              <a:r>
                <a:rPr lang="ko-KR" altLang="en-US" sz="1200" dirty="0"/>
                <a:t>관리자 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 2 -  </a:t>
              </a:r>
              <a:r>
                <a:rPr lang="ko-KR" altLang="en-US" sz="1200" dirty="0"/>
                <a:t>계정정지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진효섭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1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관리 화면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9DF26CC-AC13-401F-8E4F-7CC0DEF02B34}"/>
              </a:ext>
            </a:extLst>
          </p:cNvPr>
          <p:cNvGrpSpPr/>
          <p:nvPr/>
        </p:nvGrpSpPr>
        <p:grpSpPr>
          <a:xfrm>
            <a:off x="1088991" y="4293096"/>
            <a:ext cx="5571241" cy="296557"/>
            <a:chOff x="944974" y="3858764"/>
            <a:chExt cx="5571241" cy="296557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6A9EF41-FF0A-4355-B241-CC0F056BB060}"/>
                </a:ext>
              </a:extLst>
            </p:cNvPr>
            <p:cNvCxnSpPr/>
            <p:nvPr/>
          </p:nvCxnSpPr>
          <p:spPr>
            <a:xfrm>
              <a:off x="133164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1E87AF5-CAB4-4565-B847-9DFEE8EA2B63}"/>
                </a:ext>
              </a:extLst>
            </p:cNvPr>
            <p:cNvCxnSpPr/>
            <p:nvPr/>
          </p:nvCxnSpPr>
          <p:spPr>
            <a:xfrm>
              <a:off x="425120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322F7DA-2E8A-45F1-974D-3CD8CFE6303F}"/>
                </a:ext>
              </a:extLst>
            </p:cNvPr>
            <p:cNvGrpSpPr/>
            <p:nvPr/>
          </p:nvGrpSpPr>
          <p:grpSpPr>
            <a:xfrm>
              <a:off x="944974" y="3858764"/>
              <a:ext cx="5571241" cy="296557"/>
              <a:chOff x="944974" y="3858764"/>
              <a:chExt cx="5571241" cy="29655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D96484A-BCE7-4CA4-8A22-F781034AE738}"/>
                  </a:ext>
                </a:extLst>
              </p:cNvPr>
              <p:cNvSpPr/>
              <p:nvPr/>
            </p:nvSpPr>
            <p:spPr>
              <a:xfrm>
                <a:off x="971599" y="3858764"/>
                <a:ext cx="5544616" cy="29655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64E97EB-CEF6-408E-9B02-ABAE6E7F9980}"/>
                  </a:ext>
                </a:extLst>
              </p:cNvPr>
              <p:cNvSpPr/>
              <p:nvPr/>
            </p:nvSpPr>
            <p:spPr>
              <a:xfrm>
                <a:off x="6061170" y="3885751"/>
                <a:ext cx="432048" cy="2488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수정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7353287-9375-4E06-89AF-00E0331EB746}"/>
                  </a:ext>
                </a:extLst>
              </p:cNvPr>
              <p:cNvSpPr txBox="1"/>
              <p:nvPr/>
            </p:nvSpPr>
            <p:spPr>
              <a:xfrm>
                <a:off x="944974" y="3896463"/>
                <a:ext cx="4586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번호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83518C0-720B-4F10-A6F4-11140628426F}"/>
                  </a:ext>
                </a:extLst>
              </p:cNvPr>
              <p:cNvSpPr txBox="1"/>
              <p:nvPr/>
            </p:nvSpPr>
            <p:spPr>
              <a:xfrm>
                <a:off x="2437063" y="3896463"/>
                <a:ext cx="45185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제목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188F7B4-214A-4E7F-B02C-5B70B4B539B0}"/>
                  </a:ext>
                </a:extLst>
              </p:cNvPr>
              <p:cNvSpPr/>
              <p:nvPr/>
            </p:nvSpPr>
            <p:spPr>
              <a:xfrm>
                <a:off x="4300719" y="3893064"/>
                <a:ext cx="1598479" cy="2308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상태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예정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진행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종료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      ▼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DCDB1F-F132-4742-9987-A7E15EEBDC7C}"/>
              </a:ext>
            </a:extLst>
          </p:cNvPr>
          <p:cNvGrpSpPr/>
          <p:nvPr/>
        </p:nvGrpSpPr>
        <p:grpSpPr>
          <a:xfrm>
            <a:off x="324840" y="1235730"/>
            <a:ext cx="6822297" cy="4437044"/>
            <a:chOff x="324840" y="936172"/>
            <a:chExt cx="6822297" cy="44370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E052AD-4F5A-4153-B9B1-612A6AC66488}"/>
                </a:ext>
              </a:extLst>
            </p:cNvPr>
            <p:cNvSpPr/>
            <p:nvPr/>
          </p:nvSpPr>
          <p:spPr>
            <a:xfrm>
              <a:off x="647563" y="1399613"/>
              <a:ext cx="6192688" cy="3973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계정 리스트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리스트 양식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497CD31-39EB-4930-9852-342412E1229A}"/>
                </a:ext>
              </a:extLst>
            </p:cNvPr>
            <p:cNvSpPr/>
            <p:nvPr/>
          </p:nvSpPr>
          <p:spPr>
            <a:xfrm>
              <a:off x="324840" y="99484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66A5105-7B03-4F1D-A066-678D497F6D1C}"/>
                </a:ext>
              </a:extLst>
            </p:cNvPr>
            <p:cNvSpPr/>
            <p:nvPr/>
          </p:nvSpPr>
          <p:spPr>
            <a:xfrm>
              <a:off x="6859105" y="98475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73827C-EBA0-4E87-88FD-C46E88E2AEDD}"/>
                </a:ext>
              </a:extLst>
            </p:cNvPr>
            <p:cNvGrpSpPr/>
            <p:nvPr/>
          </p:nvGrpSpPr>
          <p:grpSpPr>
            <a:xfrm>
              <a:off x="703920" y="1021368"/>
              <a:ext cx="2889857" cy="262421"/>
              <a:chOff x="703920" y="1021368"/>
              <a:chExt cx="2889857" cy="26242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268EE6C-B6F5-4338-B5BF-A533B7F69175}"/>
                  </a:ext>
                </a:extLst>
              </p:cNvPr>
              <p:cNvGrpSpPr/>
              <p:nvPr/>
            </p:nvGrpSpPr>
            <p:grpSpPr>
              <a:xfrm>
                <a:off x="703920" y="1022179"/>
                <a:ext cx="2170322" cy="261610"/>
                <a:chOff x="755575" y="4499813"/>
                <a:chExt cx="2170322" cy="261610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207471-8F93-498B-8FB1-6AA4EB2B1DA4}"/>
                    </a:ext>
                  </a:extLst>
                </p:cNvPr>
                <p:cNvSpPr txBox="1"/>
                <p:nvPr/>
              </p:nvSpPr>
              <p:spPr>
                <a:xfrm>
                  <a:off x="755575" y="4499814"/>
                  <a:ext cx="1008113" cy="26160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bg1"/>
                      </a:solidFill>
                    </a:rPr>
                    <a:t>전체</a:t>
                  </a:r>
                  <a:endParaRPr lang="en-US" altLang="ko-KR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C0FCB47-7557-46E9-B341-78BD38019776}"/>
                    </a:ext>
                  </a:extLst>
                </p:cNvPr>
                <p:cNvSpPr txBox="1"/>
                <p:nvPr/>
              </p:nvSpPr>
              <p:spPr>
                <a:xfrm>
                  <a:off x="1475110" y="4499813"/>
                  <a:ext cx="731253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사용자</a:t>
                  </a:r>
                  <a:endParaRPr lang="en-US" altLang="ko-KR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5F817E-58AF-4ADE-B2E3-C24723BB37FE}"/>
                    </a:ext>
                  </a:extLst>
                </p:cNvPr>
                <p:cNvSpPr txBox="1"/>
                <p:nvPr/>
              </p:nvSpPr>
              <p:spPr>
                <a:xfrm>
                  <a:off x="2206362" y="4499813"/>
                  <a:ext cx="719535" cy="26161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관리자</a:t>
                  </a:r>
                  <a:endParaRPr lang="en-US" altLang="ko-KR" sz="1100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5DEFE6-861E-4817-AD7E-8A72CBA0123F}"/>
                  </a:ext>
                </a:extLst>
              </p:cNvPr>
              <p:cNvSpPr txBox="1"/>
              <p:nvPr/>
            </p:nvSpPr>
            <p:spPr>
              <a:xfrm>
                <a:off x="2874242" y="1021368"/>
                <a:ext cx="719535" cy="26161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정지</a:t>
                </a:r>
                <a:endParaRPr lang="en-US" altLang="ko-KR" sz="1100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1ADC892-D7D8-40F2-BEFA-2584068FE251}"/>
                </a:ext>
              </a:extLst>
            </p:cNvPr>
            <p:cNvSpPr/>
            <p:nvPr/>
          </p:nvSpPr>
          <p:spPr>
            <a:xfrm>
              <a:off x="5069661" y="1019850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검색어 입력</a:t>
              </a: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4B361B99-BE90-451C-BB7B-CA0FCB27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7574" y="936172"/>
              <a:ext cx="385192" cy="385192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95F0024-B7A6-4608-963D-9DEF4432CFFC}"/>
                </a:ext>
              </a:extLst>
            </p:cNvPr>
            <p:cNvGrpSpPr/>
            <p:nvPr/>
          </p:nvGrpSpPr>
          <p:grpSpPr>
            <a:xfrm>
              <a:off x="1087310" y="3573016"/>
              <a:ext cx="5571241" cy="296557"/>
              <a:chOff x="944974" y="3858764"/>
              <a:chExt cx="5571241" cy="296557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E75A64B-9BE9-4320-B517-D05015EFBD33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95BA272-7355-4CB7-9138-8E3FB94396D8}"/>
                  </a:ext>
                </a:extLst>
              </p:cNvPr>
              <p:cNvCxnSpPr/>
              <p:nvPr/>
            </p:nvCxnSpPr>
            <p:spPr>
              <a:xfrm>
                <a:off x="425120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A1F5462-61F7-407E-B3AE-678446517E0F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514DE45-485F-4660-A79A-E2A94A849F5A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8B5458DA-BF98-443F-B0B7-0F39FA9E0688}"/>
                    </a:ext>
                  </a:extLst>
                </p:cNvPr>
                <p:cNvSpPr/>
                <p:nvPr/>
              </p:nvSpPr>
              <p:spPr>
                <a:xfrm>
                  <a:off x="6061170" y="3885751"/>
                  <a:ext cx="432048" cy="24884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수정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558940-4E44-460B-92FC-EE64D2C6BE6B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F6ED8C8-CAC5-424E-ACC3-2320379225E8}"/>
                    </a:ext>
                  </a:extLst>
                </p:cNvPr>
                <p:cNvSpPr txBox="1"/>
                <p:nvPr/>
              </p:nvSpPr>
              <p:spPr>
                <a:xfrm>
                  <a:off x="2437062" y="3896463"/>
                  <a:ext cx="6712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>
                      <a:solidFill>
                        <a:schemeClr val="bg1">
                          <a:lumMod val="50000"/>
                        </a:schemeClr>
                      </a:solidFill>
                    </a:rPr>
                    <a:t>아이디</a:t>
                  </a:r>
                  <a:endParaRPr lang="ko-KR" altLang="en-US" sz="105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CFC149B-B478-4B24-B62A-9A3CAE0E7AB6}"/>
                    </a:ext>
                  </a:extLst>
                </p:cNvPr>
                <p:cNvSpPr/>
                <p:nvPr/>
              </p:nvSpPr>
              <p:spPr>
                <a:xfrm>
                  <a:off x="4300719" y="3893063"/>
                  <a:ext cx="1694932" cy="248843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상태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유저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어드민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정지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      ▼</a:t>
                  </a:r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F7D865-46FD-495C-BB95-ECFC6E4FBCFD}"/>
                </a:ext>
              </a:extLst>
            </p:cNvPr>
            <p:cNvGrpSpPr/>
            <p:nvPr/>
          </p:nvGrpSpPr>
          <p:grpSpPr>
            <a:xfrm>
              <a:off x="1088991" y="3933056"/>
              <a:ext cx="5571241" cy="296557"/>
              <a:chOff x="944974" y="3858764"/>
              <a:chExt cx="5571241" cy="296557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4007EB7-4E78-4922-9AB4-8CFC09F2E521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04657A22-DED5-4B53-8759-D4AEA9CC00B7}"/>
                  </a:ext>
                </a:extLst>
              </p:cNvPr>
              <p:cNvCxnSpPr/>
              <p:nvPr/>
            </p:nvCxnSpPr>
            <p:spPr>
              <a:xfrm>
                <a:off x="425120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E2188AB-996F-41E0-B967-247666AA5515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77FE116-88A8-4067-A870-D5D4D5191A8D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42C222E-01B9-458B-8F77-1F50BB63AA0B}"/>
                    </a:ext>
                  </a:extLst>
                </p:cNvPr>
                <p:cNvSpPr/>
                <p:nvPr/>
              </p:nvSpPr>
              <p:spPr>
                <a:xfrm>
                  <a:off x="6061170" y="3885751"/>
                  <a:ext cx="432048" cy="24884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수정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50BCED6-8668-4E2B-9A3C-BAD600BCEA3A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13179B-7013-4AD7-A57B-304BE501AF0F}"/>
                    </a:ext>
                  </a:extLst>
                </p:cNvPr>
                <p:cNvSpPr txBox="1"/>
                <p:nvPr/>
              </p:nvSpPr>
              <p:spPr>
                <a:xfrm>
                  <a:off x="2437062" y="3896463"/>
                  <a:ext cx="61382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>
                      <a:solidFill>
                        <a:schemeClr val="bg1">
                          <a:lumMod val="50000"/>
                        </a:schemeClr>
                      </a:solidFill>
                    </a:rPr>
                    <a:t>아이디</a:t>
                  </a:r>
                  <a:endParaRPr lang="ko-KR" altLang="en-US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B179DE2-B793-4AA7-9172-3DAEA107BD8F}"/>
                </a:ext>
              </a:extLst>
            </p:cNvPr>
            <p:cNvSpPr/>
            <p:nvPr/>
          </p:nvSpPr>
          <p:spPr>
            <a:xfrm>
              <a:off x="6724067" y="3573016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7159944-462F-40C8-AC43-555FABE9B80C}"/>
              </a:ext>
            </a:extLst>
          </p:cNvPr>
          <p:cNvSpPr/>
          <p:nvPr/>
        </p:nvSpPr>
        <p:spPr>
          <a:xfrm>
            <a:off x="4433082" y="4256883"/>
            <a:ext cx="1694932" cy="24884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상태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유저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어드민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정지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     ▼</a:t>
            </a:r>
          </a:p>
        </p:txBody>
      </p:sp>
    </p:spTree>
    <p:extLst>
      <p:ext uri="{BB962C8B-B14F-4D97-AF65-F5344CB8AC3E}">
        <p14:creationId xmlns:p14="http://schemas.microsoft.com/office/powerpoint/2010/main" val="115389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25E42A2A-3FEF-48DE-A40C-9B91FAB4EC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6A786159-79E8-411A-BD7B-5E8A9C5AEF8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1C56301-817E-4CA1-A13E-B03B38A5D63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898A56B-E230-43B7-9942-3B2FEE62C9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2D6B5FD-0A3D-4A1F-8DAE-377A4B9CE82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4115072-3681-4CE3-ADD4-83C83B730F6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FA22B4F-A306-4005-9F98-539A953920DB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294DDC0-761D-4059-BEB4-8ABDB900797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925D2A9-007D-4E8B-8E67-4232FB05F87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0EB10FD-AA03-408E-8BC4-4F05553DD3B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563A8CF-6488-4E4C-89D6-7D18ABB2090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9580E05-9D11-4F78-A149-B1EA2AAD0A1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533</Words>
  <Application>Microsoft Office PowerPoint</Application>
  <PresentationFormat>화면 슬라이드 쇼(4:3)</PresentationFormat>
  <Paragraphs>218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Monotype Sorts</vt:lpstr>
      <vt:lpstr>맑은 고딕</vt:lpstr>
      <vt:lpstr>Arial</vt:lpstr>
      <vt:lpstr>Office 테마</vt:lpstr>
      <vt:lpstr>관리자 스토리보드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김형도</dc:creator>
  <cp:lastModifiedBy>효 듀</cp:lastModifiedBy>
  <cp:revision>191</cp:revision>
  <dcterms:created xsi:type="dcterms:W3CDTF">2019-05-20T18:42:29Z</dcterms:created>
  <dcterms:modified xsi:type="dcterms:W3CDTF">2019-05-28T09:44:06Z</dcterms:modified>
</cp:coreProperties>
</file>