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7"/>
  </p:sldMasterIdLst>
  <p:notesMasterIdLst>
    <p:notesMasterId r:id="rId56"/>
  </p:notesMasterIdLst>
  <p:sldIdLst>
    <p:sldId id="256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6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292" r:id="rId5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A600"/>
    <a:srgbClr val="F5F6F7"/>
    <a:srgbClr val="F9F9F9"/>
    <a:srgbClr val="ABF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14" autoAdjust="0"/>
  </p:normalViewPr>
  <p:slideViewPr>
    <p:cSldViewPr>
      <p:cViewPr varScale="1">
        <p:scale>
          <a:sx n="81" d="100"/>
          <a:sy n="81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2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5.xml"/><Relationship Id="rId47" Type="http://schemas.openxmlformats.org/officeDocument/2006/relationships/slide" Target="slides/slide10.xml"/><Relationship Id="rId50" Type="http://schemas.openxmlformats.org/officeDocument/2006/relationships/slide" Target="slides/slide13.xml"/><Relationship Id="rId55" Type="http://schemas.openxmlformats.org/officeDocument/2006/relationships/slide" Target="slides/slide1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" Target="slides/slide1.xml"/><Relationship Id="rId46" Type="http://schemas.openxmlformats.org/officeDocument/2006/relationships/slide" Target="slides/slide9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customXml" Target="../customXml/item29.xml"/><Relationship Id="rId41" Type="http://schemas.openxmlformats.org/officeDocument/2006/relationships/slide" Target="slides/slide4.xml"/><Relationship Id="rId54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slideMaster" Target="slideMasters/slideMaster1.xml"/><Relationship Id="rId40" Type="http://schemas.openxmlformats.org/officeDocument/2006/relationships/slide" Target="slides/slide3.xml"/><Relationship Id="rId45" Type="http://schemas.openxmlformats.org/officeDocument/2006/relationships/slide" Target="slides/slide8.xml"/><Relationship Id="rId53" Type="http://schemas.openxmlformats.org/officeDocument/2006/relationships/slide" Target="slides/slide16.xml"/><Relationship Id="rId58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2.xml"/><Relationship Id="rId57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7.xml"/><Relationship Id="rId52" Type="http://schemas.openxmlformats.org/officeDocument/2006/relationships/slide" Target="slides/slide15.xml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6.xml"/><Relationship Id="rId48" Type="http://schemas.openxmlformats.org/officeDocument/2006/relationships/slide" Target="slides/slide11.xml"/><Relationship Id="rId56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slide" Target="slides/slide1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F87B5-A44E-469F-8E67-65CCE1F5A1C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B5926-036C-4C5C-9887-D1E0534D6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7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86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24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83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58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3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2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48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2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9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61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2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4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7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B5926-036C-4C5C-9887-D1E0534D647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958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19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0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7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3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50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99E1-D11F-44EA-9FAF-BAD6038AFAE9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5179B-D3AE-4143-BCE7-C3D8F3C90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customXml" Target="../../customXml/item6.xml"/><Relationship Id="rId7" Type="http://schemas.openxmlformats.org/officeDocument/2006/relationships/slideLayout" Target="../slideLayouts/slideLayout7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31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13.xml"/><Relationship Id="rId10" Type="http://schemas.openxmlformats.org/officeDocument/2006/relationships/image" Target="../media/image2.svg"/><Relationship Id="rId4" Type="http://schemas.openxmlformats.org/officeDocument/2006/relationships/customXml" Target="../../customXml/item23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customXml" Target="../../customXml/item30.xml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1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1.PNG"/><Relationship Id="rId4" Type="http://schemas.openxmlformats.org/officeDocument/2006/relationships/customXml" Target="../../customXml/item20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4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3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9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9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6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ko-KR" altLang="en-US" dirty="0"/>
              <a:t>스토리보드 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05496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조 </a:t>
            </a:r>
            <a:r>
              <a:rPr lang="en-US" altLang="ko-KR" dirty="0">
                <a:solidFill>
                  <a:schemeClr val="tx1"/>
                </a:solidFill>
              </a:rPr>
              <a:t>FESTIVAL WEB SITE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나우진 </a:t>
            </a:r>
            <a:r>
              <a:rPr lang="ko-KR" altLang="en-US" sz="1400" dirty="0" err="1">
                <a:solidFill>
                  <a:schemeClr val="tx1"/>
                </a:solidFill>
              </a:rPr>
              <a:t>진효주</a:t>
            </a:r>
            <a:r>
              <a:rPr lang="ko-KR" altLang="en-US" sz="1400" dirty="0">
                <a:solidFill>
                  <a:schemeClr val="tx1"/>
                </a:solidFill>
              </a:rPr>
              <a:t> 김형도 엄윤섭 김하은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05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상세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선택 분류명과 축제 명이 </a:t>
              </a:r>
              <a:r>
                <a:rPr lang="ko-KR" altLang="en-US" sz="1200" dirty="0" err="1">
                  <a:latin typeface="+mj-lt"/>
                </a:rPr>
                <a:t>보여짐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대표 이미지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기간 등 축제에 대한 정보가 나타남 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3. </a:t>
              </a:r>
              <a:r>
                <a:rPr lang="ko-KR" altLang="en-US" sz="1200" dirty="0">
                  <a:latin typeface="+mj-lt"/>
                </a:rPr>
                <a:t>최저가 비교하기 버튼을 누르면 네이버 검색창을 통한 최저가 비교화면으로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4.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en-US" altLang="ko-KR" sz="1200" dirty="0">
                  <a:latin typeface="+mj-lt"/>
                </a:rPr>
                <a:t>Tab</a:t>
              </a:r>
              <a:r>
                <a:rPr lang="ko-KR" altLang="en-US" sz="1200" dirty="0">
                  <a:latin typeface="+mj-lt"/>
                </a:rPr>
                <a:t>기능 사용으로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해단 정보가 </a:t>
              </a:r>
              <a:r>
                <a:rPr lang="ko-KR" altLang="en-US" sz="1200" dirty="0" err="1">
                  <a:latin typeface="+mj-lt"/>
                </a:rPr>
                <a:t>보여짐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6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95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상세 정보 </a:t>
            </a:r>
            <a:r>
              <a:rPr lang="ko-KR" altLang="en-US" b="1" dirty="0"/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2474158" y="178731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427320" y="232981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sp>
        <p:nvSpPr>
          <p:cNvPr id="45" name="Tile2">
            <a:extLst>
              <a:ext uri="{FF2B5EF4-FFF2-40B4-BE49-F238E27FC236}">
                <a16:creationId xmlns:a16="http://schemas.microsoft.com/office/drawing/2014/main" id="{D82BC504-0604-43DA-9D9C-6DB40BA298E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827584" y="2342066"/>
            <a:ext cx="5904656" cy="1696190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ile2">
            <a:extLst>
              <a:ext uri="{FF2B5EF4-FFF2-40B4-BE49-F238E27FC236}">
                <a16:creationId xmlns:a16="http://schemas.microsoft.com/office/drawing/2014/main" id="{0BC44C4C-C77F-4F91-B520-411AE103FB1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949027" y="2480216"/>
            <a:ext cx="1535413" cy="1500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썸네일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7" name="Tile2">
            <a:extLst>
              <a:ext uri="{FF2B5EF4-FFF2-40B4-BE49-F238E27FC236}">
                <a16:creationId xmlns:a16="http://schemas.microsoft.com/office/drawing/2014/main" id="{8346E351-4AF9-49FF-A2F6-FC58DF37A9F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817974" y="4923160"/>
            <a:ext cx="1800200" cy="1584176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ile2">
            <a:extLst>
              <a:ext uri="{FF2B5EF4-FFF2-40B4-BE49-F238E27FC236}">
                <a16:creationId xmlns:a16="http://schemas.microsoft.com/office/drawing/2014/main" id="{1A0C8693-9FF2-451F-B74D-F594B51B8B55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879812" y="4923160"/>
            <a:ext cx="1800200" cy="1584176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9" name="Tile2">
            <a:extLst>
              <a:ext uri="{FF2B5EF4-FFF2-40B4-BE49-F238E27FC236}">
                <a16:creationId xmlns:a16="http://schemas.microsoft.com/office/drawing/2014/main" id="{5BF9AB38-AC7C-4DBE-9415-83A3916030B2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947239" y="4941168"/>
            <a:ext cx="1800200" cy="1584176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F6CBE6-01A2-4A27-A99B-CC5AEE41279D}"/>
              </a:ext>
            </a:extLst>
          </p:cNvPr>
          <p:cNvSpPr txBox="1"/>
          <p:nvPr/>
        </p:nvSpPr>
        <p:spPr>
          <a:xfrm>
            <a:off x="2645785" y="1763770"/>
            <a:ext cx="219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장르</a:t>
            </a:r>
            <a:r>
              <a:rPr lang="en-US" altLang="ko-KR" sz="1600" dirty="0"/>
              <a:t>1] </a:t>
            </a:r>
            <a:r>
              <a:rPr lang="ko-KR" altLang="en-US" sz="1600" dirty="0"/>
              <a:t>축제 이름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03E8B8-04C1-4621-9B02-F3EDE6CDDF46}"/>
              </a:ext>
            </a:extLst>
          </p:cNvPr>
          <p:cNvSpPr txBox="1"/>
          <p:nvPr/>
        </p:nvSpPr>
        <p:spPr>
          <a:xfrm>
            <a:off x="3275856" y="2420888"/>
            <a:ext cx="334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시작일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마감일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장소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웹사이트</a:t>
            </a:r>
            <a:r>
              <a:rPr lang="en-US" altLang="ko-KR" sz="1200" dirty="0"/>
              <a:t>URL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정가 가격 </a:t>
            </a:r>
            <a:r>
              <a:rPr lang="en-US" altLang="ko-KR" sz="1200" dirty="0"/>
              <a:t>:</a:t>
            </a:r>
          </a:p>
        </p:txBody>
      </p:sp>
      <p:sp>
        <p:nvSpPr>
          <p:cNvPr id="54" name="모서리가 둥근 직사각형 68">
            <a:extLst>
              <a:ext uri="{FF2B5EF4-FFF2-40B4-BE49-F238E27FC236}">
                <a16:creationId xmlns:a16="http://schemas.microsoft.com/office/drawing/2014/main" id="{94CE78ED-B6EB-44B8-ACD4-7A1CF82C79B3}"/>
              </a:ext>
            </a:extLst>
          </p:cNvPr>
          <p:cNvSpPr/>
          <p:nvPr/>
        </p:nvSpPr>
        <p:spPr>
          <a:xfrm>
            <a:off x="5076056" y="3746846"/>
            <a:ext cx="1542567" cy="24702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최저가 비교하기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457545-526A-4AC5-8382-E0F2D5D94454}"/>
              </a:ext>
            </a:extLst>
          </p:cNvPr>
          <p:cNvGrpSpPr/>
          <p:nvPr/>
        </p:nvGrpSpPr>
        <p:grpSpPr>
          <a:xfrm>
            <a:off x="755575" y="4499813"/>
            <a:ext cx="3024339" cy="261608"/>
            <a:chOff x="755575" y="4499813"/>
            <a:chExt cx="3024339" cy="26160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E98B5C-72D4-460B-81D3-7700E3D3A6E0}"/>
                </a:ext>
              </a:extLst>
            </p:cNvPr>
            <p:cNvSpPr txBox="1"/>
            <p:nvPr/>
          </p:nvSpPr>
          <p:spPr>
            <a:xfrm>
              <a:off x="755575" y="4499814"/>
              <a:ext cx="1008113" cy="261607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Festival</a:t>
              </a:r>
              <a:r>
                <a:rPr lang="ko-KR" altLang="en-US" sz="1100" dirty="0"/>
                <a:t> 설명</a:t>
              </a:r>
              <a:endParaRPr lang="en-US" altLang="ko-KR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461781-7E10-4E17-8B6E-1FCF7BED6DAC}"/>
                </a:ext>
              </a:extLst>
            </p:cNvPr>
            <p:cNvSpPr txBox="1"/>
            <p:nvPr/>
          </p:nvSpPr>
          <p:spPr>
            <a:xfrm>
              <a:off x="1763688" y="4499813"/>
              <a:ext cx="1008113" cy="2616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1"/>
                  </a:solidFill>
                </a:rPr>
                <a:t>이미지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85075C-CCAF-4BF8-9805-0BBDFD4851A1}"/>
                </a:ext>
              </a:extLst>
            </p:cNvPr>
            <p:cNvSpPr txBox="1"/>
            <p:nvPr/>
          </p:nvSpPr>
          <p:spPr>
            <a:xfrm>
              <a:off x="2771801" y="4499813"/>
              <a:ext cx="1008113" cy="261607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REVIEW</a:t>
              </a: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D31490E0-170C-42E0-B24C-03CB649A56FF}"/>
              </a:ext>
            </a:extLst>
          </p:cNvPr>
          <p:cNvSpPr/>
          <p:nvPr/>
        </p:nvSpPr>
        <p:spPr>
          <a:xfrm>
            <a:off x="4648846" y="367968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13B1B38-34C8-4A97-8503-3096EDCF3B1F}"/>
              </a:ext>
            </a:extLst>
          </p:cNvPr>
          <p:cNvSpPr/>
          <p:nvPr/>
        </p:nvSpPr>
        <p:spPr>
          <a:xfrm>
            <a:off x="427320" y="448660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E52B746-33F6-476A-8193-BB7FEF1FC0B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AD4905-A6D2-4C8F-84F8-42DCBDA03AAD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Festival</a:t>
              </a:r>
              <a:r>
                <a:rPr lang="ko-KR" altLang="en-US" sz="1200" dirty="0">
                  <a:latin typeface="+mj-lt"/>
                </a:rPr>
                <a:t>을 각 분류별로 보여주는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4-1. </a:t>
              </a:r>
              <a:r>
                <a:rPr lang="ko-KR" altLang="en-US" sz="1200" dirty="0"/>
                <a:t>장소에 따라 지도 </a:t>
              </a:r>
              <a:r>
                <a:rPr lang="en-US" altLang="ko-KR" sz="1200" dirty="0" err="1"/>
                <a:t>api</a:t>
              </a:r>
              <a:r>
                <a:rPr lang="ko-KR" altLang="en-US" sz="1200" dirty="0"/>
                <a:t>로 보여줌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4-2. </a:t>
              </a:r>
              <a:r>
                <a:rPr lang="ko-KR" altLang="en-US" sz="1200" dirty="0"/>
                <a:t>리뷰 댓글 창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아이디 및 등록 날짜가 </a:t>
              </a:r>
              <a:r>
                <a:rPr lang="ko-KR" altLang="en-US" sz="1200" dirty="0" err="1">
                  <a:latin typeface="+mj-lt"/>
                </a:rPr>
                <a:t>보여짐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4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10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상세 정보 </a:t>
            </a:r>
            <a:r>
              <a:rPr lang="ko-KR" altLang="en-US" b="1" dirty="0"/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438873" y="234888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EEC671-CC28-49B6-95E3-FF284A338546}"/>
              </a:ext>
            </a:extLst>
          </p:cNvPr>
          <p:cNvSpPr txBox="1"/>
          <p:nvPr/>
        </p:nvSpPr>
        <p:spPr>
          <a:xfrm>
            <a:off x="688131" y="4549409"/>
            <a:ext cx="65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댓글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4145958-DD7F-4D36-B9E5-FDB5128564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956989"/>
            <a:ext cx="438211" cy="46679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99546E9-6511-47CD-A6DA-346CBAAFC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500211"/>
            <a:ext cx="466790" cy="46679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B14DF4C-885D-4BEB-9205-0F831EF55D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33"/>
          <a:stretch/>
        </p:blipFill>
        <p:spPr>
          <a:xfrm>
            <a:off x="811010" y="5989494"/>
            <a:ext cx="447737" cy="336529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798D0FB-60AE-4B9C-A694-8082BBD44053}"/>
              </a:ext>
            </a:extLst>
          </p:cNvPr>
          <p:cNvCxnSpPr/>
          <p:nvPr/>
        </p:nvCxnSpPr>
        <p:spPr>
          <a:xfrm flipV="1">
            <a:off x="1346308" y="5173895"/>
            <a:ext cx="5385932" cy="16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10AC02-AF8B-400B-8D14-C317FCB259C8}"/>
              </a:ext>
            </a:extLst>
          </p:cNvPr>
          <p:cNvSpPr txBox="1"/>
          <p:nvPr/>
        </p:nvSpPr>
        <p:spPr>
          <a:xfrm>
            <a:off x="1346308" y="4956989"/>
            <a:ext cx="1137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공개 댓글 추가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모서리가 둥근 직사각형 61">
            <a:extLst>
              <a:ext uri="{FF2B5EF4-FFF2-40B4-BE49-F238E27FC236}">
                <a16:creationId xmlns:a16="http://schemas.microsoft.com/office/drawing/2014/main" id="{2AB9E5C6-9EA9-482A-A719-96D96C405758}"/>
              </a:ext>
            </a:extLst>
          </p:cNvPr>
          <p:cNvSpPr/>
          <p:nvPr/>
        </p:nvSpPr>
        <p:spPr>
          <a:xfrm>
            <a:off x="6156176" y="5232479"/>
            <a:ext cx="549988" cy="1912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댓글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815098-007B-49D4-85AD-B6A292D7706F}"/>
              </a:ext>
            </a:extLst>
          </p:cNvPr>
          <p:cNvSpPr txBox="1"/>
          <p:nvPr/>
        </p:nvSpPr>
        <p:spPr>
          <a:xfrm>
            <a:off x="1246277" y="5679779"/>
            <a:ext cx="3117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이런 축제 내 스타일 임</a:t>
            </a:r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EB624A-A4C8-4EC3-A85A-EFB3D9E94CF7}"/>
              </a:ext>
            </a:extLst>
          </p:cNvPr>
          <p:cNvSpPr txBox="1"/>
          <p:nvPr/>
        </p:nvSpPr>
        <p:spPr>
          <a:xfrm>
            <a:off x="1329718" y="6135107"/>
            <a:ext cx="3026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난 여기 </a:t>
            </a:r>
            <a:r>
              <a:rPr lang="en-US" altLang="ko-KR" sz="1000" dirty="0"/>
              <a:t>3</a:t>
            </a:r>
            <a:r>
              <a:rPr lang="ko-KR" altLang="en-US" sz="1000" dirty="0"/>
              <a:t>번째 </a:t>
            </a:r>
            <a:r>
              <a:rPr lang="ko-KR" altLang="en-US" sz="1000" dirty="0" err="1"/>
              <a:t>가는거</a:t>
            </a:r>
            <a:endParaRPr lang="ko-KR" altLang="en-US" sz="1000" dirty="0"/>
          </a:p>
        </p:txBody>
      </p:sp>
      <p:sp>
        <p:nvSpPr>
          <p:cNvPr id="41" name="Tile2">
            <a:extLst>
              <a:ext uri="{FF2B5EF4-FFF2-40B4-BE49-F238E27FC236}">
                <a16:creationId xmlns:a16="http://schemas.microsoft.com/office/drawing/2014/main" id="{4F69BEFC-AA7B-4DE6-9CDB-A57AA647B059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827584" y="2740922"/>
            <a:ext cx="5904656" cy="1696190"/>
          </a:xfrm>
          <a:prstGeom prst="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kern="0" dirty="0">
                <a:latin typeface="Segoe UI"/>
              </a:rPr>
              <a:t>지도 </a:t>
            </a:r>
            <a:r>
              <a:rPr lang="en-US" altLang="ko-KR" sz="1200" kern="0" dirty="0">
                <a:latin typeface="Segoe UI"/>
              </a:rPr>
              <a:t>API</a:t>
            </a:r>
            <a:r>
              <a:rPr lang="ko-KR" altLang="en-US" sz="1200" kern="0" dirty="0">
                <a:latin typeface="Segoe UI"/>
              </a:rPr>
              <a:t> 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9ADE12-EDF9-420F-AC7B-816C26EA9E77}"/>
              </a:ext>
            </a:extLst>
          </p:cNvPr>
          <p:cNvGrpSpPr/>
          <p:nvPr/>
        </p:nvGrpSpPr>
        <p:grpSpPr>
          <a:xfrm>
            <a:off x="827584" y="2375304"/>
            <a:ext cx="3024339" cy="261608"/>
            <a:chOff x="755575" y="4499813"/>
            <a:chExt cx="3024339" cy="26160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985397-CEFF-4B8E-8D60-0EF81EF5285E}"/>
                </a:ext>
              </a:extLst>
            </p:cNvPr>
            <p:cNvSpPr txBox="1"/>
            <p:nvPr/>
          </p:nvSpPr>
          <p:spPr>
            <a:xfrm>
              <a:off x="755575" y="4499814"/>
              <a:ext cx="1008113" cy="2616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Festival</a:t>
              </a:r>
              <a:r>
                <a:rPr lang="ko-KR" altLang="en-US" sz="1100" dirty="0">
                  <a:solidFill>
                    <a:schemeClr val="bg1"/>
                  </a:solidFill>
                </a:rPr>
                <a:t> 설명</a:t>
              </a:r>
              <a:endParaRPr lang="en-US" altLang="ko-KR" sz="11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B3F783F-58B4-49D4-A025-1F66F4E1AF2D}"/>
                </a:ext>
              </a:extLst>
            </p:cNvPr>
            <p:cNvSpPr txBox="1"/>
            <p:nvPr/>
          </p:nvSpPr>
          <p:spPr>
            <a:xfrm>
              <a:off x="1763688" y="4499813"/>
              <a:ext cx="1008113" cy="2616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이미지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1A29F38-C1A6-4273-81F9-5280DEDA6D57}"/>
                </a:ext>
              </a:extLst>
            </p:cNvPr>
            <p:cNvSpPr txBox="1"/>
            <p:nvPr/>
          </p:nvSpPr>
          <p:spPr>
            <a:xfrm>
              <a:off x="2771801" y="4499813"/>
              <a:ext cx="1008113" cy="261607"/>
            </a:xfrm>
            <a:prstGeom prst="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REVIEW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BCB739-6E17-4AA9-8357-6DDA59A0C9F7}"/>
              </a:ext>
            </a:extLst>
          </p:cNvPr>
          <p:cNvGrpSpPr/>
          <p:nvPr/>
        </p:nvGrpSpPr>
        <p:grpSpPr>
          <a:xfrm>
            <a:off x="828641" y="1934391"/>
            <a:ext cx="5904656" cy="369332"/>
            <a:chOff x="-1575835" y="2371313"/>
            <a:chExt cx="5904656" cy="369332"/>
          </a:xfrm>
        </p:grpSpPr>
        <p:sp>
          <p:nvSpPr>
            <p:cNvPr id="57" name="Tile2">
              <a:extLst>
                <a:ext uri="{FF2B5EF4-FFF2-40B4-BE49-F238E27FC236}">
                  <a16:creationId xmlns:a16="http://schemas.microsoft.com/office/drawing/2014/main" id="{33AC845A-332B-4C41-8F87-8E1F2E60E683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-1575835" y="2371313"/>
              <a:ext cx="5904656" cy="36933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Tile2">
              <a:extLst>
                <a:ext uri="{FF2B5EF4-FFF2-40B4-BE49-F238E27FC236}">
                  <a16:creationId xmlns:a16="http://schemas.microsoft.com/office/drawing/2014/main" id="{A2045494-7821-46A7-BDA7-46CB2C971BE4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 flipV="1">
              <a:off x="-1454392" y="2371313"/>
              <a:ext cx="1535413" cy="1381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9" name="모서리가 둥근 직사각형 68">
              <a:extLst>
                <a:ext uri="{FF2B5EF4-FFF2-40B4-BE49-F238E27FC236}">
                  <a16:creationId xmlns:a16="http://schemas.microsoft.com/office/drawing/2014/main" id="{B9713C3C-AB7D-4C7B-95BA-2B3D02350033}"/>
                </a:ext>
              </a:extLst>
            </p:cNvPr>
            <p:cNvSpPr/>
            <p:nvPr/>
          </p:nvSpPr>
          <p:spPr>
            <a:xfrm>
              <a:off x="2590159" y="2427940"/>
              <a:ext cx="1542567" cy="247020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최저가 비교하기 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B847307-C663-4206-8FA5-248160BD165D}"/>
              </a:ext>
            </a:extLst>
          </p:cNvPr>
          <p:cNvSpPr txBox="1"/>
          <p:nvPr/>
        </p:nvSpPr>
        <p:spPr>
          <a:xfrm>
            <a:off x="2645785" y="1575326"/>
            <a:ext cx="219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[</a:t>
            </a:r>
            <a:r>
              <a:rPr lang="ko-KR" altLang="en-US" sz="1600" dirty="0"/>
              <a:t>장르</a:t>
            </a:r>
            <a:r>
              <a:rPr lang="en-US" altLang="ko-KR" sz="1600" dirty="0"/>
              <a:t>1] </a:t>
            </a:r>
            <a:r>
              <a:rPr lang="ko-KR" altLang="en-US" sz="1600" dirty="0"/>
              <a:t>축제 이름</a:t>
            </a:r>
            <a:r>
              <a:rPr lang="en-US" altLang="ko-KR" sz="1600" dirty="0"/>
              <a:t>1</a:t>
            </a:r>
            <a:endParaRPr lang="ko-KR" altLang="en-US" sz="1600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B0D8E6F-26D7-4F95-B9BB-5BA7065806A3}"/>
              </a:ext>
            </a:extLst>
          </p:cNvPr>
          <p:cNvGrpSpPr/>
          <p:nvPr/>
        </p:nvGrpSpPr>
        <p:grpSpPr>
          <a:xfrm>
            <a:off x="811010" y="4581128"/>
            <a:ext cx="3024339" cy="261608"/>
            <a:chOff x="755575" y="4499813"/>
            <a:chExt cx="3024339" cy="26160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EB5E24-A6A8-4A24-95C8-12D0FE3B55E0}"/>
                </a:ext>
              </a:extLst>
            </p:cNvPr>
            <p:cNvSpPr txBox="1"/>
            <p:nvPr/>
          </p:nvSpPr>
          <p:spPr>
            <a:xfrm>
              <a:off x="755575" y="4499814"/>
              <a:ext cx="1008113" cy="2616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Festival</a:t>
              </a:r>
              <a:r>
                <a:rPr lang="ko-KR" altLang="en-US" sz="1100" dirty="0"/>
                <a:t> 설명</a:t>
              </a:r>
              <a:endParaRPr lang="en-US" altLang="ko-KR" sz="11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5CBC89-8F78-42AF-9906-B6DC3F50AFEE}"/>
                </a:ext>
              </a:extLst>
            </p:cNvPr>
            <p:cNvSpPr txBox="1"/>
            <p:nvPr/>
          </p:nvSpPr>
          <p:spPr>
            <a:xfrm>
              <a:off x="1763688" y="4499813"/>
              <a:ext cx="1008113" cy="2616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이미지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9F1C51-D4E0-4AE4-BD2B-DD8EA70AA51E}"/>
                </a:ext>
              </a:extLst>
            </p:cNvPr>
            <p:cNvSpPr txBox="1"/>
            <p:nvPr/>
          </p:nvSpPr>
          <p:spPr>
            <a:xfrm>
              <a:off x="2771801" y="4499813"/>
              <a:ext cx="1008113" cy="2616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</a:rPr>
                <a:t>REVIEW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0A3F59-198E-4D6F-93C6-A2D74E129360}"/>
              </a:ext>
            </a:extLst>
          </p:cNvPr>
          <p:cNvSpPr txBox="1"/>
          <p:nvPr/>
        </p:nvSpPr>
        <p:spPr>
          <a:xfrm>
            <a:off x="1246276" y="5470672"/>
            <a:ext cx="1580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아이디 </a:t>
            </a:r>
            <a:r>
              <a:rPr lang="en-US" altLang="ko-KR" sz="1050" dirty="0"/>
              <a:t>| 2019.05.05</a:t>
            </a:r>
            <a:endParaRPr lang="ko-KR" altLang="en-US" sz="105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CF07098-C383-4A6E-A23D-ACA55729BBC7}"/>
              </a:ext>
            </a:extLst>
          </p:cNvPr>
          <p:cNvSpPr/>
          <p:nvPr/>
        </p:nvSpPr>
        <p:spPr>
          <a:xfrm>
            <a:off x="438873" y="455470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043C255-832B-4AB1-83B3-12E8DAB4F7EC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B65C3DC-3A83-4025-A4D0-AED2A36D09BB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7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관리자</a:t>
            </a:r>
            <a:r>
              <a:rPr lang="ko-KR" altLang="en-US" dirty="0"/>
              <a:t> 스토리보드  </a:t>
            </a:r>
          </a:p>
        </p:txBody>
      </p:sp>
    </p:spTree>
    <p:extLst>
      <p:ext uri="{BB962C8B-B14F-4D97-AF65-F5344CB8AC3E}">
        <p14:creationId xmlns:p14="http://schemas.microsoft.com/office/powerpoint/2010/main" val="73692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관리자 페이지 입장을 위한 로그인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USER</a:t>
              </a:r>
              <a:r>
                <a:rPr lang="ko-KR" altLang="en-US" sz="1200" dirty="0">
                  <a:latin typeface="+mj-lt"/>
                </a:rPr>
                <a:t>테이블에서 </a:t>
              </a:r>
              <a:r>
                <a:rPr lang="en-US" altLang="ko-KR" sz="1200" dirty="0">
                  <a:latin typeface="+mj-lt"/>
                </a:rPr>
                <a:t>ck</a:t>
              </a:r>
              <a:r>
                <a:rPr lang="ko-KR" altLang="en-US" sz="1200" dirty="0">
                  <a:latin typeface="+mj-lt"/>
                </a:rPr>
                <a:t>컬럼 값이 </a:t>
              </a:r>
              <a:r>
                <a:rPr lang="en-US" altLang="ko-KR" sz="1200" dirty="0">
                  <a:latin typeface="+mj-lt"/>
                </a:rPr>
                <a:t>1</a:t>
              </a:r>
              <a:r>
                <a:rPr lang="ko-KR" altLang="en-US" sz="1200" dirty="0">
                  <a:latin typeface="+mj-lt"/>
                </a:rPr>
                <a:t>일 때만 접속 가능 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관리자 계정은 별도의 회원가입페이지 대신 </a:t>
              </a:r>
              <a:r>
                <a:rPr lang="en-US" altLang="ko-KR" sz="1200" dirty="0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로 직접 생성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ID,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en-US" altLang="ko-KR" sz="1200" dirty="0">
                  <a:latin typeface="+mj-lt"/>
                </a:rPr>
                <a:t>PW</a:t>
              </a:r>
              <a:r>
                <a:rPr lang="ko-KR" altLang="en-US" sz="1200" dirty="0">
                  <a:latin typeface="+mj-lt"/>
                </a:rPr>
                <a:t>확인도 </a:t>
              </a:r>
              <a:r>
                <a:rPr lang="en-US" altLang="ko-KR" sz="1200" dirty="0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로 </a:t>
              </a:r>
              <a:r>
                <a:rPr lang="en-US" altLang="ko-KR" sz="1200" dirty="0">
                  <a:latin typeface="+mj-lt"/>
                </a:rPr>
                <a:t>!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/>
                <a:t>아이디 비밀번호 작성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/>
                <a:t>로그인 버튼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8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첫 로그인  화면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B179DE2-B793-4AA7-9172-3DAEA107BD8F}"/>
              </a:ext>
            </a:extLst>
          </p:cNvPr>
          <p:cNvSpPr/>
          <p:nvPr/>
        </p:nvSpPr>
        <p:spPr>
          <a:xfrm>
            <a:off x="1890026" y="488023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D8D9D6E-BAD4-4DFA-8F84-CE076FBD34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349"/>
          <a:stretch/>
        </p:blipFill>
        <p:spPr>
          <a:xfrm>
            <a:off x="2281783" y="3068960"/>
            <a:ext cx="3141510" cy="1427341"/>
          </a:xfrm>
          <a:prstGeom prst="rect">
            <a:avLst/>
          </a:prstGeom>
        </p:spPr>
      </p:pic>
      <p:sp>
        <p:nvSpPr>
          <p:cNvPr id="56" name="모서리가 둥근 직사각형 68">
            <a:extLst>
              <a:ext uri="{FF2B5EF4-FFF2-40B4-BE49-F238E27FC236}">
                <a16:creationId xmlns:a16="http://schemas.microsoft.com/office/drawing/2014/main" id="{78C2E895-1BCD-4D0B-AC9F-52EAE75CF5EF}"/>
              </a:ext>
            </a:extLst>
          </p:cNvPr>
          <p:cNvSpPr/>
          <p:nvPr/>
        </p:nvSpPr>
        <p:spPr>
          <a:xfrm>
            <a:off x="2322074" y="4825583"/>
            <a:ext cx="3114022" cy="355020"/>
          </a:xfrm>
          <a:prstGeom prst="roundRect">
            <a:avLst/>
          </a:prstGeom>
          <a:solidFill>
            <a:srgbClr val="53BC8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5135261" y="292443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53627-BAE7-4EAB-BCCF-4BE054C13D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2710191" y="1911015"/>
            <a:ext cx="2284694" cy="6682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6FCF9-36FA-428B-98B1-24492C16967C}"/>
              </a:ext>
            </a:extLst>
          </p:cNvPr>
          <p:cNvSpPr txBox="1"/>
          <p:nvPr/>
        </p:nvSpPr>
        <p:spPr>
          <a:xfrm>
            <a:off x="2699030" y="2562516"/>
            <a:ext cx="23254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9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75346" y="746439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/>
                <a:t>각 탭 분류별로 </a:t>
              </a:r>
              <a:r>
                <a:rPr lang="ko-KR" altLang="en-US" sz="1200" dirty="0">
                  <a:latin typeface="+mj-lt"/>
                </a:rPr>
                <a:t>웹 사이트의 게시글을 보여주는 리스트 페이지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각 탭의 메뉴를 누르면 분류대로 게시글 리스트 출력</a:t>
              </a:r>
              <a:r>
                <a:rPr lang="en-US" altLang="ko-KR" sz="1200" dirty="0">
                  <a:latin typeface="+mj-lt"/>
                </a:rPr>
                <a:t>, (</a:t>
              </a:r>
              <a:r>
                <a:rPr lang="ko-KR" altLang="en-US" sz="1200" dirty="0">
                  <a:latin typeface="+mj-lt"/>
                </a:rPr>
                <a:t>기본값</a:t>
              </a:r>
              <a:r>
                <a:rPr lang="en-US" altLang="ko-KR" sz="1200" dirty="0">
                  <a:latin typeface="+mj-lt"/>
                </a:rPr>
                <a:t>=</a:t>
              </a:r>
              <a:r>
                <a:rPr lang="ko-KR" altLang="en-US" sz="1200" dirty="0">
                  <a:latin typeface="+mj-lt"/>
                </a:rPr>
                <a:t>전체</a:t>
              </a:r>
              <a:r>
                <a:rPr lang="en-US" altLang="ko-KR" sz="1200" dirty="0">
                  <a:latin typeface="+mj-lt"/>
                </a:rPr>
                <a:t>)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게시글 검색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게시글 등록 페이지로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게시글 제목 클릭 시 게시글 내용확인 페이지로 이동 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 err="1"/>
                <a:t>셀렉트</a:t>
              </a:r>
              <a:r>
                <a:rPr lang="ko-KR" altLang="en-US" sz="1200" dirty="0"/>
                <a:t> 박스와 수정버튼으로 페스티벌 상태를 수정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화면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DF26CC-AC13-401F-8E4F-7CC0DEF02B34}"/>
              </a:ext>
            </a:extLst>
          </p:cNvPr>
          <p:cNvGrpSpPr/>
          <p:nvPr/>
        </p:nvGrpSpPr>
        <p:grpSpPr>
          <a:xfrm>
            <a:off x="1088991" y="4293096"/>
            <a:ext cx="5571241" cy="296557"/>
            <a:chOff x="944974" y="3858764"/>
            <a:chExt cx="5571241" cy="29655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6A9EF41-FF0A-4355-B241-CC0F056BB060}"/>
                </a:ext>
              </a:extLst>
            </p:cNvPr>
            <p:cNvCxnSpPr/>
            <p:nvPr/>
          </p:nvCxnSpPr>
          <p:spPr>
            <a:xfrm>
              <a:off x="133164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1E87AF5-CAB4-4565-B847-9DFEE8EA2B63}"/>
                </a:ext>
              </a:extLst>
            </p:cNvPr>
            <p:cNvCxnSpPr/>
            <p:nvPr/>
          </p:nvCxnSpPr>
          <p:spPr>
            <a:xfrm>
              <a:off x="425120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322F7DA-2E8A-45F1-974D-3CD8CFE6303F}"/>
                </a:ext>
              </a:extLst>
            </p:cNvPr>
            <p:cNvGrpSpPr/>
            <p:nvPr/>
          </p:nvGrpSpPr>
          <p:grpSpPr>
            <a:xfrm>
              <a:off x="944974" y="3858764"/>
              <a:ext cx="5571241" cy="296557"/>
              <a:chOff x="944974" y="3858764"/>
              <a:chExt cx="5571241" cy="29655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D96484A-BCE7-4CA4-8A22-F781034AE738}"/>
                  </a:ext>
                </a:extLst>
              </p:cNvPr>
              <p:cNvSpPr/>
              <p:nvPr/>
            </p:nvSpPr>
            <p:spPr>
              <a:xfrm>
                <a:off x="971599" y="3858764"/>
                <a:ext cx="5544616" cy="29655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64E97EB-CEF6-408E-9B02-ABAE6E7F9980}"/>
                  </a:ext>
                </a:extLst>
              </p:cNvPr>
              <p:cNvSpPr/>
              <p:nvPr/>
            </p:nvSpPr>
            <p:spPr>
              <a:xfrm>
                <a:off x="6061170" y="3885751"/>
                <a:ext cx="432048" cy="2488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수정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7353287-9375-4E06-89AF-00E0331EB746}"/>
                  </a:ext>
                </a:extLst>
              </p:cNvPr>
              <p:cNvSpPr txBox="1"/>
              <p:nvPr/>
            </p:nvSpPr>
            <p:spPr>
              <a:xfrm>
                <a:off x="944974" y="3896463"/>
                <a:ext cx="4586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번호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83518C0-720B-4F10-A6F4-11140628426F}"/>
                  </a:ext>
                </a:extLst>
              </p:cNvPr>
              <p:cNvSpPr txBox="1"/>
              <p:nvPr/>
            </p:nvSpPr>
            <p:spPr>
              <a:xfrm>
                <a:off x="2437063" y="3896463"/>
                <a:ext cx="4518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제목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188F7B4-214A-4E7F-B02C-5B70B4B539B0}"/>
                  </a:ext>
                </a:extLst>
              </p:cNvPr>
              <p:cNvSpPr/>
              <p:nvPr/>
            </p:nvSpPr>
            <p:spPr>
              <a:xfrm>
                <a:off x="4300719" y="3893064"/>
                <a:ext cx="1598479" cy="2308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상태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예정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진행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종료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      ▼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DCDB1F-F132-4742-9987-A7E15EEBDC7C}"/>
              </a:ext>
            </a:extLst>
          </p:cNvPr>
          <p:cNvGrpSpPr/>
          <p:nvPr/>
        </p:nvGrpSpPr>
        <p:grpSpPr>
          <a:xfrm>
            <a:off x="324840" y="1235730"/>
            <a:ext cx="6822297" cy="4785558"/>
            <a:chOff x="324840" y="936172"/>
            <a:chExt cx="6822297" cy="478555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E052AD-4F5A-4153-B9B1-612A6AC66488}"/>
                </a:ext>
              </a:extLst>
            </p:cNvPr>
            <p:cNvSpPr/>
            <p:nvPr/>
          </p:nvSpPr>
          <p:spPr>
            <a:xfrm>
              <a:off x="647563" y="1399613"/>
              <a:ext cx="6192688" cy="3973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페스티벌 게시글 리스트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리스트 양식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497CD31-39EB-4930-9852-342412E1229A}"/>
                </a:ext>
              </a:extLst>
            </p:cNvPr>
            <p:cNvSpPr/>
            <p:nvPr/>
          </p:nvSpPr>
          <p:spPr>
            <a:xfrm>
              <a:off x="324840" y="99484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66A5105-7B03-4F1D-A066-678D497F6D1C}"/>
                </a:ext>
              </a:extLst>
            </p:cNvPr>
            <p:cNvSpPr/>
            <p:nvPr/>
          </p:nvSpPr>
          <p:spPr>
            <a:xfrm>
              <a:off x="6859105" y="98475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73827C-EBA0-4E87-88FD-C46E88E2AEDD}"/>
                </a:ext>
              </a:extLst>
            </p:cNvPr>
            <p:cNvGrpSpPr/>
            <p:nvPr/>
          </p:nvGrpSpPr>
          <p:grpSpPr>
            <a:xfrm>
              <a:off x="703920" y="1021368"/>
              <a:ext cx="2889857" cy="262421"/>
              <a:chOff x="703920" y="1021368"/>
              <a:chExt cx="2889857" cy="26242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268EE6C-B6F5-4338-B5BF-A533B7F69175}"/>
                  </a:ext>
                </a:extLst>
              </p:cNvPr>
              <p:cNvGrpSpPr/>
              <p:nvPr/>
            </p:nvGrpSpPr>
            <p:grpSpPr>
              <a:xfrm>
                <a:off x="703920" y="1022179"/>
                <a:ext cx="2170322" cy="261610"/>
                <a:chOff x="755575" y="4499813"/>
                <a:chExt cx="2170322" cy="261610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207471-8F93-498B-8FB1-6AA4EB2B1DA4}"/>
                    </a:ext>
                  </a:extLst>
                </p:cNvPr>
                <p:cNvSpPr txBox="1"/>
                <p:nvPr/>
              </p:nvSpPr>
              <p:spPr>
                <a:xfrm>
                  <a:off x="755575" y="4499814"/>
                  <a:ext cx="1008113" cy="26160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bg1"/>
                      </a:solidFill>
                    </a:rPr>
                    <a:t>전체</a:t>
                  </a:r>
                  <a:endParaRPr lang="en-US" altLang="ko-KR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C0FCB47-7557-46E9-B341-78BD38019776}"/>
                    </a:ext>
                  </a:extLst>
                </p:cNvPr>
                <p:cNvSpPr txBox="1"/>
                <p:nvPr/>
              </p:nvSpPr>
              <p:spPr>
                <a:xfrm>
                  <a:off x="1475110" y="4499813"/>
                  <a:ext cx="731253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예정</a:t>
                  </a:r>
                  <a:endParaRPr lang="en-US" altLang="ko-KR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5F817E-58AF-4ADE-B2E3-C24723BB37FE}"/>
                    </a:ext>
                  </a:extLst>
                </p:cNvPr>
                <p:cNvSpPr txBox="1"/>
                <p:nvPr/>
              </p:nvSpPr>
              <p:spPr>
                <a:xfrm>
                  <a:off x="2206362" y="4499813"/>
                  <a:ext cx="719535" cy="26161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진행</a:t>
                  </a:r>
                  <a:endParaRPr lang="en-US" altLang="ko-KR" sz="1100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5DEFE6-861E-4817-AD7E-8A72CBA0123F}"/>
                  </a:ext>
                </a:extLst>
              </p:cNvPr>
              <p:cNvSpPr txBox="1"/>
              <p:nvPr/>
            </p:nvSpPr>
            <p:spPr>
              <a:xfrm>
                <a:off x="2874242" y="1021368"/>
                <a:ext cx="719535" cy="26161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종료</a:t>
                </a:r>
                <a:endParaRPr lang="en-US" altLang="ko-KR" sz="11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1ADC892-D7D8-40F2-BEFA-2584068FE251}"/>
                </a:ext>
              </a:extLst>
            </p:cNvPr>
            <p:cNvSpPr/>
            <p:nvPr/>
          </p:nvSpPr>
          <p:spPr>
            <a:xfrm>
              <a:off x="5069661" y="1019850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검색어 입력</a:t>
              </a: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4B361B99-BE90-451C-BB7B-CA0FCB27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7574" y="936172"/>
              <a:ext cx="385192" cy="385192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95F0024-B7A6-4608-963D-9DEF4432CFFC}"/>
                </a:ext>
              </a:extLst>
            </p:cNvPr>
            <p:cNvGrpSpPr/>
            <p:nvPr/>
          </p:nvGrpSpPr>
          <p:grpSpPr>
            <a:xfrm>
              <a:off x="1087310" y="3573016"/>
              <a:ext cx="5571241" cy="296557"/>
              <a:chOff x="944974" y="3858764"/>
              <a:chExt cx="5571241" cy="29655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E75A64B-9BE9-4320-B517-D05015EFBD33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95BA272-7355-4CB7-9138-8E3FB94396D8}"/>
                  </a:ext>
                </a:extLst>
              </p:cNvPr>
              <p:cNvCxnSpPr/>
              <p:nvPr/>
            </p:nvCxnSpPr>
            <p:spPr>
              <a:xfrm>
                <a:off x="3349544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A1F5462-61F7-407E-B3AE-678446517E0F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514DE45-485F-4660-A79A-E2A94A849F5A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558940-4E44-460B-92FC-EE64D2C6BE6B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F6ED8C8-CAC5-424E-ACC3-2320379225E8}"/>
                    </a:ext>
                  </a:extLst>
                </p:cNvPr>
                <p:cNvSpPr txBox="1"/>
                <p:nvPr/>
              </p:nvSpPr>
              <p:spPr>
                <a:xfrm>
                  <a:off x="2071356" y="3896463"/>
                  <a:ext cx="45185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제목</a:t>
                  </a: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FC149B-B478-4B24-B62A-9A3CAE0E7AB6}"/>
                    </a:ext>
                  </a:extLst>
                </p:cNvPr>
                <p:cNvSpPr/>
                <p:nvPr/>
              </p:nvSpPr>
              <p:spPr>
                <a:xfrm>
                  <a:off x="3565568" y="3893064"/>
                  <a:ext cx="1598479" cy="230832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상태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예정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진행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종료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      ▼</a:t>
                  </a:r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F7D865-46FD-495C-BB95-ECFC6E4FBCFD}"/>
                </a:ext>
              </a:extLst>
            </p:cNvPr>
            <p:cNvGrpSpPr/>
            <p:nvPr/>
          </p:nvGrpSpPr>
          <p:grpSpPr>
            <a:xfrm>
              <a:off x="1088991" y="3933056"/>
              <a:ext cx="5571241" cy="296557"/>
              <a:chOff x="944974" y="3858764"/>
              <a:chExt cx="5571241" cy="296557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4007EB7-4E78-4922-9AB4-8CFC09F2E521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4657A22-DED5-4B53-8759-D4AEA9CC00B7}"/>
                  </a:ext>
                </a:extLst>
              </p:cNvPr>
              <p:cNvCxnSpPr/>
              <p:nvPr/>
            </p:nvCxnSpPr>
            <p:spPr>
              <a:xfrm>
                <a:off x="3349544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E2188AB-996F-41E0-B967-247666AA5515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77FE116-88A8-4067-A870-D5D4D5191A8D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50BCED6-8668-4E2B-9A3C-BAD600BCEA3A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13179B-7013-4AD7-A57B-304BE501AF0F}"/>
                    </a:ext>
                  </a:extLst>
                </p:cNvPr>
                <p:cNvSpPr txBox="1"/>
                <p:nvPr/>
              </p:nvSpPr>
              <p:spPr>
                <a:xfrm>
                  <a:off x="2071356" y="3896463"/>
                  <a:ext cx="45185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dirty="0">
                      <a:solidFill>
                        <a:schemeClr val="bg1">
                          <a:lumMod val="50000"/>
                        </a:schemeClr>
                      </a:solidFill>
                    </a:rPr>
                    <a:t>제목</a:t>
                  </a:r>
                  <a:endParaRPr lang="ko-KR" altLang="en-US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DB56723D-2712-4092-ADCB-7855CE139090}"/>
                    </a:ext>
                  </a:extLst>
                </p:cNvPr>
                <p:cNvSpPr/>
                <p:nvPr/>
              </p:nvSpPr>
              <p:spPr>
                <a:xfrm>
                  <a:off x="3565568" y="3893064"/>
                  <a:ext cx="1598479" cy="230832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상태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예정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진행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종료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      ▼</a:t>
                  </a:r>
                </a:p>
              </p:txBody>
            </p:sp>
          </p:grp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B179DE2-B793-4AA7-9172-3DAEA107BD8F}"/>
                </a:ext>
              </a:extLst>
            </p:cNvPr>
            <p:cNvSpPr/>
            <p:nvPr/>
          </p:nvSpPr>
          <p:spPr>
            <a:xfrm>
              <a:off x="6724067" y="3573016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5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EF47CA1-8320-4FFC-8FB2-FEB23DCDBC72}"/>
                </a:ext>
              </a:extLst>
            </p:cNvPr>
            <p:cNvSpPr/>
            <p:nvPr/>
          </p:nvSpPr>
          <p:spPr>
            <a:xfrm>
              <a:off x="1907704" y="3581541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7" name="모서리가 둥근 직사각형 68">
              <a:extLst>
                <a:ext uri="{FF2B5EF4-FFF2-40B4-BE49-F238E27FC236}">
                  <a16:creationId xmlns:a16="http://schemas.microsoft.com/office/drawing/2014/main" id="{11D4170B-FE0F-4296-8C10-1DE9618B96E4}"/>
                </a:ext>
              </a:extLst>
            </p:cNvPr>
            <p:cNvSpPr/>
            <p:nvPr/>
          </p:nvSpPr>
          <p:spPr>
            <a:xfrm>
              <a:off x="5306662" y="5454204"/>
              <a:ext cx="1542567" cy="247020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페스티벌 등록</a:t>
              </a: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CA9C8FE-BE4B-4CF3-8D93-0480F4B9D5EC}"/>
                </a:ext>
              </a:extLst>
            </p:cNvPr>
            <p:cNvSpPr/>
            <p:nvPr/>
          </p:nvSpPr>
          <p:spPr>
            <a:xfrm>
              <a:off x="4960321" y="5433698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00F881E6-1732-4717-B45C-C413BAE8CCF8}"/>
                </a:ext>
              </a:extLst>
            </p:cNvPr>
            <p:cNvSpPr/>
            <p:nvPr/>
          </p:nvSpPr>
          <p:spPr>
            <a:xfrm rot="18953990">
              <a:off x="2590484" y="3693924"/>
              <a:ext cx="288721" cy="300575"/>
            </a:xfrm>
            <a:prstGeom prst="upArrow">
              <a:avLst>
                <a:gd name="adj1" fmla="val 61000"/>
                <a:gd name="adj2" fmla="val 5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5C4942F-46CB-45F0-AA49-33A0E8FFFC35}"/>
              </a:ext>
            </a:extLst>
          </p:cNvPr>
          <p:cNvSpPr/>
          <p:nvPr/>
        </p:nvSpPr>
        <p:spPr>
          <a:xfrm>
            <a:off x="6198529" y="3905168"/>
            <a:ext cx="432048" cy="2488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삭제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EDC2DB9-8C6C-4E0B-B3C6-CF7759A7AB5C}"/>
              </a:ext>
            </a:extLst>
          </p:cNvPr>
          <p:cNvSpPr/>
          <p:nvPr/>
        </p:nvSpPr>
        <p:spPr>
          <a:xfrm>
            <a:off x="5709667" y="3906874"/>
            <a:ext cx="432048" cy="2488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수정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B24AE4-1264-4285-847A-2AA0B0DE25B9}"/>
              </a:ext>
            </a:extLst>
          </p:cNvPr>
          <p:cNvSpPr/>
          <p:nvPr/>
        </p:nvSpPr>
        <p:spPr>
          <a:xfrm>
            <a:off x="6206097" y="4265208"/>
            <a:ext cx="432048" cy="2488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삭제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FC1BBA8E-6E3F-41F4-8D98-DCFF3CCAA3C3}"/>
              </a:ext>
            </a:extLst>
          </p:cNvPr>
          <p:cNvSpPr/>
          <p:nvPr/>
        </p:nvSpPr>
        <p:spPr>
          <a:xfrm>
            <a:off x="5717235" y="4266914"/>
            <a:ext cx="432048" cy="24884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42243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정보 입력하는 게시글 등록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제공할 정보 입력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페스티벌 시작일과 마감일은 캘린더기능으로 설정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en-US" altLang="ko-KR" sz="1200" dirty="0"/>
                <a:t>DB</a:t>
              </a:r>
              <a:r>
                <a:rPr lang="ko-KR" altLang="en-US" sz="1200" dirty="0"/>
                <a:t>에 정보 추가되면서 게시글이 등록되고 초기 리스트 화면으로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작성한 내용들이 모두 초기화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글 등록 없이 초기 리스트 화면으로 이동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진효주김형도</a:t>
              </a:r>
              <a:r>
                <a:rPr lang="ko-KR" altLang="en-US" sz="1100" dirty="0"/>
                <a:t>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46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게시글 등록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647563" y="1052042"/>
            <a:ext cx="6192688" cy="525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6448881" y="9158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208A1F-490E-4D7E-BA5D-6CF2C8DBF261}"/>
              </a:ext>
            </a:extLst>
          </p:cNvPr>
          <p:cNvSpPr/>
          <p:nvPr/>
        </p:nvSpPr>
        <p:spPr>
          <a:xfrm>
            <a:off x="836289" y="1308241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40FC9F2-128E-461C-BFAD-EE512FC01AD4}"/>
              </a:ext>
            </a:extLst>
          </p:cNvPr>
          <p:cNvSpPr/>
          <p:nvPr/>
        </p:nvSpPr>
        <p:spPr>
          <a:xfrm>
            <a:off x="2589047" y="190162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시작일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마감일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473D2-4B4B-4887-9434-0FDFCAAF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28" b="8563"/>
          <a:stretch/>
        </p:blipFill>
        <p:spPr>
          <a:xfrm>
            <a:off x="4696366" y="1308241"/>
            <a:ext cx="2029108" cy="20882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823B9-6293-4173-A329-707CCB418EE6}"/>
              </a:ext>
            </a:extLst>
          </p:cNvPr>
          <p:cNvSpPr txBox="1"/>
          <p:nvPr/>
        </p:nvSpPr>
        <p:spPr>
          <a:xfrm>
            <a:off x="4740582" y="958697"/>
            <a:ext cx="67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EB0E397-F006-455C-BE8A-5BE2D3A47DF1}"/>
              </a:ext>
            </a:extLst>
          </p:cNvPr>
          <p:cNvSpPr/>
          <p:nvPr/>
        </p:nvSpPr>
        <p:spPr>
          <a:xfrm>
            <a:off x="836288" y="159557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장소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4D5FEE-4AF1-4666-97CA-A3439C6A22B8}"/>
              </a:ext>
            </a:extLst>
          </p:cNvPr>
          <p:cNvSpPr/>
          <p:nvPr/>
        </p:nvSpPr>
        <p:spPr>
          <a:xfrm>
            <a:off x="2600235" y="1595578"/>
            <a:ext cx="1719487" cy="2380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예정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진행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4A687F9-C6EF-425A-8E07-FF857E75B14A}"/>
              </a:ext>
            </a:extLst>
          </p:cNvPr>
          <p:cNvCxnSpPr>
            <a:cxnSpLocks/>
            <a:stCxn id="56" idx="3"/>
            <a:endCxn id="10" idx="1"/>
          </p:cNvCxnSpPr>
          <p:nvPr/>
        </p:nvCxnSpPr>
        <p:spPr>
          <a:xfrm flipV="1">
            <a:off x="4308534" y="1143363"/>
            <a:ext cx="432048" cy="8772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9B39BF9-438A-41B4-8FD6-3604A6C4B44D}"/>
              </a:ext>
            </a:extLst>
          </p:cNvPr>
          <p:cNvSpPr/>
          <p:nvPr/>
        </p:nvSpPr>
        <p:spPr>
          <a:xfrm>
            <a:off x="836288" y="1894287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썸네일 이미지 추가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E8CE0-B7D1-4FAF-B082-38A773976473}"/>
              </a:ext>
            </a:extLst>
          </p:cNvPr>
          <p:cNvSpPr>
            <a:spLocks/>
          </p:cNvSpPr>
          <p:nvPr/>
        </p:nvSpPr>
        <p:spPr>
          <a:xfrm>
            <a:off x="836288" y="2467021"/>
            <a:ext cx="3483433" cy="31960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ko-KR" altLang="en-US" sz="1400" dirty="0"/>
              <a:t>글 작성 에디터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725251-5900-4531-9181-DB66341DD8F7}"/>
              </a:ext>
            </a:extLst>
          </p:cNvPr>
          <p:cNvGrpSpPr/>
          <p:nvPr/>
        </p:nvGrpSpPr>
        <p:grpSpPr>
          <a:xfrm>
            <a:off x="859546" y="5777448"/>
            <a:ext cx="3436916" cy="269446"/>
            <a:chOff x="836288" y="5558938"/>
            <a:chExt cx="3436916" cy="269446"/>
          </a:xfrm>
        </p:grpSpPr>
        <p:sp>
          <p:nvSpPr>
            <p:cNvPr id="79" name="모서리가 둥근 직사각형 68">
              <a:extLst>
                <a:ext uri="{FF2B5EF4-FFF2-40B4-BE49-F238E27FC236}">
                  <a16:creationId xmlns:a16="http://schemas.microsoft.com/office/drawing/2014/main" id="{DB49D82B-F173-4567-A468-5AFB5598AA58}"/>
                </a:ext>
              </a:extLst>
            </p:cNvPr>
            <p:cNvSpPr/>
            <p:nvPr/>
          </p:nvSpPr>
          <p:spPr>
            <a:xfrm>
              <a:off x="2000516" y="5571678"/>
              <a:ext cx="1110518" cy="243609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리셋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12C4AE-FF55-491A-A383-F09A9B0F81FA}"/>
                </a:ext>
              </a:extLst>
            </p:cNvPr>
            <p:cNvGrpSpPr/>
            <p:nvPr/>
          </p:nvGrpSpPr>
          <p:grpSpPr>
            <a:xfrm>
              <a:off x="836288" y="5558938"/>
              <a:ext cx="3436916" cy="269446"/>
              <a:chOff x="836288" y="5558938"/>
              <a:chExt cx="3436916" cy="269446"/>
            </a:xfrm>
          </p:grpSpPr>
          <p:sp>
            <p:nvSpPr>
              <p:cNvPr id="78" name="모서리가 둥근 직사각형 68">
                <a:extLst>
                  <a:ext uri="{FF2B5EF4-FFF2-40B4-BE49-F238E27FC236}">
                    <a16:creationId xmlns:a16="http://schemas.microsoft.com/office/drawing/2014/main" id="{DE6BA83D-3973-4C9F-91CE-346E0FC2E61E}"/>
                  </a:ext>
                </a:extLst>
              </p:cNvPr>
              <p:cNvSpPr/>
              <p:nvPr/>
            </p:nvSpPr>
            <p:spPr>
              <a:xfrm>
                <a:off x="836288" y="5558938"/>
                <a:ext cx="1110517" cy="247020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등록</a:t>
                </a:r>
              </a:p>
            </p:txBody>
          </p:sp>
          <p:sp>
            <p:nvSpPr>
              <p:cNvPr id="80" name="모서리가 둥근 직사각형 68">
                <a:extLst>
                  <a:ext uri="{FF2B5EF4-FFF2-40B4-BE49-F238E27FC236}">
                    <a16:creationId xmlns:a16="http://schemas.microsoft.com/office/drawing/2014/main" id="{656DDB49-C88F-4356-B059-7E03F5EC9831}"/>
                  </a:ext>
                </a:extLst>
              </p:cNvPr>
              <p:cNvSpPr/>
              <p:nvPr/>
            </p:nvSpPr>
            <p:spPr>
              <a:xfrm>
                <a:off x="3162686" y="5584775"/>
                <a:ext cx="1110518" cy="243609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LIST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C8CA843B-FD2E-4F6C-90A4-28564DD2003A}"/>
              </a:ext>
            </a:extLst>
          </p:cNvPr>
          <p:cNvSpPr/>
          <p:nvPr/>
        </p:nvSpPr>
        <p:spPr>
          <a:xfrm>
            <a:off x="2433988" y="89636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5EB5CDA-AC39-4B6A-A074-A1C7974B7039}"/>
              </a:ext>
            </a:extLst>
          </p:cNvPr>
          <p:cNvSpPr/>
          <p:nvPr/>
        </p:nvSpPr>
        <p:spPr>
          <a:xfrm>
            <a:off x="836288" y="57423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BD6257E-CAE1-4224-8C70-925578CAF6D4}"/>
              </a:ext>
            </a:extLst>
          </p:cNvPr>
          <p:cNvSpPr/>
          <p:nvPr/>
        </p:nvSpPr>
        <p:spPr>
          <a:xfrm>
            <a:off x="2011116" y="574237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A3DBD0F-5A66-4F6A-860A-5386D50CDF4E}"/>
              </a:ext>
            </a:extLst>
          </p:cNvPr>
          <p:cNvSpPr/>
          <p:nvPr/>
        </p:nvSpPr>
        <p:spPr>
          <a:xfrm>
            <a:off x="3171946" y="575136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524AE8-5069-45DD-87F6-49D2CE910DDE}"/>
              </a:ext>
            </a:extLst>
          </p:cNvPr>
          <p:cNvSpPr/>
          <p:nvPr/>
        </p:nvSpPr>
        <p:spPr>
          <a:xfrm>
            <a:off x="836288" y="2186288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태그입력</a:t>
            </a:r>
          </a:p>
        </p:txBody>
      </p:sp>
    </p:spTree>
    <p:extLst>
      <p:ext uri="{BB962C8B-B14F-4D97-AF65-F5344CB8AC3E}">
        <p14:creationId xmlns:p14="http://schemas.microsoft.com/office/powerpoint/2010/main" val="154510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입력한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정보 게시글 확인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제공된 정보 확인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해당 게시글 내용 수정 페이지로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게시글이 삭제되면서 </a:t>
              </a:r>
              <a:r>
                <a:rPr lang="en-US" altLang="ko-KR" sz="1200" dirty="0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에 저장된 정보 역시 삭제되고 초기 리스트 화면으로 이동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초기 리스트 화면으로 이동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77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게시글 내용 확인 </a:t>
            </a:r>
            <a:r>
              <a:rPr lang="ko-KR" altLang="en-US" b="1" dirty="0"/>
              <a:t>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647563" y="1052042"/>
            <a:ext cx="6192688" cy="525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B60D5B-2A23-499C-80E4-4AC51A34F1A8}"/>
              </a:ext>
            </a:extLst>
          </p:cNvPr>
          <p:cNvGrpSpPr/>
          <p:nvPr/>
        </p:nvGrpSpPr>
        <p:grpSpPr>
          <a:xfrm>
            <a:off x="2002190" y="1114903"/>
            <a:ext cx="3483434" cy="5175410"/>
            <a:chOff x="836288" y="896362"/>
            <a:chExt cx="3483434" cy="51754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A208A1F-490E-4D7E-BA5D-6CF2C8DBF261}"/>
                </a:ext>
              </a:extLst>
            </p:cNvPr>
            <p:cNvSpPr/>
            <p:nvPr/>
          </p:nvSpPr>
          <p:spPr>
            <a:xfrm>
              <a:off x="836289" y="1308241"/>
              <a:ext cx="3483433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제목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40FC9F2-128E-461C-BFAD-EE512FC01AD4}"/>
                </a:ext>
              </a:extLst>
            </p:cNvPr>
            <p:cNvSpPr/>
            <p:nvPr/>
          </p:nvSpPr>
          <p:spPr>
            <a:xfrm>
              <a:off x="2589047" y="1901629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시작일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/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마감일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EB0E397-F006-455C-BE8A-5BE2D3A47DF1}"/>
                </a:ext>
              </a:extLst>
            </p:cNvPr>
            <p:cNvSpPr/>
            <p:nvPr/>
          </p:nvSpPr>
          <p:spPr>
            <a:xfrm>
              <a:off x="836288" y="1595579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장소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14D5FEE-4AF1-4666-97CA-A3439C6A22B8}"/>
                </a:ext>
              </a:extLst>
            </p:cNvPr>
            <p:cNvSpPr/>
            <p:nvPr/>
          </p:nvSpPr>
          <p:spPr>
            <a:xfrm>
              <a:off x="2600235" y="1595578"/>
              <a:ext cx="1719487" cy="238023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예정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진행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종료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</a:rPr>
                <a:t>       </a:t>
              </a:r>
              <a:r>
                <a:rPr lang="ko-KR" altLang="en-US" sz="1100" dirty="0">
                  <a:solidFill>
                    <a:schemeClr val="bg1">
                      <a:lumMod val="50000"/>
                    </a:schemeClr>
                  </a:solidFill>
                </a:rPr>
                <a:t>▼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9B39BF9-438A-41B4-8FD6-3604A6C4B44D}"/>
                </a:ext>
              </a:extLst>
            </p:cNvPr>
            <p:cNvSpPr/>
            <p:nvPr/>
          </p:nvSpPr>
          <p:spPr>
            <a:xfrm>
              <a:off x="836288" y="1894287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썸네일 이미지 추가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29E8CE0-B7D1-4FAF-B082-38A773976473}"/>
                </a:ext>
              </a:extLst>
            </p:cNvPr>
            <p:cNvSpPr>
              <a:spLocks/>
            </p:cNvSpPr>
            <p:nvPr/>
          </p:nvSpPr>
          <p:spPr>
            <a:xfrm>
              <a:off x="836288" y="2487675"/>
              <a:ext cx="3483433" cy="31960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작성 된 게시글 내용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3725251-5900-4531-9181-DB66341DD8F7}"/>
                </a:ext>
              </a:extLst>
            </p:cNvPr>
            <p:cNvGrpSpPr/>
            <p:nvPr/>
          </p:nvGrpSpPr>
          <p:grpSpPr>
            <a:xfrm>
              <a:off x="859546" y="5798102"/>
              <a:ext cx="3436916" cy="269446"/>
              <a:chOff x="836288" y="5797422"/>
              <a:chExt cx="3436916" cy="269446"/>
            </a:xfrm>
          </p:grpSpPr>
          <p:sp>
            <p:nvSpPr>
              <p:cNvPr id="79" name="모서리가 둥근 직사각형 68">
                <a:extLst>
                  <a:ext uri="{FF2B5EF4-FFF2-40B4-BE49-F238E27FC236}">
                    <a16:creationId xmlns:a16="http://schemas.microsoft.com/office/drawing/2014/main" id="{DB49D82B-F173-4567-A468-5AFB5598AA58}"/>
                  </a:ext>
                </a:extLst>
              </p:cNvPr>
              <p:cNvSpPr/>
              <p:nvPr/>
            </p:nvSpPr>
            <p:spPr>
              <a:xfrm>
                <a:off x="2000516" y="5810162"/>
                <a:ext cx="1110518" cy="243609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삭제</a:t>
                </a:r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4A12C4AE-FF55-491A-A383-F09A9B0F81FA}"/>
                  </a:ext>
                </a:extLst>
              </p:cNvPr>
              <p:cNvGrpSpPr/>
              <p:nvPr/>
            </p:nvGrpSpPr>
            <p:grpSpPr>
              <a:xfrm>
                <a:off x="836288" y="5797422"/>
                <a:ext cx="3436916" cy="269446"/>
                <a:chOff x="836288" y="5797422"/>
                <a:chExt cx="3436916" cy="269446"/>
              </a:xfrm>
            </p:grpSpPr>
            <p:sp>
              <p:nvSpPr>
                <p:cNvPr id="78" name="모서리가 둥근 직사각형 68">
                  <a:extLst>
                    <a:ext uri="{FF2B5EF4-FFF2-40B4-BE49-F238E27FC236}">
                      <a16:creationId xmlns:a16="http://schemas.microsoft.com/office/drawing/2014/main" id="{DE6BA83D-3973-4C9F-91CE-346E0FC2E61E}"/>
                    </a:ext>
                  </a:extLst>
                </p:cNvPr>
                <p:cNvSpPr/>
                <p:nvPr/>
              </p:nvSpPr>
              <p:spPr>
                <a:xfrm>
                  <a:off x="836288" y="5797422"/>
                  <a:ext cx="1110517" cy="247020"/>
                </a:xfrm>
                <a:prstGeom prst="round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</a:rPr>
                    <a:t>수정</a:t>
                  </a:r>
                </a:p>
              </p:txBody>
            </p:sp>
            <p:sp>
              <p:nvSpPr>
                <p:cNvPr id="80" name="모서리가 둥근 직사각형 68">
                  <a:extLst>
                    <a:ext uri="{FF2B5EF4-FFF2-40B4-BE49-F238E27FC236}">
                      <a16:creationId xmlns:a16="http://schemas.microsoft.com/office/drawing/2014/main" id="{656DDB49-C88F-4356-B059-7E03F5EC9831}"/>
                    </a:ext>
                  </a:extLst>
                </p:cNvPr>
                <p:cNvSpPr/>
                <p:nvPr/>
              </p:nvSpPr>
              <p:spPr>
                <a:xfrm>
                  <a:off x="3162686" y="5823259"/>
                  <a:ext cx="1110518" cy="243609"/>
                </a:xfrm>
                <a:prstGeom prst="round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bg1"/>
                      </a:solidFill>
                    </a:rPr>
                    <a:t>LIST</a:t>
                  </a:r>
                  <a:endParaRPr lang="ko-KR" altLang="en-US" sz="1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8CA843B-FD2E-4F6C-90A4-28564DD2003A}"/>
                </a:ext>
              </a:extLst>
            </p:cNvPr>
            <p:cNvSpPr/>
            <p:nvPr/>
          </p:nvSpPr>
          <p:spPr>
            <a:xfrm>
              <a:off x="2433988" y="89636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EB5CDA-AC39-4B6A-A074-A1C7974B7039}"/>
                </a:ext>
              </a:extLst>
            </p:cNvPr>
            <p:cNvSpPr/>
            <p:nvPr/>
          </p:nvSpPr>
          <p:spPr>
            <a:xfrm>
              <a:off x="836288" y="577475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BD6257E-CAE1-4224-8C70-925578CAF6D4}"/>
                </a:ext>
              </a:extLst>
            </p:cNvPr>
            <p:cNvSpPr/>
            <p:nvPr/>
          </p:nvSpPr>
          <p:spPr>
            <a:xfrm>
              <a:off x="2011116" y="5774757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9A3DBD0F-5A66-4F6A-860A-5386D50CDF4E}"/>
                </a:ext>
              </a:extLst>
            </p:cNvPr>
            <p:cNvSpPr/>
            <p:nvPr/>
          </p:nvSpPr>
          <p:spPr>
            <a:xfrm>
              <a:off x="3171946" y="5783740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4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433F6A3-ED12-49C6-8861-FF78900D09AC}"/>
              </a:ext>
            </a:extLst>
          </p:cNvPr>
          <p:cNvSpPr/>
          <p:nvPr/>
        </p:nvSpPr>
        <p:spPr>
          <a:xfrm>
            <a:off x="2002190" y="2396154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태그확인</a:t>
            </a:r>
          </a:p>
        </p:txBody>
      </p:sp>
    </p:spTree>
    <p:extLst>
      <p:ext uri="{BB962C8B-B14F-4D97-AF65-F5344CB8AC3E}">
        <p14:creationId xmlns:p14="http://schemas.microsoft.com/office/powerpoint/2010/main" val="128923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입력된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정보수정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수정될 정보 입력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/>
                <a:t>페스티벌 시작일과 마감일은 캘린더기능으로 설정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en-US" altLang="ko-KR" sz="1200" dirty="0"/>
                <a:t>DB</a:t>
              </a:r>
              <a:r>
                <a:rPr lang="ko-KR" altLang="en-US" sz="1200" dirty="0"/>
                <a:t>에 정보 업데이트 되면서 게시글이 수정되고 초기 리스트 화면으로 이동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작성한 내용들이 모두 초기화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FontTx/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글 수정 없이 초기 리스트 화면으로 이동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77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게시글 내용 수정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647563" y="1052042"/>
            <a:ext cx="6192688" cy="525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6448881" y="9158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208A1F-490E-4D7E-BA5D-6CF2C8DBF261}"/>
              </a:ext>
            </a:extLst>
          </p:cNvPr>
          <p:cNvSpPr/>
          <p:nvPr/>
        </p:nvSpPr>
        <p:spPr>
          <a:xfrm>
            <a:off x="836289" y="1308241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제목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40FC9F2-128E-461C-BFAD-EE512FC01AD4}"/>
              </a:ext>
            </a:extLst>
          </p:cNvPr>
          <p:cNvSpPr/>
          <p:nvPr/>
        </p:nvSpPr>
        <p:spPr>
          <a:xfrm>
            <a:off x="2589047" y="190162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시작일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마감일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473D2-4B4B-4887-9434-0FDFCAAF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28" b="8563"/>
          <a:stretch/>
        </p:blipFill>
        <p:spPr>
          <a:xfrm>
            <a:off x="4696366" y="1308241"/>
            <a:ext cx="2029108" cy="2088232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5823B9-6293-4173-A329-707CCB418EE6}"/>
              </a:ext>
            </a:extLst>
          </p:cNvPr>
          <p:cNvSpPr txBox="1"/>
          <p:nvPr/>
        </p:nvSpPr>
        <p:spPr>
          <a:xfrm>
            <a:off x="4740582" y="958697"/>
            <a:ext cx="67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ex)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EB0E397-F006-455C-BE8A-5BE2D3A47DF1}"/>
              </a:ext>
            </a:extLst>
          </p:cNvPr>
          <p:cNvSpPr/>
          <p:nvPr/>
        </p:nvSpPr>
        <p:spPr>
          <a:xfrm>
            <a:off x="836288" y="1595579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장소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14D5FEE-4AF1-4666-97CA-A3439C6A22B8}"/>
              </a:ext>
            </a:extLst>
          </p:cNvPr>
          <p:cNvSpPr/>
          <p:nvPr/>
        </p:nvSpPr>
        <p:spPr>
          <a:xfrm>
            <a:off x="2600235" y="1595578"/>
            <a:ext cx="1719487" cy="2380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상태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예정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진행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종료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84A687F9-C6EF-425A-8E07-FF857E75B14A}"/>
              </a:ext>
            </a:extLst>
          </p:cNvPr>
          <p:cNvCxnSpPr>
            <a:cxnSpLocks/>
            <a:stCxn id="56" idx="3"/>
            <a:endCxn id="10" idx="1"/>
          </p:cNvCxnSpPr>
          <p:nvPr/>
        </p:nvCxnSpPr>
        <p:spPr>
          <a:xfrm flipV="1">
            <a:off x="4308534" y="1143363"/>
            <a:ext cx="432048" cy="87727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79B39BF9-438A-41B4-8FD6-3604A6C4B44D}"/>
              </a:ext>
            </a:extLst>
          </p:cNvPr>
          <p:cNvSpPr/>
          <p:nvPr/>
        </p:nvSpPr>
        <p:spPr>
          <a:xfrm>
            <a:off x="836288" y="1894287"/>
            <a:ext cx="1719487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썸네일 이미지 추가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29E8CE0-B7D1-4FAF-B082-38A773976473}"/>
              </a:ext>
            </a:extLst>
          </p:cNvPr>
          <p:cNvSpPr>
            <a:spLocks/>
          </p:cNvSpPr>
          <p:nvPr/>
        </p:nvSpPr>
        <p:spPr>
          <a:xfrm>
            <a:off x="836288" y="2493548"/>
            <a:ext cx="3483433" cy="31960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ko-KR" altLang="en-US" sz="1400" dirty="0"/>
              <a:t>글 작성 에디터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725251-5900-4531-9181-DB66341DD8F7}"/>
              </a:ext>
            </a:extLst>
          </p:cNvPr>
          <p:cNvGrpSpPr/>
          <p:nvPr/>
        </p:nvGrpSpPr>
        <p:grpSpPr>
          <a:xfrm>
            <a:off x="859546" y="5803975"/>
            <a:ext cx="3436916" cy="269446"/>
            <a:chOff x="836288" y="5558938"/>
            <a:chExt cx="3436916" cy="269446"/>
          </a:xfrm>
        </p:grpSpPr>
        <p:sp>
          <p:nvSpPr>
            <p:cNvPr id="79" name="모서리가 둥근 직사각형 68">
              <a:extLst>
                <a:ext uri="{FF2B5EF4-FFF2-40B4-BE49-F238E27FC236}">
                  <a16:creationId xmlns:a16="http://schemas.microsoft.com/office/drawing/2014/main" id="{DB49D82B-F173-4567-A468-5AFB5598AA58}"/>
                </a:ext>
              </a:extLst>
            </p:cNvPr>
            <p:cNvSpPr/>
            <p:nvPr/>
          </p:nvSpPr>
          <p:spPr>
            <a:xfrm>
              <a:off x="2000516" y="5571678"/>
              <a:ext cx="1110518" cy="243609"/>
            </a:xfrm>
            <a:prstGeom prst="round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리셋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12C4AE-FF55-491A-A383-F09A9B0F81FA}"/>
                </a:ext>
              </a:extLst>
            </p:cNvPr>
            <p:cNvGrpSpPr/>
            <p:nvPr/>
          </p:nvGrpSpPr>
          <p:grpSpPr>
            <a:xfrm>
              <a:off x="836288" y="5558938"/>
              <a:ext cx="3436916" cy="269446"/>
              <a:chOff x="836288" y="5558938"/>
              <a:chExt cx="3436916" cy="269446"/>
            </a:xfrm>
          </p:grpSpPr>
          <p:sp>
            <p:nvSpPr>
              <p:cNvPr id="78" name="모서리가 둥근 직사각형 68">
                <a:extLst>
                  <a:ext uri="{FF2B5EF4-FFF2-40B4-BE49-F238E27FC236}">
                    <a16:creationId xmlns:a16="http://schemas.microsoft.com/office/drawing/2014/main" id="{DE6BA83D-3973-4C9F-91CE-346E0FC2E61E}"/>
                  </a:ext>
                </a:extLst>
              </p:cNvPr>
              <p:cNvSpPr/>
              <p:nvPr/>
            </p:nvSpPr>
            <p:spPr>
              <a:xfrm>
                <a:off x="836288" y="5558938"/>
                <a:ext cx="1110517" cy="247020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</a:rPr>
                  <a:t>등록</a:t>
                </a:r>
              </a:p>
            </p:txBody>
          </p:sp>
          <p:sp>
            <p:nvSpPr>
              <p:cNvPr id="80" name="모서리가 둥근 직사각형 68">
                <a:extLst>
                  <a:ext uri="{FF2B5EF4-FFF2-40B4-BE49-F238E27FC236}">
                    <a16:creationId xmlns:a16="http://schemas.microsoft.com/office/drawing/2014/main" id="{656DDB49-C88F-4356-B059-7E03F5EC9831}"/>
                  </a:ext>
                </a:extLst>
              </p:cNvPr>
              <p:cNvSpPr/>
              <p:nvPr/>
            </p:nvSpPr>
            <p:spPr>
              <a:xfrm>
                <a:off x="3162686" y="5584775"/>
                <a:ext cx="1110518" cy="243609"/>
              </a:xfrm>
              <a:prstGeom prst="round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</a:rPr>
                  <a:t>LIST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C8CA843B-FD2E-4F6C-90A4-28564DD2003A}"/>
              </a:ext>
            </a:extLst>
          </p:cNvPr>
          <p:cNvSpPr/>
          <p:nvPr/>
        </p:nvSpPr>
        <p:spPr>
          <a:xfrm>
            <a:off x="2433988" y="89636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A5EB5CDA-AC39-4B6A-A074-A1C7974B7039}"/>
              </a:ext>
            </a:extLst>
          </p:cNvPr>
          <p:cNvSpPr/>
          <p:nvPr/>
        </p:nvSpPr>
        <p:spPr>
          <a:xfrm>
            <a:off x="836288" y="578063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BD6257E-CAE1-4224-8C70-925578CAF6D4}"/>
              </a:ext>
            </a:extLst>
          </p:cNvPr>
          <p:cNvSpPr/>
          <p:nvPr/>
        </p:nvSpPr>
        <p:spPr>
          <a:xfrm>
            <a:off x="2011116" y="578063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A3DBD0F-5A66-4F6A-860A-5386D50CDF4E}"/>
              </a:ext>
            </a:extLst>
          </p:cNvPr>
          <p:cNvSpPr/>
          <p:nvPr/>
        </p:nvSpPr>
        <p:spPr>
          <a:xfrm>
            <a:off x="3171946" y="578961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3F8E36C-F187-4CF6-9DBC-A71694E043FF}"/>
              </a:ext>
            </a:extLst>
          </p:cNvPr>
          <p:cNvSpPr/>
          <p:nvPr/>
        </p:nvSpPr>
        <p:spPr>
          <a:xfrm>
            <a:off x="836288" y="2173438"/>
            <a:ext cx="3483433" cy="23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태그수정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75346" y="746439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/>
                <a:t>각 탭 분류별로 </a:t>
              </a:r>
              <a:r>
                <a:rPr lang="ko-KR" altLang="en-US" sz="1200" dirty="0">
                  <a:latin typeface="+mj-lt"/>
                </a:rPr>
                <a:t>웹 계정들을 보여주는 리스트 페이지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각 탭의 메뉴를 누르면 분류대로 계정 리스트 출력</a:t>
              </a:r>
              <a:r>
                <a:rPr lang="en-US" altLang="ko-KR" sz="1200" dirty="0">
                  <a:latin typeface="+mj-lt"/>
                </a:rPr>
                <a:t>, (</a:t>
              </a:r>
              <a:r>
                <a:rPr lang="ko-KR" altLang="en-US" sz="1200" dirty="0">
                  <a:latin typeface="+mj-lt"/>
                </a:rPr>
                <a:t>기본값</a:t>
              </a:r>
              <a:r>
                <a:rPr lang="en-US" altLang="ko-KR" sz="1200" dirty="0">
                  <a:latin typeface="+mj-lt"/>
                </a:rPr>
                <a:t>=</a:t>
              </a:r>
              <a:r>
                <a:rPr lang="ko-KR" altLang="en-US" sz="1200" dirty="0">
                  <a:latin typeface="+mj-lt"/>
                </a:rPr>
                <a:t>전체</a:t>
              </a:r>
              <a:r>
                <a:rPr lang="en-US" altLang="ko-KR" sz="1200" dirty="0">
                  <a:latin typeface="+mj-lt"/>
                </a:rPr>
                <a:t>)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>
                  <a:latin typeface="+mj-lt"/>
                </a:rPr>
                <a:t>유저</a:t>
              </a:r>
              <a:r>
                <a:rPr lang="en-US" altLang="ko-KR" sz="1200" dirty="0">
                  <a:latin typeface="+mj-lt"/>
                </a:rPr>
                <a:t>(</a:t>
              </a:r>
              <a:r>
                <a:rPr lang="ko-KR" altLang="en-US" sz="1200" dirty="0">
                  <a:latin typeface="+mj-lt"/>
                </a:rPr>
                <a:t>계정</a:t>
              </a:r>
              <a:r>
                <a:rPr lang="en-US" altLang="ko-KR" sz="1200" dirty="0">
                  <a:latin typeface="+mj-lt"/>
                </a:rPr>
                <a:t>)</a:t>
              </a:r>
              <a:r>
                <a:rPr lang="ko-KR" altLang="en-US" sz="1200" dirty="0">
                  <a:latin typeface="+mj-lt"/>
                </a:rPr>
                <a:t> 검색</a:t>
              </a: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r>
                <a:rPr lang="ko-KR" altLang="en-US" sz="1200" dirty="0" err="1"/>
                <a:t>셀렉트</a:t>
              </a:r>
              <a:r>
                <a:rPr lang="ko-KR" altLang="en-US" sz="1200" dirty="0"/>
                <a:t> 박스와 수정버튼으로 계정 상태를 수정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  </a:t>
              </a:r>
              <a:r>
                <a:rPr lang="ko-KR" altLang="en-US" sz="1200" dirty="0"/>
                <a:t>마찬가지로 </a:t>
              </a:r>
              <a:r>
                <a:rPr lang="en-US" altLang="ko-KR" sz="1200" dirty="0"/>
                <a:t>DB</a:t>
              </a:r>
              <a:r>
                <a:rPr lang="ko-KR" altLang="en-US" sz="1200" dirty="0"/>
                <a:t>도 수정됨</a:t>
              </a:r>
              <a:r>
                <a:rPr lang="en-US" altLang="ko-KR" sz="1200" dirty="0"/>
                <a:t>.</a:t>
              </a:r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&gt;&gt; U_CK</a:t>
              </a:r>
              <a:r>
                <a:rPr lang="ko-KR" altLang="en-US" sz="1200" dirty="0" err="1"/>
                <a:t>컬럼값</a:t>
              </a:r>
              <a:r>
                <a:rPr lang="ko-KR" altLang="en-US" sz="1200" dirty="0"/>
                <a:t> 상태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/>
                <a:t> </a:t>
              </a:r>
              <a:r>
                <a:rPr lang="en-US" altLang="ko-KR" sz="1200" dirty="0"/>
                <a:t>0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-</a:t>
              </a:r>
              <a:r>
                <a:rPr lang="ko-KR" altLang="en-US" sz="1200" dirty="0"/>
                <a:t>  사용자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 1 -  </a:t>
              </a:r>
              <a:r>
                <a:rPr lang="ko-KR" altLang="en-US" sz="1200" dirty="0"/>
                <a:t>관리자 </a:t>
              </a:r>
              <a:endParaRPr lang="en-US" altLang="ko-KR" sz="1200" dirty="0"/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/>
                <a:t> 2 -  </a:t>
              </a:r>
              <a:r>
                <a:rPr lang="ko-KR" altLang="en-US" sz="1200" dirty="0"/>
                <a:t>계정정지</a:t>
              </a:r>
              <a:endParaRPr lang="en-US" altLang="ko-KR" sz="1200" dirty="0"/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AutoNum type="arabicPeriod"/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 dirty="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진효섭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1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사용자 관리 화면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9DF26CC-AC13-401F-8E4F-7CC0DEF02B34}"/>
              </a:ext>
            </a:extLst>
          </p:cNvPr>
          <p:cNvGrpSpPr/>
          <p:nvPr/>
        </p:nvGrpSpPr>
        <p:grpSpPr>
          <a:xfrm>
            <a:off x="1088991" y="4293096"/>
            <a:ext cx="5571241" cy="296557"/>
            <a:chOff x="944974" y="3858764"/>
            <a:chExt cx="5571241" cy="296557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76A9EF41-FF0A-4355-B241-CC0F056BB060}"/>
                </a:ext>
              </a:extLst>
            </p:cNvPr>
            <p:cNvCxnSpPr/>
            <p:nvPr/>
          </p:nvCxnSpPr>
          <p:spPr>
            <a:xfrm>
              <a:off x="133164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D1E87AF5-CAB4-4565-B847-9DFEE8EA2B63}"/>
                </a:ext>
              </a:extLst>
            </p:cNvPr>
            <p:cNvCxnSpPr/>
            <p:nvPr/>
          </p:nvCxnSpPr>
          <p:spPr>
            <a:xfrm>
              <a:off x="4251200" y="3858764"/>
              <a:ext cx="0" cy="2903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6322F7DA-2E8A-45F1-974D-3CD8CFE6303F}"/>
                </a:ext>
              </a:extLst>
            </p:cNvPr>
            <p:cNvGrpSpPr/>
            <p:nvPr/>
          </p:nvGrpSpPr>
          <p:grpSpPr>
            <a:xfrm>
              <a:off x="944974" y="3858764"/>
              <a:ext cx="5571241" cy="296557"/>
              <a:chOff x="944974" y="3858764"/>
              <a:chExt cx="5571241" cy="296557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9D96484A-BCE7-4CA4-8A22-F781034AE738}"/>
                  </a:ext>
                </a:extLst>
              </p:cNvPr>
              <p:cNvSpPr/>
              <p:nvPr/>
            </p:nvSpPr>
            <p:spPr>
              <a:xfrm>
                <a:off x="971599" y="3858764"/>
                <a:ext cx="5544616" cy="29655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64E97EB-CEF6-408E-9B02-ABAE6E7F9980}"/>
                  </a:ext>
                </a:extLst>
              </p:cNvPr>
              <p:cNvSpPr/>
              <p:nvPr/>
            </p:nvSpPr>
            <p:spPr>
              <a:xfrm>
                <a:off x="6061170" y="3885751"/>
                <a:ext cx="432048" cy="248843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b="1" dirty="0"/>
                  <a:t>수정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7353287-9375-4E06-89AF-00E0331EB746}"/>
                  </a:ext>
                </a:extLst>
              </p:cNvPr>
              <p:cNvSpPr txBox="1"/>
              <p:nvPr/>
            </p:nvSpPr>
            <p:spPr>
              <a:xfrm>
                <a:off x="944974" y="3896463"/>
                <a:ext cx="45867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번호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83518C0-720B-4F10-A6F4-11140628426F}"/>
                  </a:ext>
                </a:extLst>
              </p:cNvPr>
              <p:cNvSpPr txBox="1"/>
              <p:nvPr/>
            </p:nvSpPr>
            <p:spPr>
              <a:xfrm>
                <a:off x="2437063" y="3896463"/>
                <a:ext cx="45185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제목</a:t>
                </a:r>
                <a:endParaRPr lang="ko-KR" altLang="en-US" sz="9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188F7B4-214A-4E7F-B02C-5B70B4B539B0}"/>
                  </a:ext>
                </a:extLst>
              </p:cNvPr>
              <p:cNvSpPr/>
              <p:nvPr/>
            </p:nvSpPr>
            <p:spPr>
              <a:xfrm>
                <a:off x="4300719" y="3893064"/>
                <a:ext cx="1598479" cy="23083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상태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예정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진행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종료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       ▼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2DCDB1F-F132-4742-9987-A7E15EEBDC7C}"/>
              </a:ext>
            </a:extLst>
          </p:cNvPr>
          <p:cNvGrpSpPr/>
          <p:nvPr/>
        </p:nvGrpSpPr>
        <p:grpSpPr>
          <a:xfrm>
            <a:off x="324840" y="1235730"/>
            <a:ext cx="6822297" cy="4437044"/>
            <a:chOff x="324840" y="936172"/>
            <a:chExt cx="6822297" cy="443704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E052AD-4F5A-4153-B9B1-612A6AC66488}"/>
                </a:ext>
              </a:extLst>
            </p:cNvPr>
            <p:cNvSpPr/>
            <p:nvPr/>
          </p:nvSpPr>
          <p:spPr>
            <a:xfrm>
              <a:off x="647563" y="1399613"/>
              <a:ext cx="6192688" cy="3973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계정 리스트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리스트 양식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497CD31-39EB-4930-9852-342412E1229A}"/>
                </a:ext>
              </a:extLst>
            </p:cNvPr>
            <p:cNvSpPr/>
            <p:nvPr/>
          </p:nvSpPr>
          <p:spPr>
            <a:xfrm>
              <a:off x="324840" y="994845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866A5105-7B03-4F1D-A066-678D497F6D1C}"/>
                </a:ext>
              </a:extLst>
            </p:cNvPr>
            <p:cNvSpPr/>
            <p:nvPr/>
          </p:nvSpPr>
          <p:spPr>
            <a:xfrm>
              <a:off x="6859105" y="98475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A73827C-EBA0-4E87-88FD-C46E88E2AEDD}"/>
                </a:ext>
              </a:extLst>
            </p:cNvPr>
            <p:cNvGrpSpPr/>
            <p:nvPr/>
          </p:nvGrpSpPr>
          <p:grpSpPr>
            <a:xfrm>
              <a:off x="703920" y="1021368"/>
              <a:ext cx="2889857" cy="262421"/>
              <a:chOff x="703920" y="1021368"/>
              <a:chExt cx="2889857" cy="262421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268EE6C-B6F5-4338-B5BF-A533B7F69175}"/>
                  </a:ext>
                </a:extLst>
              </p:cNvPr>
              <p:cNvGrpSpPr/>
              <p:nvPr/>
            </p:nvGrpSpPr>
            <p:grpSpPr>
              <a:xfrm>
                <a:off x="703920" y="1022179"/>
                <a:ext cx="2170322" cy="261610"/>
                <a:chOff x="755575" y="4499813"/>
                <a:chExt cx="2170322" cy="261610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207471-8F93-498B-8FB1-6AA4EB2B1DA4}"/>
                    </a:ext>
                  </a:extLst>
                </p:cNvPr>
                <p:cNvSpPr txBox="1"/>
                <p:nvPr/>
              </p:nvSpPr>
              <p:spPr>
                <a:xfrm>
                  <a:off x="755575" y="4499814"/>
                  <a:ext cx="1008113" cy="26160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bg1"/>
                      </a:solidFill>
                    </a:rPr>
                    <a:t>전체</a:t>
                  </a:r>
                  <a:endParaRPr lang="en-US" altLang="ko-KR"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C0FCB47-7557-46E9-B341-78BD38019776}"/>
                    </a:ext>
                  </a:extLst>
                </p:cNvPr>
                <p:cNvSpPr txBox="1"/>
                <p:nvPr/>
              </p:nvSpPr>
              <p:spPr>
                <a:xfrm>
                  <a:off x="1475110" y="4499813"/>
                  <a:ext cx="731253" cy="2616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사용자</a:t>
                  </a:r>
                  <a:endParaRPr lang="en-US" altLang="ko-KR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5F817E-58AF-4ADE-B2E3-C24723BB37FE}"/>
                    </a:ext>
                  </a:extLst>
                </p:cNvPr>
                <p:cNvSpPr txBox="1"/>
                <p:nvPr/>
              </p:nvSpPr>
              <p:spPr>
                <a:xfrm>
                  <a:off x="2206362" y="4499813"/>
                  <a:ext cx="719535" cy="261610"/>
                </a:xfrm>
                <a:prstGeom prst="rect">
                  <a:avLst/>
                </a:prstGeom>
                <a:noFill/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100" dirty="0"/>
                    <a:t>관리자</a:t>
                  </a:r>
                  <a:endParaRPr lang="en-US" altLang="ko-KR" sz="1100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E5DEFE6-861E-4817-AD7E-8A72CBA0123F}"/>
                  </a:ext>
                </a:extLst>
              </p:cNvPr>
              <p:cNvSpPr txBox="1"/>
              <p:nvPr/>
            </p:nvSpPr>
            <p:spPr>
              <a:xfrm>
                <a:off x="2874242" y="1021368"/>
                <a:ext cx="719535" cy="261610"/>
              </a:xfrm>
              <a:prstGeom prst="rect">
                <a:avLst/>
              </a:prstGeom>
              <a:noFill/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/>
                  <a:t>정지</a:t>
                </a:r>
                <a:endParaRPr lang="en-US" altLang="ko-KR" sz="1100" dirty="0"/>
              </a:p>
            </p:txBody>
          </p:sp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21ADC892-D7D8-40F2-BEFA-2584068FE251}"/>
                </a:ext>
              </a:extLst>
            </p:cNvPr>
            <p:cNvSpPr/>
            <p:nvPr/>
          </p:nvSpPr>
          <p:spPr>
            <a:xfrm>
              <a:off x="5069661" y="1019850"/>
              <a:ext cx="1719487" cy="23802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검색어 입력</a:t>
              </a:r>
            </a:p>
          </p:txBody>
        </p:sp>
        <p:pic>
          <p:nvPicPr>
            <p:cNvPr id="29" name="그래픽 28" descr="돋보기">
              <a:extLst>
                <a:ext uri="{FF2B5EF4-FFF2-40B4-BE49-F238E27FC236}">
                  <a16:creationId xmlns:a16="http://schemas.microsoft.com/office/drawing/2014/main" id="{4B361B99-BE90-451C-BB7B-CA0FCB276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7574" y="936172"/>
              <a:ext cx="385192" cy="385192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95F0024-B7A6-4608-963D-9DEF4432CFFC}"/>
                </a:ext>
              </a:extLst>
            </p:cNvPr>
            <p:cNvGrpSpPr/>
            <p:nvPr/>
          </p:nvGrpSpPr>
          <p:grpSpPr>
            <a:xfrm>
              <a:off x="1087310" y="3573016"/>
              <a:ext cx="5571241" cy="296557"/>
              <a:chOff x="944974" y="3858764"/>
              <a:chExt cx="5571241" cy="29655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E75A64B-9BE9-4320-B517-D05015EFBD33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895BA272-7355-4CB7-9138-8E3FB94396D8}"/>
                  </a:ext>
                </a:extLst>
              </p:cNvPr>
              <p:cNvCxnSpPr/>
              <p:nvPr/>
            </p:nvCxnSpPr>
            <p:spPr>
              <a:xfrm>
                <a:off x="425120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A1F5462-61F7-407E-B3AE-678446517E0F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3514DE45-485F-4660-A79A-E2A94A849F5A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8B5458DA-BF98-443F-B0B7-0F39FA9E0688}"/>
                    </a:ext>
                  </a:extLst>
                </p:cNvPr>
                <p:cNvSpPr/>
                <p:nvPr/>
              </p:nvSpPr>
              <p:spPr>
                <a:xfrm>
                  <a:off x="6061170" y="3885751"/>
                  <a:ext cx="432048" cy="24884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수정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7558940-4E44-460B-92FC-EE64D2C6BE6B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F6ED8C8-CAC5-424E-ACC3-2320379225E8}"/>
                    </a:ext>
                  </a:extLst>
                </p:cNvPr>
                <p:cNvSpPr txBox="1"/>
                <p:nvPr/>
              </p:nvSpPr>
              <p:spPr>
                <a:xfrm>
                  <a:off x="2437062" y="3896463"/>
                  <a:ext cx="6712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 b="1">
                      <a:solidFill>
                        <a:schemeClr val="bg1">
                          <a:lumMod val="50000"/>
                        </a:schemeClr>
                      </a:solidFill>
                    </a:rPr>
                    <a:t>아이디</a:t>
                  </a:r>
                  <a:endParaRPr lang="ko-KR" altLang="en-US" sz="105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2CFC149B-B478-4B24-B62A-9A3CAE0E7AB6}"/>
                    </a:ext>
                  </a:extLst>
                </p:cNvPr>
                <p:cNvSpPr/>
                <p:nvPr/>
              </p:nvSpPr>
              <p:spPr>
                <a:xfrm>
                  <a:off x="4300719" y="3893063"/>
                  <a:ext cx="1694932" cy="248843"/>
                </a:xfrm>
                <a:prstGeom prst="round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상태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유저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어드민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정지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      ▼</a:t>
                  </a:r>
                </a:p>
              </p:txBody>
            </p:sp>
          </p:grp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F7D865-46FD-495C-BB95-ECFC6E4FBCFD}"/>
                </a:ext>
              </a:extLst>
            </p:cNvPr>
            <p:cNvGrpSpPr/>
            <p:nvPr/>
          </p:nvGrpSpPr>
          <p:grpSpPr>
            <a:xfrm>
              <a:off x="1088991" y="3933056"/>
              <a:ext cx="5571241" cy="296557"/>
              <a:chOff x="944974" y="3858764"/>
              <a:chExt cx="5571241" cy="296557"/>
            </a:xfrm>
          </p:grpSpPr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44007EB7-4E78-4922-9AB4-8CFC09F2E521}"/>
                  </a:ext>
                </a:extLst>
              </p:cNvPr>
              <p:cNvCxnSpPr/>
              <p:nvPr/>
            </p:nvCxnSpPr>
            <p:spPr>
              <a:xfrm>
                <a:off x="133164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4657A22-DED5-4B53-8759-D4AEA9CC00B7}"/>
                  </a:ext>
                </a:extLst>
              </p:cNvPr>
              <p:cNvCxnSpPr/>
              <p:nvPr/>
            </p:nvCxnSpPr>
            <p:spPr>
              <a:xfrm>
                <a:off x="4251200" y="3858764"/>
                <a:ext cx="0" cy="29031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CE2188AB-996F-41E0-B967-247666AA5515}"/>
                  </a:ext>
                </a:extLst>
              </p:cNvPr>
              <p:cNvGrpSpPr/>
              <p:nvPr/>
            </p:nvGrpSpPr>
            <p:grpSpPr>
              <a:xfrm>
                <a:off x="944974" y="3858764"/>
                <a:ext cx="5571241" cy="296557"/>
                <a:chOff x="944974" y="3858764"/>
                <a:chExt cx="5571241" cy="296557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E77FE116-88A8-4067-A870-D5D4D5191A8D}"/>
                    </a:ext>
                  </a:extLst>
                </p:cNvPr>
                <p:cNvSpPr/>
                <p:nvPr/>
              </p:nvSpPr>
              <p:spPr>
                <a:xfrm>
                  <a:off x="971599" y="3858764"/>
                  <a:ext cx="5544616" cy="296557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B42C222E-01B9-458B-8F77-1F50BB63AA0B}"/>
                    </a:ext>
                  </a:extLst>
                </p:cNvPr>
                <p:cNvSpPr/>
                <p:nvPr/>
              </p:nvSpPr>
              <p:spPr>
                <a:xfrm>
                  <a:off x="6061170" y="3885751"/>
                  <a:ext cx="432048" cy="248843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b="1" dirty="0"/>
                    <a:t>수정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50BCED6-8668-4E2B-9A3C-BAD600BCEA3A}"/>
                    </a:ext>
                  </a:extLst>
                </p:cNvPr>
                <p:cNvSpPr txBox="1"/>
                <p:nvPr/>
              </p:nvSpPr>
              <p:spPr>
                <a:xfrm>
                  <a:off x="944974" y="3896463"/>
                  <a:ext cx="45867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번호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E13179B-7013-4AD7-A57B-304BE501AF0F}"/>
                    </a:ext>
                  </a:extLst>
                </p:cNvPr>
                <p:cNvSpPr txBox="1"/>
                <p:nvPr/>
              </p:nvSpPr>
              <p:spPr>
                <a:xfrm>
                  <a:off x="2437062" y="3896463"/>
                  <a:ext cx="61382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50">
                      <a:solidFill>
                        <a:schemeClr val="bg1">
                          <a:lumMod val="50000"/>
                        </a:schemeClr>
                      </a:solidFill>
                    </a:rPr>
                    <a:t>아이디</a:t>
                  </a:r>
                  <a:endParaRPr lang="ko-KR" altLang="en-US" sz="9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2B179DE2-B793-4AA7-9172-3DAEA107BD8F}"/>
                </a:ext>
              </a:extLst>
            </p:cNvPr>
            <p:cNvSpPr/>
            <p:nvPr/>
          </p:nvSpPr>
          <p:spPr>
            <a:xfrm>
              <a:off x="6724067" y="3573016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5">
                      <a:lumMod val="50000"/>
                    </a:schemeClr>
                  </a:solidFill>
                </a:rPr>
                <a:t>3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7159944-462F-40C8-AC43-555FABE9B80C}"/>
              </a:ext>
            </a:extLst>
          </p:cNvPr>
          <p:cNvSpPr/>
          <p:nvPr/>
        </p:nvSpPr>
        <p:spPr>
          <a:xfrm>
            <a:off x="4433082" y="4256883"/>
            <a:ext cx="1694932" cy="24884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상태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유저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어드민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정지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       ▼</a:t>
            </a:r>
          </a:p>
        </p:txBody>
      </p:sp>
    </p:spTree>
    <p:extLst>
      <p:ext uri="{BB962C8B-B14F-4D97-AF65-F5344CB8AC3E}">
        <p14:creationId xmlns:p14="http://schemas.microsoft.com/office/powerpoint/2010/main" val="115389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Festival</a:t>
              </a:r>
              <a:r>
                <a:rPr lang="ko-KR" altLang="en-US" sz="1200" dirty="0">
                  <a:latin typeface="+mj-lt"/>
                </a:rPr>
                <a:t>을 각 분류별로 보여주는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햄버거 메뉴 누르면 축제 분류</a:t>
              </a:r>
              <a:r>
                <a:rPr lang="en-US" altLang="ko-KR" sz="1200" dirty="0">
                  <a:latin typeface="+mj-lt"/>
                </a:rPr>
                <a:t>(</a:t>
              </a:r>
              <a:r>
                <a:rPr lang="ko-KR" altLang="en-US" sz="1200" dirty="0">
                  <a:latin typeface="+mj-lt"/>
                </a:rPr>
                <a:t>장르별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 err="1">
                  <a:latin typeface="+mj-lt"/>
                </a:rPr>
                <a:t>진행별</a:t>
              </a:r>
              <a:r>
                <a:rPr lang="en-US" altLang="ko-KR" sz="1200" dirty="0">
                  <a:latin typeface="+mj-lt"/>
                </a:rPr>
                <a:t>,</a:t>
              </a:r>
              <a:r>
                <a:rPr lang="ko-KR" altLang="en-US" sz="1200" dirty="0">
                  <a:latin typeface="+mj-lt"/>
                </a:rPr>
                <a:t> 월별</a:t>
              </a:r>
              <a:r>
                <a:rPr lang="en-US" altLang="ko-KR" sz="1200" dirty="0">
                  <a:latin typeface="+mj-lt"/>
                </a:rPr>
                <a:t>)</a:t>
              </a:r>
              <a:r>
                <a:rPr lang="ko-KR" altLang="en-US" sz="1200" dirty="0">
                  <a:latin typeface="+mj-lt"/>
                </a:rPr>
                <a:t>가 나타남</a:t>
              </a:r>
              <a:r>
                <a:rPr lang="en-US" altLang="ko-KR" sz="1200" dirty="0">
                  <a:latin typeface="+mj-lt"/>
                </a:rPr>
                <a:t>.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찾을 내용 검색하는 것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3. </a:t>
              </a:r>
              <a:r>
                <a:rPr lang="ko-KR" altLang="en-US" sz="1200" dirty="0">
                  <a:latin typeface="+mj-lt"/>
                </a:rPr>
                <a:t>회원가입 시 선택한 선호장르를 통해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추천 리스트를 보여줌</a:t>
              </a:r>
              <a:r>
                <a:rPr lang="en-US" altLang="ko-KR" sz="1200" dirty="0">
                  <a:latin typeface="+mj-lt"/>
                </a:rPr>
                <a:t>.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상세 페이지로 페이지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4.</a:t>
              </a:r>
              <a:r>
                <a:rPr lang="ko-KR" altLang="en-US" sz="1200" dirty="0">
                  <a:latin typeface="+mj-lt"/>
                </a:rPr>
                <a:t> 축제 이미지와 기간</a:t>
              </a:r>
              <a:r>
                <a:rPr lang="en-US" altLang="ko-KR" sz="1200" dirty="0">
                  <a:latin typeface="+mj-lt"/>
                </a:rPr>
                <a:t>,</a:t>
              </a:r>
              <a:r>
                <a:rPr lang="ko-KR" altLang="en-US" sz="1200" dirty="0">
                  <a:latin typeface="+mj-lt"/>
                </a:rPr>
                <a:t>장소가 보여질 예정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5. </a:t>
              </a:r>
              <a:r>
                <a:rPr lang="ko-KR" altLang="en-US" sz="1200" dirty="0">
                  <a:latin typeface="+mj-lt"/>
                </a:rPr>
                <a:t>진행중인 페스티벌 목록을 보여줌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6.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분류에 해당하는 페스티벌을 보여줌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화면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052AD-4F5A-4153-B9B1-612A6AC66488}"/>
              </a:ext>
            </a:extLst>
          </p:cNvPr>
          <p:cNvSpPr/>
          <p:nvPr/>
        </p:nvSpPr>
        <p:spPr>
          <a:xfrm>
            <a:off x="775032" y="1580219"/>
            <a:ext cx="6121804" cy="917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페스티벌 이미지 슬라이드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7D248C-397F-49BE-9172-D19F14DE5235}"/>
              </a:ext>
            </a:extLst>
          </p:cNvPr>
          <p:cNvSpPr txBox="1"/>
          <p:nvPr/>
        </p:nvSpPr>
        <p:spPr>
          <a:xfrm>
            <a:off x="638775" y="2534267"/>
            <a:ext cx="212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이런 </a:t>
            </a:r>
            <a:r>
              <a:rPr lang="en-US" altLang="ko-KR" sz="1200" dirty="0"/>
              <a:t>Festival </a:t>
            </a:r>
            <a:r>
              <a:rPr lang="ko-KR" altLang="en-US" sz="1200" dirty="0"/>
              <a:t>어때요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EC5225C-83D8-4C01-841D-F60AFBA9240F}"/>
              </a:ext>
            </a:extLst>
          </p:cNvPr>
          <p:cNvGrpSpPr/>
          <p:nvPr/>
        </p:nvGrpSpPr>
        <p:grpSpPr>
          <a:xfrm>
            <a:off x="755575" y="2827521"/>
            <a:ext cx="6141261" cy="1436029"/>
            <a:chOff x="755575" y="2827521"/>
            <a:chExt cx="6141261" cy="143602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F760FD-069E-4AEB-BD1F-27DA47A48D21}"/>
                </a:ext>
              </a:extLst>
            </p:cNvPr>
            <p:cNvSpPr>
              <a:spLocks/>
            </p:cNvSpPr>
            <p:nvPr/>
          </p:nvSpPr>
          <p:spPr>
            <a:xfrm>
              <a:off x="755575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시작일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>
                  <a:solidFill>
                    <a:schemeClr val="tx1"/>
                  </a:solidFill>
                </a:rPr>
                <a:t>2019.05.21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</a:rPr>
                <a:t>장   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한강공원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A239518-3F15-48C0-B795-7E634CD85806}"/>
                </a:ext>
              </a:extLst>
            </p:cNvPr>
            <p:cNvSpPr>
              <a:spLocks/>
            </p:cNvSpPr>
            <p:nvPr/>
          </p:nvSpPr>
          <p:spPr>
            <a:xfrm>
              <a:off x="2346611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장소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05A8BBB-E7DD-405F-B2EE-A59F2292F8E0}"/>
                </a:ext>
              </a:extLst>
            </p:cNvPr>
            <p:cNvSpPr>
              <a:spLocks/>
            </p:cNvSpPr>
            <p:nvPr/>
          </p:nvSpPr>
          <p:spPr>
            <a:xfrm>
              <a:off x="3937647" y="2827521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장소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7352F29-A160-443F-98EF-D449AD9DED2D}"/>
                </a:ext>
              </a:extLst>
            </p:cNvPr>
            <p:cNvSpPr>
              <a:spLocks/>
            </p:cNvSpPr>
            <p:nvPr/>
          </p:nvSpPr>
          <p:spPr>
            <a:xfrm>
              <a:off x="5528683" y="2828405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장소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80C4220-8E71-4567-8AAF-96F417F8637F}"/>
                </a:ext>
              </a:extLst>
            </p:cNvPr>
            <p:cNvSpPr>
              <a:spLocks/>
            </p:cNvSpPr>
            <p:nvPr/>
          </p:nvSpPr>
          <p:spPr>
            <a:xfrm>
              <a:off x="755575" y="2854449"/>
              <a:ext cx="1368153" cy="92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30165C1-BD91-4FC1-A262-BB8F9FDFD6EB}"/>
                </a:ext>
              </a:extLst>
            </p:cNvPr>
            <p:cNvSpPr>
              <a:spLocks/>
            </p:cNvSpPr>
            <p:nvPr/>
          </p:nvSpPr>
          <p:spPr>
            <a:xfrm>
              <a:off x="2346611" y="2854448"/>
              <a:ext cx="1368153" cy="930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F81B96A-A021-4F0A-9CFA-4B5FA4F6F62E}"/>
                </a:ext>
              </a:extLst>
            </p:cNvPr>
            <p:cNvSpPr>
              <a:spLocks/>
            </p:cNvSpPr>
            <p:nvPr/>
          </p:nvSpPr>
          <p:spPr>
            <a:xfrm>
              <a:off x="3937647" y="2830423"/>
              <a:ext cx="1368153" cy="930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413D619-311E-4BBB-9E38-4D86F99F4457}"/>
                </a:ext>
              </a:extLst>
            </p:cNvPr>
            <p:cNvSpPr>
              <a:spLocks/>
            </p:cNvSpPr>
            <p:nvPr/>
          </p:nvSpPr>
          <p:spPr>
            <a:xfrm>
              <a:off x="5528683" y="2831307"/>
              <a:ext cx="1368153" cy="930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606BE069-AD82-41A8-B908-5342E3730D3E}"/>
              </a:ext>
            </a:extLst>
          </p:cNvPr>
          <p:cNvSpPr txBox="1"/>
          <p:nvPr/>
        </p:nvSpPr>
        <p:spPr>
          <a:xfrm>
            <a:off x="638775" y="4365212"/>
            <a:ext cx="212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진행중인 </a:t>
            </a:r>
            <a:r>
              <a:rPr lang="en-US" altLang="ko-KR" sz="1200" dirty="0"/>
              <a:t>Festival</a:t>
            </a:r>
            <a:endParaRPr lang="ko-KR" altLang="en-US" sz="12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009F793-7E33-486B-93F0-4C205522C448}"/>
              </a:ext>
            </a:extLst>
          </p:cNvPr>
          <p:cNvGrpSpPr/>
          <p:nvPr/>
        </p:nvGrpSpPr>
        <p:grpSpPr>
          <a:xfrm>
            <a:off x="755575" y="4658466"/>
            <a:ext cx="6141261" cy="1436029"/>
            <a:chOff x="755575" y="2827521"/>
            <a:chExt cx="6141261" cy="1436029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52E5793-61B3-4781-BDF9-9615450C9D3C}"/>
                </a:ext>
              </a:extLst>
            </p:cNvPr>
            <p:cNvSpPr>
              <a:spLocks/>
            </p:cNvSpPr>
            <p:nvPr/>
          </p:nvSpPr>
          <p:spPr>
            <a:xfrm>
              <a:off x="755575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8FD8001-0452-48B3-8221-97E0DBECE66E}"/>
                </a:ext>
              </a:extLst>
            </p:cNvPr>
            <p:cNvSpPr>
              <a:spLocks/>
            </p:cNvSpPr>
            <p:nvPr/>
          </p:nvSpPr>
          <p:spPr>
            <a:xfrm>
              <a:off x="2346611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631436A-1795-4D0A-847D-EE2D549C915E}"/>
                </a:ext>
              </a:extLst>
            </p:cNvPr>
            <p:cNvSpPr>
              <a:spLocks/>
            </p:cNvSpPr>
            <p:nvPr/>
          </p:nvSpPr>
          <p:spPr>
            <a:xfrm>
              <a:off x="3937647" y="2827521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5FAA1C3-0BF3-4CB4-B47E-466E33011FA1}"/>
                </a:ext>
              </a:extLst>
            </p:cNvPr>
            <p:cNvSpPr>
              <a:spLocks/>
            </p:cNvSpPr>
            <p:nvPr/>
          </p:nvSpPr>
          <p:spPr>
            <a:xfrm>
              <a:off x="5528683" y="2828405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8F9456D-0227-4D21-BF7B-BF69C2A30B7E}"/>
                </a:ext>
              </a:extLst>
            </p:cNvPr>
            <p:cNvSpPr>
              <a:spLocks/>
            </p:cNvSpPr>
            <p:nvPr/>
          </p:nvSpPr>
          <p:spPr>
            <a:xfrm>
              <a:off x="755575" y="2854449"/>
              <a:ext cx="1368153" cy="888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568760B-7CEB-41CA-90DA-976E1065D0CC}"/>
                </a:ext>
              </a:extLst>
            </p:cNvPr>
            <p:cNvSpPr>
              <a:spLocks/>
            </p:cNvSpPr>
            <p:nvPr/>
          </p:nvSpPr>
          <p:spPr>
            <a:xfrm>
              <a:off x="2346611" y="2854448"/>
              <a:ext cx="1368153" cy="893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3358D30-7EE2-4BCA-B2A8-755AEC657E90}"/>
                </a:ext>
              </a:extLst>
            </p:cNvPr>
            <p:cNvSpPr>
              <a:spLocks/>
            </p:cNvSpPr>
            <p:nvPr/>
          </p:nvSpPr>
          <p:spPr>
            <a:xfrm>
              <a:off x="3937647" y="2830423"/>
              <a:ext cx="1368153" cy="893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FCE4386-714D-4C6A-93DF-1A7BC99D5A8B}"/>
                </a:ext>
              </a:extLst>
            </p:cNvPr>
            <p:cNvSpPr>
              <a:spLocks/>
            </p:cNvSpPr>
            <p:nvPr/>
          </p:nvSpPr>
          <p:spPr>
            <a:xfrm>
              <a:off x="5528683" y="2831307"/>
              <a:ext cx="1368153" cy="893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1D78A46C-2590-48F5-A177-4C0D703464D6}"/>
              </a:ext>
            </a:extLst>
          </p:cNvPr>
          <p:cNvSpPr txBox="1"/>
          <p:nvPr/>
        </p:nvSpPr>
        <p:spPr>
          <a:xfrm>
            <a:off x="6433705" y="4437112"/>
            <a:ext cx="63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u="sng" dirty="0"/>
              <a:t>MORE</a:t>
            </a:r>
            <a:endParaRPr lang="ko-KR" altLang="en-US" sz="1050" u="sn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77A0642-42C7-485C-8A06-48501D272BFD}"/>
              </a:ext>
            </a:extLst>
          </p:cNvPr>
          <p:cNvSpPr txBox="1"/>
          <p:nvPr/>
        </p:nvSpPr>
        <p:spPr>
          <a:xfrm>
            <a:off x="660243" y="6110750"/>
            <a:ext cx="212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장르별 </a:t>
            </a:r>
            <a:r>
              <a:rPr lang="en-US" altLang="ko-KR" sz="1200" dirty="0"/>
              <a:t>Festival</a:t>
            </a:r>
            <a:endParaRPr lang="ko-KR" altLang="en-US" sz="1200" dirty="0"/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425932E-B4DB-46F5-A81E-A9DEF1A3E726}"/>
              </a:ext>
            </a:extLst>
          </p:cNvPr>
          <p:cNvGrpSpPr/>
          <p:nvPr/>
        </p:nvGrpSpPr>
        <p:grpSpPr>
          <a:xfrm>
            <a:off x="775032" y="6422519"/>
            <a:ext cx="6141261" cy="114517"/>
            <a:chOff x="755575" y="2826090"/>
            <a:chExt cx="6141261" cy="239170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0E5DF12-8A01-4BF1-B461-C9B21344BF2C}"/>
                </a:ext>
              </a:extLst>
            </p:cNvPr>
            <p:cNvSpPr>
              <a:spLocks/>
            </p:cNvSpPr>
            <p:nvPr/>
          </p:nvSpPr>
          <p:spPr>
            <a:xfrm>
              <a:off x="755575" y="2854448"/>
              <a:ext cx="1368153" cy="2108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569E75A-EECC-41CA-832D-1F4B22E8A961}"/>
                </a:ext>
              </a:extLst>
            </p:cNvPr>
            <p:cNvSpPr>
              <a:spLocks/>
            </p:cNvSpPr>
            <p:nvPr/>
          </p:nvSpPr>
          <p:spPr>
            <a:xfrm>
              <a:off x="2346538" y="2826090"/>
              <a:ext cx="1368153" cy="2118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3D61431-EA9A-42A9-90A0-9D0E21290871}"/>
                </a:ext>
              </a:extLst>
            </p:cNvPr>
            <p:cNvSpPr>
              <a:spLocks/>
            </p:cNvSpPr>
            <p:nvPr/>
          </p:nvSpPr>
          <p:spPr>
            <a:xfrm>
              <a:off x="3937720" y="2853452"/>
              <a:ext cx="1368153" cy="211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A4771BE-57D2-4F2D-89FC-D18C8B2FFAF3}"/>
                </a:ext>
              </a:extLst>
            </p:cNvPr>
            <p:cNvSpPr>
              <a:spLocks/>
            </p:cNvSpPr>
            <p:nvPr/>
          </p:nvSpPr>
          <p:spPr>
            <a:xfrm>
              <a:off x="5528683" y="2831307"/>
              <a:ext cx="1368153" cy="2118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D58C84F6-2070-4D34-9F65-4E85631C4346}"/>
              </a:ext>
            </a:extLst>
          </p:cNvPr>
          <p:cNvSpPr txBox="1"/>
          <p:nvPr/>
        </p:nvSpPr>
        <p:spPr>
          <a:xfrm>
            <a:off x="6455173" y="6182650"/>
            <a:ext cx="631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u="sng" dirty="0"/>
              <a:t>MORE</a:t>
            </a:r>
            <a:endParaRPr lang="ko-KR" altLang="en-US" sz="1050" u="sng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251520" y="1020209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6896836" y="100415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7D09B7A-462E-4FEA-9CBB-BA3C660489A8}"/>
              </a:ext>
            </a:extLst>
          </p:cNvPr>
          <p:cNvSpPr/>
          <p:nvPr/>
        </p:nvSpPr>
        <p:spPr>
          <a:xfrm>
            <a:off x="271876" y="252875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EF47CA1-8320-4FFC-8FB2-FEB23DCDBC72}"/>
              </a:ext>
            </a:extLst>
          </p:cNvPr>
          <p:cNvSpPr/>
          <p:nvPr/>
        </p:nvSpPr>
        <p:spPr>
          <a:xfrm>
            <a:off x="323240" y="437671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3C667D50-3081-4702-8863-896449F33308}"/>
              </a:ext>
            </a:extLst>
          </p:cNvPr>
          <p:cNvSpPr/>
          <p:nvPr/>
        </p:nvSpPr>
        <p:spPr>
          <a:xfrm>
            <a:off x="6975703" y="443711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2B179DE2-B793-4AA7-9172-3DAEA107BD8F}"/>
              </a:ext>
            </a:extLst>
          </p:cNvPr>
          <p:cNvSpPr/>
          <p:nvPr/>
        </p:nvSpPr>
        <p:spPr>
          <a:xfrm>
            <a:off x="263278" y="2916814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5EAE6A5B-DF61-4718-8596-E59B5713D6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0A8516F-1682-4443-BE2E-92494100FD88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사이트를 이용하기 위한 회원가입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회원가입시 필요한 아이디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비밀번호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비밀번호 확인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이름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선호장르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이메일을 작성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가입 버튼 시 회원가입 완료</a:t>
              </a:r>
              <a:r>
                <a:rPr lang="en-US" altLang="ko-KR" sz="1200" dirty="0">
                  <a:latin typeface="+mj-lt"/>
                </a:rPr>
                <a:t>, </a:t>
              </a:r>
              <a:r>
                <a:rPr lang="ko-KR" altLang="en-US" sz="1200" dirty="0">
                  <a:latin typeface="+mj-lt"/>
                </a:rPr>
                <a:t>로그인 화면으로 연결 됨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3. </a:t>
              </a:r>
              <a:r>
                <a:rPr lang="ko-KR" altLang="en-US" sz="1200" dirty="0">
                  <a:latin typeface="+mj-lt"/>
                </a:rPr>
                <a:t>회원가입 시 선택한 선호장르를 통해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추천 리스트를 보여줌</a:t>
              </a:r>
              <a:r>
                <a:rPr lang="en-US" altLang="ko-KR" sz="1200" dirty="0">
                  <a:latin typeface="+mj-lt"/>
                </a:rPr>
                <a:t>.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상세 페이지로 페이지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가입 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1547664" y="217945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2051720" y="578966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DD588-891D-4697-8B43-B96CE2C52CD4}"/>
              </a:ext>
            </a:extLst>
          </p:cNvPr>
          <p:cNvSpPr txBox="1"/>
          <p:nvPr/>
        </p:nvSpPr>
        <p:spPr>
          <a:xfrm>
            <a:off x="3127617" y="176350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회원가입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E4BCA75-4F5F-44AC-9B75-22E4AC3DC5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793"/>
          <a:stretch/>
        </p:blipFill>
        <p:spPr>
          <a:xfrm>
            <a:off x="1979712" y="2142149"/>
            <a:ext cx="3926012" cy="344709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9B3DACCE-B9CB-473C-B216-20A27AB5E6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45300" r="5363" b="50139"/>
          <a:stretch/>
        </p:blipFill>
        <p:spPr>
          <a:xfrm>
            <a:off x="2604583" y="4767921"/>
            <a:ext cx="2524476" cy="17681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46F79DA-2748-4BEB-8323-5C421201F8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t="45300" r="5363" b="50139"/>
          <a:stretch/>
        </p:blipFill>
        <p:spPr>
          <a:xfrm>
            <a:off x="2532822" y="5267684"/>
            <a:ext cx="2557743" cy="2158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6E64EEC-B87C-4BCD-8D12-1CE9DE89659C}"/>
              </a:ext>
            </a:extLst>
          </p:cNvPr>
          <p:cNvSpPr txBox="1"/>
          <p:nvPr/>
        </p:nvSpPr>
        <p:spPr>
          <a:xfrm>
            <a:off x="2075100" y="4479889"/>
            <a:ext cx="821710" cy="215444"/>
          </a:xfrm>
          <a:prstGeom prst="rect">
            <a:avLst/>
          </a:prstGeom>
          <a:solidFill>
            <a:srgbClr val="F5F6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선호 장르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B31D4B-CEFD-4463-B5F8-136630BFE588}"/>
              </a:ext>
            </a:extLst>
          </p:cNvPr>
          <p:cNvSpPr txBox="1"/>
          <p:nvPr/>
        </p:nvSpPr>
        <p:spPr>
          <a:xfrm>
            <a:off x="2088006" y="4676598"/>
            <a:ext cx="3649029" cy="335290"/>
          </a:xfrm>
          <a:prstGeom prst="rect">
            <a:avLst/>
          </a:prstGeom>
          <a:solidFill>
            <a:srgbClr val="F5F6F7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AC90EDB-64AB-4606-B3D1-199C275F2022}"/>
              </a:ext>
            </a:extLst>
          </p:cNvPr>
          <p:cNvSpPr/>
          <p:nvPr/>
        </p:nvSpPr>
        <p:spPr>
          <a:xfrm>
            <a:off x="2229885" y="4786516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8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113D55D-8E97-455F-8E12-FC8F021F6B62}"/>
              </a:ext>
            </a:extLst>
          </p:cNvPr>
          <p:cNvSpPr/>
          <p:nvPr/>
        </p:nvSpPr>
        <p:spPr>
          <a:xfrm>
            <a:off x="2805277" y="4777408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8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60E07F7-02A4-4558-BB5E-87E991EDF746}"/>
              </a:ext>
            </a:extLst>
          </p:cNvPr>
          <p:cNvSpPr/>
          <p:nvPr/>
        </p:nvSpPr>
        <p:spPr>
          <a:xfrm>
            <a:off x="3379243" y="4775052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8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024829-680C-4FEA-89A5-B39A4E6F4C39}"/>
              </a:ext>
            </a:extLst>
          </p:cNvPr>
          <p:cNvSpPr txBox="1"/>
          <p:nvPr/>
        </p:nvSpPr>
        <p:spPr>
          <a:xfrm>
            <a:off x="2253005" y="4736608"/>
            <a:ext cx="51879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장르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E091CB-4A3C-4770-A221-2CA93C205073}"/>
              </a:ext>
            </a:extLst>
          </p:cNvPr>
          <p:cNvSpPr txBox="1"/>
          <p:nvPr/>
        </p:nvSpPr>
        <p:spPr>
          <a:xfrm>
            <a:off x="2855976" y="4725144"/>
            <a:ext cx="51879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장르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A664C1-0BD3-4A1F-932D-0B91ADD554E1}"/>
              </a:ext>
            </a:extLst>
          </p:cNvPr>
          <p:cNvSpPr txBox="1"/>
          <p:nvPr/>
        </p:nvSpPr>
        <p:spPr>
          <a:xfrm>
            <a:off x="3436292" y="4725144"/>
            <a:ext cx="51879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장르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E40530A4-8DFC-4B68-B31E-5163FCC85EC9}"/>
              </a:ext>
            </a:extLst>
          </p:cNvPr>
          <p:cNvSpPr/>
          <p:nvPr/>
        </p:nvSpPr>
        <p:spPr>
          <a:xfrm>
            <a:off x="3869129" y="4776688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rgbClr val="08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C0FC7-6EB0-4DC7-972C-8DA12C18E336}"/>
              </a:ext>
            </a:extLst>
          </p:cNvPr>
          <p:cNvSpPr txBox="1"/>
          <p:nvPr/>
        </p:nvSpPr>
        <p:spPr>
          <a:xfrm>
            <a:off x="3926178" y="4726780"/>
            <a:ext cx="518795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장르</a:t>
            </a:r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D6C6C97-FA07-4945-BA12-CF3FD95F3985}"/>
              </a:ext>
            </a:extLst>
          </p:cNvPr>
          <p:cNvSpPr txBox="1"/>
          <p:nvPr/>
        </p:nvSpPr>
        <p:spPr>
          <a:xfrm>
            <a:off x="2090382" y="5013176"/>
            <a:ext cx="821710" cy="215444"/>
          </a:xfrm>
          <a:prstGeom prst="rect">
            <a:avLst/>
          </a:prstGeom>
          <a:solidFill>
            <a:srgbClr val="F5F6F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이메일</a:t>
            </a:r>
          </a:p>
        </p:txBody>
      </p:sp>
      <p:sp>
        <p:nvSpPr>
          <p:cNvPr id="82" name="모서리가 둥근 직사각형 68">
            <a:extLst>
              <a:ext uri="{FF2B5EF4-FFF2-40B4-BE49-F238E27FC236}">
                <a16:creationId xmlns:a16="http://schemas.microsoft.com/office/drawing/2014/main" id="{08FCBF49-E437-4690-95D1-B958AB7A83B1}"/>
              </a:ext>
            </a:extLst>
          </p:cNvPr>
          <p:cNvSpPr/>
          <p:nvPr/>
        </p:nvSpPr>
        <p:spPr>
          <a:xfrm>
            <a:off x="2501237" y="5736783"/>
            <a:ext cx="2502811" cy="35502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가입하기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47B169-A5ED-4DE8-8903-85B8E96D23AD}"/>
              </a:ext>
            </a:extLst>
          </p:cNvPr>
          <p:cNvSpPr/>
          <p:nvPr/>
        </p:nvSpPr>
        <p:spPr>
          <a:xfrm>
            <a:off x="2195736" y="5267684"/>
            <a:ext cx="338437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06BF51F-C62C-45FD-8C1B-F9C5EEDDE4B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B0A2AAC-08A7-4314-A47E-DA17156AEBDB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7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로그인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아이디 비밀번호 작성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아이디 및 비밀번호 찾기 화면으로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3. </a:t>
              </a:r>
              <a:r>
                <a:rPr lang="ko-KR" altLang="en-US" sz="1200" dirty="0">
                  <a:latin typeface="+mj-lt"/>
                </a:rPr>
                <a:t>로그인 버튼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로그인 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1691290" y="242088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1691290" y="4149081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DD588-891D-4697-8B43-B96CE2C52CD4}"/>
              </a:ext>
            </a:extLst>
          </p:cNvPr>
          <p:cNvSpPr txBox="1"/>
          <p:nvPr/>
        </p:nvSpPr>
        <p:spPr>
          <a:xfrm>
            <a:off x="2959074" y="180186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/>
              <a:t>로그인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E4BCA75-4F5F-44AC-9B75-22E4AC3DC5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5349"/>
          <a:stretch/>
        </p:blipFill>
        <p:spPr>
          <a:xfrm>
            <a:off x="2123728" y="2365226"/>
            <a:ext cx="3141510" cy="1427341"/>
          </a:xfrm>
          <a:prstGeom prst="rect">
            <a:avLst/>
          </a:prstGeom>
        </p:spPr>
      </p:pic>
      <p:sp>
        <p:nvSpPr>
          <p:cNvPr id="82" name="모서리가 둥근 직사각형 68">
            <a:extLst>
              <a:ext uri="{FF2B5EF4-FFF2-40B4-BE49-F238E27FC236}">
                <a16:creationId xmlns:a16="http://schemas.microsoft.com/office/drawing/2014/main" id="{08FCBF49-E437-4690-95D1-B958AB7A83B1}"/>
              </a:ext>
            </a:extLst>
          </p:cNvPr>
          <p:cNvSpPr/>
          <p:nvPr/>
        </p:nvSpPr>
        <p:spPr>
          <a:xfrm>
            <a:off x="2106051" y="4716662"/>
            <a:ext cx="3114022" cy="35502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로그인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9DA70D6-5FCE-4875-A553-4CBC5E7CE3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25" r="30025" b="16337"/>
          <a:stretch/>
        </p:blipFill>
        <p:spPr>
          <a:xfrm>
            <a:off x="2599856" y="3948918"/>
            <a:ext cx="1992583" cy="611393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683CF7F7-68C3-454B-8317-E4AA3A5EF1B6}"/>
              </a:ext>
            </a:extLst>
          </p:cNvPr>
          <p:cNvSpPr/>
          <p:nvPr/>
        </p:nvSpPr>
        <p:spPr>
          <a:xfrm>
            <a:off x="1691680" y="479342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4ED8B9C-9A67-4143-9845-6DA14BDFE18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F57100-703A-4C98-A800-A8A97BF5232B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7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아이디 찾기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이름과 이메일 주소를 통해 </a:t>
              </a:r>
              <a:r>
                <a:rPr lang="en-US" altLang="ko-KR" sz="1200" dirty="0" err="1">
                  <a:latin typeface="+mj-lt"/>
                </a:rPr>
                <a:t>db</a:t>
              </a:r>
              <a:r>
                <a:rPr lang="ko-KR" altLang="en-US" sz="1200" dirty="0">
                  <a:latin typeface="+mj-lt"/>
                </a:rPr>
                <a:t>에서 정보를 가져옴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다음 버튼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아이디 정보가 나옴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0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아이디 찾기 </a:t>
            </a:r>
            <a:r>
              <a:rPr lang="ko-KR" altLang="en-US" b="1" dirty="0"/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656600" y="345281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005B711-8391-4287-822F-38FB6909B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71" y="1709730"/>
            <a:ext cx="5708557" cy="3307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8CF50C-1CA3-4B54-B407-DE25B201B531}"/>
              </a:ext>
            </a:extLst>
          </p:cNvPr>
          <p:cNvSpPr txBox="1"/>
          <p:nvPr/>
        </p:nvSpPr>
        <p:spPr>
          <a:xfrm>
            <a:off x="4139953" y="3645359"/>
            <a:ext cx="1224136" cy="638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E848E-EA98-4FD4-A887-A5C097B2AE50}"/>
              </a:ext>
            </a:extLst>
          </p:cNvPr>
          <p:cNvSpPr txBox="1"/>
          <p:nvPr/>
        </p:nvSpPr>
        <p:spPr>
          <a:xfrm>
            <a:off x="2181546" y="4000712"/>
            <a:ext cx="2246438" cy="638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35C10-4D8E-4013-B42C-35CD08FFECFA}"/>
              </a:ext>
            </a:extLst>
          </p:cNvPr>
          <p:cNvSpPr txBox="1"/>
          <p:nvPr/>
        </p:nvSpPr>
        <p:spPr>
          <a:xfrm>
            <a:off x="1331640" y="2724805"/>
            <a:ext cx="4968552" cy="6384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04222D71-F465-4981-A296-64840977B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97" y="3489754"/>
            <a:ext cx="905001" cy="504896"/>
          </a:xfrm>
          <a:prstGeom prst="rect">
            <a:avLst/>
          </a:prstGeom>
        </p:spPr>
      </p:pic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5106028" y="356563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81570F1-8A29-47BE-99FD-6D82346DE0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BBD0572-C65B-4750-9A41-B17CC3ECDA63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79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아이디 찾기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본인 </a:t>
              </a:r>
              <a:r>
                <a:rPr lang="en-US" altLang="ko-KR" sz="1200" dirty="0">
                  <a:latin typeface="+mj-lt"/>
                </a:rPr>
                <a:t>id</a:t>
              </a:r>
              <a:r>
                <a:rPr lang="ko-KR" altLang="en-US" sz="1200" dirty="0">
                  <a:latin typeface="+mj-lt"/>
                </a:rPr>
                <a:t>가 나옴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로그인 화면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3. </a:t>
              </a:r>
              <a:r>
                <a:rPr lang="ko-KR" altLang="en-US" sz="1200" dirty="0">
                  <a:latin typeface="+mj-lt"/>
                </a:rPr>
                <a:t>비밀번호 찾기 화면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10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아이이 찾기 </a:t>
            </a:r>
            <a:r>
              <a:rPr lang="ko-KR" altLang="en-US" b="1" dirty="0"/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575555" y="349248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8A8393D-72E6-4406-A47D-623DD5CCD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9" y="2564904"/>
            <a:ext cx="5536441" cy="1993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59E9E07-EA7B-436A-8EAB-9F93F95A26D8}"/>
              </a:ext>
            </a:extLst>
          </p:cNvPr>
          <p:cNvSpPr txBox="1"/>
          <p:nvPr/>
        </p:nvSpPr>
        <p:spPr>
          <a:xfrm>
            <a:off x="2555776" y="3549454"/>
            <a:ext cx="100811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본인</a:t>
            </a:r>
            <a:r>
              <a:rPr lang="en-US" altLang="ko-KR" sz="750" dirty="0"/>
              <a:t>ID</a:t>
            </a:r>
            <a:endParaRPr lang="ko-KR" altLang="en-US" sz="750" dirty="0"/>
          </a:p>
        </p:txBody>
      </p:sp>
      <p:sp>
        <p:nvSpPr>
          <p:cNvPr id="33" name="모서리가 둥근 직사각형 46">
            <a:extLst>
              <a:ext uri="{FF2B5EF4-FFF2-40B4-BE49-F238E27FC236}">
                <a16:creationId xmlns:a16="http://schemas.microsoft.com/office/drawing/2014/main" id="{EE06700A-6232-4139-A1CE-4D1C34CB695F}"/>
              </a:ext>
            </a:extLst>
          </p:cNvPr>
          <p:cNvSpPr/>
          <p:nvPr/>
        </p:nvSpPr>
        <p:spPr>
          <a:xfrm>
            <a:off x="4211960" y="3502886"/>
            <a:ext cx="1008112" cy="3008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2411760" y="41452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CBF0C3A-C918-4EDA-81E4-457CBB9C1487}"/>
              </a:ext>
            </a:extLst>
          </p:cNvPr>
          <p:cNvSpPr/>
          <p:nvPr/>
        </p:nvSpPr>
        <p:spPr>
          <a:xfrm>
            <a:off x="4748732" y="41452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68">
            <a:extLst>
              <a:ext uri="{FF2B5EF4-FFF2-40B4-BE49-F238E27FC236}">
                <a16:creationId xmlns:a16="http://schemas.microsoft.com/office/drawing/2014/main" id="{864FFE47-339B-4248-AF39-69F86AB42028}"/>
              </a:ext>
            </a:extLst>
          </p:cNvPr>
          <p:cNvSpPr/>
          <p:nvPr/>
        </p:nvSpPr>
        <p:spPr>
          <a:xfrm>
            <a:off x="2735795" y="4163312"/>
            <a:ext cx="1008112" cy="2699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2C5DCB6-9946-49C7-A071-F4BFD2D1AF8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98EF8A7-6129-412C-8549-460AE721BDF2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2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비밀번호 찾기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아이디 및 이름 작성을 통해 비밀번호를 찾음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다음버튼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비밀번호가 보여지는 창으로 연결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35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찾기  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1446986" y="3103770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2915816" y="4609152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AB00035-1DA2-4D9A-A589-2146CB9B0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509120"/>
            <a:ext cx="905001" cy="50489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0B24BF-B07F-436D-B731-8F3DCB1909E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32"/>
          <a:stretch/>
        </p:blipFill>
        <p:spPr>
          <a:xfrm>
            <a:off x="1992915" y="2274485"/>
            <a:ext cx="3501984" cy="19466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CF38B1-5737-4B9C-9D03-564EE6A22B6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DA5960-0ED5-4A34-9F17-8F271F72968C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>
                  <a:latin typeface="+mj-lt"/>
                </a:rPr>
                <a:t>비밀번호가 보여지는 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비밀번호가 </a:t>
              </a:r>
              <a:r>
                <a:rPr lang="ko-KR" altLang="en-US" sz="1200" dirty="0" err="1">
                  <a:latin typeface="+mj-lt"/>
                </a:rPr>
                <a:t>보여짐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로그인 화면과 연결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464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비밀번호 찾기 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8A8393D-72E6-4406-A47D-623DD5CCD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59" y="2564904"/>
            <a:ext cx="5536441" cy="199375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59E9E07-EA7B-436A-8EAB-9F93F95A26D8}"/>
              </a:ext>
            </a:extLst>
          </p:cNvPr>
          <p:cNvSpPr txBox="1"/>
          <p:nvPr/>
        </p:nvSpPr>
        <p:spPr>
          <a:xfrm>
            <a:off x="2555776" y="3549454"/>
            <a:ext cx="100811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" dirty="0"/>
              <a:t>본인</a:t>
            </a:r>
            <a:r>
              <a:rPr lang="en-US" altLang="ko-KR" sz="750" dirty="0"/>
              <a:t>pw</a:t>
            </a:r>
            <a:endParaRPr lang="ko-KR" altLang="en-US" sz="750" dirty="0"/>
          </a:p>
        </p:txBody>
      </p:sp>
      <p:sp>
        <p:nvSpPr>
          <p:cNvPr id="33" name="모서리가 둥근 직사각형 46">
            <a:extLst>
              <a:ext uri="{FF2B5EF4-FFF2-40B4-BE49-F238E27FC236}">
                <a16:creationId xmlns:a16="http://schemas.microsoft.com/office/drawing/2014/main" id="{EE06700A-6232-4139-A1CE-4D1C34CB695F}"/>
              </a:ext>
            </a:extLst>
          </p:cNvPr>
          <p:cNvSpPr/>
          <p:nvPr/>
        </p:nvSpPr>
        <p:spPr>
          <a:xfrm>
            <a:off x="4211960" y="3502886"/>
            <a:ext cx="1008112" cy="30088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A9324-8356-40AD-BB7E-9F42EAF37081}"/>
              </a:ext>
            </a:extLst>
          </p:cNvPr>
          <p:cNvSpPr txBox="1"/>
          <p:nvPr/>
        </p:nvSpPr>
        <p:spPr>
          <a:xfrm>
            <a:off x="1027876" y="2564904"/>
            <a:ext cx="116786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/>
              <a:t>비밀번호 찾기</a:t>
            </a:r>
            <a:endParaRPr lang="ko-KR" altLang="en-US" sz="105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8A0F4E-323A-4C74-8D04-40B5684FF926}"/>
              </a:ext>
            </a:extLst>
          </p:cNvPr>
          <p:cNvSpPr txBox="1"/>
          <p:nvPr/>
        </p:nvSpPr>
        <p:spPr>
          <a:xfrm>
            <a:off x="3779910" y="4145267"/>
            <a:ext cx="1080122" cy="366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384B7-A33C-49E0-BC57-AE8BD40BA3F7}"/>
              </a:ext>
            </a:extLst>
          </p:cNvPr>
          <p:cNvSpPr txBox="1"/>
          <p:nvPr/>
        </p:nvSpPr>
        <p:spPr>
          <a:xfrm>
            <a:off x="1027875" y="2956395"/>
            <a:ext cx="2299313" cy="1654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105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848E82-6845-4567-AE44-6B97BD06A2C1}"/>
              </a:ext>
            </a:extLst>
          </p:cNvPr>
          <p:cNvSpPr/>
          <p:nvPr/>
        </p:nvSpPr>
        <p:spPr>
          <a:xfrm>
            <a:off x="575555" y="3492483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05B70A6-DEA7-44FC-9457-93AEB7B2840B}"/>
              </a:ext>
            </a:extLst>
          </p:cNvPr>
          <p:cNvSpPr/>
          <p:nvPr/>
        </p:nvSpPr>
        <p:spPr>
          <a:xfrm>
            <a:off x="2411760" y="4145267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68">
            <a:extLst>
              <a:ext uri="{FF2B5EF4-FFF2-40B4-BE49-F238E27FC236}">
                <a16:creationId xmlns:a16="http://schemas.microsoft.com/office/drawing/2014/main" id="{4C09926A-8A36-496C-B81A-A1B7D8580AAF}"/>
              </a:ext>
            </a:extLst>
          </p:cNvPr>
          <p:cNvSpPr/>
          <p:nvPr/>
        </p:nvSpPr>
        <p:spPr>
          <a:xfrm>
            <a:off x="2735794" y="4163312"/>
            <a:ext cx="2124237" cy="288032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2F21DEE-568F-4C98-91B5-E9A4D18835B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FD5167-9201-41BF-A8C5-D6C5F59F9C95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9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2B0E99F-277D-4A07-A567-E6600F3E8E5B}"/>
              </a:ext>
            </a:extLst>
          </p:cNvPr>
          <p:cNvGrpSpPr/>
          <p:nvPr/>
        </p:nvGrpSpPr>
        <p:grpSpPr>
          <a:xfrm>
            <a:off x="107503" y="764704"/>
            <a:ext cx="8928993" cy="5761310"/>
            <a:chOff x="107503" y="908050"/>
            <a:chExt cx="8928993" cy="5761310"/>
          </a:xfrm>
        </p:grpSpPr>
        <p:sp>
          <p:nvSpPr>
            <p:cNvPr id="4" name="Text Box 14">
              <a:extLst>
                <a:ext uri="{FF2B5EF4-FFF2-40B4-BE49-F238E27FC236}">
                  <a16:creationId xmlns:a16="http://schemas.microsoft.com/office/drawing/2014/main" id="{FF531499-8798-4983-A19D-83881F42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313" y="1178362"/>
              <a:ext cx="1656183" cy="5490998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90000" tIns="54000" rIns="90000" bIns="54000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ko-KR" altLang="en-US" sz="1200" dirty="0" err="1">
                  <a:latin typeface="+mj-lt"/>
                </a:rPr>
                <a:t>분류별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en-US" altLang="ko-KR" sz="1200" dirty="0">
                  <a:latin typeface="+mj-lt"/>
                </a:rPr>
                <a:t>Festival </a:t>
              </a:r>
              <a:r>
                <a:rPr lang="ko-KR" altLang="en-US" sz="1200" dirty="0">
                  <a:latin typeface="+mj-lt"/>
                </a:rPr>
                <a:t>목록화면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1. </a:t>
              </a:r>
              <a:r>
                <a:rPr lang="ko-KR" altLang="en-US" sz="1200" dirty="0">
                  <a:latin typeface="+mj-lt"/>
                </a:rPr>
                <a:t>선택한 분류명 라벨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2. </a:t>
              </a:r>
              <a:r>
                <a:rPr lang="ko-KR" altLang="en-US" sz="1200" dirty="0">
                  <a:latin typeface="+mj-lt"/>
                </a:rPr>
                <a:t>해당 페스티벌 목록이 </a:t>
              </a:r>
              <a:r>
                <a:rPr lang="ko-KR" altLang="en-US" sz="1200" dirty="0" err="1">
                  <a:latin typeface="+mj-lt"/>
                </a:rPr>
                <a:t>보여짐</a:t>
              </a:r>
              <a:r>
                <a:rPr lang="en-US" altLang="ko-KR" sz="1200" dirty="0">
                  <a:latin typeface="+mj-lt"/>
                </a:rPr>
                <a:t>,</a:t>
              </a:r>
              <a:r>
                <a:rPr lang="ko-KR" altLang="en-US" sz="1200" dirty="0">
                  <a:latin typeface="+mj-lt"/>
                </a:rPr>
                <a:t> </a:t>
              </a:r>
              <a:r>
                <a:rPr lang="ko-KR" altLang="en-US" sz="1200" dirty="0" err="1">
                  <a:latin typeface="+mj-lt"/>
                </a:rPr>
                <a:t>클릭시</a:t>
              </a:r>
              <a:r>
                <a:rPr lang="ko-KR" altLang="en-US" sz="1200" dirty="0">
                  <a:latin typeface="+mj-lt"/>
                </a:rPr>
                <a:t> 상세페이지 연결</a:t>
              </a: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en-US" altLang="ko-KR" sz="1200" dirty="0">
                <a:latin typeface="+mj-lt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en-US" altLang="ko-KR" sz="1200" dirty="0">
                  <a:latin typeface="+mj-lt"/>
                </a:rPr>
                <a:t>3. </a:t>
              </a:r>
              <a:r>
                <a:rPr lang="ko-KR" altLang="en-US" sz="1200" dirty="0" err="1">
                  <a:latin typeface="+mj-lt"/>
                </a:rPr>
                <a:t>페이징</a:t>
              </a:r>
              <a:r>
                <a:rPr lang="ko-KR" altLang="en-US" sz="1200" dirty="0">
                  <a:latin typeface="+mj-lt"/>
                </a:rPr>
                <a:t> 목록</a:t>
              </a:r>
              <a:endParaRPr lang="en-US" altLang="ko-KR" sz="1200" dirty="0">
                <a:latin typeface="+mj-lt"/>
              </a:endParaRPr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4BDD861A-C581-4AE3-A757-93A7A961F9F5}"/>
                </a:ext>
              </a:extLst>
            </p:cNvPr>
            <p:cNvSpPr>
              <a:spLocks noChangeArrowheads="1"/>
            </p:cNvSpPr>
            <p:nvPr>
              <p:custDataLst>
                <p:custData r:id="rId1"/>
              </p:custDataLst>
            </p:nvPr>
          </p:nvSpPr>
          <p:spPr bwMode="auto">
            <a:xfrm>
              <a:off x="7380313" y="908050"/>
              <a:ext cx="1656183" cy="28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 typeface="Monotype Sorts"/>
                <a:buNone/>
              </a:pPr>
              <a:r>
                <a:rPr lang="ko-KR" altLang="en-US" sz="1100" b="1" dirty="0">
                  <a:latin typeface="Arial" pitchFamily="34" charset="0"/>
                  <a:ea typeface="돋움" pitchFamily="50" charset="-127"/>
                  <a:cs typeface="Arial" pitchFamily="34" charset="0"/>
                </a:rPr>
                <a:t>화면설명</a:t>
              </a: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107503" y="908050"/>
              <a:ext cx="7272809" cy="576131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54000" rIns="90000" bIns="54000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Monotype Sorts"/>
                <a:buChar char="v"/>
              </a:pPr>
              <a:endParaRPr lang="ko-KR" altLang="ko-KR" sz="1000">
                <a:latin typeface="Arial" pitchFamily="34" charset="0"/>
                <a:ea typeface="돋움" pitchFamily="50" charset="-127"/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327F4E-3323-4C70-A160-0F40B2AFB61B}"/>
              </a:ext>
            </a:extLst>
          </p:cNvPr>
          <p:cNvGrpSpPr/>
          <p:nvPr/>
        </p:nvGrpSpPr>
        <p:grpSpPr>
          <a:xfrm>
            <a:off x="5220073" y="115030"/>
            <a:ext cx="3816425" cy="523220"/>
            <a:chOff x="6372200" y="116632"/>
            <a:chExt cx="3679273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F08D36-5555-45B3-A393-9A2D1EE4EAF2}"/>
                </a:ext>
              </a:extLst>
            </p:cNvPr>
            <p:cNvSpPr txBox="1"/>
            <p:nvPr/>
          </p:nvSpPr>
          <p:spPr>
            <a:xfrm>
              <a:off x="6372200" y="11663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작성자</a:t>
              </a:r>
              <a:endParaRPr lang="en-US" altLang="ko-KR" sz="11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B6253B3-5E1B-42EA-8011-47D0A798CF6B}"/>
                </a:ext>
              </a:extLst>
            </p:cNvPr>
            <p:cNvSpPr txBox="1"/>
            <p:nvPr/>
          </p:nvSpPr>
          <p:spPr>
            <a:xfrm>
              <a:off x="6372200" y="378242"/>
              <a:ext cx="1008112" cy="261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작성일</a:t>
              </a:r>
              <a:endParaRPr lang="en-US" altLang="ko-KR" sz="11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D01FE72-CCCE-4389-9DC8-0ADE82AA6D6C}"/>
                </a:ext>
              </a:extLst>
            </p:cNvPr>
            <p:cNvSpPr txBox="1"/>
            <p:nvPr/>
          </p:nvSpPr>
          <p:spPr>
            <a:xfrm>
              <a:off x="7380312" y="117165"/>
              <a:ext cx="2671161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나우진 </a:t>
              </a:r>
              <a:r>
                <a:rPr lang="ko-KR" altLang="en-US" sz="1100" dirty="0" err="1"/>
                <a:t>진효주</a:t>
              </a:r>
              <a:r>
                <a:rPr lang="ko-KR" altLang="en-US" sz="1100" dirty="0"/>
                <a:t> 김형도 </a:t>
              </a:r>
              <a:r>
                <a:rPr lang="ko-KR" altLang="en-US" sz="1100" dirty="0" err="1"/>
                <a:t>엄윤섭</a:t>
              </a:r>
              <a:r>
                <a:rPr lang="ko-KR" altLang="en-US" sz="1100" dirty="0"/>
                <a:t> 김하은 </a:t>
              </a:r>
              <a:endParaRPr lang="en-US" altLang="ko-KR" sz="11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5444DA-6D55-4498-9472-FFDF95C9CB3C}"/>
                </a:ext>
              </a:extLst>
            </p:cNvPr>
            <p:cNvSpPr txBox="1"/>
            <p:nvPr/>
          </p:nvSpPr>
          <p:spPr>
            <a:xfrm>
              <a:off x="7380312" y="377709"/>
              <a:ext cx="267115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2019.05.21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FC1096-B67F-4ED7-A1CD-E3ABC99F4F9E}"/>
              </a:ext>
            </a:extLst>
          </p:cNvPr>
          <p:cNvSpPr txBox="1"/>
          <p:nvPr/>
        </p:nvSpPr>
        <p:spPr>
          <a:xfrm>
            <a:off x="91771" y="209124"/>
            <a:ext cx="205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축제 리스트 </a:t>
            </a:r>
            <a:r>
              <a:rPr lang="ko-KR" altLang="en-US" b="1" dirty="0"/>
              <a:t>화면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E331576-50A5-49E3-9953-25DAFC113F31}"/>
              </a:ext>
            </a:extLst>
          </p:cNvPr>
          <p:cNvGrpSpPr/>
          <p:nvPr/>
        </p:nvGrpSpPr>
        <p:grpSpPr>
          <a:xfrm>
            <a:off x="647563" y="1081982"/>
            <a:ext cx="216024" cy="161736"/>
            <a:chOff x="6372200" y="1035016"/>
            <a:chExt cx="216024" cy="1617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696FD9A-047E-41F4-970F-486224D785EC}"/>
                </a:ext>
              </a:extLst>
            </p:cNvPr>
            <p:cNvCxnSpPr/>
            <p:nvPr/>
          </p:nvCxnSpPr>
          <p:spPr>
            <a:xfrm>
              <a:off x="6372200" y="1035016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B8B39AC-F6F4-49C0-AB98-21C6A4BD6AC4}"/>
                </a:ext>
              </a:extLst>
            </p:cNvPr>
            <p:cNvCxnSpPr/>
            <p:nvPr/>
          </p:nvCxnSpPr>
          <p:spPr>
            <a:xfrm>
              <a:off x="6372200" y="1116578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BE2A22F-ACE6-4E38-827D-63E711753AC8}"/>
                </a:ext>
              </a:extLst>
            </p:cNvPr>
            <p:cNvCxnSpPr/>
            <p:nvPr/>
          </p:nvCxnSpPr>
          <p:spPr>
            <a:xfrm>
              <a:off x="6372200" y="1196752"/>
              <a:ext cx="2160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4B361B99-BE90-451C-BB7B-CA0FCB276C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55059" y="955576"/>
            <a:ext cx="385192" cy="38519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47D248C-397F-49BE-9172-D19F14DE5235}"/>
              </a:ext>
            </a:extLst>
          </p:cNvPr>
          <p:cNvSpPr txBox="1"/>
          <p:nvPr/>
        </p:nvSpPr>
        <p:spPr>
          <a:xfrm>
            <a:off x="3181563" y="1711841"/>
            <a:ext cx="212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분류 명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EC5225C-83D8-4C01-841D-F60AFBA9240F}"/>
              </a:ext>
            </a:extLst>
          </p:cNvPr>
          <p:cNvGrpSpPr/>
          <p:nvPr/>
        </p:nvGrpSpPr>
        <p:grpSpPr>
          <a:xfrm>
            <a:off x="775032" y="2231851"/>
            <a:ext cx="6141261" cy="1436029"/>
            <a:chOff x="755575" y="2827521"/>
            <a:chExt cx="6141261" cy="143602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DF760FD-069E-4AEB-BD1F-27DA47A48D21}"/>
                </a:ext>
              </a:extLst>
            </p:cNvPr>
            <p:cNvSpPr>
              <a:spLocks/>
            </p:cNvSpPr>
            <p:nvPr/>
          </p:nvSpPr>
          <p:spPr>
            <a:xfrm>
              <a:off x="755575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100" dirty="0">
                  <a:solidFill>
                    <a:schemeClr val="tx1"/>
                  </a:solidFill>
                </a:rPr>
                <a:t>시작일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en-US" altLang="ko-KR" sz="1000" dirty="0">
                  <a:solidFill>
                    <a:schemeClr val="tx1"/>
                  </a:solidFill>
                </a:rPr>
                <a:t>2019.05.21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100" dirty="0">
                  <a:solidFill>
                    <a:schemeClr val="tx1"/>
                  </a:solidFill>
                </a:rPr>
                <a:t>장   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: </a:t>
              </a:r>
              <a:r>
                <a:rPr lang="ko-KR" altLang="en-US" sz="1100" dirty="0">
                  <a:solidFill>
                    <a:schemeClr val="tx1"/>
                  </a:solidFill>
                </a:rPr>
                <a:t>한강공원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A239518-3F15-48C0-B795-7E634CD85806}"/>
                </a:ext>
              </a:extLst>
            </p:cNvPr>
            <p:cNvSpPr>
              <a:spLocks/>
            </p:cNvSpPr>
            <p:nvPr/>
          </p:nvSpPr>
          <p:spPr>
            <a:xfrm>
              <a:off x="2346611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장소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05A8BBB-E7DD-405F-B2EE-A59F2292F8E0}"/>
                </a:ext>
              </a:extLst>
            </p:cNvPr>
            <p:cNvSpPr>
              <a:spLocks/>
            </p:cNvSpPr>
            <p:nvPr/>
          </p:nvSpPr>
          <p:spPr>
            <a:xfrm>
              <a:off x="3937647" y="2827521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장소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7352F29-A160-443F-98EF-D449AD9DED2D}"/>
                </a:ext>
              </a:extLst>
            </p:cNvPr>
            <p:cNvSpPr>
              <a:spLocks/>
            </p:cNvSpPr>
            <p:nvPr/>
          </p:nvSpPr>
          <p:spPr>
            <a:xfrm>
              <a:off x="5528683" y="2828405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r>
                <a:rPr lang="ko-KR" altLang="en-US" sz="12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ko-KR" altLang="en-US" sz="1200" dirty="0">
                  <a:solidFill>
                    <a:schemeClr val="tx1"/>
                  </a:solidFill>
                </a:rPr>
                <a:t>장소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180C4220-8E71-4567-8AAF-96F417F8637F}"/>
                </a:ext>
              </a:extLst>
            </p:cNvPr>
            <p:cNvSpPr>
              <a:spLocks/>
            </p:cNvSpPr>
            <p:nvPr/>
          </p:nvSpPr>
          <p:spPr>
            <a:xfrm>
              <a:off x="755575" y="2854449"/>
              <a:ext cx="1368153" cy="92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30165C1-BD91-4FC1-A262-BB8F9FDFD6EB}"/>
                </a:ext>
              </a:extLst>
            </p:cNvPr>
            <p:cNvSpPr>
              <a:spLocks/>
            </p:cNvSpPr>
            <p:nvPr/>
          </p:nvSpPr>
          <p:spPr>
            <a:xfrm>
              <a:off x="2346611" y="2854448"/>
              <a:ext cx="1368153" cy="930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F81B96A-A021-4F0A-9CFA-4B5FA4F6F62E}"/>
                </a:ext>
              </a:extLst>
            </p:cNvPr>
            <p:cNvSpPr>
              <a:spLocks/>
            </p:cNvSpPr>
            <p:nvPr/>
          </p:nvSpPr>
          <p:spPr>
            <a:xfrm>
              <a:off x="3937647" y="2830423"/>
              <a:ext cx="1368153" cy="930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413D619-311E-4BBB-9E38-4D86F99F4457}"/>
                </a:ext>
              </a:extLst>
            </p:cNvPr>
            <p:cNvSpPr>
              <a:spLocks/>
            </p:cNvSpPr>
            <p:nvPr/>
          </p:nvSpPr>
          <p:spPr>
            <a:xfrm>
              <a:off x="5528683" y="2831307"/>
              <a:ext cx="1368153" cy="930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r>
                <a:rPr lang="ko-KR" altLang="en-US" sz="1400" dirty="0"/>
                <a:t>이미지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+ </a:t>
              </a:r>
              <a:r>
                <a:rPr lang="ko-KR" altLang="en-US" sz="1400" dirty="0"/>
                <a:t>축제 명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009F793-7E33-486B-93F0-4C205522C448}"/>
              </a:ext>
            </a:extLst>
          </p:cNvPr>
          <p:cNvGrpSpPr/>
          <p:nvPr/>
        </p:nvGrpSpPr>
        <p:grpSpPr>
          <a:xfrm>
            <a:off x="775032" y="3937187"/>
            <a:ext cx="6141261" cy="1436029"/>
            <a:chOff x="755575" y="2827521"/>
            <a:chExt cx="6141261" cy="1436029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52E5793-61B3-4781-BDF9-9615450C9D3C}"/>
                </a:ext>
              </a:extLst>
            </p:cNvPr>
            <p:cNvSpPr>
              <a:spLocks/>
            </p:cNvSpPr>
            <p:nvPr/>
          </p:nvSpPr>
          <p:spPr>
            <a:xfrm>
              <a:off x="755575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8FD8001-0452-48B3-8221-97E0DBECE66E}"/>
                </a:ext>
              </a:extLst>
            </p:cNvPr>
            <p:cNvSpPr>
              <a:spLocks/>
            </p:cNvSpPr>
            <p:nvPr/>
          </p:nvSpPr>
          <p:spPr>
            <a:xfrm>
              <a:off x="2346611" y="2851546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631436A-1795-4D0A-847D-EE2D549C915E}"/>
                </a:ext>
              </a:extLst>
            </p:cNvPr>
            <p:cNvSpPr>
              <a:spLocks/>
            </p:cNvSpPr>
            <p:nvPr/>
          </p:nvSpPr>
          <p:spPr>
            <a:xfrm>
              <a:off x="3937647" y="2827521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5FAA1C3-0BF3-4CB4-B47E-466E33011FA1}"/>
                </a:ext>
              </a:extLst>
            </p:cNvPr>
            <p:cNvSpPr>
              <a:spLocks/>
            </p:cNvSpPr>
            <p:nvPr/>
          </p:nvSpPr>
          <p:spPr>
            <a:xfrm>
              <a:off x="5528683" y="2828405"/>
              <a:ext cx="1368153" cy="14120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b"/>
            <a:lstStyle/>
            <a:p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8F9456D-0227-4D21-BF7B-BF69C2A30B7E}"/>
                </a:ext>
              </a:extLst>
            </p:cNvPr>
            <p:cNvSpPr>
              <a:spLocks/>
            </p:cNvSpPr>
            <p:nvPr/>
          </p:nvSpPr>
          <p:spPr>
            <a:xfrm>
              <a:off x="755575" y="2854449"/>
              <a:ext cx="1368153" cy="8888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568760B-7CEB-41CA-90DA-976E1065D0CC}"/>
                </a:ext>
              </a:extLst>
            </p:cNvPr>
            <p:cNvSpPr>
              <a:spLocks/>
            </p:cNvSpPr>
            <p:nvPr/>
          </p:nvSpPr>
          <p:spPr>
            <a:xfrm>
              <a:off x="2346611" y="2854448"/>
              <a:ext cx="1368153" cy="893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3358D30-7EE2-4BCA-B2A8-755AEC657E90}"/>
                </a:ext>
              </a:extLst>
            </p:cNvPr>
            <p:cNvSpPr>
              <a:spLocks/>
            </p:cNvSpPr>
            <p:nvPr/>
          </p:nvSpPr>
          <p:spPr>
            <a:xfrm>
              <a:off x="3937647" y="2830423"/>
              <a:ext cx="1368153" cy="893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FCE4386-714D-4C6A-93DF-1A7BC99D5A8B}"/>
                </a:ext>
              </a:extLst>
            </p:cNvPr>
            <p:cNvSpPr>
              <a:spLocks/>
            </p:cNvSpPr>
            <p:nvPr/>
          </p:nvSpPr>
          <p:spPr>
            <a:xfrm>
              <a:off x="5528683" y="2831307"/>
              <a:ext cx="1368153" cy="8930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39" name="타원 38">
            <a:extLst>
              <a:ext uri="{FF2B5EF4-FFF2-40B4-BE49-F238E27FC236}">
                <a16:creationId xmlns:a16="http://schemas.microsoft.com/office/drawing/2014/main" id="{7497CD31-39EB-4930-9852-342412E1229A}"/>
              </a:ext>
            </a:extLst>
          </p:cNvPr>
          <p:cNvSpPr/>
          <p:nvPr/>
        </p:nvSpPr>
        <p:spPr>
          <a:xfrm>
            <a:off x="2810946" y="1700808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66A5105-7B03-4F1D-A066-678D497F6D1C}"/>
              </a:ext>
            </a:extLst>
          </p:cNvPr>
          <p:cNvSpPr/>
          <p:nvPr/>
        </p:nvSpPr>
        <p:spPr>
          <a:xfrm>
            <a:off x="312398" y="225587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7D09B7A-462E-4FEA-9CBB-BA3C660489A8}"/>
              </a:ext>
            </a:extLst>
          </p:cNvPr>
          <p:cNvSpPr/>
          <p:nvPr/>
        </p:nvSpPr>
        <p:spPr>
          <a:xfrm>
            <a:off x="3059832" y="5692606"/>
            <a:ext cx="288032" cy="288032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4DE8-0879-4F40-A516-990DE21EC26A}"/>
              </a:ext>
            </a:extLst>
          </p:cNvPr>
          <p:cNvSpPr txBox="1"/>
          <p:nvPr/>
        </p:nvSpPr>
        <p:spPr>
          <a:xfrm>
            <a:off x="5126252" y="1027663"/>
            <a:ext cx="15841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로그인 </a:t>
            </a:r>
            <a:r>
              <a:rPr lang="en-US" altLang="ko-KR" sz="1050" dirty="0"/>
              <a:t>| </a:t>
            </a:r>
            <a:r>
              <a:rPr lang="ko-KR" altLang="en-US" sz="1050" dirty="0"/>
              <a:t>회원가입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E4D5C-8349-42DC-8827-3B69499CA6F1}"/>
              </a:ext>
            </a:extLst>
          </p:cNvPr>
          <p:cNvSpPr txBox="1"/>
          <p:nvPr/>
        </p:nvSpPr>
        <p:spPr>
          <a:xfrm>
            <a:off x="3300647" y="5651956"/>
            <a:ext cx="10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dirty="0"/>
              <a:t>1 2 3 4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A76B0AA-1B2D-4590-8616-9966770209C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b="59209"/>
          <a:stretch/>
        </p:blipFill>
        <p:spPr>
          <a:xfrm>
            <a:off x="3002015" y="805357"/>
            <a:ext cx="1584176" cy="4633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F5CF8C3-63EC-4BE2-8980-55B960F2964E}"/>
              </a:ext>
            </a:extLst>
          </p:cNvPr>
          <p:cNvSpPr txBox="1"/>
          <p:nvPr/>
        </p:nvSpPr>
        <p:spPr>
          <a:xfrm>
            <a:off x="2536175" y="1295182"/>
            <a:ext cx="2515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53BC82"/>
                </a:solidFill>
              </a:rPr>
              <a:t>핀 포</a:t>
            </a:r>
            <a:r>
              <a:rPr lang="ko-KR" altLang="en-US" sz="1100" dirty="0">
                <a:solidFill>
                  <a:srgbClr val="53BC82"/>
                </a:solidFill>
              </a:rPr>
              <a:t>  </a:t>
            </a:r>
            <a:r>
              <a:rPr lang="en-US" altLang="ko-KR" sz="1100" dirty="0">
                <a:solidFill>
                  <a:srgbClr val="53BC82"/>
                </a:solidFill>
              </a:rPr>
              <a:t>|  FESTIVAL INFO WEBSITE</a:t>
            </a:r>
            <a:endParaRPr lang="ko-KR" altLang="en-US" sz="1100" dirty="0">
              <a:solidFill>
                <a:srgbClr val="53BC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1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2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0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1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2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3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3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4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5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7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8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9.xml><?xml version="1.0" encoding="utf-8"?>
<Control xmlns="http://schemas.microsoft.com/VisualStudio/2011/storyboarding/control">
  <Id Name="System.Storyboarding.WindowsPhone.Tile" Revision="1" Stencil="System.Storyboarding.WindowsPhone" StencilVersion="0.1"/>
</Control>
</file>

<file path=customXml/itemProps1.xml><?xml version="1.0" encoding="utf-8"?>
<ds:datastoreItem xmlns:ds="http://schemas.openxmlformats.org/officeDocument/2006/customXml" ds:itemID="{25E42A2A-3FEF-48DE-A40C-9B91FAB4EC1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563A8CF-6488-4E4C-89D6-7D18ABB20904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309A1D45-15AD-4CD2-B151-70B6C407FF4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CD80A8A-322D-4CE5-9F20-46A326221AB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D1CE10B-4EA6-45B2-982D-937EF0045B8C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96C20927-B813-4D8D-A0F1-C070145D9CD8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24115072-3681-4CE3-ADD4-83C83B730F6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18F7AA2-AB4A-49D6-A1A1-1D9B2F1D4267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7925D2A9-007D-4E8B-8E67-4232FB05F87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2D6B5FD-0A3D-4A1F-8DAE-377A4B9CE82E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898A56B-E230-43B7-9942-3B2FEE62C95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4229F77-9696-4662-AC69-511520190F8F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6628EDC-9783-4BF3-9F0C-6C7EFE12E26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B8EAB87-47A4-4C36-85BA-5E1D2F80073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D06D1EBD-01E5-4975-942D-01667FDBA00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9DF0378-6A3A-4AB7-AB4C-AFC9B3BC34E5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A786159-79E8-411A-BD7B-5E8A9C5AEF8C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2487C69-6499-409D-9D0D-CCABEEB0F6E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3578C4D-3354-4607-AE9A-97ACA955A97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1FA22B4F-A306-4005-9F98-539A953920D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B00BA264-E98B-4B6B-88B0-380CC2A08A0B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7CF1A489-7C39-41E5-A1CC-63887EE941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9580E05-9D11-4F78-A149-B1EA2AAD0A1F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8E20F8E-44E5-4597-92F5-5AD4D500E72A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352595E-50DA-4011-9294-DAB833A718D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294DDC0-761D-4059-BEB4-8ABDB900797A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1C56301-817E-4CA1-A13E-B03B38A5D63F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105B3A1-C08A-49B9-8C8D-CF52539EF279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AA5655B-7048-4D6E-AF9D-FE294DB6A745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1E65735F-CB38-4590-81DB-B137CD4FD08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6C689B8-6190-48AC-9F37-1688A13716C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CAC5677-A667-4354-BBC8-A1E34919BD4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CE77D6E-371F-486E-B76C-3B0833D2AE1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468BA5F-CC77-4F04-8F98-CC90C2FC336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00EB10FD-AA03-408E-8BC4-4F05553DD3B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8A834B8-B5E8-4445-AFB8-6D61DF64866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1255</Words>
  <Application>Microsoft Office PowerPoint</Application>
  <PresentationFormat>화면 슬라이드 쇼(4:3)</PresentationFormat>
  <Paragraphs>494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Monotype Sorts</vt:lpstr>
      <vt:lpstr>맑은 고딕</vt:lpstr>
      <vt:lpstr>Arial</vt:lpstr>
      <vt:lpstr>Segoe UI</vt:lpstr>
      <vt:lpstr>Wingdings</vt:lpstr>
      <vt:lpstr>Office 테마</vt:lpstr>
      <vt:lpstr>스토리보드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스토리보드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김형도</dc:creator>
  <cp:lastModifiedBy>효 듀</cp:lastModifiedBy>
  <cp:revision>53</cp:revision>
  <dcterms:created xsi:type="dcterms:W3CDTF">2019-05-20T18:42:29Z</dcterms:created>
  <dcterms:modified xsi:type="dcterms:W3CDTF">2019-06-04T11:31:34Z</dcterms:modified>
</cp:coreProperties>
</file>