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80" r:id="rId18"/>
    <p:sldId id="281" r:id="rId19"/>
    <p:sldId id="282" r:id="rId20"/>
  </p:sldIdLst>
  <p:sldSz cx="13716000" cy="10287000"/>
  <p:notesSz cx="13716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3C5"/>
    <a:srgbClr val="D9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3188970"/>
            <a:ext cx="116586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5760720"/>
            <a:ext cx="96012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2366010"/>
            <a:ext cx="596646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2366010"/>
            <a:ext cx="596646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411480"/>
            <a:ext cx="123444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2366010"/>
            <a:ext cx="123444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9566910"/>
            <a:ext cx="438912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9566910"/>
            <a:ext cx="3154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9566910"/>
            <a:ext cx="3154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9753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矩形 2"/>
          <p:cNvSpPr/>
          <p:nvPr/>
        </p:nvSpPr>
        <p:spPr>
          <a:xfrm>
            <a:off x="1295400" y="419100"/>
            <a:ext cx="533400" cy="838200"/>
          </a:xfrm>
          <a:prstGeom prst="rect">
            <a:avLst/>
          </a:prstGeom>
          <a:solidFill>
            <a:srgbClr val="D9D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8090" y="266700"/>
            <a:ext cx="646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/>
              <a:t>4</a:t>
            </a:r>
            <a:endParaRPr lang="en-US" altLang="zh-CN" sz="7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矩形 3"/>
          <p:cNvSpPr/>
          <p:nvPr/>
        </p:nvSpPr>
        <p:spPr>
          <a:xfrm>
            <a:off x="1295400" y="571500"/>
            <a:ext cx="533400" cy="762000"/>
          </a:xfrm>
          <a:prstGeom prst="rect">
            <a:avLst/>
          </a:prstGeom>
          <a:solidFill>
            <a:srgbClr val="D9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38885" y="353060"/>
            <a:ext cx="646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/>
              <a:t>5</a:t>
            </a:r>
            <a:endParaRPr lang="en-US" altLang="zh-CN" sz="7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矩形 3"/>
          <p:cNvSpPr/>
          <p:nvPr/>
        </p:nvSpPr>
        <p:spPr>
          <a:xfrm>
            <a:off x="1263650" y="615950"/>
            <a:ext cx="439420" cy="695325"/>
          </a:xfrm>
          <a:prstGeom prst="rect">
            <a:avLst/>
          </a:prstGeom>
          <a:solidFill>
            <a:srgbClr val="D9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0145" y="384175"/>
            <a:ext cx="646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/>
              <a:t>6</a:t>
            </a:r>
            <a:endParaRPr lang="en-US" altLang="zh-CN" sz="7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7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On-screen Show (4:3)</PresentationFormat>
  <Paragraphs>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bingdian001.com</dc:title>
  <dc:creator>bingdian001.com</dc:creator>
  <cp:keywords>bingdian001.com</cp:keywords>
  <dc:subject>bingdian001.com</dc:subject>
  <cp:lastModifiedBy>青青子吟，悠悠我心</cp:lastModifiedBy>
  <cp:revision>1</cp:revision>
  <dcterms:created xsi:type="dcterms:W3CDTF">2019-11-05T11:00:20Z</dcterms:created>
  <dcterms:modified xsi:type="dcterms:W3CDTF">2019-11-05T11:00:20Z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2019-10-30T00:00:00Z</vt:filetime>
  </property>
  <property fmtid="{D5CDD505-2E9C-101B-9397-08002B2CF9AE}" pid="3" name="Creator">
    <vt:lpwstr>bingdian001.com</vt:lpwstr>
  </property>
  <property fmtid="{D5CDD505-2E9C-101B-9397-08002B2CF9AE}" pid="4" name="LastSaved">
    <vt:filetime>2019-10-30T00:00:00Z</vt:filetime>
  </property>
  <property fmtid="{D5CDD505-2E9C-101B-9397-08002B2CF9AE}" pid="5" name="KSOProductBuildVer">
    <vt:lpwstr>2052-11.1.0.9141</vt:lpwstr>
  </property>
</Properties>
</file>