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3" r:id="rId5"/>
    <p:sldId id="258" r:id="rId6"/>
    <p:sldId id="265" r:id="rId7"/>
    <p:sldId id="259" r:id="rId8"/>
    <p:sldId id="266" r:id="rId9"/>
    <p:sldId id="262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4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DB7F-9783-4E14-918D-C26FAE58265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A862-5273-4014-92E2-179AEE73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tvjbmoDx-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659D-0762-44FF-A14B-470DA17A8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CRITICAL APPROACHES TO ADVERTISING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59E0-9F9C-4E2A-95FD-C216AFF0C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90A9-EBCB-4AF5-A6A4-CBA89ECD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37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DC5A-319B-4D69-A43F-1022D81E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918"/>
            <a:ext cx="10515600" cy="5468045"/>
          </a:xfrm>
        </p:spPr>
        <p:txBody>
          <a:bodyPr/>
          <a:lstStyle/>
          <a:p>
            <a:r>
              <a:rPr lang="en-US" sz="5400" dirty="0"/>
              <a:t>IT HAS TO DO WITH MEANINGS, VALUES, IDEOLOGIES, AND COMMUNICATION AS MUCH AS IT HAS TO DO WITH “SELLING”, ECONOMIC RELATIONS, MARKET ETC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3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3952-6885-4260-B648-E345D67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3373-D139-4F7D-B911-FCAB6232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ADVERTISING GIVES “OBJECTS” “THINGS” A “SOCIAL LIFE”</a:t>
            </a:r>
          </a:p>
          <a:p>
            <a:pPr lvl="1"/>
            <a:r>
              <a:rPr lang="en-US" sz="5400" dirty="0"/>
              <a:t>(APPADURAI, ARJUN NOTION OF “SOCIAL LIFE OF THINGS”)</a:t>
            </a:r>
          </a:p>
        </p:txBody>
      </p:sp>
    </p:spTree>
    <p:extLst>
      <p:ext uri="{BB962C8B-B14F-4D97-AF65-F5344CB8AC3E}">
        <p14:creationId xmlns:p14="http://schemas.microsoft.com/office/powerpoint/2010/main" val="270231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D82F-C489-42AE-B415-40CA5FE3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0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77EC3-9655-4D7A-B412-A69996B8D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74" y="976045"/>
            <a:ext cx="4911047" cy="5527497"/>
          </a:xfrm>
        </p:spPr>
      </p:pic>
    </p:spTree>
    <p:extLst>
      <p:ext uri="{BB962C8B-B14F-4D97-AF65-F5344CB8AC3E}">
        <p14:creationId xmlns:p14="http://schemas.microsoft.com/office/powerpoint/2010/main" val="5748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AB8C-106C-40DE-9C67-E93CF6D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58640-549E-487B-A07A-77723566F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74" y="174661"/>
            <a:ext cx="5743254" cy="6683339"/>
          </a:xfrm>
        </p:spPr>
      </p:pic>
    </p:spTree>
    <p:extLst>
      <p:ext uri="{BB962C8B-B14F-4D97-AF65-F5344CB8AC3E}">
        <p14:creationId xmlns:p14="http://schemas.microsoft.com/office/powerpoint/2010/main" val="75128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58A4-DD39-4E92-A24F-2E9965E6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5B5CC-8401-4448-9E74-492B45E66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29" y="174662"/>
            <a:ext cx="6041205" cy="6400800"/>
          </a:xfrm>
        </p:spPr>
      </p:pic>
    </p:spTree>
    <p:extLst>
      <p:ext uri="{BB962C8B-B14F-4D97-AF65-F5344CB8AC3E}">
        <p14:creationId xmlns:p14="http://schemas.microsoft.com/office/powerpoint/2010/main" val="71736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4C23-37A7-4740-A62C-5768AE14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F580-9723-41F2-913F-2A23648E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ADS ARE EVERYWHERE RESULTING IN THE COMMODIFICATION OF ALL ASPECTS OF OUR LIVES (INCLUDING INTIMATE AND VERY PERSONAL ASPECTS—E.G HEALTH, SEX,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397748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D662-68D9-4402-A72A-C723CFB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8223A-D854-41D9-B46F-CA725C395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66" y="616448"/>
            <a:ext cx="4791246" cy="6241551"/>
          </a:xfrm>
        </p:spPr>
      </p:pic>
    </p:spTree>
    <p:extLst>
      <p:ext uri="{BB962C8B-B14F-4D97-AF65-F5344CB8AC3E}">
        <p14:creationId xmlns:p14="http://schemas.microsoft.com/office/powerpoint/2010/main" val="127702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16E7-7681-4237-A558-CC3F1788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50680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E914D-91D6-4E8F-B49C-80FFB1325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500062"/>
            <a:ext cx="8266772" cy="6280882"/>
          </a:xfrm>
        </p:spPr>
      </p:pic>
    </p:spTree>
    <p:extLst>
      <p:ext uri="{BB962C8B-B14F-4D97-AF65-F5344CB8AC3E}">
        <p14:creationId xmlns:p14="http://schemas.microsoft.com/office/powerpoint/2010/main" val="357160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3DC-BBBC-4692-A77D-D794733E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“CRITICAL” MEAN IN CRITICAL APPROACHES TO ADVERTISING?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AE6B-4CA2-49E9-A961-9E77C07C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400" dirty="0"/>
              <a:t>CRITICAL—EXAMINING OF INEQUALITIES AND SOCIAL POWER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EEA2-BC5E-46F5-BB4C-B56B2D75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APPLE FAMOUS 1984 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372C9-D760-4740-BBF3-CE5FBAA3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https://www.youtube.com/watch?v=VtvjbmoDx-I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564C-C498-48E7-92FA-B8D7D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069221"/>
          </a:xfrm>
        </p:spPr>
        <p:txBody>
          <a:bodyPr>
            <a:normAutofit/>
          </a:bodyPr>
          <a:lstStyle/>
          <a:p>
            <a:r>
              <a:rPr lang="en-US" sz="8800" dirty="0"/>
              <a:t>Advertising and “commercial”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7B72-C2FE-4CBC-A39E-751FEADA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562573"/>
            <a:ext cx="7729728" cy="11774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913F-D9B4-46AC-B2E1-B40EB3BC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8CA2-D9C0-4A1F-852F-18363FF3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7F93A-9B85-4103-8B2F-56289AC8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03" y="1825625"/>
            <a:ext cx="8013842" cy="4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5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566C4-2E84-4728-AEA7-E06A63E9E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57" y="0"/>
            <a:ext cx="7202185" cy="66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57C-66E7-4AF7-A1B0-B7257A41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STUDY ADVERTISING? WHAT DO ADS “DO”?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E8E0-E66C-47CD-91F6-AFE8BCA1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4800226"/>
          </a:xfrm>
        </p:spPr>
        <p:txBody>
          <a:bodyPr>
            <a:normAutofit lnSpcReduction="10000"/>
          </a:bodyPr>
          <a:lstStyle/>
          <a:p>
            <a:r>
              <a:rPr lang="en-US" sz="4440" dirty="0"/>
              <a:t>ADVERTISING</a:t>
            </a:r>
            <a:r>
              <a:rPr lang="en-US" sz="3380" dirty="0"/>
              <a:t>:</a:t>
            </a:r>
          </a:p>
          <a:p>
            <a:pPr marL="457200" lvl="1" indent="0">
              <a:buNone/>
            </a:pPr>
            <a:r>
              <a:rPr lang="en-US" sz="2980" dirty="0"/>
              <a:t>	</a:t>
            </a:r>
            <a:r>
              <a:rPr lang="en-US" sz="4400" dirty="0"/>
              <a:t>CULTURAL TEXT/PHENOMENON</a:t>
            </a:r>
          </a:p>
          <a:p>
            <a:pPr marL="457200" lvl="1" indent="0">
              <a:buNone/>
            </a:pPr>
            <a:r>
              <a:rPr lang="en-US" sz="2980" dirty="0"/>
              <a:t>	</a:t>
            </a:r>
          </a:p>
          <a:p>
            <a:pPr marL="457200" lvl="1" indent="0">
              <a:buNone/>
            </a:pPr>
            <a:r>
              <a:rPr lang="en-US" sz="2980" dirty="0"/>
              <a:t>	</a:t>
            </a:r>
            <a:r>
              <a:rPr lang="en-US" sz="4400" dirty="0"/>
              <a:t>MEDIATES THE RELATIONSHIP BETWEEN 	MATERIAL/ECONOMIC 	RELATIONS/THINGS</a:t>
            </a:r>
          </a:p>
          <a:p>
            <a:pPr marL="457200" lvl="1" indent="0">
              <a:buNone/>
            </a:pPr>
            <a:r>
              <a:rPr lang="en-US" sz="4400" dirty="0"/>
              <a:t>	(I.E. GOODS, OBJECTS, ETC) AND 	CULTURE</a:t>
            </a:r>
          </a:p>
          <a:p>
            <a:pPr lvl="1"/>
            <a:endParaRPr lang="en-US" sz="2980" dirty="0"/>
          </a:p>
        </p:txBody>
      </p:sp>
    </p:spTree>
    <p:extLst>
      <p:ext uri="{BB962C8B-B14F-4D97-AF65-F5344CB8AC3E}">
        <p14:creationId xmlns:p14="http://schemas.microsoft.com/office/powerpoint/2010/main" val="183788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F734-D09B-4D81-A22F-618CD0F4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6F340-2922-422E-9298-E061AAAE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94" y="365124"/>
            <a:ext cx="6996700" cy="6492875"/>
          </a:xfrm>
        </p:spPr>
      </p:pic>
    </p:spTree>
    <p:extLst>
      <p:ext uri="{BB962C8B-B14F-4D97-AF65-F5344CB8AC3E}">
        <p14:creationId xmlns:p14="http://schemas.microsoft.com/office/powerpoint/2010/main" val="132836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8CE0-4F7D-4F96-8935-58A6BBE2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513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E97F-14B9-4F1C-BABE-FE1EB544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6267236"/>
          </a:xfrm>
        </p:spPr>
        <p:txBody>
          <a:bodyPr/>
          <a:lstStyle/>
          <a:p>
            <a:endParaRPr lang="en-US" dirty="0"/>
          </a:p>
          <a:p>
            <a:r>
              <a:rPr lang="en-US" sz="4000" dirty="0"/>
              <a:t>HOW?  BY PRODUCING SYMBOLIC MEANINGS THAT CREATE A RELATIONSHIP BETWEEN THE “THING”, “OBJECT” (BEING MARKETED) AND PEOPLE (THEIR NEEDS, DESIRES, FEARS, ANXIETIES ETC)</a:t>
            </a:r>
          </a:p>
          <a:p>
            <a:endParaRPr lang="en-US" sz="4000" dirty="0"/>
          </a:p>
          <a:p>
            <a:r>
              <a:rPr lang="en-US" sz="4000" dirty="0"/>
              <a:t>ADVERTISING –NEEDS TO BE UNDERSTAND AS  THUS AS A SYMBOLIC SYSTEM AS WELL (WORKS THROUGH IMAGES, METAPHORS ETC)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5178-7FF1-4361-9D17-DFB05E7C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33724-C66F-4F66-ABDB-85C9546D9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25" y="164387"/>
            <a:ext cx="5743254" cy="6832314"/>
          </a:xfrm>
        </p:spPr>
      </p:pic>
    </p:spTree>
    <p:extLst>
      <p:ext uri="{BB962C8B-B14F-4D97-AF65-F5344CB8AC3E}">
        <p14:creationId xmlns:p14="http://schemas.microsoft.com/office/powerpoint/2010/main" val="399520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F570-3287-4577-A17C-3A69C77A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DDF4-43B7-4388-B5A8-C2D48645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ADS OFTEN REFRAME OR RECODE PUBLIC MEANINGS ABOUT THINGS BY RE-ATTACHING THEM TO A CONSUMPTION LOGIC (THUS OFTEN CREATING SETS OF EQUIVALENCES)</a:t>
            </a:r>
          </a:p>
          <a:p>
            <a:pPr lvl="1"/>
            <a:r>
              <a:rPr lang="en-US" sz="3600" dirty="0"/>
              <a:t>THESE NEED TO BE STUDIED AND OFTEN EVEN CHALLENGED</a:t>
            </a:r>
          </a:p>
        </p:txBody>
      </p:sp>
    </p:spTree>
    <p:extLst>
      <p:ext uri="{BB962C8B-B14F-4D97-AF65-F5344CB8AC3E}">
        <p14:creationId xmlns:p14="http://schemas.microsoft.com/office/powerpoint/2010/main" val="9435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233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CRITICAL APPROACHES TO ADVERTISING</vt:lpstr>
      <vt:lpstr>Advertising and “commercial” advertising</vt:lpstr>
      <vt:lpstr>PowerPoint Presentation</vt:lpstr>
      <vt:lpstr>PowerPoint Presentation</vt:lpstr>
      <vt:lpstr>WHY STUDY ADVERTISING? WHAT DO ADS “DO”?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DOES “CRITICAL” MEAN IN CRITICAL APPROACHES TO ADVERTISING?</vt:lpstr>
      <vt:lpstr>APPLE FAMOUS 1984 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APPROACHES TO ADVERTISING</dc:title>
  <dc:creator>Raka Shome</dc:creator>
  <cp:lastModifiedBy>Raka Shome</cp:lastModifiedBy>
  <cp:revision>5</cp:revision>
  <dcterms:created xsi:type="dcterms:W3CDTF">2017-08-16T04:11:53Z</dcterms:created>
  <dcterms:modified xsi:type="dcterms:W3CDTF">2017-08-16T04:55:08Z</dcterms:modified>
</cp:coreProperties>
</file>