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2-</a:t>
            </a:r>
            <a:r>
              <a:rPr lang="zh-CN" altLang="en-US" dirty="0"/>
              <a:t>推箱子游戏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B7736C-C1D6-DFE0-B697-A92460F0FD81}"/>
              </a:ext>
            </a:extLst>
          </p:cNvPr>
          <p:cNvSpPr txBox="1"/>
          <p:nvPr/>
        </p:nvSpPr>
        <p:spPr>
          <a:xfrm>
            <a:off x="4022618" y="62140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求解完成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6A150E8-A7DA-230D-F6C7-EFB56325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574" y="1484784"/>
            <a:ext cx="435085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6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36FC02-662E-085A-6397-DB147263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996952"/>
            <a:ext cx="8229600" cy="7486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7475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4B7F3-01A2-9546-5A95-6ADACE46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7CF4D-2C16-A290-1730-60AEA7AB2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/>
              <a:t>windows form</a:t>
            </a:r>
            <a:r>
              <a:rPr lang="zh-CN" altLang="en-US" sz="2400" dirty="0"/>
              <a:t>用 </a:t>
            </a:r>
            <a:r>
              <a:rPr lang="en-US" altLang="zh-CN" sz="2400" dirty="0" err="1"/>
              <a:t>c++</a:t>
            </a:r>
            <a:r>
              <a:rPr lang="en-US" altLang="zh-CN" sz="2400" dirty="0"/>
              <a:t> </a:t>
            </a:r>
            <a:r>
              <a:rPr lang="zh-CN" altLang="en-US" sz="2400" dirty="0"/>
              <a:t>制作一个推箱子地图生成编辑器，编辑器可以设置地图大小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可以在地图上设置</a:t>
            </a:r>
            <a:r>
              <a:rPr lang="en-US" altLang="zh-CN" sz="2400" dirty="0"/>
              <a:t>3</a:t>
            </a:r>
            <a:r>
              <a:rPr lang="zh-CN" altLang="en-US" sz="2400" dirty="0"/>
              <a:t>钟标记：墙，可推动的</a:t>
            </a:r>
            <a:r>
              <a:rPr lang="en-US" altLang="zh-CN" sz="2400" dirty="0"/>
              <a:t>box</a:t>
            </a:r>
            <a:r>
              <a:rPr lang="zh-CN" altLang="en-US" sz="2400" dirty="0"/>
              <a:t>，小人起始点，目标点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点击求解按钮，使用</a:t>
            </a:r>
            <a:r>
              <a:rPr lang="en-US" altLang="zh-CN" sz="2400" dirty="0"/>
              <a:t>a</a:t>
            </a:r>
            <a:r>
              <a:rPr lang="zh-CN" altLang="en-US" sz="2400" dirty="0"/>
              <a:t>星启发式算法求解推箱子问题，并将成功的步骤一步一步演示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0B09E-0F72-ABEA-A368-376B5C73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672408" cy="30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71" y="1618199"/>
            <a:ext cx="8229600" cy="4475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要完成这一任务我们需要以下几个步骤：</a:t>
            </a:r>
          </a:p>
          <a:p>
            <a:pPr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1.	</a:t>
            </a:r>
            <a:r>
              <a:rPr lang="zh-CN" altLang="en-US" sz="2400" dirty="0">
                <a:solidFill>
                  <a:schemeClr val="tx1"/>
                </a:solidFill>
              </a:rPr>
              <a:t>根据指定的长、宽自动生成一个可解的推箱子地图并进行显示</a:t>
            </a:r>
          </a:p>
          <a:p>
            <a:pPr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2.	</a:t>
            </a:r>
            <a:r>
              <a:rPr lang="zh-CN" altLang="en-US" sz="2400" dirty="0">
                <a:solidFill>
                  <a:schemeClr val="tx1"/>
                </a:solidFill>
              </a:rPr>
              <a:t>求解解决问题的方案</a:t>
            </a:r>
          </a:p>
          <a:p>
            <a:pPr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3.	</a:t>
            </a:r>
            <a:r>
              <a:rPr lang="zh-CN" altLang="en-US" sz="2400" dirty="0">
                <a:solidFill>
                  <a:schemeClr val="tx1"/>
                </a:solidFill>
              </a:rPr>
              <a:t>将求解的方案转化成小人的一步步移动进行显示</a:t>
            </a:r>
          </a:p>
          <a:p>
            <a:pPr>
              <a:buChar char="•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D1CEC0-95F5-2ABE-5216-2A446E0F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673256"/>
            <a:ext cx="2059940" cy="3133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随机地图的生成：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根据输入的长、宽生成一个初始地图，周围一圈都是墙壁。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在地图上随机放置小人位置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随机生成一个墙或者箱子和目标点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判断是否有解，有解则生成该地图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返回步骤</a:t>
            </a:r>
            <a:r>
              <a:rPr lang="en-US" altLang="zh-CN" sz="2400" dirty="0"/>
              <a:t>3</a:t>
            </a:r>
            <a:r>
              <a:rPr lang="zh-CN" altLang="en-US" sz="2400" dirty="0"/>
              <a:t>进行迭代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21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推箱子求解：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400" dirty="0"/>
                  <a:t>用广度优先搜索的算法和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来求解推箱子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如何判断箱子是否可以移动？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/>
                  <a:t>人可以到达推动的位置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/>
                  <a:t>箱子前进的位置为地板或者目的地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如何判断状态是否重复？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通过对状态节点进行</a:t>
                </a:r>
                <a:r>
                  <a:rPr lang="en-US" altLang="zh-CN" sz="2400" dirty="0"/>
                  <a:t>hash</a:t>
                </a:r>
                <a:r>
                  <a:rPr lang="zh-CN" altLang="en-US" sz="2400" dirty="0"/>
                  <a:t>散列来快速判断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是否重复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21" y="1600200"/>
                <a:ext cx="8229600" cy="4525963"/>
              </a:xfrm>
              <a:blipFill>
                <a:blip r:embed="rId2"/>
                <a:stretch>
                  <a:fillRect l="-1926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FAC81DE-268C-C486-4426-DE0C640EE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91" y="214042"/>
            <a:ext cx="2292817" cy="662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图形界面显示：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908152" y="5805258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FD2BDE-02E9-A2C8-B7AF-8C260BF5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93113"/>
            <a:ext cx="7128793" cy="4015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E1EC843-D47E-5A1B-F459-D1CBF53D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10" y="1417638"/>
            <a:ext cx="4505779" cy="45259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7B7736C-C1D6-DFE0-B697-A92460F0FD81}"/>
              </a:ext>
            </a:extLst>
          </p:cNvPr>
          <p:cNvSpPr txBox="1"/>
          <p:nvPr/>
        </p:nvSpPr>
        <p:spPr>
          <a:xfrm>
            <a:off x="4022618" y="6093296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初始页面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93F698-BBB6-16A5-F81C-F8545190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730" y="1423317"/>
            <a:ext cx="4342540" cy="45259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3AA06D-9BBA-3C9F-AF79-2AC453F3789E}"/>
              </a:ext>
            </a:extLst>
          </p:cNvPr>
          <p:cNvSpPr txBox="1"/>
          <p:nvPr/>
        </p:nvSpPr>
        <p:spPr>
          <a:xfrm>
            <a:off x="3995936" y="62140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地图生成</a:t>
            </a:r>
          </a:p>
        </p:txBody>
      </p:sp>
    </p:spTree>
    <p:extLst>
      <p:ext uri="{BB962C8B-B14F-4D97-AF65-F5344CB8AC3E}">
        <p14:creationId xmlns:p14="http://schemas.microsoft.com/office/powerpoint/2010/main" val="388380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B7736C-C1D6-DFE0-B697-A92460F0FD81}"/>
              </a:ext>
            </a:extLst>
          </p:cNvPr>
          <p:cNvSpPr txBox="1"/>
          <p:nvPr/>
        </p:nvSpPr>
        <p:spPr>
          <a:xfrm>
            <a:off x="4022618" y="624750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求解过程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9B19712-FAA4-7F0E-9070-BC86378A4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605" y="1484784"/>
            <a:ext cx="430278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6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269</Words>
  <Application>Microsoft Office PowerPoint</Application>
  <PresentationFormat>全屏显示(4:3)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主题</vt:lpstr>
      <vt:lpstr>任务2-推箱子游戏</vt:lpstr>
      <vt:lpstr>问题描述</vt:lpstr>
      <vt:lpstr>问题分析</vt:lpstr>
      <vt:lpstr>问题分析</vt:lpstr>
      <vt:lpstr>问题分析</vt:lpstr>
      <vt:lpstr>问题分析</vt:lpstr>
      <vt:lpstr>效果展示</vt:lpstr>
      <vt:lpstr>效果展示</vt:lpstr>
      <vt:lpstr>效果展示</vt:lpstr>
      <vt:lpstr>效果展示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智能赋能垃圾分类</dc:title>
  <dc:creator>CJZDELL</dc:creator>
  <cp:lastModifiedBy>金宇雄</cp:lastModifiedBy>
  <cp:revision>2</cp:revision>
  <dcterms:created xsi:type="dcterms:W3CDTF">2022-04-27T08:39:40Z</dcterms:created>
  <dcterms:modified xsi:type="dcterms:W3CDTF">2023-05-02T16:54:29Z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40EFF16B6B1D44AF8C640381564B35AF</vt:lpwstr>
  </property>
</Properties>
</file>