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heme" Target="theme/theme1.xml"  /><Relationship Id="rId11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presProps" Target="presProps.xml"  /><Relationship Id="rId9" Type="http://schemas.openxmlformats.org/officeDocument/2006/relationships/viewProps" Target="view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6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1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3.png"  /><Relationship Id="rId11" Type="http://schemas.openxmlformats.org/officeDocument/2006/relationships/image" Target="../media/image24.png"  /><Relationship Id="rId12" Type="http://schemas.openxmlformats.org/officeDocument/2006/relationships/image" Target="../media/image25.png"  /><Relationship Id="rId13" Type="http://schemas.openxmlformats.org/officeDocument/2006/relationships/image" Target="../media/image26.png"  /><Relationship Id="rId14" Type="http://schemas.openxmlformats.org/officeDocument/2006/relationships/image" Target="../media/image27.png"  /><Relationship Id="rId15" Type="http://schemas.openxmlformats.org/officeDocument/2006/relationships/image" Target="../media/image28.png"  /><Relationship Id="rId16" Type="http://schemas.openxmlformats.org/officeDocument/2006/relationships/image" Target="../media/image29.png"  /><Relationship Id="rId17" Type="http://schemas.openxmlformats.org/officeDocument/2006/relationships/image" Target="../media/image30.png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Relationship Id="rId6" Type="http://schemas.openxmlformats.org/officeDocument/2006/relationships/image" Target="../media/image19.png"  /><Relationship Id="rId7" Type="http://schemas.openxmlformats.org/officeDocument/2006/relationships/image" Target="../media/image20.png"  /><Relationship Id="rId8" Type="http://schemas.openxmlformats.org/officeDocument/2006/relationships/image" Target="../media/image21.png"  /><Relationship Id="rId9" Type="http://schemas.openxmlformats.org/officeDocument/2006/relationships/image" Target="../media/image2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1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32.png"  /><Relationship Id="rId6" Type="http://schemas.openxmlformats.org/officeDocument/2006/relationships/image" Target="../media/image33.png"  /><Relationship Id="rId7" Type="http://schemas.openxmlformats.org/officeDocument/2006/relationships/image" Target="../media/image34.png"  /><Relationship Id="rId8" Type="http://schemas.openxmlformats.org/officeDocument/2006/relationships/image" Target="../media/image3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45.png"  /><Relationship Id="rId14" Type="http://schemas.openxmlformats.org/officeDocument/2006/relationships/image" Target="../media/image46.png"  /><Relationship Id="rId15" Type="http://schemas.openxmlformats.org/officeDocument/2006/relationships/image" Target="../media/image47.png"  /><Relationship Id="rId16" Type="http://schemas.openxmlformats.org/officeDocument/2006/relationships/image" Target="../media/image48.png"  /><Relationship Id="rId17" Type="http://schemas.openxmlformats.org/officeDocument/2006/relationships/image" Target="../media/image49.png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54.png"  /><Relationship Id="rId11" Type="http://schemas.openxmlformats.org/officeDocument/2006/relationships/image" Target="../media/image55.png"  /><Relationship Id="rId12" Type="http://schemas.openxmlformats.org/officeDocument/2006/relationships/image" Target="../media/image56.png"  /><Relationship Id="rId13" Type="http://schemas.openxmlformats.org/officeDocument/2006/relationships/image" Target="../media/image37.png"  /><Relationship Id="rId14" Type="http://schemas.openxmlformats.org/officeDocument/2006/relationships/image" Target="../media/image57.png"  /><Relationship Id="rId15" Type="http://schemas.openxmlformats.org/officeDocument/2006/relationships/image" Target="../media/image58.png"  /><Relationship Id="rId2" Type="http://schemas.openxmlformats.org/officeDocument/2006/relationships/image" Target="../media/image36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0.png"  /><Relationship Id="rId6" Type="http://schemas.openxmlformats.org/officeDocument/2006/relationships/image" Target="../media/image39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94600" y="3441700"/>
            <a:ext cx="8140700" cy="4483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05200" y="3454400"/>
            <a:ext cx="5816600" cy="2641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679573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82000" y="4114800"/>
            <a:ext cx="62484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44900" y="5918200"/>
            <a:ext cx="28067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644900" y="5613400"/>
            <a:ext cx="2006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79500" y="914400"/>
            <a:ext cx="9867900" cy="2743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05000" y="4000500"/>
            <a:ext cx="2095500" cy="142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98700" y="5372100"/>
            <a:ext cx="12700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27200" y="3975100"/>
            <a:ext cx="2540000" cy="1676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305300" y="4216400"/>
            <a:ext cx="5105400" cy="1612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05000" y="6426200"/>
            <a:ext cx="2095500" cy="1422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311400" y="7785100"/>
            <a:ext cx="1270000" cy="50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62100" y="6311900"/>
            <a:ext cx="2730500" cy="181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305300" y="6413500"/>
            <a:ext cx="34544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914400"/>
            <a:ext cx="10655300" cy="2743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22400" y="4102100"/>
            <a:ext cx="8813800" cy="1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22400" y="4064000"/>
            <a:ext cx="6197600" cy="50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1900" y="3136900"/>
            <a:ext cx="6972300" cy="1371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58900" y="4292600"/>
            <a:ext cx="9182100" cy="1816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1905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22400" y="6680200"/>
            <a:ext cx="5524500" cy="1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22400" y="6654800"/>
            <a:ext cx="1841500" cy="50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44600" y="5715000"/>
            <a:ext cx="2501900" cy="137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47800" y="7010400"/>
            <a:ext cx="2527300" cy="1600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79500" y="8585200"/>
            <a:ext cx="2844800" cy="88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178300" y="7010400"/>
            <a:ext cx="2527300" cy="1600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937000" y="8509000"/>
            <a:ext cx="2844800" cy="1358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854200" y="6959600"/>
            <a:ext cx="1714500" cy="17145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4559300" y="7023100"/>
            <a:ext cx="1739900" cy="1536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83000" y="2844800"/>
            <a:ext cx="3225800" cy="6921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82400" y="2844800"/>
            <a:ext cx="3479800" cy="6921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5448300" y="5702300"/>
            <a:ext cx="84709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65300" y="914400"/>
            <a:ext cx="7581900" cy="2743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928100" y="914400"/>
            <a:ext cx="84455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56800" y="8496300"/>
            <a:ext cx="7988300" cy="128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49100" y="1676400"/>
            <a:ext cx="4279900" cy="7962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965200"/>
            <a:ext cx="9232900" cy="3962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53900" y="2146300"/>
            <a:ext cx="3594100" cy="64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52600" y="4394200"/>
            <a:ext cx="127000" cy="139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585700" y="4254500"/>
            <a:ext cx="889000" cy="889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1963400" y="3505200"/>
            <a:ext cx="4114800" cy="21971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9660000">
            <a:off x="7708900" y="5067300"/>
            <a:ext cx="4787900" cy="215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017500" y="3441700"/>
            <a:ext cx="2578100" cy="1282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80900" y="3975100"/>
            <a:ext cx="3200400" cy="1308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636500" y="5003800"/>
            <a:ext cx="2590800" cy="723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419600" y="5626100"/>
            <a:ext cx="3429000" cy="863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2446000" y="5930900"/>
            <a:ext cx="3136900" cy="1358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179300" y="2324100"/>
            <a:ext cx="2895600" cy="101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56800" y="8496300"/>
            <a:ext cx="7988300" cy="1282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914400"/>
            <a:ext cx="4902200" cy="274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53900" y="2146300"/>
            <a:ext cx="3594100" cy="647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153900" y="8077200"/>
            <a:ext cx="3797300" cy="508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19000" y="3543300"/>
            <a:ext cx="2082800" cy="571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19000" y="5372100"/>
            <a:ext cx="2082800" cy="57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881100" y="4445000"/>
            <a:ext cx="20828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881100" y="6273800"/>
            <a:ext cx="20828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57100" y="7099300"/>
            <a:ext cx="2082800" cy="571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5532100" y="8077200"/>
            <a:ext cx="469900" cy="520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955800" y="4127500"/>
            <a:ext cx="4813300" cy="1270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2115800" y="2362200"/>
            <a:ext cx="1104900" cy="1524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887200" y="1663700"/>
            <a:ext cx="4279900" cy="79629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9660000">
            <a:off x="6807200" y="3454400"/>
            <a:ext cx="5461000" cy="215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2242800" y="2032000"/>
            <a:ext cx="406400" cy="4064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5328900" y="2095500"/>
            <a:ext cx="406400" cy="40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0</ep:Paragraphs>
  <ep:Slides>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ep:HeadingPairs>
  <ep:TitlesOfParts>
    <vt:vector size="7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JY</cp:lastModifiedBy>
  <dcterms:modified xsi:type="dcterms:W3CDTF">2025-05-11T17:04:04.471</dcterms:modified>
  <cp:revision>3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