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C3685-C5B0-4F98-927C-223B6BAEB1B6}" v="74" dt="2025-05-25T15:42:12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22" autoAdjust="0"/>
  </p:normalViewPr>
  <p:slideViewPr>
    <p:cSldViewPr>
      <p:cViewPr varScale="1">
        <p:scale>
          <a:sx n="56" d="100"/>
          <a:sy n="56" d="100"/>
        </p:scale>
        <p:origin x="405" y="21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영 김" userId="43744cc0fba5b9ce" providerId="LiveId" clId="{AE3C3685-C5B0-4F98-927C-223B6BAEB1B6}"/>
    <pc:docChg chg="custSel addSld delSld modSld sldOrd">
      <pc:chgData name="서영 김" userId="43744cc0fba5b9ce" providerId="LiveId" clId="{AE3C3685-C5B0-4F98-927C-223B6BAEB1B6}" dt="2025-05-25T15:43:19.168" v="1161" actId="1076"/>
      <pc:docMkLst>
        <pc:docMk/>
      </pc:docMkLst>
      <pc:sldChg chg="addSp delSp modSp mod">
        <pc:chgData name="서영 김" userId="43744cc0fba5b9ce" providerId="LiveId" clId="{AE3C3685-C5B0-4F98-927C-223B6BAEB1B6}" dt="2025-05-25T15:28:56.143" v="904" actId="478"/>
        <pc:sldMkLst>
          <pc:docMk/>
          <pc:sldMk cId="0" sldId="257"/>
        </pc:sldMkLst>
        <pc:spChg chg="add mod">
          <ac:chgData name="서영 김" userId="43744cc0fba5b9ce" providerId="LiveId" clId="{AE3C3685-C5B0-4F98-927C-223B6BAEB1B6}" dt="2025-05-25T13:25:55.529" v="51" actId="1076"/>
          <ac:spMkLst>
            <pc:docMk/>
            <pc:sldMk cId="0" sldId="257"/>
            <ac:spMk id="14" creationId="{EFF6F426-5D80-DA66-9321-8C081CF77D02}"/>
          </ac:spMkLst>
        </pc:spChg>
        <pc:spChg chg="add mod">
          <ac:chgData name="서영 김" userId="43744cc0fba5b9ce" providerId="LiveId" clId="{AE3C3685-C5B0-4F98-927C-223B6BAEB1B6}" dt="2025-05-25T13:26:57.647" v="72" actId="1076"/>
          <ac:spMkLst>
            <pc:docMk/>
            <pc:sldMk cId="0" sldId="257"/>
            <ac:spMk id="15" creationId="{DA3FF383-8473-7976-A417-1FF19984C7BD}"/>
          </ac:spMkLst>
        </pc:spChg>
        <pc:spChg chg="add mod">
          <ac:chgData name="서영 김" userId="43744cc0fba5b9ce" providerId="LiveId" clId="{AE3C3685-C5B0-4F98-927C-223B6BAEB1B6}" dt="2025-05-25T13:28:51.765" v="90" actId="1076"/>
          <ac:spMkLst>
            <pc:docMk/>
            <pc:sldMk cId="0" sldId="257"/>
            <ac:spMk id="16" creationId="{6916472E-DB85-4872-D7D9-5C73C3F47196}"/>
          </ac:spMkLst>
        </pc:spChg>
        <pc:spChg chg="add mod">
          <ac:chgData name="서영 김" userId="43744cc0fba5b9ce" providerId="LiveId" clId="{AE3C3685-C5B0-4F98-927C-223B6BAEB1B6}" dt="2025-05-25T14:59:41.752" v="296" actId="1076"/>
          <ac:spMkLst>
            <pc:docMk/>
            <pc:sldMk cId="0" sldId="257"/>
            <ac:spMk id="17" creationId="{D0C30825-4BF1-00D7-7C6E-C68E92FA5FD7}"/>
          </ac:spMkLst>
        </pc:spChg>
        <pc:spChg chg="add mod">
          <ac:chgData name="서영 김" userId="43744cc0fba5b9ce" providerId="LiveId" clId="{AE3C3685-C5B0-4F98-927C-223B6BAEB1B6}" dt="2025-05-25T15:01:09.836" v="342" actId="255"/>
          <ac:spMkLst>
            <pc:docMk/>
            <pc:sldMk cId="0" sldId="257"/>
            <ac:spMk id="18" creationId="{A796DC95-946B-F972-3E61-8FA2FAC9C61F}"/>
          </ac:spMkLst>
        </pc:spChg>
        <pc:picChg chg="mod">
          <ac:chgData name="서영 김" userId="43744cc0fba5b9ce" providerId="LiveId" clId="{AE3C3685-C5B0-4F98-927C-223B6BAEB1B6}" dt="2025-05-25T13:25:51.181" v="50" actId="1076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3:25:33.326" v="48" actId="21"/>
          <ac:picMkLst>
            <pc:docMk/>
            <pc:sldMk cId="0" sldId="257"/>
            <ac:picMk id="5" creationId="{00000000-0000-0000-0000-000000000000}"/>
          </ac:picMkLst>
        </pc:picChg>
        <pc:picChg chg="del mod">
          <ac:chgData name="서영 김" userId="43744cc0fba5b9ce" providerId="LiveId" clId="{AE3C3685-C5B0-4F98-927C-223B6BAEB1B6}" dt="2025-05-25T13:27:24.466" v="73" actId="21"/>
          <ac:picMkLst>
            <pc:docMk/>
            <pc:sldMk cId="0" sldId="257"/>
            <ac:picMk id="8" creationId="{00000000-0000-0000-0000-000000000000}"/>
          </ac:picMkLst>
        </pc:picChg>
        <pc:picChg chg="del mod">
          <ac:chgData name="서영 김" userId="43744cc0fba5b9ce" providerId="LiveId" clId="{AE3C3685-C5B0-4F98-927C-223B6BAEB1B6}" dt="2025-05-25T13:29:27.308" v="92" actId="21"/>
          <ac:picMkLst>
            <pc:docMk/>
            <pc:sldMk cId="0" sldId="257"/>
            <ac:picMk id="9" creationId="{00000000-0000-0000-0000-000000000000}"/>
          </ac:picMkLst>
        </pc:picChg>
        <pc:picChg chg="mod">
          <ac:chgData name="서영 김" userId="43744cc0fba5b9ce" providerId="LiveId" clId="{AE3C3685-C5B0-4F98-927C-223B6BAEB1B6}" dt="2025-05-25T13:28:45.863" v="89" actId="1076"/>
          <ac:picMkLst>
            <pc:docMk/>
            <pc:sldMk cId="0" sldId="257"/>
            <ac:picMk id="10" creationId="{00000000-0000-0000-0000-000000000000}"/>
          </ac:picMkLst>
        </pc:picChg>
        <pc:picChg chg="del mod">
          <ac:chgData name="서영 김" userId="43744cc0fba5b9ce" providerId="LiveId" clId="{AE3C3685-C5B0-4F98-927C-223B6BAEB1B6}" dt="2025-05-25T13:28:35.979" v="87" actId="21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3:29:30.080" v="93" actId="21"/>
          <ac:picMkLst>
            <pc:docMk/>
            <pc:sldMk cId="0" sldId="257"/>
            <ac:picMk id="13" creationId="{00000000-0000-0000-0000-000000000000}"/>
          </ac:picMkLst>
        </pc:picChg>
        <pc:picChg chg="add del mod">
          <ac:chgData name="서영 김" userId="43744cc0fba5b9ce" providerId="LiveId" clId="{AE3C3685-C5B0-4F98-927C-223B6BAEB1B6}" dt="2025-05-25T15:28:56.143" v="904" actId="478"/>
          <ac:picMkLst>
            <pc:docMk/>
            <pc:sldMk cId="0" sldId="257"/>
            <ac:picMk id="24" creationId="{DAD7BCC6-3B6C-56B5-0DDF-EC972E0D3990}"/>
          </ac:picMkLst>
        </pc:picChg>
        <pc:picChg chg="add del mod">
          <ac:chgData name="서영 김" userId="43744cc0fba5b9ce" providerId="LiveId" clId="{AE3C3685-C5B0-4F98-927C-223B6BAEB1B6}" dt="2025-05-25T15:28:54.476" v="903" actId="478"/>
          <ac:picMkLst>
            <pc:docMk/>
            <pc:sldMk cId="0" sldId="257"/>
            <ac:picMk id="25" creationId="{56D65B6F-43B8-E0A6-B3CC-F6288A2C0781}"/>
          </ac:picMkLst>
        </pc:picChg>
        <pc:cxnChg chg="add mod">
          <ac:chgData name="서영 김" userId="43744cc0fba5b9ce" providerId="LiveId" clId="{AE3C3685-C5B0-4F98-927C-223B6BAEB1B6}" dt="2025-05-25T15:02:10.840" v="346" actId="14100"/>
          <ac:cxnSpMkLst>
            <pc:docMk/>
            <pc:sldMk cId="0" sldId="257"/>
            <ac:cxnSpMk id="20" creationId="{1D2915A8-A83B-7884-E76D-CFD3D2D1C907}"/>
          </ac:cxnSpMkLst>
        </pc:cxnChg>
      </pc:sldChg>
      <pc:sldChg chg="del">
        <pc:chgData name="서영 김" userId="43744cc0fba5b9ce" providerId="LiveId" clId="{AE3C3685-C5B0-4F98-927C-223B6BAEB1B6}" dt="2025-05-25T14:07:31.580" v="99" actId="2696"/>
        <pc:sldMkLst>
          <pc:docMk/>
          <pc:sldMk cId="0" sldId="258"/>
        </pc:sldMkLst>
      </pc:sldChg>
      <pc:sldChg chg="addSp delSp modSp mod ord">
        <pc:chgData name="서영 김" userId="43744cc0fba5b9ce" providerId="LiveId" clId="{AE3C3685-C5B0-4F98-927C-223B6BAEB1B6}" dt="2025-05-25T15:28:25.094" v="902" actId="1440"/>
        <pc:sldMkLst>
          <pc:docMk/>
          <pc:sldMk cId="0" sldId="259"/>
        </pc:sldMkLst>
        <pc:spChg chg="add mod">
          <ac:chgData name="서영 김" userId="43744cc0fba5b9ce" providerId="LiveId" clId="{AE3C3685-C5B0-4F98-927C-223B6BAEB1B6}" dt="2025-05-25T14:19:01.635" v="273" actId="255"/>
          <ac:spMkLst>
            <pc:docMk/>
            <pc:sldMk cId="0" sldId="259"/>
            <ac:spMk id="13" creationId="{91310699-BC12-D22F-C0BD-6F94EEBAE1D7}"/>
          </ac:spMkLst>
        </pc:spChg>
        <pc:spChg chg="add mod">
          <ac:chgData name="서영 김" userId="43744cc0fba5b9ce" providerId="LiveId" clId="{AE3C3685-C5B0-4F98-927C-223B6BAEB1B6}" dt="2025-05-25T14:19:11.699" v="275" actId="14100"/>
          <ac:spMkLst>
            <pc:docMk/>
            <pc:sldMk cId="0" sldId="259"/>
            <ac:spMk id="17" creationId="{57757560-4CF2-91EB-F03F-B4001FB4CC6C}"/>
          </ac:spMkLst>
        </pc:spChg>
        <pc:spChg chg="add mod">
          <ac:chgData name="서영 김" userId="43744cc0fba5b9ce" providerId="LiveId" clId="{AE3C3685-C5B0-4F98-927C-223B6BAEB1B6}" dt="2025-05-25T14:18:55.561" v="272" actId="255"/>
          <ac:spMkLst>
            <pc:docMk/>
            <pc:sldMk cId="0" sldId="259"/>
            <ac:spMk id="18" creationId="{0E38B11A-2706-E760-0633-7CF12BFC0228}"/>
          </ac:spMkLst>
        </pc:spChg>
        <pc:picChg chg="mod">
          <ac:chgData name="서영 김" userId="43744cc0fba5b9ce" providerId="LiveId" clId="{AE3C3685-C5B0-4F98-927C-223B6BAEB1B6}" dt="2025-05-25T15:28:15.607" v="900" actId="1440"/>
          <ac:picMkLst>
            <pc:docMk/>
            <pc:sldMk cId="0" sldId="259"/>
            <ac:picMk id="3" creationId="{00000000-0000-0000-0000-000000000000}"/>
          </ac:picMkLst>
        </pc:picChg>
        <pc:picChg chg="mod">
          <ac:chgData name="서영 김" userId="43744cc0fba5b9ce" providerId="LiveId" clId="{AE3C3685-C5B0-4F98-927C-223B6BAEB1B6}" dt="2025-05-25T14:15:21.389" v="178" actId="1076"/>
          <ac:picMkLst>
            <pc:docMk/>
            <pc:sldMk cId="0" sldId="259"/>
            <ac:picMk id="5" creationId="{00000000-0000-0000-0000-000000000000}"/>
          </ac:picMkLst>
        </pc:picChg>
        <pc:picChg chg="mod">
          <ac:chgData name="서영 김" userId="43744cc0fba5b9ce" providerId="LiveId" clId="{AE3C3685-C5B0-4F98-927C-223B6BAEB1B6}" dt="2025-05-25T15:28:20.629" v="901" actId="1440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서영 김" userId="43744cc0fba5b9ce" providerId="LiveId" clId="{AE3C3685-C5B0-4F98-927C-223B6BAEB1B6}" dt="2025-05-25T14:14:28.798" v="170" actId="1076"/>
          <ac:picMkLst>
            <pc:docMk/>
            <pc:sldMk cId="0" sldId="259"/>
            <ac:picMk id="10" creationId="{00000000-0000-0000-0000-000000000000}"/>
          </ac:picMkLst>
        </pc:picChg>
        <pc:picChg chg="del mod">
          <ac:chgData name="서영 김" userId="43744cc0fba5b9ce" providerId="LiveId" clId="{AE3C3685-C5B0-4F98-927C-223B6BAEB1B6}" dt="2025-05-25T14:18:15.658" v="229" actId="21"/>
          <ac:picMkLst>
            <pc:docMk/>
            <pc:sldMk cId="0" sldId="259"/>
            <ac:picMk id="11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4:09:11.385" v="101" actId="21"/>
          <ac:picMkLst>
            <pc:docMk/>
            <pc:sldMk cId="0" sldId="259"/>
            <ac:picMk id="12" creationId="{00000000-0000-0000-0000-000000000000}"/>
          </ac:picMkLst>
        </pc:picChg>
        <pc:picChg chg="add mod">
          <ac:chgData name="서영 김" userId="43744cc0fba5b9ce" providerId="LiveId" clId="{AE3C3685-C5B0-4F98-927C-223B6BAEB1B6}" dt="2025-05-25T14:15:58.035" v="185" actId="1076"/>
          <ac:picMkLst>
            <pc:docMk/>
            <pc:sldMk cId="0" sldId="259"/>
            <ac:picMk id="14" creationId="{128FE3CA-AF79-296B-742A-C62CF2E4A24F}"/>
          </ac:picMkLst>
        </pc:picChg>
        <pc:picChg chg="add mod">
          <ac:chgData name="서영 김" userId="43744cc0fba5b9ce" providerId="LiveId" clId="{AE3C3685-C5B0-4F98-927C-223B6BAEB1B6}" dt="2025-05-25T15:28:25.094" v="902" actId="1440"/>
          <ac:picMkLst>
            <pc:docMk/>
            <pc:sldMk cId="0" sldId="259"/>
            <ac:picMk id="16" creationId="{EC59D50A-C706-06B3-819B-22A706134147}"/>
          </ac:picMkLst>
        </pc:picChg>
      </pc:sldChg>
      <pc:sldChg chg="addSp delSp modSp mod">
        <pc:chgData name="서영 김" userId="43744cc0fba5b9ce" providerId="LiveId" clId="{AE3C3685-C5B0-4F98-927C-223B6BAEB1B6}" dt="2025-05-25T15:37:17.478" v="1095" actId="1076"/>
        <pc:sldMkLst>
          <pc:docMk/>
          <pc:sldMk cId="0" sldId="260"/>
        </pc:sldMkLst>
        <pc:spChg chg="add mod">
          <ac:chgData name="서영 김" userId="43744cc0fba5b9ce" providerId="LiveId" clId="{AE3C3685-C5B0-4F98-927C-223B6BAEB1B6}" dt="2025-05-25T15:24:36.021" v="857" actId="1076"/>
          <ac:spMkLst>
            <pc:docMk/>
            <pc:sldMk cId="0" sldId="260"/>
            <ac:spMk id="23" creationId="{D06CBA6E-7CA2-509D-BEBB-093B739B548A}"/>
          </ac:spMkLst>
        </pc:spChg>
        <pc:spChg chg="add del mod">
          <ac:chgData name="서영 김" userId="43744cc0fba5b9ce" providerId="LiveId" clId="{AE3C3685-C5B0-4F98-927C-223B6BAEB1B6}" dt="2025-05-25T15:11:25.297" v="577" actId="21"/>
          <ac:spMkLst>
            <pc:docMk/>
            <pc:sldMk cId="0" sldId="260"/>
            <ac:spMk id="24" creationId="{67C35BFA-8CBA-91C4-CFBE-F8E63811EE18}"/>
          </ac:spMkLst>
        </pc:spChg>
        <pc:spChg chg="add mod">
          <ac:chgData name="서영 김" userId="43744cc0fba5b9ce" providerId="LiveId" clId="{AE3C3685-C5B0-4F98-927C-223B6BAEB1B6}" dt="2025-05-25T15:24:29.556" v="856" actId="1076"/>
          <ac:spMkLst>
            <pc:docMk/>
            <pc:sldMk cId="0" sldId="260"/>
            <ac:spMk id="27" creationId="{24B42883-1B29-CB01-4A3D-1D3213FB2B9F}"/>
          </ac:spMkLst>
        </pc:spChg>
        <pc:spChg chg="add del mod">
          <ac:chgData name="서영 김" userId="43744cc0fba5b9ce" providerId="LiveId" clId="{AE3C3685-C5B0-4F98-927C-223B6BAEB1B6}" dt="2025-05-25T15:34:23.312" v="1009" actId="21"/>
          <ac:spMkLst>
            <pc:docMk/>
            <pc:sldMk cId="0" sldId="260"/>
            <ac:spMk id="31" creationId="{150CCBB9-2F6C-4392-E9C8-3ED92CDD910B}"/>
          </ac:spMkLst>
        </pc:spChg>
        <pc:spChg chg="add mod">
          <ac:chgData name="서영 김" userId="43744cc0fba5b9ce" providerId="LiveId" clId="{AE3C3685-C5B0-4F98-927C-223B6BAEB1B6}" dt="2025-05-25T15:35:46.493" v="1067" actId="1076"/>
          <ac:spMkLst>
            <pc:docMk/>
            <pc:sldMk cId="0" sldId="260"/>
            <ac:spMk id="32" creationId="{0E678B47-3714-A392-9C09-E365AB613834}"/>
          </ac:spMkLst>
        </pc:spChg>
        <pc:spChg chg="add mod">
          <ac:chgData name="서영 김" userId="43744cc0fba5b9ce" providerId="LiveId" clId="{AE3C3685-C5B0-4F98-927C-223B6BAEB1B6}" dt="2025-05-25T15:37:17.478" v="1095" actId="1076"/>
          <ac:spMkLst>
            <pc:docMk/>
            <pc:sldMk cId="0" sldId="260"/>
            <ac:spMk id="33" creationId="{82FF2919-390F-6474-7685-06CFAADC9590}"/>
          </ac:spMkLst>
        </pc:spChg>
        <pc:picChg chg="del">
          <ac:chgData name="서영 김" userId="43744cc0fba5b9ce" providerId="LiveId" clId="{AE3C3685-C5B0-4F98-927C-223B6BAEB1B6}" dt="2025-05-25T15:03:23.158" v="356" actId="21"/>
          <ac:picMkLst>
            <pc:docMk/>
            <pc:sldMk cId="0" sldId="260"/>
            <ac:picMk id="2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2:59.252" v="347" actId="21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서영 김" userId="43744cc0fba5b9ce" providerId="LiveId" clId="{AE3C3685-C5B0-4F98-927C-223B6BAEB1B6}" dt="2025-05-25T15:37:11.437" v="1094" actId="1076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33.726" v="358" actId="21"/>
          <ac:picMkLst>
            <pc:docMk/>
            <pc:sldMk cId="0" sldId="260"/>
            <ac:picMk id="7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18.268" v="354" actId="21"/>
          <ac:picMkLst>
            <pc:docMk/>
            <pc:sldMk cId="0" sldId="260"/>
            <ac:picMk id="10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15.741" v="353" actId="21"/>
          <ac:picMkLst>
            <pc:docMk/>
            <pc:sldMk cId="0" sldId="260"/>
            <ac:picMk id="12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06.588" v="350" actId="21"/>
          <ac:picMkLst>
            <pc:docMk/>
            <pc:sldMk cId="0" sldId="260"/>
            <ac:picMk id="13" creationId="{00000000-0000-0000-0000-000000000000}"/>
          </ac:picMkLst>
        </pc:picChg>
        <pc:picChg chg="del mod ord">
          <ac:chgData name="서영 김" userId="43744cc0fba5b9ce" providerId="LiveId" clId="{AE3C3685-C5B0-4F98-927C-223B6BAEB1B6}" dt="2025-05-25T15:20:31.269" v="762" actId="21"/>
          <ac:picMkLst>
            <pc:docMk/>
            <pc:sldMk cId="0" sldId="260"/>
            <ac:picMk id="15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02.239" v="348" actId="21"/>
          <ac:picMkLst>
            <pc:docMk/>
            <pc:sldMk cId="0" sldId="260"/>
            <ac:picMk id="16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08.834" v="351" actId="21"/>
          <ac:picMkLst>
            <pc:docMk/>
            <pc:sldMk cId="0" sldId="260"/>
            <ac:picMk id="17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20.513" v="355" actId="21"/>
          <ac:picMkLst>
            <pc:docMk/>
            <pc:sldMk cId="0" sldId="260"/>
            <ac:picMk id="18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31.447" v="357" actId="21"/>
          <ac:picMkLst>
            <pc:docMk/>
            <pc:sldMk cId="0" sldId="260"/>
            <ac:picMk id="19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13.283" v="352" actId="21"/>
          <ac:picMkLst>
            <pc:docMk/>
            <pc:sldMk cId="0" sldId="260"/>
            <ac:picMk id="20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03:04.256" v="349" actId="21"/>
          <ac:picMkLst>
            <pc:docMk/>
            <pc:sldMk cId="0" sldId="260"/>
            <ac:picMk id="21" creationId="{00000000-0000-0000-0000-000000000000}"/>
          </ac:picMkLst>
        </pc:picChg>
        <pc:picChg chg="add mod">
          <ac:chgData name="서영 김" userId="43744cc0fba5b9ce" providerId="LiveId" clId="{AE3C3685-C5B0-4F98-927C-223B6BAEB1B6}" dt="2025-05-25T15:28:03.537" v="897" actId="1440"/>
          <ac:picMkLst>
            <pc:docMk/>
            <pc:sldMk cId="0" sldId="260"/>
            <ac:picMk id="22" creationId="{737A217F-F59A-48CF-2AB1-4E3997FB7107}"/>
          </ac:picMkLst>
        </pc:picChg>
        <pc:picChg chg="add mod">
          <ac:chgData name="서영 김" userId="43744cc0fba5b9ce" providerId="LiveId" clId="{AE3C3685-C5B0-4F98-927C-223B6BAEB1B6}" dt="2025-05-25T15:21:22.942" v="766" actId="1076"/>
          <ac:picMkLst>
            <pc:docMk/>
            <pc:sldMk cId="0" sldId="260"/>
            <ac:picMk id="25" creationId="{17A00DBA-78B6-BD20-5B1E-0C9849B764B9}"/>
          </ac:picMkLst>
        </pc:picChg>
        <pc:picChg chg="add mod">
          <ac:chgData name="서영 김" userId="43744cc0fba5b9ce" providerId="LiveId" clId="{AE3C3685-C5B0-4F98-927C-223B6BAEB1B6}" dt="2025-05-25T15:22:21.185" v="770" actId="1076"/>
          <ac:picMkLst>
            <pc:docMk/>
            <pc:sldMk cId="0" sldId="260"/>
            <ac:picMk id="26" creationId="{E28CB904-87D1-BC11-ADC0-7B57537D96CB}"/>
          </ac:picMkLst>
        </pc:picChg>
        <pc:picChg chg="add mod">
          <ac:chgData name="서영 김" userId="43744cc0fba5b9ce" providerId="LiveId" clId="{AE3C3685-C5B0-4F98-927C-223B6BAEB1B6}" dt="2025-05-25T15:30:38.936" v="913" actId="1440"/>
          <ac:picMkLst>
            <pc:docMk/>
            <pc:sldMk cId="0" sldId="260"/>
            <ac:picMk id="29" creationId="{4E98BE0D-C72C-2518-25CA-AE222DC4D2AF}"/>
          </ac:picMkLst>
        </pc:picChg>
        <pc:picChg chg="add mod">
          <ac:chgData name="서영 김" userId="43744cc0fba5b9ce" providerId="LiveId" clId="{AE3C3685-C5B0-4F98-927C-223B6BAEB1B6}" dt="2025-05-25T15:31:36.056" v="918" actId="1076"/>
          <ac:picMkLst>
            <pc:docMk/>
            <pc:sldMk cId="0" sldId="260"/>
            <ac:picMk id="30" creationId="{3B8728E9-5FCE-2A1C-3B21-B03649863FFE}"/>
          </ac:picMkLst>
        </pc:picChg>
      </pc:sldChg>
      <pc:sldChg chg="addSp delSp modSp mod">
        <pc:chgData name="서영 김" userId="43744cc0fba5b9ce" providerId="LiveId" clId="{AE3C3685-C5B0-4F98-927C-223B6BAEB1B6}" dt="2025-05-25T15:43:19.168" v="1161" actId="1076"/>
        <pc:sldMkLst>
          <pc:docMk/>
          <pc:sldMk cId="0" sldId="261"/>
        </pc:sldMkLst>
        <pc:spChg chg="add mod">
          <ac:chgData name="서영 김" userId="43744cc0fba5b9ce" providerId="LiveId" clId="{AE3C3685-C5B0-4F98-927C-223B6BAEB1B6}" dt="2025-05-25T15:43:19.168" v="1161" actId="1076"/>
          <ac:spMkLst>
            <pc:docMk/>
            <pc:sldMk cId="0" sldId="261"/>
            <ac:spMk id="22" creationId="{FA4C1940-6CC8-82B1-BBF2-25F13FE2940F}"/>
          </ac:spMkLst>
        </pc:spChg>
        <pc:spChg chg="add mod">
          <ac:chgData name="서영 김" userId="43744cc0fba5b9ce" providerId="LiveId" clId="{AE3C3685-C5B0-4F98-927C-223B6BAEB1B6}" dt="2025-05-25T15:39:09.592" v="1146" actId="1076"/>
          <ac:spMkLst>
            <pc:docMk/>
            <pc:sldMk cId="0" sldId="261"/>
            <ac:spMk id="26" creationId="{D24164E1-0114-005A-7EEB-9D2F758AB28C}"/>
          </ac:spMkLst>
        </pc:spChg>
        <pc:picChg chg="del">
          <ac:chgData name="서영 김" userId="43744cc0fba5b9ce" providerId="LiveId" clId="{AE3C3685-C5B0-4F98-927C-223B6BAEB1B6}" dt="2025-05-25T15:12:39.486" v="588" actId="21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45.266" v="590" actId="21"/>
          <ac:picMkLst>
            <pc:docMk/>
            <pc:sldMk cId="0" sldId="261"/>
            <ac:picMk id="6" creationId="{00000000-0000-0000-0000-000000000000}"/>
          </ac:picMkLst>
        </pc:picChg>
        <pc:picChg chg="add mod">
          <ac:chgData name="서영 김" userId="43744cc0fba5b9ce" providerId="LiveId" clId="{AE3C3685-C5B0-4F98-927C-223B6BAEB1B6}" dt="2025-05-25T15:42:53.617" v="1159" actId="14100"/>
          <ac:picMkLst>
            <pc:docMk/>
            <pc:sldMk cId="0" sldId="261"/>
            <ac:picMk id="6" creationId="{D1730A64-7999-A3DB-A91B-65F533E744C2}"/>
          </ac:picMkLst>
        </pc:picChg>
        <pc:picChg chg="del">
          <ac:chgData name="서영 김" userId="43744cc0fba5b9ce" providerId="LiveId" clId="{AE3C3685-C5B0-4F98-927C-223B6BAEB1B6}" dt="2025-05-25T15:12:24.832" v="582" actId="21"/>
          <ac:picMkLst>
            <pc:docMk/>
            <pc:sldMk cId="0" sldId="261"/>
            <ac:picMk id="7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36.768" v="587" actId="21"/>
          <ac:picMkLst>
            <pc:docMk/>
            <pc:sldMk cId="0" sldId="261"/>
            <ac:picMk id="8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26.926" v="583" actId="21"/>
          <ac:picMkLst>
            <pc:docMk/>
            <pc:sldMk cId="0" sldId="261"/>
            <ac:picMk id="9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18.498" v="580" actId="21"/>
          <ac:picMkLst>
            <pc:docMk/>
            <pc:sldMk cId="0" sldId="261"/>
            <ac:picMk id="10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29.009" v="584" actId="21"/>
          <ac:picMkLst>
            <pc:docMk/>
            <pc:sldMk cId="0" sldId="261"/>
            <ac:picMk id="11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31.581" v="585" actId="21"/>
          <ac:picMkLst>
            <pc:docMk/>
            <pc:sldMk cId="0" sldId="261"/>
            <ac:picMk id="12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34.202" v="586" actId="21"/>
          <ac:picMkLst>
            <pc:docMk/>
            <pc:sldMk cId="0" sldId="261"/>
            <ac:picMk id="13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42.652" v="589" actId="21"/>
          <ac:picMkLst>
            <pc:docMk/>
            <pc:sldMk cId="0" sldId="261"/>
            <ac:picMk id="14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1:34.924" v="578" actId="21"/>
          <ac:picMkLst>
            <pc:docMk/>
            <pc:sldMk cId="0" sldId="261"/>
            <ac:picMk id="15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2:21.412" v="581" actId="21"/>
          <ac:picMkLst>
            <pc:docMk/>
            <pc:sldMk cId="0" sldId="261"/>
            <ac:picMk id="16" creationId="{00000000-0000-0000-0000-000000000000}"/>
          </ac:picMkLst>
        </pc:picChg>
        <pc:picChg chg="del">
          <ac:chgData name="서영 김" userId="43744cc0fba5b9ce" providerId="LiveId" clId="{AE3C3685-C5B0-4F98-927C-223B6BAEB1B6}" dt="2025-05-25T15:11:37.408" v="579" actId="21"/>
          <ac:picMkLst>
            <pc:docMk/>
            <pc:sldMk cId="0" sldId="261"/>
            <ac:picMk id="17" creationId="{00000000-0000-0000-0000-000000000000}"/>
          </ac:picMkLst>
        </pc:picChg>
        <pc:picChg chg="del mod ord">
          <ac:chgData name="서영 김" userId="43744cc0fba5b9ce" providerId="LiveId" clId="{AE3C3685-C5B0-4F98-927C-223B6BAEB1B6}" dt="2025-05-25T15:37:34.162" v="1097" actId="21"/>
          <ac:picMkLst>
            <pc:docMk/>
            <pc:sldMk cId="0" sldId="261"/>
            <ac:picMk id="19" creationId="{00000000-0000-0000-0000-000000000000}"/>
          </ac:picMkLst>
        </pc:picChg>
        <pc:picChg chg="add mod">
          <ac:chgData name="서영 김" userId="43744cc0fba5b9ce" providerId="LiveId" clId="{AE3C3685-C5B0-4F98-927C-223B6BAEB1B6}" dt="2025-05-25T15:42:49.197" v="1158" actId="14100"/>
          <ac:picMkLst>
            <pc:docMk/>
            <pc:sldMk cId="0" sldId="261"/>
            <ac:picMk id="24" creationId="{F4D67AD1-9AB0-8538-18CE-7F6C5249054B}"/>
          </ac:picMkLst>
        </pc:picChg>
        <pc:picChg chg="add mod">
          <ac:chgData name="서영 김" userId="43744cc0fba5b9ce" providerId="LiveId" clId="{AE3C3685-C5B0-4F98-927C-223B6BAEB1B6}" dt="2025-05-25T15:37:57.410" v="1101"/>
          <ac:picMkLst>
            <pc:docMk/>
            <pc:sldMk cId="0" sldId="261"/>
            <ac:picMk id="25" creationId="{A0893C39-BB19-F433-E76D-719348B139C0}"/>
          </ac:picMkLst>
        </pc:picChg>
      </pc:sldChg>
      <pc:sldChg chg="delSp add mod setBg">
        <pc:chgData name="서영 김" userId="43744cc0fba5b9ce" providerId="LiveId" clId="{AE3C3685-C5B0-4F98-927C-223B6BAEB1B6}" dt="2025-05-25T15:40:41.650" v="1148" actId="21"/>
        <pc:sldMkLst>
          <pc:docMk/>
          <pc:sldMk cId="0" sldId="262"/>
        </pc:sldMkLst>
        <pc:picChg chg="del">
          <ac:chgData name="서영 김" userId="43744cc0fba5b9ce" providerId="LiveId" clId="{AE3C3685-C5B0-4F98-927C-223B6BAEB1B6}" dt="2025-05-25T15:40:41.650" v="1148" actId="21"/>
          <ac:picMkLst>
            <pc:docMk/>
            <pc:sldMk cId="0" sldId="262"/>
            <ac:picMk id="15" creationId="{00000000-0000-0000-0000-000000000000}"/>
          </ac:picMkLst>
        </pc:picChg>
      </pc:sldChg>
      <pc:sldChg chg="new del">
        <pc:chgData name="서영 김" userId="43744cc0fba5b9ce" providerId="LiveId" clId="{AE3C3685-C5B0-4F98-927C-223B6BAEB1B6}" dt="2025-05-25T13:47:39.721" v="95" actId="2696"/>
        <pc:sldMkLst>
          <pc:docMk/>
          <pc:sldMk cId="1716401596" sldId="262"/>
        </pc:sldMkLst>
      </pc:sldChg>
      <pc:sldChg chg="addSp modSp new del mod">
        <pc:chgData name="서영 김" userId="43744cc0fba5b9ce" providerId="LiveId" clId="{AE3C3685-C5B0-4F98-927C-223B6BAEB1B6}" dt="2025-05-25T15:08:22.081" v="428" actId="2696"/>
        <pc:sldMkLst>
          <pc:docMk/>
          <pc:sldMk cId="1990441079" sldId="262"/>
        </pc:sldMkLst>
        <pc:spChg chg="add mod">
          <ac:chgData name="서영 김" userId="43744cc0fba5b9ce" providerId="LiveId" clId="{AE3C3685-C5B0-4F98-927C-223B6BAEB1B6}" dt="2025-05-25T15:08:17.791" v="427" actId="1076"/>
          <ac:spMkLst>
            <pc:docMk/>
            <pc:sldMk cId="1990441079" sldId="262"/>
            <ac:spMk id="2" creationId="{C96CF17A-9EBB-94D0-186A-1D1ECF0356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600" y="3441700"/>
            <a:ext cx="8140700" cy="4483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3454400"/>
            <a:ext cx="5816600" cy="2641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679573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0" y="4114800"/>
            <a:ext cx="62484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4900" y="5918200"/>
            <a:ext cx="2806700" cy="914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4900" y="5613400"/>
            <a:ext cx="2006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32" y="699779"/>
            <a:ext cx="17043400" cy="660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000500"/>
            <a:ext cx="2095500" cy="142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0" y="5372100"/>
            <a:ext cx="1270000" cy="50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6493577"/>
            <a:ext cx="2095500" cy="1422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400" y="7785100"/>
            <a:ext cx="1270000" cy="50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F6F426-5D80-DA66-9321-8C081CF77D02}"/>
              </a:ext>
            </a:extLst>
          </p:cNvPr>
          <p:cNvSpPr txBox="1"/>
          <p:nvPr/>
        </p:nvSpPr>
        <p:spPr>
          <a:xfrm>
            <a:off x="1143000" y="1294947"/>
            <a:ext cx="114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rgbClr val="2869D0"/>
                </a:solidFill>
              </a:rPr>
              <a:t>기존 앱과의 차이점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FF383-8473-7976-A417-1FF19984C7BD}"/>
              </a:ext>
            </a:extLst>
          </p:cNvPr>
          <p:cNvSpPr txBox="1"/>
          <p:nvPr/>
        </p:nvSpPr>
        <p:spPr>
          <a:xfrm>
            <a:off x="2209800" y="440026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869D0"/>
                </a:solidFill>
              </a:rPr>
              <a:t>기존 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6472E-DB85-4872-D7D9-5C73C3F47196}"/>
              </a:ext>
            </a:extLst>
          </p:cNvPr>
          <p:cNvSpPr txBox="1"/>
          <p:nvPr/>
        </p:nvSpPr>
        <p:spPr>
          <a:xfrm>
            <a:off x="2214418" y="685136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rgbClr val="2869D0"/>
                </a:solidFill>
              </a:rPr>
              <a:t>Re</a:t>
            </a:r>
            <a:r>
              <a:rPr lang="en-US" altLang="ko-KR" sz="3600" b="1" dirty="0" err="1">
                <a:solidFill>
                  <a:srgbClr val="2869D0"/>
                </a:solidFill>
                <a:latin typeface="+mn-ea"/>
              </a:rPr>
              <a:t>:</a:t>
            </a:r>
            <a:r>
              <a:rPr lang="en-US" altLang="ko-KR" sz="3600" b="1" dirty="0" err="1">
                <a:solidFill>
                  <a:srgbClr val="2869D0"/>
                </a:solidFill>
              </a:rPr>
              <a:t>fill</a:t>
            </a:r>
            <a:endParaRPr lang="ko-KR" altLang="en-US" sz="3600" b="1" dirty="0">
              <a:solidFill>
                <a:srgbClr val="2869D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0825-4BF1-00D7-7C6E-C68E92FA5FD7}"/>
              </a:ext>
            </a:extLst>
          </p:cNvPr>
          <p:cNvSpPr txBox="1"/>
          <p:nvPr/>
        </p:nvSpPr>
        <p:spPr>
          <a:xfrm>
            <a:off x="4953000" y="3742204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・채팅 기능 없음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・사용자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명 이상부터 유료 전환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・단순 재고 입력 및 기록 위주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・날씨 정보 연동 불가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・데이터 기반 발주 분석 부족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6DC95-946B-F972-3E61-8FA2FAC9C61F}"/>
              </a:ext>
            </a:extLst>
          </p:cNvPr>
          <p:cNvSpPr txBox="1"/>
          <p:nvPr/>
        </p:nvSpPr>
        <p:spPr>
          <a:xfrm>
            <a:off x="4953000" y="636270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・앱 내 자체 채팅 기능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・여러 명이 함께 사용 가능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・날씨 기반 발주 수량 자동 추천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・버튼으로 자동 발주 처리</a:t>
            </a:r>
          </a:p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・날짜별 재고 예측 기능 탑재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D2915A8-A83B-7884-E76D-CFD3D2D1C907}"/>
              </a:ext>
            </a:extLst>
          </p:cNvPr>
          <p:cNvCxnSpPr>
            <a:cxnSpLocks/>
          </p:cNvCxnSpPr>
          <p:nvPr/>
        </p:nvCxnSpPr>
        <p:spPr>
          <a:xfrm>
            <a:off x="1881332" y="6057900"/>
            <a:ext cx="1473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9374" y="2502569"/>
            <a:ext cx="3037900" cy="668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739097"/>
            <a:ext cx="170434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77" y="2502569"/>
            <a:ext cx="3236866" cy="668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857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1880741" y="5579979"/>
            <a:ext cx="8470900" cy="25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310699-BC12-D22F-C0BD-6F94EEBAE1D7}"/>
              </a:ext>
            </a:extLst>
          </p:cNvPr>
          <p:cNvSpPr txBox="1"/>
          <p:nvPr/>
        </p:nvSpPr>
        <p:spPr>
          <a:xfrm>
            <a:off x="7010400" y="1361152"/>
            <a:ext cx="6764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2869D0"/>
                </a:solidFill>
                <a:latin typeface="+mn-ea"/>
              </a:rPr>
              <a:t>회원가입 화면 </a:t>
            </a:r>
            <a:r>
              <a:rPr lang="en-US" altLang="ko-KR" sz="4400" b="1" dirty="0">
                <a:solidFill>
                  <a:srgbClr val="2869D0"/>
                </a:solidFill>
                <a:latin typeface="+mn-ea"/>
              </a:rPr>
              <a:t>UI</a:t>
            </a:r>
            <a:endParaRPr lang="ko-KR" altLang="en-US" sz="4400" b="1" dirty="0">
              <a:solidFill>
                <a:srgbClr val="2869D0"/>
              </a:solidFill>
              <a:latin typeface="+mn-ea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28FE3CA-AF79-296B-742A-C62CF2E4A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7983357" y="5549900"/>
            <a:ext cx="8470900" cy="25400"/>
          </a:xfrm>
          <a:prstGeom prst="rect">
            <a:avLst/>
          </a:prstGeom>
        </p:spPr>
      </p:pic>
      <p:pic>
        <p:nvPicPr>
          <p:cNvPr id="16" name="그림 1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59D50A-C706-06B3-819B-22A706134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651" y="2504574"/>
            <a:ext cx="3345975" cy="6678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57560-4CF2-91EB-F03F-B4001FB4CC6C}"/>
              </a:ext>
            </a:extLst>
          </p:cNvPr>
          <p:cNvSpPr txBox="1"/>
          <p:nvPr/>
        </p:nvSpPr>
        <p:spPr>
          <a:xfrm>
            <a:off x="12649200" y="1361152"/>
            <a:ext cx="4841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2869D0"/>
                </a:solidFill>
                <a:latin typeface="+mn-ea"/>
              </a:rPr>
              <a:t>매장 설정 화면 </a:t>
            </a:r>
            <a:r>
              <a:rPr lang="en-US" altLang="ko-KR" sz="4400" b="1" dirty="0">
                <a:solidFill>
                  <a:srgbClr val="2869D0"/>
                </a:solidFill>
                <a:latin typeface="+mn-ea"/>
              </a:rPr>
              <a:t>UI</a:t>
            </a:r>
            <a:endParaRPr lang="ko-KR" altLang="en-US" sz="4400" b="1" dirty="0">
              <a:solidFill>
                <a:srgbClr val="2869D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38B11A-2706-E760-0633-7CF12BFC0228}"/>
              </a:ext>
            </a:extLst>
          </p:cNvPr>
          <p:cNvSpPr txBox="1"/>
          <p:nvPr/>
        </p:nvSpPr>
        <p:spPr>
          <a:xfrm>
            <a:off x="1410779" y="1393964"/>
            <a:ext cx="4248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rgbClr val="2869D0"/>
                </a:solidFill>
                <a:latin typeface="+mn-ea"/>
              </a:rPr>
              <a:t>로그인 화면 </a:t>
            </a:r>
            <a:r>
              <a:rPr lang="en-US" altLang="ko-KR" sz="4400" b="1" dirty="0">
                <a:solidFill>
                  <a:srgbClr val="2869D0"/>
                </a:solidFill>
                <a:latin typeface="+mn-ea"/>
              </a:rPr>
              <a:t>UI</a:t>
            </a:r>
            <a:endParaRPr lang="ko-KR" altLang="en-US" sz="4400" b="1" dirty="0">
              <a:solidFill>
                <a:srgbClr val="2869D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734894"/>
            <a:ext cx="170434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00" y="2146300"/>
            <a:ext cx="3594100" cy="6477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그림 21" descr="텍스트, 스크린샷, 번호, 모바일 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217F-F59A-48CF-2AB1-4E3997FB7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36019"/>
            <a:ext cx="3944906" cy="83980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6CBA6E-7CA2-509D-BEBB-093B739B548A}"/>
              </a:ext>
            </a:extLst>
          </p:cNvPr>
          <p:cNvSpPr txBox="1"/>
          <p:nvPr/>
        </p:nvSpPr>
        <p:spPr>
          <a:xfrm>
            <a:off x="1119033" y="1247505"/>
            <a:ext cx="476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2869D0"/>
                </a:solidFill>
              </a:rPr>
              <a:t>홈 화면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17A00DBA-78B6-BD20-5B1E-0C9849B76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025839" y="5264150"/>
            <a:ext cx="8470900" cy="25400"/>
          </a:xfrm>
          <a:prstGeom prst="rect">
            <a:avLst/>
          </a:prstGeom>
        </p:spPr>
      </p:pic>
      <p:pic>
        <p:nvPicPr>
          <p:cNvPr id="26" name="Picture 19">
            <a:extLst>
              <a:ext uri="{FF2B5EF4-FFF2-40B4-BE49-F238E27FC236}">
                <a16:creationId xmlns:a16="http://schemas.microsoft.com/office/drawing/2014/main" id="{E28CB904-87D1-BC11-ADC0-7B57537D9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955143">
            <a:off x="2558847" y="3769597"/>
            <a:ext cx="3128376" cy="1236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B42883-1B29-CB01-4A3D-1D3213FB2B9F}"/>
              </a:ext>
            </a:extLst>
          </p:cNvPr>
          <p:cNvSpPr txBox="1"/>
          <p:nvPr/>
        </p:nvSpPr>
        <p:spPr>
          <a:xfrm>
            <a:off x="739060" y="40767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날씨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연동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날씨 정보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그림 28" descr="정보기기, 텍스트, 통신 장치, 휴대용 통신 장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E98BE0D-C72C-2518-25CA-AE222DC4D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799" y="1249936"/>
            <a:ext cx="4156969" cy="82623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" name="Picture 19">
            <a:extLst>
              <a:ext uri="{FF2B5EF4-FFF2-40B4-BE49-F238E27FC236}">
                <a16:creationId xmlns:a16="http://schemas.microsoft.com/office/drawing/2014/main" id="{3B8728E9-5FCE-2A1C-3B21-B03649863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387196">
            <a:off x="12386762" y="6856280"/>
            <a:ext cx="3128376" cy="1236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678B47-3714-A392-9C09-E365AB613834}"/>
              </a:ext>
            </a:extLst>
          </p:cNvPr>
          <p:cNvSpPr txBox="1"/>
          <p:nvPr/>
        </p:nvSpPr>
        <p:spPr>
          <a:xfrm>
            <a:off x="9989811" y="6391245"/>
            <a:ext cx="258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 읽은 메시지 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FF2919-390F-6474-7685-06CFAADC9590}"/>
              </a:ext>
            </a:extLst>
          </p:cNvPr>
          <p:cNvSpPr txBox="1"/>
          <p:nvPr/>
        </p:nvSpPr>
        <p:spPr>
          <a:xfrm>
            <a:off x="10063317" y="1247505"/>
            <a:ext cx="3276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2869D0"/>
                </a:solidFill>
              </a:rPr>
              <a:t>채팅 화면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800" y="2032000"/>
            <a:ext cx="406400" cy="406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900" y="2095500"/>
            <a:ext cx="406400" cy="40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4C1940-6CC8-82B1-BBF2-25F13FE2940F}"/>
              </a:ext>
            </a:extLst>
          </p:cNvPr>
          <p:cNvSpPr txBox="1"/>
          <p:nvPr/>
        </p:nvSpPr>
        <p:spPr>
          <a:xfrm>
            <a:off x="1284195" y="1431835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2869D0"/>
                </a:solidFill>
              </a:rPr>
              <a:t>설정 화면</a:t>
            </a:r>
          </a:p>
        </p:txBody>
      </p:sp>
      <p:pic>
        <p:nvPicPr>
          <p:cNvPr id="24" name="그림 23" descr="스크린샷, 텍스트, 휴대 전화, 모바일 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D67AD1-9AB0-8538-18CE-7F6C52490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433902"/>
            <a:ext cx="3886200" cy="8392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A0893C39-BB19-F433-E76D-719348B13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025839" y="5264150"/>
            <a:ext cx="8470900" cy="25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4164E1-0114-005A-7EEB-9D2F758AB28C}"/>
              </a:ext>
            </a:extLst>
          </p:cNvPr>
          <p:cNvSpPr txBox="1"/>
          <p:nvPr/>
        </p:nvSpPr>
        <p:spPr>
          <a:xfrm>
            <a:off x="9808006" y="1431835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2869D0"/>
                </a:solidFill>
              </a:rPr>
              <a:t>발주　화면</a:t>
            </a:r>
          </a:p>
        </p:txBody>
      </p:sp>
      <p:pic>
        <p:nvPicPr>
          <p:cNvPr id="6" name="그림 5" descr="텍스트, 스크린샷, 통신 장치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730A64-7999-A3DB-A91B-65F533E74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814" y="1427848"/>
            <a:ext cx="3870103" cy="8392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100" y="2057400"/>
            <a:ext cx="6553200" cy="1638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300" y="3175000"/>
            <a:ext cx="8915400" cy="51435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647188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00" y="3467100"/>
            <a:ext cx="5461000" cy="25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647188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100" y="7150100"/>
            <a:ext cx="5461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800" y="1562100"/>
            <a:ext cx="1054100" cy="78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96</Words>
  <Application>Microsoft Office PowerPoint</Application>
  <PresentationFormat>사용자 지정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서영 김</cp:lastModifiedBy>
  <cp:revision>3</cp:revision>
  <dcterms:created xsi:type="dcterms:W3CDTF">2006-08-16T00:00:00Z</dcterms:created>
  <dcterms:modified xsi:type="dcterms:W3CDTF">2025-05-25T15:43:20Z</dcterms:modified>
  <cp:version/>
</cp:coreProperties>
</file>