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pn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Relationship Id="rId9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94600" y="3441700"/>
            <a:ext cx="8140700" cy="44831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505200" y="3454400"/>
            <a:ext cx="5816600" cy="26416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679573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82000" y="4114800"/>
            <a:ext cx="62484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644900" y="5918200"/>
            <a:ext cx="2806700" cy="9144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644900" y="5613400"/>
            <a:ext cx="24638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9093200" y="5105400"/>
            <a:ext cx="660400" cy="2159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908800" y="7226300"/>
            <a:ext cx="660400" cy="2159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303000" y="7226300"/>
            <a:ext cx="673100" cy="2159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556500" y="5537200"/>
            <a:ext cx="3759200" cy="37592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19900" y="6540500"/>
            <a:ext cx="4889500" cy="2070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394700" y="2184400"/>
            <a:ext cx="2095500" cy="63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7175500" y="2209800"/>
            <a:ext cx="4533900" cy="2514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591300" y="2260600"/>
            <a:ext cx="5232400" cy="1371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213600" y="3175000"/>
            <a:ext cx="4673600" cy="15113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3360400" y="5880100"/>
            <a:ext cx="2095500" cy="63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153900" y="5905500"/>
            <a:ext cx="4533900" cy="25146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68200" y="6172200"/>
            <a:ext cx="4597400" cy="1371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2433300" y="7073900"/>
            <a:ext cx="3898900" cy="11049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3403600" y="5969000"/>
            <a:ext cx="2095500" cy="63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184400" y="5994400"/>
            <a:ext cx="4533900" cy="2514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1384300" y="6172200"/>
            <a:ext cx="5372100" cy="1371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451100" y="7086600"/>
            <a:ext cx="3949700" cy="1104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041400" y="723900"/>
            <a:ext cx="3924300" cy="2895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28800" y="4229100"/>
            <a:ext cx="2095500" cy="1422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22500" y="5600700"/>
            <a:ext cx="1270000" cy="50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39900" y="4457700"/>
            <a:ext cx="2463800" cy="1206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216400" y="4165600"/>
            <a:ext cx="4711700" cy="2222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828800" y="6934200"/>
            <a:ext cx="2095500" cy="1422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222500" y="8305800"/>
            <a:ext cx="1270000" cy="508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714500" y="7162800"/>
            <a:ext cx="2489200" cy="1206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16400" y="6642100"/>
            <a:ext cx="4699000" cy="27051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739900" y="2540000"/>
            <a:ext cx="126238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35000" y="8991600"/>
            <a:ext cx="17043400" cy="660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84700" y="8559800"/>
            <a:ext cx="762000" cy="1016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35000" y="673100"/>
            <a:ext cx="17043400" cy="660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254000" y="1663700"/>
            <a:ext cx="774700" cy="101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07100" y="2057400"/>
            <a:ext cx="6553200" cy="1638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4940300" y="3175000"/>
            <a:ext cx="8915400" cy="51435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2647188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88100" y="3467100"/>
            <a:ext cx="5461000" cy="25400"/>
          </a:xfrm>
          <a:prstGeom prst="rect">
            <a:avLst/>
          </a:prstGeom>
        </p:spPr>
      </p:pic>
      <p:grpSp>
        <p:nvGrpSpPr>
          <p:cNvPr name="Group 12" id="12"/>
          <p:cNvGrpSpPr/>
          <p:nvPr/>
        </p:nvGrpSpPr>
        <p:grpSpPr>
          <a:xfrm>
            <a:off x="2147483647" y="2147483647"/>
            <a:ext cx="2147483647" cy="264718800"/>
          </a:xfrm>
        </p:grpSpPr>
      </p:grpSp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388100" y="7150100"/>
            <a:ext cx="5461000" cy="254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39800" y="1562100"/>
            <a:ext cx="1054100" cy="7874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4516100" y="8064500"/>
            <a:ext cx="3162300" cy="96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