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20" Type="http://schemas.openxmlformats.org/officeDocument/2006/relationships/image" Target="../media/image55.png"/><Relationship Id="rId21" Type="http://schemas.openxmlformats.org/officeDocument/2006/relationships/image" Target="../media/image56.png"/><Relationship Id="rId22" Type="http://schemas.openxmlformats.org/officeDocument/2006/relationships/image" Target="../media/image5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9F9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2936540"/>
            <a:ext cx="2976190" cy="595238"/>
            <a:chOff x="7654762" y="2936540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2936540"/>
              <a:ext cx="2976190" cy="5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3929" y="2987140"/>
            <a:ext cx="2170015" cy="6587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6393" y="3890857"/>
            <a:ext cx="13521607" cy="22857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6006" y="6630308"/>
            <a:ext cx="9317243" cy="65872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90476" y="9390476"/>
            <a:ext cx="19561905" cy="914286"/>
            <a:chOff x="-190476" y="9390476"/>
            <a:chExt cx="19561905" cy="9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90476" y="9390476"/>
              <a:ext cx="19561905" cy="9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57143" y="0"/>
            <a:ext cx="19561905" cy="914286"/>
            <a:chOff x="-457143" y="0"/>
            <a:chExt cx="19561905" cy="9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457143" y="0"/>
              <a:ext cx="19561905" cy="9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F9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64734" y="3830910"/>
            <a:ext cx="5235559" cy="5235559"/>
            <a:chOff x="8064734" y="3830910"/>
            <a:chExt cx="5235559" cy="52355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4734" y="3830910"/>
              <a:ext cx="5235559" cy="52355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69363" y="2269349"/>
            <a:ext cx="3940634" cy="3940634"/>
            <a:chOff x="4969363" y="2269349"/>
            <a:chExt cx="3940634" cy="3940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9363" y="2269349"/>
              <a:ext cx="3940634" cy="394063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01415" y="742733"/>
            <a:ext cx="2561564" cy="6587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18963" y="2076190"/>
            <a:ext cx="5337228" cy="653333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29545" y="9376207"/>
            <a:ext cx="3060169" cy="4571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9F9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45555" y="380489"/>
            <a:ext cx="9651747" cy="9651747"/>
            <a:chOff x="14245555" y="380489"/>
            <a:chExt cx="9651747" cy="96517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45555" y="380489"/>
              <a:ext cx="9651747" cy="96517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28571" y="3172540"/>
            <a:ext cx="3940634" cy="3940634"/>
            <a:chOff x="1028571" y="3172540"/>
            <a:chExt cx="3940634" cy="3940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571" y="3172540"/>
              <a:ext cx="3940634" cy="394063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01415" y="742733"/>
            <a:ext cx="2270739" cy="6587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94229" y="2482067"/>
            <a:ext cx="5762462" cy="12514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81926" y="9333349"/>
            <a:ext cx="3060169" cy="4571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18029" y="4649219"/>
            <a:ext cx="6974576" cy="125142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20419" y="6744943"/>
            <a:ext cx="6079147" cy="12514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9F9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63395" y="2297074"/>
            <a:ext cx="5691566" cy="5691566"/>
            <a:chOff x="13463395" y="2297074"/>
            <a:chExt cx="5691566" cy="56915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63395" y="2297074"/>
              <a:ext cx="5691566" cy="56915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990476" y="1429683"/>
            <a:ext cx="7426349" cy="7426349"/>
            <a:chOff x="-2990476" y="1429683"/>
            <a:chExt cx="7426349" cy="74263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90476" y="1429683"/>
              <a:ext cx="7426349" cy="742634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77606" y="742733"/>
            <a:ext cx="2425044" cy="6587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9255" y="3661143"/>
            <a:ext cx="2659259" cy="12514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29545" y="9399064"/>
            <a:ext cx="3060169" cy="4571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66667" y="5085150"/>
            <a:ext cx="13952381" cy="115414"/>
            <a:chOff x="2166667" y="5085150"/>
            <a:chExt cx="13952381" cy="1154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66667" y="5085150"/>
              <a:ext cx="13952381" cy="1154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71429" y="5047619"/>
            <a:ext cx="190476" cy="190476"/>
            <a:chOff x="2071429" y="5047619"/>
            <a:chExt cx="190476" cy="19047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71429" y="5047619"/>
              <a:ext cx="190476" cy="1904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763831" y="5047619"/>
            <a:ext cx="190476" cy="190476"/>
            <a:chOff x="5763831" y="5047619"/>
            <a:chExt cx="190476" cy="19047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3831" y="5047619"/>
              <a:ext cx="190476" cy="1904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40186" y="5047619"/>
            <a:ext cx="190476" cy="190476"/>
            <a:chOff x="9540186" y="5047619"/>
            <a:chExt cx="190476" cy="19047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40186" y="5047619"/>
              <a:ext cx="190476" cy="1904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863395" y="5047619"/>
            <a:ext cx="190476" cy="190476"/>
            <a:chOff x="11863395" y="5047619"/>
            <a:chExt cx="190476" cy="19047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63395" y="5047619"/>
              <a:ext cx="190476" cy="1904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928571" y="5047619"/>
            <a:ext cx="190476" cy="190476"/>
            <a:chOff x="15928571" y="5047619"/>
            <a:chExt cx="190476" cy="19047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928571" y="5047619"/>
              <a:ext cx="190476" cy="19047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142876" y="5442810"/>
            <a:ext cx="3058133" cy="158285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290095" y="5538048"/>
            <a:ext cx="2767390" cy="158285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966105" y="3661143"/>
            <a:ext cx="2735716" cy="125142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147714" y="3495429"/>
            <a:ext cx="3239858" cy="15828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9F9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1415" y="742733"/>
            <a:ext cx="2168473" cy="6587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29545" y="9399064"/>
            <a:ext cx="3060169" cy="457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39403" y="3143413"/>
            <a:ext cx="3998889" cy="3998889"/>
            <a:chOff x="1839403" y="3143413"/>
            <a:chExt cx="3998889" cy="399888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972" y="1404982"/>
              <a:ext cx="7997777" cy="7997777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9403" y="3143413"/>
              <a:ext cx="3998889" cy="399888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98105" y="4381905"/>
            <a:ext cx="2833431" cy="1582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75410" y="3143413"/>
            <a:ext cx="3998889" cy="3998889"/>
            <a:chOff x="5375410" y="3143413"/>
            <a:chExt cx="3998889" cy="399888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6978" y="1404982"/>
              <a:ext cx="7997777" cy="7997777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5410" y="3143413"/>
              <a:ext cx="3998889" cy="399888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62676" y="4420000"/>
            <a:ext cx="3052402" cy="15828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911416" y="3143413"/>
            <a:ext cx="3998889" cy="3998889"/>
            <a:chOff x="8911416" y="3143413"/>
            <a:chExt cx="3998889" cy="399888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72985" y="1404982"/>
              <a:ext cx="7997777" cy="7997777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1416" y="3143413"/>
              <a:ext cx="3998889" cy="399888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298686" y="4585714"/>
            <a:ext cx="2975945" cy="12514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447422" y="3105318"/>
            <a:ext cx="3998889" cy="3998889"/>
            <a:chOff x="12447422" y="3105318"/>
            <a:chExt cx="3998889" cy="399888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708991" y="1366886"/>
              <a:ext cx="7997777" cy="7997777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447422" y="3105318"/>
              <a:ext cx="3998889" cy="399888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834667" y="4547619"/>
            <a:ext cx="3096059" cy="12514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5823" y="3695042"/>
            <a:ext cx="3167833" cy="988899"/>
            <a:chOff x="1425823" y="3695042"/>
            <a:chExt cx="3167833" cy="98889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780000">
              <a:off x="1425823" y="3695042"/>
              <a:ext cx="3167833" cy="9888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141443" y="6146208"/>
            <a:ext cx="991316" cy="2163616"/>
            <a:chOff x="6141443" y="6146208"/>
            <a:chExt cx="991316" cy="216361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41443" y="6146208"/>
              <a:ext cx="991316" cy="21636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907787" y="2286860"/>
            <a:ext cx="1010665" cy="2163616"/>
            <a:chOff x="7907787" y="2286860"/>
            <a:chExt cx="1010665" cy="216361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07787" y="2286860"/>
              <a:ext cx="1010665" cy="21636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777235" y="2819769"/>
            <a:ext cx="1597619" cy="855972"/>
            <a:chOff x="5777235" y="2819769"/>
            <a:chExt cx="1597619" cy="85597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77235" y="2819769"/>
              <a:ext cx="1597619" cy="85597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841151" y="6146208"/>
            <a:ext cx="1613311" cy="1792568"/>
            <a:chOff x="10841151" y="6146208"/>
            <a:chExt cx="1613311" cy="179256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841151" y="6146208"/>
              <a:ext cx="1613311" cy="179256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63148" y="2697196"/>
            <a:ext cx="1186486" cy="1957090"/>
            <a:chOff x="13763148" y="2697196"/>
            <a:chExt cx="1186486" cy="195709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763148" y="2697196"/>
              <a:ext cx="1186486" cy="19570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9F9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1415" y="742733"/>
            <a:ext cx="2262341" cy="6587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29545" y="9399064"/>
            <a:ext cx="3060169" cy="457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884424" y="546329"/>
            <a:ext cx="9193056" cy="9193056"/>
            <a:chOff x="11884424" y="546329"/>
            <a:chExt cx="9193056" cy="919305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87940" y="-3450155"/>
              <a:ext cx="18386112" cy="18386112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84424" y="546329"/>
              <a:ext cx="9193056" cy="91930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79228" y="2371984"/>
            <a:ext cx="5541746" cy="5541746"/>
            <a:chOff x="1279228" y="2371984"/>
            <a:chExt cx="5541746" cy="55417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129927" y="-37171"/>
              <a:ext cx="11083491" cy="11083491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9228" y="2371984"/>
              <a:ext cx="5541746" cy="55417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11394" y="3457452"/>
            <a:ext cx="3223103" cy="145122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980952" y="5085150"/>
            <a:ext cx="11447619" cy="115414"/>
            <a:chOff x="3980952" y="5085150"/>
            <a:chExt cx="11447619" cy="1154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0952" y="5085150"/>
              <a:ext cx="11447619" cy="1154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954863" y="5047619"/>
            <a:ext cx="190476" cy="190476"/>
            <a:chOff x="3954863" y="5047619"/>
            <a:chExt cx="190476" cy="19047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54863" y="5047619"/>
              <a:ext cx="190476" cy="1904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280952" y="5047619"/>
            <a:ext cx="190476" cy="190476"/>
            <a:chOff x="15280952" y="5047619"/>
            <a:chExt cx="190476" cy="19047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280952" y="5047619"/>
              <a:ext cx="190476" cy="19047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167333" y="5542078"/>
            <a:ext cx="3458820" cy="175525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446921" y="4281297"/>
            <a:ext cx="7752833" cy="6735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9F9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02698" y="316984"/>
            <a:ext cx="9651747" cy="9651747"/>
            <a:chOff x="14202698" y="316984"/>
            <a:chExt cx="9651747" cy="96517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02698" y="316984"/>
              <a:ext cx="9651747" cy="96517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28571" y="3172540"/>
            <a:ext cx="3940634" cy="3940634"/>
            <a:chOff x="1028571" y="3172540"/>
            <a:chExt cx="3940634" cy="3940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571" y="3172540"/>
              <a:ext cx="3940634" cy="394063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01415" y="742733"/>
            <a:ext cx="2061267" cy="6587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98095" y="2998788"/>
            <a:ext cx="8426019" cy="47062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29545" y="9399064"/>
            <a:ext cx="3060169" cy="4571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9F9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2936540"/>
            <a:ext cx="2976190" cy="595238"/>
            <a:chOff x="7654762" y="2936540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2936540"/>
              <a:ext cx="2976190" cy="5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1415" y="2987140"/>
            <a:ext cx="2042823" cy="6587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38095" y="4005143"/>
            <a:ext cx="10817333" cy="22857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6006" y="6630305"/>
            <a:ext cx="7644095" cy="65872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90476" y="9357143"/>
            <a:ext cx="19561905" cy="914286"/>
            <a:chOff x="-190476" y="9357143"/>
            <a:chExt cx="19561905" cy="9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90476" y="9357143"/>
              <a:ext cx="19561905" cy="9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57143" y="0"/>
            <a:ext cx="19561905" cy="914286"/>
            <a:chOff x="-457143" y="0"/>
            <a:chExt cx="19561905" cy="9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457143" y="0"/>
              <a:ext cx="19561905" cy="9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2021-11-29T17:37:46Z</dcterms:created>
  <dcterms:modified xsi:type="dcterms:W3CDTF">2021-11-29T17:37:46Z</dcterms:modified>
</cp:coreProperties>
</file>