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6" r:id="rId4"/>
    <p:sldId id="267" r:id="rId5"/>
    <p:sldId id="268" r:id="rId6"/>
    <p:sldId id="270" r:id="rId7"/>
    <p:sldId id="27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  <p:guide orient="horz" pos="21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D466-322D-43C4-A8D0-280174D6F567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C5FD-69BC-47CF-B16B-199A22A41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0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D466-322D-43C4-A8D0-280174D6F567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C5FD-69BC-47CF-B16B-199A22A41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1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D466-322D-43C4-A8D0-280174D6F567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C5FD-69BC-47CF-B16B-199A22A41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21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3943633" y="1565211"/>
            <a:ext cx="8733041" cy="6614959"/>
            <a:chOff x="3943629" y="1765230"/>
            <a:chExt cx="8733041" cy="6614959"/>
          </a:xfrm>
        </p:grpSpPr>
        <p:sp>
          <p:nvSpPr>
            <p:cNvPr id="8" name="Donut 7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Donut 11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Oval 13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5" name="Donut 14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15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8" name="Oval 17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Donut 18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0" name="Donut 19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1" name="Donut 20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2" name="Donut 21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4" name="Oval 23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Oval 24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6" name="Oval 25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7" name="Donut 26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Donut 29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1" name="Donut 30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2" name="Donut 31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4" name="Oval 33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5" name="Oval 34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grpSp>
        <p:nvGrpSpPr>
          <p:cNvPr id="77" name="Group 76"/>
          <p:cNvGrpSpPr/>
          <p:nvPr userDrawn="1"/>
        </p:nvGrpSpPr>
        <p:grpSpPr>
          <a:xfrm>
            <a:off x="276313" y="6502736"/>
            <a:ext cx="731511" cy="276999"/>
            <a:chOff x="404977" y="6383122"/>
            <a:chExt cx="731513" cy="276999"/>
          </a:xfrm>
        </p:grpSpPr>
        <p:sp>
          <p:nvSpPr>
            <p:cNvPr id="78" name="TextBox 77"/>
            <p:cNvSpPr txBox="1"/>
            <p:nvPr/>
          </p:nvSpPr>
          <p:spPr>
            <a:xfrm>
              <a:off x="512343" y="6383122"/>
              <a:ext cx="6241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200" dirty="0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MOST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404977" y="6417778"/>
              <a:ext cx="181253" cy="189215"/>
              <a:chOff x="4573232" y="2256703"/>
              <a:chExt cx="838558" cy="875393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4573232" y="2542000"/>
                <a:ext cx="590096" cy="590096"/>
              </a:xfrm>
              <a:prstGeom prst="ellipse">
                <a:avLst/>
              </a:prstGeom>
              <a:solidFill>
                <a:srgbClr val="358FCB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4821694" y="2542000"/>
                <a:ext cx="590096" cy="590096"/>
              </a:xfrm>
              <a:prstGeom prst="ellipse">
                <a:avLst/>
              </a:prstGeom>
              <a:solidFill>
                <a:srgbClr val="358FCB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4697463" y="2256703"/>
                <a:ext cx="590096" cy="590096"/>
              </a:xfrm>
              <a:prstGeom prst="ellipse">
                <a:avLst/>
              </a:prstGeom>
              <a:solidFill>
                <a:srgbClr val="358FCB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</p:grpSp>
      </p:grpSp>
      <p:grpSp>
        <p:nvGrpSpPr>
          <p:cNvPr id="83" name="Group 82"/>
          <p:cNvGrpSpPr/>
          <p:nvPr userDrawn="1"/>
        </p:nvGrpSpPr>
        <p:grpSpPr>
          <a:xfrm>
            <a:off x="11807070" y="6559227"/>
            <a:ext cx="214313" cy="220663"/>
            <a:chOff x="7015550" y="2614882"/>
            <a:chExt cx="214313" cy="220663"/>
          </a:xfrm>
          <a:solidFill>
            <a:srgbClr val="358FCB"/>
          </a:solidFill>
        </p:grpSpPr>
        <p:sp>
          <p:nvSpPr>
            <p:cNvPr id="84" name="Freeform 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7015550" y="2614882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  <p:sp>
          <p:nvSpPr>
            <p:cNvPr id="85" name="Freeform 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7091750" y="2657745"/>
              <a:ext cx="76200" cy="131763"/>
            </a:xfrm>
            <a:custGeom>
              <a:avLst/>
              <a:gdLst>
                <a:gd name="T0" fmla="*/ 0 w 48"/>
                <a:gd name="T1" fmla="*/ 70 h 83"/>
                <a:gd name="T2" fmla="*/ 34 w 48"/>
                <a:gd name="T3" fmla="*/ 40 h 83"/>
                <a:gd name="T4" fmla="*/ 0 w 48"/>
                <a:gd name="T5" fmla="*/ 13 h 83"/>
                <a:gd name="T6" fmla="*/ 0 w 48"/>
                <a:gd name="T7" fmla="*/ 0 h 83"/>
                <a:gd name="T8" fmla="*/ 48 w 48"/>
                <a:gd name="T9" fmla="*/ 40 h 83"/>
                <a:gd name="T10" fmla="*/ 0 w 48"/>
                <a:gd name="T11" fmla="*/ 83 h 83"/>
                <a:gd name="T12" fmla="*/ 0 w 48"/>
                <a:gd name="T13" fmla="*/ 7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3">
                  <a:moveTo>
                    <a:pt x="0" y="70"/>
                  </a:moveTo>
                  <a:lnTo>
                    <a:pt x="34" y="4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48" y="40"/>
                  </a:lnTo>
                  <a:lnTo>
                    <a:pt x="0" y="83"/>
                  </a:ln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</p:grpSp>
      <p:grpSp>
        <p:nvGrpSpPr>
          <p:cNvPr id="86" name="Group 85"/>
          <p:cNvGrpSpPr/>
          <p:nvPr userDrawn="1"/>
        </p:nvGrpSpPr>
        <p:grpSpPr>
          <a:xfrm>
            <a:off x="11370388" y="6559227"/>
            <a:ext cx="214313" cy="220663"/>
            <a:chOff x="7395183" y="3832633"/>
            <a:chExt cx="214313" cy="220663"/>
          </a:xfrm>
          <a:solidFill>
            <a:srgbClr val="358FCB"/>
          </a:solidFill>
        </p:grpSpPr>
        <p:sp>
          <p:nvSpPr>
            <p:cNvPr id="87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7395183" y="3832633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  <p:sp>
          <p:nvSpPr>
            <p:cNvPr id="88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7457096" y="3880258"/>
              <a:ext cx="76200" cy="130175"/>
            </a:xfrm>
            <a:custGeom>
              <a:avLst/>
              <a:gdLst>
                <a:gd name="T0" fmla="*/ 48 w 48"/>
                <a:gd name="T1" fmla="*/ 12 h 82"/>
                <a:gd name="T2" fmla="*/ 14 w 48"/>
                <a:gd name="T3" fmla="*/ 42 h 82"/>
                <a:gd name="T4" fmla="*/ 48 w 48"/>
                <a:gd name="T5" fmla="*/ 70 h 82"/>
                <a:gd name="T6" fmla="*/ 48 w 48"/>
                <a:gd name="T7" fmla="*/ 82 h 82"/>
                <a:gd name="T8" fmla="*/ 0 w 48"/>
                <a:gd name="T9" fmla="*/ 42 h 82"/>
                <a:gd name="T10" fmla="*/ 48 w 48"/>
                <a:gd name="T11" fmla="*/ 0 h 82"/>
                <a:gd name="T12" fmla="*/ 48 w 48"/>
                <a:gd name="T13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2">
                  <a:moveTo>
                    <a:pt x="48" y="12"/>
                  </a:moveTo>
                  <a:lnTo>
                    <a:pt x="14" y="42"/>
                  </a:lnTo>
                  <a:lnTo>
                    <a:pt x="48" y="70"/>
                  </a:lnTo>
                  <a:lnTo>
                    <a:pt x="48" y="82"/>
                  </a:lnTo>
                  <a:lnTo>
                    <a:pt x="0" y="42"/>
                  </a:lnTo>
                  <a:lnTo>
                    <a:pt x="48" y="0"/>
                  </a:ln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</p:grpSp>
      <p:sp>
        <p:nvSpPr>
          <p:cNvPr id="96" name="Oval 95"/>
          <p:cNvSpPr/>
          <p:nvPr userDrawn="1"/>
        </p:nvSpPr>
        <p:spPr>
          <a:xfrm>
            <a:off x="11672882" y="-148007"/>
            <a:ext cx="655570" cy="655569"/>
          </a:xfrm>
          <a:prstGeom prst="ellipse">
            <a:avLst/>
          </a:prstGeom>
          <a:solidFill>
            <a:srgbClr val="358FCB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4B5E3D8-B559-49FC-84E7-900B409E63B2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88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3943633" y="1565211"/>
            <a:ext cx="8733041" cy="6614959"/>
            <a:chOff x="3943629" y="1765230"/>
            <a:chExt cx="8733041" cy="6614959"/>
          </a:xfrm>
        </p:grpSpPr>
        <p:sp>
          <p:nvSpPr>
            <p:cNvPr id="8" name="Donut 7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Donut 11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Oval 13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5" name="Donut 14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15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8" name="Oval 17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Donut 18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0" name="Donut 19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1" name="Donut 20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2" name="Donut 21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4" name="Oval 23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Oval 24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6" name="Oval 25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7" name="Donut 26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Donut 29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1" name="Donut 30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2" name="Donut 31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4" name="Oval 33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5" name="Oval 34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276313" y="6502736"/>
            <a:ext cx="731511" cy="276999"/>
            <a:chOff x="404977" y="6383122"/>
            <a:chExt cx="731513" cy="276999"/>
          </a:xfrm>
        </p:grpSpPr>
        <p:sp>
          <p:nvSpPr>
            <p:cNvPr id="43" name="TextBox 42"/>
            <p:cNvSpPr txBox="1"/>
            <p:nvPr/>
          </p:nvSpPr>
          <p:spPr>
            <a:xfrm>
              <a:off x="512343" y="6383122"/>
              <a:ext cx="6241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200" dirty="0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MOST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04977" y="6417778"/>
              <a:ext cx="181253" cy="189215"/>
              <a:chOff x="4573232" y="2256703"/>
              <a:chExt cx="838558" cy="875393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4573232" y="2542000"/>
                <a:ext cx="590096" cy="590096"/>
              </a:xfrm>
              <a:prstGeom prst="ellipse">
                <a:avLst/>
              </a:prstGeom>
              <a:solidFill>
                <a:srgbClr val="358FCB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94" y="2542000"/>
                <a:ext cx="590096" cy="590096"/>
              </a:xfrm>
              <a:prstGeom prst="ellipse">
                <a:avLst/>
              </a:prstGeom>
              <a:solidFill>
                <a:srgbClr val="358FCB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697463" y="2256703"/>
                <a:ext cx="590096" cy="590096"/>
              </a:xfrm>
              <a:prstGeom prst="ellipse">
                <a:avLst/>
              </a:prstGeom>
              <a:solidFill>
                <a:srgbClr val="358FCB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</p:grpSp>
      </p:grpSp>
      <p:grpSp>
        <p:nvGrpSpPr>
          <p:cNvPr id="55" name="Group 54"/>
          <p:cNvGrpSpPr/>
          <p:nvPr userDrawn="1"/>
        </p:nvGrpSpPr>
        <p:grpSpPr>
          <a:xfrm>
            <a:off x="11807070" y="6559227"/>
            <a:ext cx="214313" cy="220663"/>
            <a:chOff x="7015550" y="2614882"/>
            <a:chExt cx="214313" cy="220663"/>
          </a:xfrm>
          <a:solidFill>
            <a:srgbClr val="358FCB"/>
          </a:solidFill>
        </p:grpSpPr>
        <p:sp>
          <p:nvSpPr>
            <p:cNvPr id="49" name="Freeform 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7015550" y="2614882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  <p:sp>
          <p:nvSpPr>
            <p:cNvPr id="50" name="Freeform 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7091750" y="2657745"/>
              <a:ext cx="76200" cy="131763"/>
            </a:xfrm>
            <a:custGeom>
              <a:avLst/>
              <a:gdLst>
                <a:gd name="T0" fmla="*/ 0 w 48"/>
                <a:gd name="T1" fmla="*/ 70 h 83"/>
                <a:gd name="T2" fmla="*/ 34 w 48"/>
                <a:gd name="T3" fmla="*/ 40 h 83"/>
                <a:gd name="T4" fmla="*/ 0 w 48"/>
                <a:gd name="T5" fmla="*/ 13 h 83"/>
                <a:gd name="T6" fmla="*/ 0 w 48"/>
                <a:gd name="T7" fmla="*/ 0 h 83"/>
                <a:gd name="T8" fmla="*/ 48 w 48"/>
                <a:gd name="T9" fmla="*/ 40 h 83"/>
                <a:gd name="T10" fmla="*/ 0 w 48"/>
                <a:gd name="T11" fmla="*/ 83 h 83"/>
                <a:gd name="T12" fmla="*/ 0 w 48"/>
                <a:gd name="T13" fmla="*/ 7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3">
                  <a:moveTo>
                    <a:pt x="0" y="70"/>
                  </a:moveTo>
                  <a:lnTo>
                    <a:pt x="34" y="4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48" y="40"/>
                  </a:lnTo>
                  <a:lnTo>
                    <a:pt x="0" y="83"/>
                  </a:ln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</p:grpSp>
      <p:grpSp>
        <p:nvGrpSpPr>
          <p:cNvPr id="56" name="Group 55"/>
          <p:cNvGrpSpPr/>
          <p:nvPr userDrawn="1"/>
        </p:nvGrpSpPr>
        <p:grpSpPr>
          <a:xfrm>
            <a:off x="11370388" y="6559227"/>
            <a:ext cx="214313" cy="220663"/>
            <a:chOff x="7395183" y="3832633"/>
            <a:chExt cx="214313" cy="220663"/>
          </a:xfrm>
          <a:solidFill>
            <a:srgbClr val="358FCB"/>
          </a:solidFill>
        </p:grpSpPr>
        <p:sp>
          <p:nvSpPr>
            <p:cNvPr id="51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7395183" y="3832633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  <p:sp>
          <p:nvSpPr>
            <p:cNvPr id="52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7457096" y="3880258"/>
              <a:ext cx="76200" cy="130175"/>
            </a:xfrm>
            <a:custGeom>
              <a:avLst/>
              <a:gdLst>
                <a:gd name="T0" fmla="*/ 48 w 48"/>
                <a:gd name="T1" fmla="*/ 12 h 82"/>
                <a:gd name="T2" fmla="*/ 14 w 48"/>
                <a:gd name="T3" fmla="*/ 42 h 82"/>
                <a:gd name="T4" fmla="*/ 48 w 48"/>
                <a:gd name="T5" fmla="*/ 70 h 82"/>
                <a:gd name="T6" fmla="*/ 48 w 48"/>
                <a:gd name="T7" fmla="*/ 82 h 82"/>
                <a:gd name="T8" fmla="*/ 0 w 48"/>
                <a:gd name="T9" fmla="*/ 42 h 82"/>
                <a:gd name="T10" fmla="*/ 48 w 48"/>
                <a:gd name="T11" fmla="*/ 0 h 82"/>
                <a:gd name="T12" fmla="*/ 48 w 48"/>
                <a:gd name="T13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2">
                  <a:moveTo>
                    <a:pt x="48" y="12"/>
                  </a:moveTo>
                  <a:lnTo>
                    <a:pt x="14" y="42"/>
                  </a:lnTo>
                  <a:lnTo>
                    <a:pt x="48" y="70"/>
                  </a:lnTo>
                  <a:lnTo>
                    <a:pt x="48" y="82"/>
                  </a:lnTo>
                  <a:lnTo>
                    <a:pt x="0" y="42"/>
                  </a:lnTo>
                  <a:lnTo>
                    <a:pt x="48" y="0"/>
                  </a:ln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</p:grpSp>
      <p:sp>
        <p:nvSpPr>
          <p:cNvPr id="57" name="Rectangle 56"/>
          <p:cNvSpPr/>
          <p:nvPr userDrawn="1"/>
        </p:nvSpPr>
        <p:spPr>
          <a:xfrm>
            <a:off x="3102781" y="6383339"/>
            <a:ext cx="6096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d-ID" sz="1100" b="0" i="0" u="none" dirty="0" smtClean="0">
                <a:solidFill>
                  <a:srgbClr val="358FCB"/>
                </a:solidFill>
              </a:rPr>
              <a:t>www.Company</a:t>
            </a:r>
            <a:r>
              <a:rPr lang="id-ID" sz="1100" b="0" i="0" u="none" baseline="0" dirty="0" smtClean="0">
                <a:solidFill>
                  <a:srgbClr val="358FCB"/>
                </a:solidFill>
              </a:rPr>
              <a:t>Name.com</a:t>
            </a:r>
            <a:endParaRPr lang="id-ID" sz="1050" b="0" i="0" u="none" baseline="0" dirty="0" smtClean="0">
              <a:solidFill>
                <a:srgbClr val="358FCB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2020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Companyname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id-ID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PowerPoint</a:t>
            </a:r>
            <a:r>
              <a:rPr lang="id-ID" sz="900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Business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Theme. All Rights Reserved. </a:t>
            </a:r>
            <a:endParaRPr lang="id-ID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6" name="Group 35"/>
          <p:cNvGrpSpPr/>
          <p:nvPr userDrawn="1"/>
        </p:nvGrpSpPr>
        <p:grpSpPr>
          <a:xfrm rot="16200000">
            <a:off x="504088" y="768356"/>
            <a:ext cx="383327" cy="67506"/>
            <a:chOff x="2013527" y="1616364"/>
            <a:chExt cx="576928" cy="101600"/>
          </a:xfrm>
        </p:grpSpPr>
        <p:sp>
          <p:nvSpPr>
            <p:cNvPr id="6" name="Oval 5"/>
            <p:cNvSpPr/>
            <p:nvPr userDrawn="1"/>
          </p:nvSpPr>
          <p:spPr>
            <a:xfrm>
              <a:off x="2013527" y="1616364"/>
              <a:ext cx="101600" cy="101600"/>
            </a:xfrm>
            <a:prstGeom prst="ellipse">
              <a:avLst/>
            </a:prstGeom>
            <a:solidFill>
              <a:srgbClr val="358FC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2132359" y="1616364"/>
              <a:ext cx="101600" cy="101600"/>
            </a:xfrm>
            <a:prstGeom prst="ellipse">
              <a:avLst/>
            </a:prstGeom>
            <a:solidFill>
              <a:srgbClr val="358FC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1" name="Oval 60"/>
            <p:cNvSpPr/>
            <p:nvPr userDrawn="1"/>
          </p:nvSpPr>
          <p:spPr>
            <a:xfrm>
              <a:off x="2251191" y="1616364"/>
              <a:ext cx="101600" cy="101600"/>
            </a:xfrm>
            <a:prstGeom prst="ellipse">
              <a:avLst/>
            </a:prstGeom>
            <a:solidFill>
              <a:srgbClr val="358FCB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2" name="Oval 61"/>
            <p:cNvSpPr/>
            <p:nvPr userDrawn="1"/>
          </p:nvSpPr>
          <p:spPr>
            <a:xfrm>
              <a:off x="2370023" y="1616364"/>
              <a:ext cx="101600" cy="101600"/>
            </a:xfrm>
            <a:prstGeom prst="ellipse">
              <a:avLst/>
            </a:prstGeom>
            <a:solidFill>
              <a:srgbClr val="358FC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3" name="Oval 62"/>
            <p:cNvSpPr/>
            <p:nvPr userDrawn="1"/>
          </p:nvSpPr>
          <p:spPr>
            <a:xfrm>
              <a:off x="2488855" y="1616364"/>
              <a:ext cx="101600" cy="101600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54" name="Oval 53"/>
          <p:cNvSpPr/>
          <p:nvPr userDrawn="1"/>
        </p:nvSpPr>
        <p:spPr>
          <a:xfrm>
            <a:off x="11672882" y="-148007"/>
            <a:ext cx="655570" cy="655569"/>
          </a:xfrm>
          <a:prstGeom prst="ellipse">
            <a:avLst/>
          </a:prstGeom>
          <a:solidFill>
            <a:srgbClr val="358FCB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4B5E3D8-B559-49FC-84E7-900B409E63B2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3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7" grpId="1"/>
      <p:bldP spid="57" grpId="2"/>
      <p:bldP spid="57" grpId="3"/>
      <p:bldP spid="57" grpId="4"/>
      <p:bldP spid="57" grpId="5"/>
      <p:bldP spid="57" grpId="6"/>
      <p:bldP spid="57" grpId="7"/>
      <p:bldP spid="57" grpId="8"/>
      <p:bldP spid="57" grpId="9"/>
      <p:bldP spid="57" grpId="10"/>
      <p:bldP spid="57" grpId="11"/>
      <p:bldP spid="57" grpId="12"/>
      <p:bldP spid="57" grpId="13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3943633" y="1565211"/>
            <a:ext cx="8733041" cy="6614959"/>
            <a:chOff x="3943629" y="1765230"/>
            <a:chExt cx="8733041" cy="6614959"/>
          </a:xfrm>
        </p:grpSpPr>
        <p:sp>
          <p:nvSpPr>
            <p:cNvPr id="8" name="Donut 7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Donut 11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Oval 13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5" name="Donut 14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15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8" name="Oval 17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Donut 18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0" name="Donut 19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1" name="Donut 20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2" name="Donut 21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4" name="Oval 23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Oval 24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6" name="Oval 25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7" name="Donut 26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Donut 29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1" name="Donut 30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2" name="Donut 31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4" name="Oval 33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5" name="Oval 34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276313" y="6502736"/>
            <a:ext cx="731511" cy="276999"/>
            <a:chOff x="404977" y="6383122"/>
            <a:chExt cx="731513" cy="276999"/>
          </a:xfrm>
        </p:grpSpPr>
        <p:sp>
          <p:nvSpPr>
            <p:cNvPr id="46" name="TextBox 45"/>
            <p:cNvSpPr txBox="1"/>
            <p:nvPr/>
          </p:nvSpPr>
          <p:spPr>
            <a:xfrm>
              <a:off x="512343" y="6383122"/>
              <a:ext cx="6241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200" dirty="0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MOST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404977" y="6417778"/>
              <a:ext cx="181253" cy="189215"/>
              <a:chOff x="4573232" y="2256703"/>
              <a:chExt cx="838558" cy="87539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4573232" y="2542000"/>
                <a:ext cx="590096" cy="590096"/>
              </a:xfrm>
              <a:prstGeom prst="ellipse">
                <a:avLst/>
              </a:prstGeom>
              <a:solidFill>
                <a:srgbClr val="358FCB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821694" y="2542000"/>
                <a:ext cx="590096" cy="590096"/>
              </a:xfrm>
              <a:prstGeom prst="ellipse">
                <a:avLst/>
              </a:prstGeom>
              <a:solidFill>
                <a:srgbClr val="358FCB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697463" y="2256703"/>
                <a:ext cx="590096" cy="590096"/>
              </a:xfrm>
              <a:prstGeom prst="ellipse">
                <a:avLst/>
              </a:prstGeom>
              <a:solidFill>
                <a:srgbClr val="358FCB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</p:grpSp>
      </p:grpSp>
      <p:grpSp>
        <p:nvGrpSpPr>
          <p:cNvPr id="51" name="Group 50"/>
          <p:cNvGrpSpPr/>
          <p:nvPr userDrawn="1"/>
        </p:nvGrpSpPr>
        <p:grpSpPr>
          <a:xfrm>
            <a:off x="11807070" y="6559227"/>
            <a:ext cx="214313" cy="220663"/>
            <a:chOff x="7015550" y="2614882"/>
            <a:chExt cx="214313" cy="220663"/>
          </a:xfrm>
          <a:solidFill>
            <a:srgbClr val="358FCB"/>
          </a:solidFill>
        </p:grpSpPr>
        <p:sp>
          <p:nvSpPr>
            <p:cNvPr id="52" name="Freeform 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7015550" y="2614882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  <p:sp>
          <p:nvSpPr>
            <p:cNvPr id="53" name="Freeform 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7091750" y="2657745"/>
              <a:ext cx="76200" cy="131763"/>
            </a:xfrm>
            <a:custGeom>
              <a:avLst/>
              <a:gdLst>
                <a:gd name="T0" fmla="*/ 0 w 48"/>
                <a:gd name="T1" fmla="*/ 70 h 83"/>
                <a:gd name="T2" fmla="*/ 34 w 48"/>
                <a:gd name="T3" fmla="*/ 40 h 83"/>
                <a:gd name="T4" fmla="*/ 0 w 48"/>
                <a:gd name="T5" fmla="*/ 13 h 83"/>
                <a:gd name="T6" fmla="*/ 0 w 48"/>
                <a:gd name="T7" fmla="*/ 0 h 83"/>
                <a:gd name="T8" fmla="*/ 48 w 48"/>
                <a:gd name="T9" fmla="*/ 40 h 83"/>
                <a:gd name="T10" fmla="*/ 0 w 48"/>
                <a:gd name="T11" fmla="*/ 83 h 83"/>
                <a:gd name="T12" fmla="*/ 0 w 48"/>
                <a:gd name="T13" fmla="*/ 7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3">
                  <a:moveTo>
                    <a:pt x="0" y="70"/>
                  </a:moveTo>
                  <a:lnTo>
                    <a:pt x="34" y="4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48" y="40"/>
                  </a:lnTo>
                  <a:lnTo>
                    <a:pt x="0" y="83"/>
                  </a:ln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</p:grpSp>
      <p:grpSp>
        <p:nvGrpSpPr>
          <p:cNvPr id="55" name="Group 54"/>
          <p:cNvGrpSpPr/>
          <p:nvPr userDrawn="1"/>
        </p:nvGrpSpPr>
        <p:grpSpPr>
          <a:xfrm>
            <a:off x="11370388" y="6559227"/>
            <a:ext cx="214313" cy="220663"/>
            <a:chOff x="7395183" y="3832633"/>
            <a:chExt cx="214313" cy="220663"/>
          </a:xfrm>
          <a:solidFill>
            <a:srgbClr val="358FCB"/>
          </a:solidFill>
        </p:grpSpPr>
        <p:sp>
          <p:nvSpPr>
            <p:cNvPr id="56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7395183" y="3832633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  <p:sp>
          <p:nvSpPr>
            <p:cNvPr id="6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7457096" y="3880258"/>
              <a:ext cx="76200" cy="130175"/>
            </a:xfrm>
            <a:custGeom>
              <a:avLst/>
              <a:gdLst>
                <a:gd name="T0" fmla="*/ 48 w 48"/>
                <a:gd name="T1" fmla="*/ 12 h 82"/>
                <a:gd name="T2" fmla="*/ 14 w 48"/>
                <a:gd name="T3" fmla="*/ 42 h 82"/>
                <a:gd name="T4" fmla="*/ 48 w 48"/>
                <a:gd name="T5" fmla="*/ 70 h 82"/>
                <a:gd name="T6" fmla="*/ 48 w 48"/>
                <a:gd name="T7" fmla="*/ 82 h 82"/>
                <a:gd name="T8" fmla="*/ 0 w 48"/>
                <a:gd name="T9" fmla="*/ 42 h 82"/>
                <a:gd name="T10" fmla="*/ 48 w 48"/>
                <a:gd name="T11" fmla="*/ 0 h 82"/>
                <a:gd name="T12" fmla="*/ 48 w 48"/>
                <a:gd name="T13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2">
                  <a:moveTo>
                    <a:pt x="48" y="12"/>
                  </a:moveTo>
                  <a:lnTo>
                    <a:pt x="14" y="42"/>
                  </a:lnTo>
                  <a:lnTo>
                    <a:pt x="48" y="70"/>
                  </a:lnTo>
                  <a:lnTo>
                    <a:pt x="48" y="82"/>
                  </a:lnTo>
                  <a:lnTo>
                    <a:pt x="0" y="42"/>
                  </a:lnTo>
                  <a:lnTo>
                    <a:pt x="48" y="0"/>
                  </a:ln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</p:grpSp>
      <p:sp>
        <p:nvSpPr>
          <p:cNvPr id="70" name="Rectangle 69"/>
          <p:cNvSpPr/>
          <p:nvPr userDrawn="1"/>
        </p:nvSpPr>
        <p:spPr>
          <a:xfrm>
            <a:off x="3102781" y="6383339"/>
            <a:ext cx="6096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d-ID" sz="1100" b="0" i="0" u="none" dirty="0" smtClean="0">
                <a:solidFill>
                  <a:srgbClr val="358FCB"/>
                </a:solidFill>
              </a:rPr>
              <a:t>www.Company</a:t>
            </a:r>
            <a:r>
              <a:rPr lang="id-ID" sz="1100" b="0" i="0" u="none" baseline="0" dirty="0" smtClean="0">
                <a:solidFill>
                  <a:srgbClr val="358FCB"/>
                </a:solidFill>
              </a:rPr>
              <a:t>Name.com</a:t>
            </a:r>
            <a:endParaRPr lang="id-ID" sz="1050" b="0" i="0" u="none" baseline="0" dirty="0" smtClean="0">
              <a:solidFill>
                <a:srgbClr val="358FCB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2020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Companyname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id-ID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PowerPoint</a:t>
            </a:r>
            <a:r>
              <a:rPr lang="id-ID" sz="900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Business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Theme. All Rights Reserved. </a:t>
            </a:r>
            <a:endParaRPr lang="id-ID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Oval 77"/>
          <p:cNvSpPr/>
          <p:nvPr userDrawn="1"/>
        </p:nvSpPr>
        <p:spPr>
          <a:xfrm>
            <a:off x="11672882" y="-148007"/>
            <a:ext cx="655570" cy="655569"/>
          </a:xfrm>
          <a:prstGeom prst="ellipse">
            <a:avLst/>
          </a:prstGeom>
          <a:solidFill>
            <a:srgbClr val="358FCB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4B5E3D8-B559-49FC-84E7-900B409E63B2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90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0" grpId="1"/>
      <p:bldP spid="70" grpId="2"/>
      <p:bldP spid="70" grpId="3"/>
      <p:bldP spid="70" grpId="4"/>
      <p:bldP spid="70" grpId="5"/>
      <p:bldP spid="70" grpId="6"/>
      <p:bldP spid="70" grpId="7"/>
      <p:bldP spid="70" grpId="8"/>
      <p:bldP spid="70" grpId="9"/>
      <p:bldP spid="70" grpId="10"/>
      <p:bldP spid="70" grpId="11"/>
      <p:bldP spid="70" grpId="12"/>
      <p:bldP spid="70" grpId="13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D466-322D-43C4-A8D0-280174D6F567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C5FD-69BC-47CF-B16B-199A22A41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0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D466-322D-43C4-A8D0-280174D6F567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C5FD-69BC-47CF-B16B-199A22A41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4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D466-322D-43C4-A8D0-280174D6F567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C5FD-69BC-47CF-B16B-199A22A41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7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D466-322D-43C4-A8D0-280174D6F567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C5FD-69BC-47CF-B16B-199A22A41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9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D466-322D-43C4-A8D0-280174D6F567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C5FD-69BC-47CF-B16B-199A22A41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2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D466-322D-43C4-A8D0-280174D6F567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C5FD-69BC-47CF-B16B-199A22A41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D466-322D-43C4-A8D0-280174D6F567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C5FD-69BC-47CF-B16B-199A22A41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8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D466-322D-43C4-A8D0-280174D6F567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C5FD-69BC-47CF-B16B-199A22A41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6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4D466-322D-43C4-A8D0-280174D6F567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AC5FD-69BC-47CF-B16B-199A22A41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2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40954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87975" y="3"/>
            <a:ext cx="6504024" cy="6963306"/>
          </a:xfrm>
          <a:prstGeom prst="rect">
            <a:avLst/>
          </a:prstGeom>
          <a:effectLst>
            <a:outerShdw blurRad="177800" dist="228600" dir="4680000" sx="99000" sy="99000" algn="t" rotWithShape="0">
              <a:prstClr val="black">
                <a:alpha val="11000"/>
              </a:prstClr>
            </a:outerShdw>
          </a:effectLst>
        </p:spPr>
      </p:pic>
      <p:sp>
        <p:nvSpPr>
          <p:cNvPr id="15" name="Oval 14"/>
          <p:cNvSpPr/>
          <p:nvPr/>
        </p:nvSpPr>
        <p:spPr>
          <a:xfrm>
            <a:off x="3096360" y="5298316"/>
            <a:ext cx="805933" cy="8059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6" name="Oval 15"/>
          <p:cNvSpPr/>
          <p:nvPr/>
        </p:nvSpPr>
        <p:spPr>
          <a:xfrm>
            <a:off x="4895664" y="5298316"/>
            <a:ext cx="805933" cy="80593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7" name="Oval 16"/>
          <p:cNvSpPr/>
          <p:nvPr/>
        </p:nvSpPr>
        <p:spPr>
          <a:xfrm>
            <a:off x="6694967" y="5298316"/>
            <a:ext cx="805933" cy="8059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8" name="Oval 17"/>
          <p:cNvSpPr/>
          <p:nvPr/>
        </p:nvSpPr>
        <p:spPr>
          <a:xfrm>
            <a:off x="8503875" y="5298316"/>
            <a:ext cx="805933" cy="80593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9" name="TextBox 18"/>
          <p:cNvSpPr txBox="1"/>
          <p:nvPr/>
        </p:nvSpPr>
        <p:spPr>
          <a:xfrm>
            <a:off x="415172" y="1853752"/>
            <a:ext cx="5238935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r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支付宝</a:t>
            </a:r>
            <a:r>
              <a:rPr lang="id-ID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5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用户画像</a:t>
            </a:r>
            <a:endParaRPr lang="id-ID" sz="5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12715" y="263107"/>
            <a:ext cx="1840996" cy="174346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391019" y="1117600"/>
            <a:ext cx="0" cy="2966512"/>
          </a:xfrm>
          <a:prstGeom prst="line">
            <a:avLst/>
          </a:prstGeom>
          <a:ln w="22225"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91019" y="4095403"/>
            <a:ext cx="0" cy="1578229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91021" y="1117600"/>
            <a:ext cx="5266401" cy="0"/>
          </a:xfrm>
          <a:prstGeom prst="line">
            <a:avLst/>
          </a:prstGeom>
          <a:ln w="22225"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657420" y="1128889"/>
            <a:ext cx="0" cy="2348088"/>
          </a:xfrm>
          <a:prstGeom prst="line">
            <a:avLst/>
          </a:prstGeom>
          <a:ln w="2222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1381067" y="3476979"/>
            <a:ext cx="4273040" cy="4677"/>
          </a:xfrm>
          <a:prstGeom prst="line">
            <a:avLst/>
          </a:prstGeom>
          <a:ln w="22225">
            <a:solidFill>
              <a:schemeClr val="bg1"/>
            </a:solidFill>
            <a:prstDash val="sysDot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5" idx="2"/>
          </p:cNvCxnSpPr>
          <p:nvPr/>
        </p:nvCxnSpPr>
        <p:spPr>
          <a:xfrm>
            <a:off x="391020" y="5701283"/>
            <a:ext cx="2705341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ysDot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902295" y="5701283"/>
            <a:ext cx="1000735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ysDot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701598" y="5701283"/>
            <a:ext cx="1000735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ysDot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299133" y="5518935"/>
            <a:ext cx="400387" cy="364696"/>
            <a:chOff x="395288" y="3546475"/>
            <a:chExt cx="979488" cy="892176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395288" y="3546475"/>
              <a:ext cx="979488" cy="892176"/>
            </a:xfrm>
            <a:custGeom>
              <a:avLst/>
              <a:gdLst>
                <a:gd name="T0" fmla="*/ 49 w 258"/>
                <a:gd name="T1" fmla="*/ 213 h 235"/>
                <a:gd name="T2" fmla="*/ 45 w 258"/>
                <a:gd name="T3" fmla="*/ 45 h 235"/>
                <a:gd name="T4" fmla="*/ 209 w 258"/>
                <a:gd name="T5" fmla="*/ 49 h 235"/>
                <a:gd name="T6" fmla="*/ 213 w 258"/>
                <a:gd name="T7" fmla="*/ 213 h 235"/>
                <a:gd name="T8" fmla="*/ 133 w 258"/>
                <a:gd name="T9" fmla="*/ 213 h 235"/>
                <a:gd name="T10" fmla="*/ 89 w 258"/>
                <a:gd name="T11" fmla="*/ 169 h 235"/>
                <a:gd name="T12" fmla="*/ 73 w 258"/>
                <a:gd name="T13" fmla="*/ 165 h 235"/>
                <a:gd name="T14" fmla="*/ 77 w 258"/>
                <a:gd name="T15" fmla="*/ 185 h 235"/>
                <a:gd name="T16" fmla="*/ 77 w 258"/>
                <a:gd name="T17" fmla="*/ 213 h 235"/>
                <a:gd name="T18" fmla="*/ 49 w 258"/>
                <a:gd name="T19" fmla="*/ 21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235">
                  <a:moveTo>
                    <a:pt x="49" y="213"/>
                  </a:moveTo>
                  <a:cubicBezTo>
                    <a:pt x="4" y="168"/>
                    <a:pt x="0" y="90"/>
                    <a:pt x="45" y="45"/>
                  </a:cubicBezTo>
                  <a:cubicBezTo>
                    <a:pt x="90" y="0"/>
                    <a:pt x="164" y="4"/>
                    <a:pt x="209" y="49"/>
                  </a:cubicBezTo>
                  <a:cubicBezTo>
                    <a:pt x="254" y="94"/>
                    <a:pt x="258" y="168"/>
                    <a:pt x="213" y="213"/>
                  </a:cubicBezTo>
                  <a:cubicBezTo>
                    <a:pt x="191" y="235"/>
                    <a:pt x="155" y="235"/>
                    <a:pt x="133" y="213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81" y="161"/>
                    <a:pt x="77" y="161"/>
                    <a:pt x="73" y="165"/>
                  </a:cubicBezTo>
                  <a:cubicBezTo>
                    <a:pt x="69" y="169"/>
                    <a:pt x="69" y="177"/>
                    <a:pt x="77" y="185"/>
                  </a:cubicBezTo>
                  <a:cubicBezTo>
                    <a:pt x="85" y="193"/>
                    <a:pt x="85" y="205"/>
                    <a:pt x="77" y="213"/>
                  </a:cubicBezTo>
                  <a:cubicBezTo>
                    <a:pt x="69" y="221"/>
                    <a:pt x="57" y="221"/>
                    <a:pt x="49" y="213"/>
                  </a:cubicBez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979488" y="3781425"/>
              <a:ext cx="133350" cy="133350"/>
            </a:xfrm>
            <a:custGeom>
              <a:avLst/>
              <a:gdLst>
                <a:gd name="T0" fmla="*/ 29 w 35"/>
                <a:gd name="T1" fmla="*/ 28 h 35"/>
                <a:gd name="T2" fmla="*/ 6 w 35"/>
                <a:gd name="T3" fmla="*/ 28 h 35"/>
                <a:gd name="T4" fmla="*/ 6 w 35"/>
                <a:gd name="T5" fmla="*/ 6 h 35"/>
                <a:gd name="T6" fmla="*/ 29 w 35"/>
                <a:gd name="T7" fmla="*/ 6 h 35"/>
                <a:gd name="T8" fmla="*/ 29 w 35"/>
                <a:gd name="T9" fmla="*/ 2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9" y="28"/>
                  </a:moveTo>
                  <a:cubicBezTo>
                    <a:pt x="23" y="35"/>
                    <a:pt x="13" y="35"/>
                    <a:pt x="6" y="28"/>
                  </a:cubicBezTo>
                  <a:cubicBezTo>
                    <a:pt x="0" y="22"/>
                    <a:pt x="0" y="12"/>
                    <a:pt x="6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35" y="12"/>
                    <a:pt x="35" y="22"/>
                    <a:pt x="29" y="28"/>
                  </a:cubicBez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1101726" y="3987800"/>
              <a:ext cx="101600" cy="98425"/>
            </a:xfrm>
            <a:custGeom>
              <a:avLst/>
              <a:gdLst>
                <a:gd name="T0" fmla="*/ 5 w 27"/>
                <a:gd name="T1" fmla="*/ 22 h 26"/>
                <a:gd name="T2" fmla="*/ 5 w 27"/>
                <a:gd name="T3" fmla="*/ 5 h 26"/>
                <a:gd name="T4" fmla="*/ 22 w 27"/>
                <a:gd name="T5" fmla="*/ 5 h 26"/>
                <a:gd name="T6" fmla="*/ 22 w 27"/>
                <a:gd name="T7" fmla="*/ 22 h 26"/>
                <a:gd name="T8" fmla="*/ 5 w 2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5" y="22"/>
                  </a:moveTo>
                  <a:cubicBezTo>
                    <a:pt x="0" y="17"/>
                    <a:pt x="0" y="9"/>
                    <a:pt x="5" y="5"/>
                  </a:cubicBezTo>
                  <a:cubicBezTo>
                    <a:pt x="10" y="0"/>
                    <a:pt x="17" y="0"/>
                    <a:pt x="22" y="5"/>
                  </a:cubicBezTo>
                  <a:cubicBezTo>
                    <a:pt x="27" y="9"/>
                    <a:pt x="27" y="17"/>
                    <a:pt x="22" y="22"/>
                  </a:cubicBezTo>
                  <a:cubicBezTo>
                    <a:pt x="17" y="26"/>
                    <a:pt x="10" y="26"/>
                    <a:pt x="5" y="22"/>
                  </a:cubicBez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965201" y="4143375"/>
              <a:ext cx="166688" cy="166688"/>
            </a:xfrm>
            <a:custGeom>
              <a:avLst/>
              <a:gdLst>
                <a:gd name="T0" fmla="*/ 8 w 44"/>
                <a:gd name="T1" fmla="*/ 36 h 44"/>
                <a:gd name="T2" fmla="*/ 8 w 44"/>
                <a:gd name="T3" fmla="*/ 8 h 44"/>
                <a:gd name="T4" fmla="*/ 36 w 44"/>
                <a:gd name="T5" fmla="*/ 8 h 44"/>
                <a:gd name="T6" fmla="*/ 36 w 44"/>
                <a:gd name="T7" fmla="*/ 36 h 44"/>
                <a:gd name="T8" fmla="*/ 8 w 44"/>
                <a:gd name="T9" fmla="*/ 3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4">
                  <a:moveTo>
                    <a:pt x="8" y="36"/>
                  </a:moveTo>
                  <a:cubicBezTo>
                    <a:pt x="0" y="28"/>
                    <a:pt x="0" y="16"/>
                    <a:pt x="8" y="8"/>
                  </a:cubicBezTo>
                  <a:cubicBezTo>
                    <a:pt x="15" y="0"/>
                    <a:pt x="28" y="0"/>
                    <a:pt x="36" y="8"/>
                  </a:cubicBezTo>
                  <a:cubicBezTo>
                    <a:pt x="44" y="16"/>
                    <a:pt x="44" y="28"/>
                    <a:pt x="36" y="36"/>
                  </a:cubicBezTo>
                  <a:cubicBezTo>
                    <a:pt x="28" y="44"/>
                    <a:pt x="15" y="44"/>
                    <a:pt x="8" y="36"/>
                  </a:cubicBez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>
              <a:off x="741363" y="3740150"/>
              <a:ext cx="136525" cy="133350"/>
            </a:xfrm>
            <a:custGeom>
              <a:avLst/>
              <a:gdLst>
                <a:gd name="T0" fmla="*/ 29 w 36"/>
                <a:gd name="T1" fmla="*/ 6 h 35"/>
                <a:gd name="T2" fmla="*/ 29 w 36"/>
                <a:gd name="T3" fmla="*/ 29 h 35"/>
                <a:gd name="T4" fmla="*/ 7 w 36"/>
                <a:gd name="T5" fmla="*/ 29 h 35"/>
                <a:gd name="T6" fmla="*/ 7 w 36"/>
                <a:gd name="T7" fmla="*/ 6 h 35"/>
                <a:gd name="T8" fmla="*/ 29 w 36"/>
                <a:gd name="T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9" y="6"/>
                  </a:moveTo>
                  <a:cubicBezTo>
                    <a:pt x="36" y="12"/>
                    <a:pt x="36" y="22"/>
                    <a:pt x="29" y="29"/>
                  </a:cubicBezTo>
                  <a:cubicBezTo>
                    <a:pt x="23" y="35"/>
                    <a:pt x="13" y="35"/>
                    <a:pt x="7" y="29"/>
                  </a:cubicBezTo>
                  <a:cubicBezTo>
                    <a:pt x="0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117949" y="5523877"/>
            <a:ext cx="361360" cy="361360"/>
            <a:chOff x="2484438" y="3797927"/>
            <a:chExt cx="881063" cy="881063"/>
          </a:xfrm>
        </p:grpSpPr>
        <p:sp>
          <p:nvSpPr>
            <p:cNvPr id="37" name="Oval 13"/>
            <p:cNvSpPr>
              <a:spLocks noChangeArrowheads="1"/>
            </p:cNvSpPr>
            <p:nvPr/>
          </p:nvSpPr>
          <p:spPr bwMode="auto">
            <a:xfrm>
              <a:off x="2484438" y="3797927"/>
              <a:ext cx="881063" cy="881063"/>
            </a:xfrm>
            <a:prstGeom prst="ellips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38" name="Freeform 14"/>
            <p:cNvSpPr>
              <a:spLocks/>
            </p:cNvSpPr>
            <p:nvPr/>
          </p:nvSpPr>
          <p:spPr bwMode="auto">
            <a:xfrm>
              <a:off x="2636838" y="4267827"/>
              <a:ext cx="576263" cy="293688"/>
            </a:xfrm>
            <a:custGeom>
              <a:avLst/>
              <a:gdLst>
                <a:gd name="T0" fmla="*/ 152 w 152"/>
                <a:gd name="T1" fmla="*/ 0 h 77"/>
                <a:gd name="T2" fmla="*/ 76 w 152"/>
                <a:gd name="T3" fmla="*/ 77 h 77"/>
                <a:gd name="T4" fmla="*/ 0 w 152"/>
                <a:gd name="T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77">
                  <a:moveTo>
                    <a:pt x="152" y="0"/>
                  </a:moveTo>
                  <a:cubicBezTo>
                    <a:pt x="152" y="41"/>
                    <a:pt x="118" y="77"/>
                    <a:pt x="76" y="77"/>
                  </a:cubicBezTo>
                  <a:cubicBezTo>
                    <a:pt x="34" y="77"/>
                    <a:pt x="0" y="41"/>
                    <a:pt x="0" y="0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39" name="Freeform 15"/>
            <p:cNvSpPr>
              <a:spLocks/>
            </p:cNvSpPr>
            <p:nvPr/>
          </p:nvSpPr>
          <p:spPr bwMode="auto">
            <a:xfrm>
              <a:off x="2667001" y="4082090"/>
              <a:ext cx="166688" cy="80963"/>
            </a:xfrm>
            <a:custGeom>
              <a:avLst/>
              <a:gdLst>
                <a:gd name="T0" fmla="*/ 0 w 44"/>
                <a:gd name="T1" fmla="*/ 21 h 21"/>
                <a:gd name="T2" fmla="*/ 23 w 44"/>
                <a:gd name="T3" fmla="*/ 0 h 21"/>
                <a:gd name="T4" fmla="*/ 44 w 44"/>
                <a:gd name="T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1">
                  <a:moveTo>
                    <a:pt x="0" y="21"/>
                  </a:moveTo>
                  <a:cubicBezTo>
                    <a:pt x="0" y="10"/>
                    <a:pt x="11" y="0"/>
                    <a:pt x="23" y="0"/>
                  </a:cubicBezTo>
                  <a:cubicBezTo>
                    <a:pt x="34" y="0"/>
                    <a:pt x="44" y="10"/>
                    <a:pt x="44" y="21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0" name="Freeform 16"/>
            <p:cNvSpPr>
              <a:spLocks/>
            </p:cNvSpPr>
            <p:nvPr/>
          </p:nvSpPr>
          <p:spPr bwMode="auto">
            <a:xfrm>
              <a:off x="3016251" y="4082090"/>
              <a:ext cx="166688" cy="80963"/>
            </a:xfrm>
            <a:custGeom>
              <a:avLst/>
              <a:gdLst>
                <a:gd name="T0" fmla="*/ 44 w 44"/>
                <a:gd name="T1" fmla="*/ 21 h 21"/>
                <a:gd name="T2" fmla="*/ 21 w 44"/>
                <a:gd name="T3" fmla="*/ 0 h 21"/>
                <a:gd name="T4" fmla="*/ 0 w 44"/>
                <a:gd name="T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1">
                  <a:moveTo>
                    <a:pt x="44" y="21"/>
                  </a:moveTo>
                  <a:cubicBezTo>
                    <a:pt x="44" y="10"/>
                    <a:pt x="32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944284" y="5546095"/>
            <a:ext cx="320707" cy="345872"/>
            <a:chOff x="3997325" y="3846513"/>
            <a:chExt cx="788988" cy="850900"/>
          </a:xfrm>
        </p:grpSpPr>
        <p:sp>
          <p:nvSpPr>
            <p:cNvPr id="42" name="Freeform 20"/>
            <p:cNvSpPr>
              <a:spLocks/>
            </p:cNvSpPr>
            <p:nvPr/>
          </p:nvSpPr>
          <p:spPr bwMode="auto">
            <a:xfrm>
              <a:off x="3997325" y="3906838"/>
              <a:ext cx="788988" cy="790575"/>
            </a:xfrm>
            <a:custGeom>
              <a:avLst/>
              <a:gdLst>
                <a:gd name="T0" fmla="*/ 248 w 497"/>
                <a:gd name="T1" fmla="*/ 115 h 498"/>
                <a:gd name="T2" fmla="*/ 497 w 497"/>
                <a:gd name="T3" fmla="*/ 0 h 498"/>
                <a:gd name="T4" fmla="*/ 497 w 497"/>
                <a:gd name="T5" fmla="*/ 373 h 498"/>
                <a:gd name="T6" fmla="*/ 248 w 497"/>
                <a:gd name="T7" fmla="*/ 498 h 498"/>
                <a:gd name="T8" fmla="*/ 0 w 497"/>
                <a:gd name="T9" fmla="*/ 373 h 498"/>
                <a:gd name="T10" fmla="*/ 0 w 497"/>
                <a:gd name="T11" fmla="*/ 0 h 498"/>
                <a:gd name="T12" fmla="*/ 248 w 497"/>
                <a:gd name="T13" fmla="*/ 115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7" h="498">
                  <a:moveTo>
                    <a:pt x="248" y="115"/>
                  </a:moveTo>
                  <a:lnTo>
                    <a:pt x="497" y="0"/>
                  </a:lnTo>
                  <a:lnTo>
                    <a:pt x="497" y="373"/>
                  </a:lnTo>
                  <a:lnTo>
                    <a:pt x="248" y="498"/>
                  </a:lnTo>
                  <a:lnTo>
                    <a:pt x="0" y="373"/>
                  </a:lnTo>
                  <a:lnTo>
                    <a:pt x="0" y="0"/>
                  </a:lnTo>
                  <a:lnTo>
                    <a:pt x="248" y="115"/>
                  </a:ln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3" name="Freeform 21"/>
            <p:cNvSpPr>
              <a:spLocks/>
            </p:cNvSpPr>
            <p:nvPr/>
          </p:nvSpPr>
          <p:spPr bwMode="auto">
            <a:xfrm>
              <a:off x="4087813" y="3846513"/>
              <a:ext cx="608013" cy="150812"/>
            </a:xfrm>
            <a:custGeom>
              <a:avLst/>
              <a:gdLst>
                <a:gd name="T0" fmla="*/ 383 w 383"/>
                <a:gd name="T1" fmla="*/ 0 h 95"/>
                <a:gd name="T2" fmla="*/ 191 w 383"/>
                <a:gd name="T3" fmla="*/ 95 h 95"/>
                <a:gd name="T4" fmla="*/ 0 w 383"/>
                <a:gd name="T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3" h="95">
                  <a:moveTo>
                    <a:pt x="383" y="0"/>
                  </a:moveTo>
                  <a:lnTo>
                    <a:pt x="191" y="95"/>
                  </a:lnTo>
                  <a:lnTo>
                    <a:pt x="0" y="0"/>
                  </a:ln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>
              <a:off x="4391025" y="4089400"/>
              <a:ext cx="0" cy="608012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701087" y="5525547"/>
            <a:ext cx="358084" cy="358084"/>
            <a:chOff x="4154488" y="3932238"/>
            <a:chExt cx="879475" cy="879475"/>
          </a:xfrm>
        </p:grpSpPr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4154488" y="3932238"/>
              <a:ext cx="879475" cy="879475"/>
            </a:xfrm>
            <a:prstGeom prst="rect">
              <a:avLst/>
            </a:pr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7" name="Line 27"/>
            <p:cNvSpPr>
              <a:spLocks noChangeShapeType="1"/>
            </p:cNvSpPr>
            <p:nvPr/>
          </p:nvSpPr>
          <p:spPr bwMode="auto">
            <a:xfrm flipH="1">
              <a:off x="4154488" y="4598988"/>
              <a:ext cx="879475" cy="0"/>
            </a:xfrm>
            <a:prstGeom prst="line">
              <a:avLst/>
            </a:pr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8" name="Freeform 28"/>
            <p:cNvSpPr>
              <a:spLocks/>
            </p:cNvSpPr>
            <p:nvPr/>
          </p:nvSpPr>
          <p:spPr bwMode="auto">
            <a:xfrm>
              <a:off x="4324351" y="4044951"/>
              <a:ext cx="269875" cy="193675"/>
            </a:xfrm>
            <a:custGeom>
              <a:avLst/>
              <a:gdLst>
                <a:gd name="T0" fmla="*/ 46 w 71"/>
                <a:gd name="T1" fmla="*/ 0 h 51"/>
                <a:gd name="T2" fmla="*/ 21 w 71"/>
                <a:gd name="T3" fmla="*/ 21 h 51"/>
                <a:gd name="T4" fmla="*/ 16 w 71"/>
                <a:gd name="T5" fmla="*/ 20 h 51"/>
                <a:gd name="T6" fmla="*/ 0 w 71"/>
                <a:gd name="T7" fmla="*/ 36 h 51"/>
                <a:gd name="T8" fmla="*/ 16 w 71"/>
                <a:gd name="T9" fmla="*/ 50 h 51"/>
                <a:gd name="T10" fmla="*/ 46 w 71"/>
                <a:gd name="T11" fmla="*/ 50 h 51"/>
                <a:gd name="T12" fmla="*/ 71 w 71"/>
                <a:gd name="T13" fmla="*/ 25 h 51"/>
                <a:gd name="T14" fmla="*/ 46 w 71"/>
                <a:gd name="T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51">
                  <a:moveTo>
                    <a:pt x="46" y="0"/>
                  </a:moveTo>
                  <a:cubicBezTo>
                    <a:pt x="33" y="0"/>
                    <a:pt x="23" y="9"/>
                    <a:pt x="21" y="21"/>
                  </a:cubicBezTo>
                  <a:cubicBezTo>
                    <a:pt x="19" y="21"/>
                    <a:pt x="17" y="20"/>
                    <a:pt x="16" y="20"/>
                  </a:cubicBezTo>
                  <a:cubicBezTo>
                    <a:pt x="7" y="20"/>
                    <a:pt x="0" y="27"/>
                    <a:pt x="0" y="36"/>
                  </a:cubicBezTo>
                  <a:cubicBezTo>
                    <a:pt x="0" y="44"/>
                    <a:pt x="7" y="51"/>
                    <a:pt x="16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60" y="51"/>
                    <a:pt x="71" y="39"/>
                    <a:pt x="71" y="25"/>
                  </a:cubicBezTo>
                  <a:cubicBezTo>
                    <a:pt x="71" y="12"/>
                    <a:pt x="60" y="0"/>
                    <a:pt x="46" y="0"/>
                  </a:cubicBez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9" name="Freeform 29"/>
            <p:cNvSpPr>
              <a:spLocks/>
            </p:cNvSpPr>
            <p:nvPr/>
          </p:nvSpPr>
          <p:spPr bwMode="auto">
            <a:xfrm>
              <a:off x="4260851" y="4276726"/>
              <a:ext cx="728663" cy="322263"/>
            </a:xfrm>
            <a:custGeom>
              <a:avLst/>
              <a:gdLst>
                <a:gd name="T0" fmla="*/ 0 w 192"/>
                <a:gd name="T1" fmla="*/ 85 h 85"/>
                <a:gd name="T2" fmla="*/ 48 w 192"/>
                <a:gd name="T3" fmla="*/ 30 h 85"/>
                <a:gd name="T4" fmla="*/ 93 w 192"/>
                <a:gd name="T5" fmla="*/ 60 h 85"/>
                <a:gd name="T6" fmla="*/ 123 w 192"/>
                <a:gd name="T7" fmla="*/ 8 h 85"/>
                <a:gd name="T8" fmla="*/ 138 w 192"/>
                <a:gd name="T9" fmla="*/ 0 h 85"/>
                <a:gd name="T10" fmla="*/ 153 w 192"/>
                <a:gd name="T11" fmla="*/ 9 h 85"/>
                <a:gd name="T12" fmla="*/ 192 w 192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5">
                  <a:moveTo>
                    <a:pt x="0" y="85"/>
                  </a:moveTo>
                  <a:cubicBezTo>
                    <a:pt x="0" y="85"/>
                    <a:pt x="22" y="30"/>
                    <a:pt x="48" y="30"/>
                  </a:cubicBezTo>
                  <a:cubicBezTo>
                    <a:pt x="73" y="30"/>
                    <a:pt x="93" y="60"/>
                    <a:pt x="93" y="60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6" y="3"/>
                    <a:pt x="132" y="0"/>
                    <a:pt x="138" y="0"/>
                  </a:cubicBezTo>
                  <a:cubicBezTo>
                    <a:pt x="144" y="0"/>
                    <a:pt x="150" y="3"/>
                    <a:pt x="153" y="9"/>
                  </a:cubicBezTo>
                  <a:cubicBezTo>
                    <a:pt x="192" y="85"/>
                    <a:pt x="192" y="85"/>
                    <a:pt x="192" y="85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7500901" y="5701283"/>
            <a:ext cx="1000735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ysDot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309809" y="5701283"/>
            <a:ext cx="1000735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ysDot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214920" y="6165108"/>
            <a:ext cx="562975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67" b="1" dirty="0" smtClean="0">
                <a:solidFill>
                  <a:srgbClr val="358F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</a:t>
            </a:r>
            <a:endParaRPr lang="id-ID" sz="1467" b="1" dirty="0">
              <a:solidFill>
                <a:srgbClr val="358FC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31197" y="6165108"/>
            <a:ext cx="934871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67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endParaRPr lang="id-ID" sz="1467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33673" y="6165108"/>
            <a:ext cx="941283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67" b="1" dirty="0" smtClean="0">
                <a:solidFill>
                  <a:srgbClr val="358F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标签制定</a:t>
            </a:r>
            <a:endParaRPr lang="id-ID" sz="1467" b="1" dirty="0">
              <a:solidFill>
                <a:srgbClr val="358FC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30776" y="6165108"/>
            <a:ext cx="75212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67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endParaRPr lang="id-ID" sz="1467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53546" y="4333476"/>
            <a:ext cx="6195705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3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0"/>
              </a:rPr>
              <a:t>根据你的</a:t>
            </a:r>
            <a:r>
              <a:rPr lang="zh-CN" altLang="en-US" sz="2133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0"/>
              </a:rPr>
              <a:t>消费</a:t>
            </a:r>
            <a:r>
              <a:rPr lang="zh-CN" altLang="en-US" sz="2133" i="1" dirty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0"/>
              </a:rPr>
              <a:t>记录</a:t>
            </a:r>
            <a:r>
              <a:rPr lang="zh-CN" altLang="en-US" sz="2133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0"/>
              </a:rPr>
              <a:t>，</a:t>
            </a:r>
            <a:r>
              <a:rPr lang="zh-CN" altLang="en-US" sz="2133" i="1" dirty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0"/>
              </a:rPr>
              <a:t>分析</a:t>
            </a:r>
            <a:r>
              <a:rPr lang="zh-CN" altLang="en-US" sz="2133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0"/>
              </a:rPr>
              <a:t>你</a:t>
            </a:r>
            <a:r>
              <a:rPr lang="zh-CN" altLang="en-US" sz="2133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0"/>
              </a:rPr>
              <a:t>的消费行为</a:t>
            </a:r>
            <a:endParaRPr lang="en-US" sz="2133" i="1" dirty="0">
              <a:solidFill>
                <a:schemeClr val="tx1">
                  <a:lumMod val="50000"/>
                  <a:lumOff val="50000"/>
                </a:schemeClr>
              </a:solidFill>
              <a:latin typeface="PT Sans" panose="020B0503020203020204" pitchFamily="34" charset="0"/>
            </a:endParaRPr>
          </a:p>
          <a:p>
            <a:endParaRPr lang="id-ID" sz="2133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519381" y="4229608"/>
            <a:ext cx="441146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867" dirty="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</a:rPr>
              <a:t>”</a:t>
            </a:r>
            <a:endParaRPr lang="id-ID" sz="5333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46291" y="4229609"/>
            <a:ext cx="441146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867" dirty="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</a:rPr>
              <a:t>“</a:t>
            </a:r>
            <a:endParaRPr lang="id-ID" sz="5333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41421">
            <a:off x="7140283" y="1708940"/>
            <a:ext cx="1226874" cy="43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6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Straight Connector 141"/>
          <p:cNvCxnSpPr/>
          <p:nvPr/>
        </p:nvCxnSpPr>
        <p:spPr>
          <a:xfrm flipV="1">
            <a:off x="1318791" y="1579561"/>
            <a:ext cx="0" cy="4058156"/>
          </a:xfrm>
          <a:prstGeom prst="line">
            <a:avLst/>
          </a:prstGeom>
          <a:ln w="15875">
            <a:solidFill>
              <a:srgbClr val="BFBFBF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1318791" y="1579561"/>
            <a:ext cx="3177401" cy="0"/>
          </a:xfrm>
          <a:prstGeom prst="line">
            <a:avLst/>
          </a:prstGeom>
          <a:ln w="15875">
            <a:solidFill>
              <a:srgbClr val="BFBFBF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4496192" y="1579561"/>
            <a:ext cx="0" cy="4017501"/>
          </a:xfrm>
          <a:prstGeom prst="line">
            <a:avLst/>
          </a:prstGeom>
          <a:ln w="15875">
            <a:solidFill>
              <a:srgbClr val="BFBFBF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9319604" y="1157867"/>
            <a:ext cx="2335909" cy="2269692"/>
            <a:chOff x="3690938" y="436563"/>
            <a:chExt cx="5264150" cy="5114925"/>
          </a:xfrm>
          <a:solidFill>
            <a:srgbClr val="D4DDDE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3690938" y="436563"/>
              <a:ext cx="5264150" cy="5114925"/>
            </a:xfrm>
            <a:custGeom>
              <a:avLst/>
              <a:gdLst>
                <a:gd name="T0" fmla="*/ 2355 w 2519"/>
                <a:gd name="T1" fmla="*/ 1508 h 2448"/>
                <a:gd name="T2" fmla="*/ 2189 w 2519"/>
                <a:gd name="T3" fmla="*/ 1879 h 2448"/>
                <a:gd name="T4" fmla="*/ 2175 w 2519"/>
                <a:gd name="T5" fmla="*/ 1942 h 2448"/>
                <a:gd name="T6" fmla="*/ 2012 w 2519"/>
                <a:gd name="T7" fmla="*/ 2110 h 2448"/>
                <a:gd name="T8" fmla="*/ 1952 w 2519"/>
                <a:gd name="T9" fmla="*/ 2246 h 2448"/>
                <a:gd name="T10" fmla="*/ 1892 w 2519"/>
                <a:gd name="T11" fmla="*/ 2214 h 2448"/>
                <a:gd name="T12" fmla="*/ 1571 w 2519"/>
                <a:gd name="T13" fmla="*/ 2367 h 2448"/>
                <a:gd name="T14" fmla="*/ 1499 w 2519"/>
                <a:gd name="T15" fmla="*/ 2401 h 2448"/>
                <a:gd name="T16" fmla="*/ 1365 w 2519"/>
                <a:gd name="T17" fmla="*/ 2378 h 2448"/>
                <a:gd name="T18" fmla="*/ 856 w 2519"/>
                <a:gd name="T19" fmla="*/ 2171 h 2448"/>
                <a:gd name="T20" fmla="*/ 337 w 2519"/>
                <a:gd name="T21" fmla="*/ 775 h 2448"/>
                <a:gd name="T22" fmla="*/ 1155 w 2519"/>
                <a:gd name="T23" fmla="*/ 132 h 2448"/>
                <a:gd name="T24" fmla="*/ 1223 w 2519"/>
                <a:gd name="T25" fmla="*/ 75 h 2448"/>
                <a:gd name="T26" fmla="*/ 1380 w 2519"/>
                <a:gd name="T27" fmla="*/ 119 h 2448"/>
                <a:gd name="T28" fmla="*/ 1517 w 2519"/>
                <a:gd name="T29" fmla="*/ 98 h 2448"/>
                <a:gd name="T30" fmla="*/ 1927 w 2519"/>
                <a:gd name="T31" fmla="*/ 444 h 2448"/>
                <a:gd name="T32" fmla="*/ 2125 w 2519"/>
                <a:gd name="T33" fmla="*/ 591 h 2448"/>
                <a:gd name="T34" fmla="*/ 2125 w 2519"/>
                <a:gd name="T35" fmla="*/ 591 h 2448"/>
                <a:gd name="T36" fmla="*/ 1690 w 2519"/>
                <a:gd name="T37" fmla="*/ 393 h 2448"/>
                <a:gd name="T38" fmla="*/ 195 w 2519"/>
                <a:gd name="T39" fmla="*/ 1086 h 2448"/>
                <a:gd name="T40" fmla="*/ 163 w 2519"/>
                <a:gd name="T41" fmla="*/ 1009 h 2448"/>
                <a:gd name="T42" fmla="*/ 201 w 2519"/>
                <a:gd name="T43" fmla="*/ 764 h 2448"/>
                <a:gd name="T44" fmla="*/ 337 w 2519"/>
                <a:gd name="T45" fmla="*/ 775 h 2448"/>
                <a:gd name="T46" fmla="*/ 1384 w 2519"/>
                <a:gd name="T47" fmla="*/ 66 h 2448"/>
                <a:gd name="T48" fmla="*/ 1147 w 2519"/>
                <a:gd name="T49" fmla="*/ 0 h 2448"/>
                <a:gd name="T50" fmla="*/ 1064 w 2519"/>
                <a:gd name="T51" fmla="*/ 79 h 2448"/>
                <a:gd name="T52" fmla="*/ 141 w 2519"/>
                <a:gd name="T53" fmla="*/ 925 h 2448"/>
                <a:gd name="T54" fmla="*/ 83 w 2519"/>
                <a:gd name="T55" fmla="*/ 1247 h 2448"/>
                <a:gd name="T56" fmla="*/ 1468 w 2519"/>
                <a:gd name="T57" fmla="*/ 2434 h 2448"/>
                <a:gd name="T58" fmla="*/ 1476 w 2519"/>
                <a:gd name="T59" fmla="*/ 2447 h 2448"/>
                <a:gd name="T60" fmla="*/ 1604 w 2519"/>
                <a:gd name="T61" fmla="*/ 2447 h 2448"/>
                <a:gd name="T62" fmla="*/ 1599 w 2519"/>
                <a:gd name="T63" fmla="*/ 2406 h 2448"/>
                <a:gd name="T64" fmla="*/ 1941 w 2519"/>
                <a:gd name="T65" fmla="*/ 2315 h 2448"/>
                <a:gd name="T66" fmla="*/ 2028 w 2519"/>
                <a:gd name="T67" fmla="*/ 2212 h 2448"/>
                <a:gd name="T68" fmla="*/ 2102 w 2519"/>
                <a:gd name="T69" fmla="*/ 2227 h 2448"/>
                <a:gd name="T70" fmla="*/ 2154 w 2519"/>
                <a:gd name="T71" fmla="*/ 2075 h 2448"/>
                <a:gd name="T72" fmla="*/ 2198 w 2519"/>
                <a:gd name="T73" fmla="*/ 2030 h 2448"/>
                <a:gd name="T74" fmla="*/ 2252 w 2519"/>
                <a:gd name="T75" fmla="*/ 1939 h 2448"/>
                <a:gd name="T76" fmla="*/ 2274 w 2519"/>
                <a:gd name="T77" fmla="*/ 1943 h 2448"/>
                <a:gd name="T78" fmla="*/ 2480 w 2519"/>
                <a:gd name="T79" fmla="*/ 1372 h 2448"/>
                <a:gd name="T80" fmla="*/ 2465 w 2519"/>
                <a:gd name="T81" fmla="*/ 883 h 2448"/>
                <a:gd name="T82" fmla="*/ 1600 w 2519"/>
                <a:gd name="T83" fmla="*/ 96 h 2448"/>
                <a:gd name="T84" fmla="*/ 1553 w 2519"/>
                <a:gd name="T85" fmla="*/ 0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19" h="2448">
                  <a:moveTo>
                    <a:pt x="2355" y="1508"/>
                  </a:moveTo>
                  <a:cubicBezTo>
                    <a:pt x="2355" y="1508"/>
                    <a:pt x="2355" y="1508"/>
                    <a:pt x="2355" y="1508"/>
                  </a:cubicBezTo>
                  <a:cubicBezTo>
                    <a:pt x="2355" y="1508"/>
                    <a:pt x="2355" y="1508"/>
                    <a:pt x="2355" y="1508"/>
                  </a:cubicBezTo>
                  <a:cubicBezTo>
                    <a:pt x="2306" y="1653"/>
                    <a:pt x="2250" y="1775"/>
                    <a:pt x="2189" y="1879"/>
                  </a:cubicBezTo>
                  <a:cubicBezTo>
                    <a:pt x="2192" y="1882"/>
                    <a:pt x="2194" y="1884"/>
                    <a:pt x="2196" y="1887"/>
                  </a:cubicBezTo>
                  <a:cubicBezTo>
                    <a:pt x="2207" y="1908"/>
                    <a:pt x="2188" y="1927"/>
                    <a:pt x="2175" y="1942"/>
                  </a:cubicBezTo>
                  <a:cubicBezTo>
                    <a:pt x="2155" y="1964"/>
                    <a:pt x="2132" y="1984"/>
                    <a:pt x="2108" y="2000"/>
                  </a:cubicBezTo>
                  <a:cubicBezTo>
                    <a:pt x="2077" y="2040"/>
                    <a:pt x="2045" y="2077"/>
                    <a:pt x="2012" y="2110"/>
                  </a:cubicBezTo>
                  <a:cubicBezTo>
                    <a:pt x="2018" y="2127"/>
                    <a:pt x="2022" y="2147"/>
                    <a:pt x="2023" y="2159"/>
                  </a:cubicBezTo>
                  <a:cubicBezTo>
                    <a:pt x="2003" y="2188"/>
                    <a:pt x="1975" y="2216"/>
                    <a:pt x="1952" y="2246"/>
                  </a:cubicBezTo>
                  <a:cubicBezTo>
                    <a:pt x="1950" y="2246"/>
                    <a:pt x="1948" y="2247"/>
                    <a:pt x="1946" y="2247"/>
                  </a:cubicBezTo>
                  <a:cubicBezTo>
                    <a:pt x="1927" y="2247"/>
                    <a:pt x="1909" y="2229"/>
                    <a:pt x="1892" y="2214"/>
                  </a:cubicBezTo>
                  <a:cubicBezTo>
                    <a:pt x="1791" y="2286"/>
                    <a:pt x="1685" y="2330"/>
                    <a:pt x="1579" y="2354"/>
                  </a:cubicBezTo>
                  <a:cubicBezTo>
                    <a:pt x="1578" y="2359"/>
                    <a:pt x="1575" y="2363"/>
                    <a:pt x="1571" y="2367"/>
                  </a:cubicBezTo>
                  <a:cubicBezTo>
                    <a:pt x="1554" y="2383"/>
                    <a:pt x="1531" y="2401"/>
                    <a:pt x="1507" y="2401"/>
                  </a:cubicBezTo>
                  <a:cubicBezTo>
                    <a:pt x="1504" y="2401"/>
                    <a:pt x="1502" y="2401"/>
                    <a:pt x="1499" y="2401"/>
                  </a:cubicBezTo>
                  <a:cubicBezTo>
                    <a:pt x="1485" y="2395"/>
                    <a:pt x="1475" y="2383"/>
                    <a:pt x="1464" y="2373"/>
                  </a:cubicBezTo>
                  <a:cubicBezTo>
                    <a:pt x="1431" y="2376"/>
                    <a:pt x="1397" y="2378"/>
                    <a:pt x="1365" y="2378"/>
                  </a:cubicBezTo>
                  <a:cubicBezTo>
                    <a:pt x="957" y="2378"/>
                    <a:pt x="601" y="2145"/>
                    <a:pt x="601" y="2145"/>
                  </a:cubicBezTo>
                  <a:cubicBezTo>
                    <a:pt x="690" y="2163"/>
                    <a:pt x="775" y="2171"/>
                    <a:pt x="856" y="2171"/>
                  </a:cubicBezTo>
                  <a:cubicBezTo>
                    <a:pt x="1389" y="2171"/>
                    <a:pt x="1784" y="1817"/>
                    <a:pt x="2355" y="1508"/>
                  </a:cubicBezTo>
                  <a:moveTo>
                    <a:pt x="337" y="775"/>
                  </a:moveTo>
                  <a:cubicBezTo>
                    <a:pt x="448" y="577"/>
                    <a:pt x="616" y="355"/>
                    <a:pt x="860" y="216"/>
                  </a:cubicBezTo>
                  <a:cubicBezTo>
                    <a:pt x="956" y="161"/>
                    <a:pt x="1056" y="136"/>
                    <a:pt x="1155" y="132"/>
                  </a:cubicBezTo>
                  <a:cubicBezTo>
                    <a:pt x="1177" y="110"/>
                    <a:pt x="1192" y="76"/>
                    <a:pt x="1222" y="75"/>
                  </a:cubicBezTo>
                  <a:cubicBezTo>
                    <a:pt x="1222" y="75"/>
                    <a:pt x="1223" y="75"/>
                    <a:pt x="1223" y="75"/>
                  </a:cubicBezTo>
                  <a:cubicBezTo>
                    <a:pt x="1228" y="75"/>
                    <a:pt x="1234" y="76"/>
                    <a:pt x="1239" y="78"/>
                  </a:cubicBezTo>
                  <a:cubicBezTo>
                    <a:pt x="1287" y="90"/>
                    <a:pt x="1331" y="119"/>
                    <a:pt x="1380" y="119"/>
                  </a:cubicBezTo>
                  <a:cubicBezTo>
                    <a:pt x="1387" y="119"/>
                    <a:pt x="1393" y="119"/>
                    <a:pt x="1400" y="117"/>
                  </a:cubicBezTo>
                  <a:cubicBezTo>
                    <a:pt x="1439" y="115"/>
                    <a:pt x="1480" y="116"/>
                    <a:pt x="1517" y="98"/>
                  </a:cubicBezTo>
                  <a:cubicBezTo>
                    <a:pt x="1553" y="117"/>
                    <a:pt x="1536" y="169"/>
                    <a:pt x="1532" y="201"/>
                  </a:cubicBezTo>
                  <a:cubicBezTo>
                    <a:pt x="1629" y="239"/>
                    <a:pt x="1789" y="345"/>
                    <a:pt x="1927" y="444"/>
                  </a:cubicBezTo>
                  <a:cubicBezTo>
                    <a:pt x="1953" y="457"/>
                    <a:pt x="1979" y="473"/>
                    <a:pt x="2002" y="492"/>
                  </a:cubicBezTo>
                  <a:cubicBezTo>
                    <a:pt x="2055" y="534"/>
                    <a:pt x="2095" y="567"/>
                    <a:pt x="2125" y="591"/>
                  </a:cubicBezTo>
                  <a:cubicBezTo>
                    <a:pt x="2169" y="625"/>
                    <a:pt x="2197" y="646"/>
                    <a:pt x="2196" y="646"/>
                  </a:cubicBezTo>
                  <a:cubicBezTo>
                    <a:pt x="2196" y="646"/>
                    <a:pt x="2174" y="630"/>
                    <a:pt x="2125" y="591"/>
                  </a:cubicBezTo>
                  <a:cubicBezTo>
                    <a:pt x="2076" y="553"/>
                    <a:pt x="2005" y="499"/>
                    <a:pt x="1927" y="444"/>
                  </a:cubicBezTo>
                  <a:cubicBezTo>
                    <a:pt x="1856" y="408"/>
                    <a:pt x="1776" y="393"/>
                    <a:pt x="1690" y="393"/>
                  </a:cubicBezTo>
                  <a:cubicBezTo>
                    <a:pt x="1074" y="393"/>
                    <a:pt x="159" y="1197"/>
                    <a:pt x="159" y="1197"/>
                  </a:cubicBezTo>
                  <a:cubicBezTo>
                    <a:pt x="159" y="1197"/>
                    <a:pt x="170" y="1155"/>
                    <a:pt x="195" y="1086"/>
                  </a:cubicBezTo>
                  <a:cubicBezTo>
                    <a:pt x="191" y="1085"/>
                    <a:pt x="186" y="1084"/>
                    <a:pt x="181" y="1083"/>
                  </a:cubicBezTo>
                  <a:cubicBezTo>
                    <a:pt x="135" y="1082"/>
                    <a:pt x="122" y="1031"/>
                    <a:pt x="163" y="1009"/>
                  </a:cubicBezTo>
                  <a:cubicBezTo>
                    <a:pt x="202" y="973"/>
                    <a:pt x="214" y="913"/>
                    <a:pt x="191" y="865"/>
                  </a:cubicBezTo>
                  <a:cubicBezTo>
                    <a:pt x="171" y="834"/>
                    <a:pt x="150" y="778"/>
                    <a:pt x="201" y="764"/>
                  </a:cubicBezTo>
                  <a:cubicBezTo>
                    <a:pt x="203" y="764"/>
                    <a:pt x="206" y="764"/>
                    <a:pt x="209" y="764"/>
                  </a:cubicBezTo>
                  <a:cubicBezTo>
                    <a:pt x="251" y="764"/>
                    <a:pt x="294" y="774"/>
                    <a:pt x="337" y="775"/>
                  </a:cubicBezTo>
                  <a:moveTo>
                    <a:pt x="1553" y="0"/>
                  </a:moveTo>
                  <a:cubicBezTo>
                    <a:pt x="1533" y="0"/>
                    <a:pt x="1484" y="66"/>
                    <a:pt x="1384" y="66"/>
                  </a:cubicBezTo>
                  <a:cubicBezTo>
                    <a:pt x="1384" y="66"/>
                    <a:pt x="1384" y="66"/>
                    <a:pt x="1384" y="66"/>
                  </a:cubicBezTo>
                  <a:cubicBezTo>
                    <a:pt x="1284" y="66"/>
                    <a:pt x="1192" y="0"/>
                    <a:pt x="1147" y="0"/>
                  </a:cubicBezTo>
                  <a:cubicBezTo>
                    <a:pt x="1130" y="0"/>
                    <a:pt x="1120" y="10"/>
                    <a:pt x="1120" y="39"/>
                  </a:cubicBezTo>
                  <a:cubicBezTo>
                    <a:pt x="1120" y="57"/>
                    <a:pt x="1057" y="63"/>
                    <a:pt x="1064" y="79"/>
                  </a:cubicBezTo>
                  <a:cubicBezTo>
                    <a:pt x="685" y="142"/>
                    <a:pt x="390" y="363"/>
                    <a:pt x="219" y="692"/>
                  </a:cubicBezTo>
                  <a:cubicBezTo>
                    <a:pt x="63" y="708"/>
                    <a:pt x="141" y="799"/>
                    <a:pt x="141" y="925"/>
                  </a:cubicBezTo>
                  <a:cubicBezTo>
                    <a:pt x="141" y="1012"/>
                    <a:pt x="0" y="1100"/>
                    <a:pt x="88" y="1144"/>
                  </a:cubicBezTo>
                  <a:cubicBezTo>
                    <a:pt x="85" y="1178"/>
                    <a:pt x="83" y="1212"/>
                    <a:pt x="83" y="1247"/>
                  </a:cubicBezTo>
                  <a:cubicBezTo>
                    <a:pt x="83" y="1910"/>
                    <a:pt x="622" y="2448"/>
                    <a:pt x="1285" y="2448"/>
                  </a:cubicBezTo>
                  <a:cubicBezTo>
                    <a:pt x="1347" y="2448"/>
                    <a:pt x="1408" y="2443"/>
                    <a:pt x="1468" y="2434"/>
                  </a:cubicBezTo>
                  <a:cubicBezTo>
                    <a:pt x="1468" y="2434"/>
                    <a:pt x="1468" y="2435"/>
                    <a:pt x="1468" y="2436"/>
                  </a:cubicBezTo>
                  <a:cubicBezTo>
                    <a:pt x="1468" y="2444"/>
                    <a:pt x="1471" y="2447"/>
                    <a:pt x="1476" y="2447"/>
                  </a:cubicBezTo>
                  <a:cubicBezTo>
                    <a:pt x="1491" y="2447"/>
                    <a:pt x="1526" y="2415"/>
                    <a:pt x="1555" y="2415"/>
                  </a:cubicBezTo>
                  <a:cubicBezTo>
                    <a:pt x="1584" y="2415"/>
                    <a:pt x="1599" y="2447"/>
                    <a:pt x="1604" y="2447"/>
                  </a:cubicBezTo>
                  <a:cubicBezTo>
                    <a:pt x="1606" y="2447"/>
                    <a:pt x="1606" y="2444"/>
                    <a:pt x="1606" y="2436"/>
                  </a:cubicBezTo>
                  <a:cubicBezTo>
                    <a:pt x="1606" y="2425"/>
                    <a:pt x="1604" y="2415"/>
                    <a:pt x="1599" y="2406"/>
                  </a:cubicBezTo>
                  <a:cubicBezTo>
                    <a:pt x="1698" y="2380"/>
                    <a:pt x="1771" y="2347"/>
                    <a:pt x="1858" y="2297"/>
                  </a:cubicBezTo>
                  <a:cubicBezTo>
                    <a:pt x="1901" y="2309"/>
                    <a:pt x="1924" y="2315"/>
                    <a:pt x="1941" y="2315"/>
                  </a:cubicBezTo>
                  <a:cubicBezTo>
                    <a:pt x="1957" y="2315"/>
                    <a:pt x="1967" y="2310"/>
                    <a:pt x="1982" y="2300"/>
                  </a:cubicBezTo>
                  <a:cubicBezTo>
                    <a:pt x="2040" y="2261"/>
                    <a:pt x="1985" y="2212"/>
                    <a:pt x="2028" y="2212"/>
                  </a:cubicBezTo>
                  <a:cubicBezTo>
                    <a:pt x="2040" y="2212"/>
                    <a:pt x="2060" y="2216"/>
                    <a:pt x="2093" y="2225"/>
                  </a:cubicBezTo>
                  <a:cubicBezTo>
                    <a:pt x="2097" y="2227"/>
                    <a:pt x="2100" y="2227"/>
                    <a:pt x="2102" y="2227"/>
                  </a:cubicBezTo>
                  <a:cubicBezTo>
                    <a:pt x="2121" y="2227"/>
                    <a:pt x="2078" y="2189"/>
                    <a:pt x="2054" y="2169"/>
                  </a:cubicBezTo>
                  <a:cubicBezTo>
                    <a:pt x="2089" y="2140"/>
                    <a:pt x="2123" y="2108"/>
                    <a:pt x="2154" y="2075"/>
                  </a:cubicBezTo>
                  <a:cubicBezTo>
                    <a:pt x="2157" y="2079"/>
                    <a:pt x="2159" y="2081"/>
                    <a:pt x="2160" y="2081"/>
                  </a:cubicBezTo>
                  <a:cubicBezTo>
                    <a:pt x="2170" y="2081"/>
                    <a:pt x="2172" y="2030"/>
                    <a:pt x="2198" y="2030"/>
                  </a:cubicBezTo>
                  <a:cubicBezTo>
                    <a:pt x="2246" y="2030"/>
                    <a:pt x="2231" y="2011"/>
                    <a:pt x="2231" y="1958"/>
                  </a:cubicBezTo>
                  <a:cubicBezTo>
                    <a:pt x="2231" y="1943"/>
                    <a:pt x="2241" y="1939"/>
                    <a:pt x="2252" y="1939"/>
                  </a:cubicBezTo>
                  <a:cubicBezTo>
                    <a:pt x="2257" y="1939"/>
                    <a:pt x="2262" y="1940"/>
                    <a:pt x="2266" y="1941"/>
                  </a:cubicBezTo>
                  <a:cubicBezTo>
                    <a:pt x="2270" y="1942"/>
                    <a:pt x="2273" y="1943"/>
                    <a:pt x="2274" y="1943"/>
                  </a:cubicBezTo>
                  <a:cubicBezTo>
                    <a:pt x="2275" y="1943"/>
                    <a:pt x="2273" y="1942"/>
                    <a:pt x="2267" y="1938"/>
                  </a:cubicBezTo>
                  <a:cubicBezTo>
                    <a:pt x="2382" y="1775"/>
                    <a:pt x="2458" y="1581"/>
                    <a:pt x="2480" y="1372"/>
                  </a:cubicBezTo>
                  <a:cubicBezTo>
                    <a:pt x="2519" y="1352"/>
                    <a:pt x="2513" y="1263"/>
                    <a:pt x="2477" y="1147"/>
                  </a:cubicBezTo>
                  <a:cubicBezTo>
                    <a:pt x="2437" y="1017"/>
                    <a:pt x="2512" y="883"/>
                    <a:pt x="2465" y="883"/>
                  </a:cubicBezTo>
                  <a:cubicBezTo>
                    <a:pt x="2455" y="883"/>
                    <a:pt x="2444" y="889"/>
                    <a:pt x="2435" y="900"/>
                  </a:cubicBezTo>
                  <a:cubicBezTo>
                    <a:pt x="2312" y="493"/>
                    <a:pt x="2016" y="195"/>
                    <a:pt x="1600" y="96"/>
                  </a:cubicBezTo>
                  <a:cubicBezTo>
                    <a:pt x="1612" y="75"/>
                    <a:pt x="1564" y="63"/>
                    <a:pt x="1564" y="39"/>
                  </a:cubicBezTo>
                  <a:cubicBezTo>
                    <a:pt x="1564" y="10"/>
                    <a:pt x="1561" y="0"/>
                    <a:pt x="15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3946526" y="593726"/>
              <a:ext cx="4335463" cy="2343150"/>
            </a:xfrm>
            <a:custGeom>
              <a:avLst/>
              <a:gdLst>
                <a:gd name="T0" fmla="*/ 2003 w 2075"/>
                <a:gd name="T1" fmla="*/ 516 h 1122"/>
                <a:gd name="T2" fmla="*/ 2074 w 2075"/>
                <a:gd name="T3" fmla="*/ 571 h 1122"/>
                <a:gd name="T4" fmla="*/ 2003 w 2075"/>
                <a:gd name="T5" fmla="*/ 516 h 1122"/>
                <a:gd name="T6" fmla="*/ 1805 w 2075"/>
                <a:gd name="T7" fmla="*/ 369 h 1122"/>
                <a:gd name="T8" fmla="*/ 2003 w 2075"/>
                <a:gd name="T9" fmla="*/ 516 h 1122"/>
                <a:gd name="T10" fmla="*/ 1880 w 2075"/>
                <a:gd name="T11" fmla="*/ 417 h 1122"/>
                <a:gd name="T12" fmla="*/ 1805 w 2075"/>
                <a:gd name="T13" fmla="*/ 369 h 1122"/>
                <a:gd name="T14" fmla="*/ 847 w 2075"/>
                <a:gd name="T15" fmla="*/ 250 h 1122"/>
                <a:gd name="T16" fmla="*/ 764 w 2075"/>
                <a:gd name="T17" fmla="*/ 214 h 1122"/>
                <a:gd name="T18" fmla="*/ 872 w 2075"/>
                <a:gd name="T19" fmla="*/ 140 h 1122"/>
                <a:gd name="T20" fmla="*/ 915 w 2075"/>
                <a:gd name="T21" fmla="*/ 136 h 1122"/>
                <a:gd name="T22" fmla="*/ 998 w 2075"/>
                <a:gd name="T23" fmla="*/ 172 h 1122"/>
                <a:gd name="T24" fmla="*/ 891 w 2075"/>
                <a:gd name="T25" fmla="*/ 246 h 1122"/>
                <a:gd name="T26" fmla="*/ 847 w 2075"/>
                <a:gd name="T27" fmla="*/ 250 h 1122"/>
                <a:gd name="T28" fmla="*/ 1101 w 2075"/>
                <a:gd name="T29" fmla="*/ 0 h 1122"/>
                <a:gd name="T30" fmla="*/ 1100 w 2075"/>
                <a:gd name="T31" fmla="*/ 0 h 1122"/>
                <a:gd name="T32" fmla="*/ 1033 w 2075"/>
                <a:gd name="T33" fmla="*/ 57 h 1122"/>
                <a:gd name="T34" fmla="*/ 738 w 2075"/>
                <a:gd name="T35" fmla="*/ 141 h 1122"/>
                <a:gd name="T36" fmla="*/ 215 w 2075"/>
                <a:gd name="T37" fmla="*/ 700 h 1122"/>
                <a:gd name="T38" fmla="*/ 87 w 2075"/>
                <a:gd name="T39" fmla="*/ 689 h 1122"/>
                <a:gd name="T40" fmla="*/ 79 w 2075"/>
                <a:gd name="T41" fmla="*/ 689 h 1122"/>
                <a:gd name="T42" fmla="*/ 69 w 2075"/>
                <a:gd name="T43" fmla="*/ 790 h 1122"/>
                <a:gd name="T44" fmla="*/ 41 w 2075"/>
                <a:gd name="T45" fmla="*/ 934 h 1122"/>
                <a:gd name="T46" fmla="*/ 59 w 2075"/>
                <a:gd name="T47" fmla="*/ 1008 h 1122"/>
                <a:gd name="T48" fmla="*/ 73 w 2075"/>
                <a:gd name="T49" fmla="*/ 1011 h 1122"/>
                <a:gd name="T50" fmla="*/ 37 w 2075"/>
                <a:gd name="T51" fmla="*/ 1122 h 1122"/>
                <a:gd name="T52" fmla="*/ 1568 w 2075"/>
                <a:gd name="T53" fmla="*/ 318 h 1122"/>
                <a:gd name="T54" fmla="*/ 1805 w 2075"/>
                <a:gd name="T55" fmla="*/ 369 h 1122"/>
                <a:gd name="T56" fmla="*/ 1410 w 2075"/>
                <a:gd name="T57" fmla="*/ 126 h 1122"/>
                <a:gd name="T58" fmla="*/ 1395 w 2075"/>
                <a:gd name="T59" fmla="*/ 23 h 1122"/>
                <a:gd name="T60" fmla="*/ 1278 w 2075"/>
                <a:gd name="T61" fmla="*/ 42 h 1122"/>
                <a:gd name="T62" fmla="*/ 1258 w 2075"/>
                <a:gd name="T63" fmla="*/ 44 h 1122"/>
                <a:gd name="T64" fmla="*/ 1117 w 2075"/>
                <a:gd name="T65" fmla="*/ 3 h 1122"/>
                <a:gd name="T66" fmla="*/ 1101 w 2075"/>
                <a:gd name="T67" fmla="*/ 0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75" h="1122">
                  <a:moveTo>
                    <a:pt x="2003" y="516"/>
                  </a:moveTo>
                  <a:cubicBezTo>
                    <a:pt x="2052" y="555"/>
                    <a:pt x="2074" y="571"/>
                    <a:pt x="2074" y="571"/>
                  </a:cubicBezTo>
                  <a:cubicBezTo>
                    <a:pt x="2075" y="571"/>
                    <a:pt x="2047" y="550"/>
                    <a:pt x="2003" y="516"/>
                  </a:cubicBezTo>
                  <a:moveTo>
                    <a:pt x="1805" y="369"/>
                  </a:moveTo>
                  <a:cubicBezTo>
                    <a:pt x="1883" y="424"/>
                    <a:pt x="1954" y="478"/>
                    <a:pt x="2003" y="516"/>
                  </a:cubicBezTo>
                  <a:cubicBezTo>
                    <a:pt x="1973" y="492"/>
                    <a:pt x="1933" y="459"/>
                    <a:pt x="1880" y="417"/>
                  </a:cubicBezTo>
                  <a:cubicBezTo>
                    <a:pt x="1857" y="398"/>
                    <a:pt x="1831" y="382"/>
                    <a:pt x="1805" y="369"/>
                  </a:cubicBezTo>
                  <a:moveTo>
                    <a:pt x="847" y="250"/>
                  </a:moveTo>
                  <a:cubicBezTo>
                    <a:pt x="802" y="250"/>
                    <a:pt x="768" y="236"/>
                    <a:pt x="764" y="214"/>
                  </a:cubicBezTo>
                  <a:cubicBezTo>
                    <a:pt x="759" y="185"/>
                    <a:pt x="807" y="151"/>
                    <a:pt x="872" y="140"/>
                  </a:cubicBezTo>
                  <a:cubicBezTo>
                    <a:pt x="887" y="137"/>
                    <a:pt x="901" y="136"/>
                    <a:pt x="915" y="136"/>
                  </a:cubicBezTo>
                  <a:cubicBezTo>
                    <a:pt x="960" y="136"/>
                    <a:pt x="994" y="149"/>
                    <a:pt x="998" y="172"/>
                  </a:cubicBezTo>
                  <a:cubicBezTo>
                    <a:pt x="1003" y="201"/>
                    <a:pt x="955" y="234"/>
                    <a:pt x="891" y="246"/>
                  </a:cubicBezTo>
                  <a:cubicBezTo>
                    <a:pt x="875" y="249"/>
                    <a:pt x="861" y="250"/>
                    <a:pt x="847" y="250"/>
                  </a:cubicBezTo>
                  <a:moveTo>
                    <a:pt x="1101" y="0"/>
                  </a:moveTo>
                  <a:cubicBezTo>
                    <a:pt x="1101" y="0"/>
                    <a:pt x="1100" y="0"/>
                    <a:pt x="1100" y="0"/>
                  </a:cubicBezTo>
                  <a:cubicBezTo>
                    <a:pt x="1070" y="1"/>
                    <a:pt x="1055" y="35"/>
                    <a:pt x="1033" y="57"/>
                  </a:cubicBezTo>
                  <a:cubicBezTo>
                    <a:pt x="934" y="61"/>
                    <a:pt x="834" y="86"/>
                    <a:pt x="738" y="141"/>
                  </a:cubicBezTo>
                  <a:cubicBezTo>
                    <a:pt x="494" y="280"/>
                    <a:pt x="326" y="502"/>
                    <a:pt x="215" y="700"/>
                  </a:cubicBezTo>
                  <a:cubicBezTo>
                    <a:pt x="172" y="699"/>
                    <a:pt x="129" y="689"/>
                    <a:pt x="87" y="689"/>
                  </a:cubicBezTo>
                  <a:cubicBezTo>
                    <a:pt x="84" y="689"/>
                    <a:pt x="81" y="689"/>
                    <a:pt x="79" y="689"/>
                  </a:cubicBezTo>
                  <a:cubicBezTo>
                    <a:pt x="28" y="703"/>
                    <a:pt x="49" y="759"/>
                    <a:pt x="69" y="790"/>
                  </a:cubicBezTo>
                  <a:cubicBezTo>
                    <a:pt x="92" y="838"/>
                    <a:pt x="80" y="898"/>
                    <a:pt x="41" y="934"/>
                  </a:cubicBezTo>
                  <a:cubicBezTo>
                    <a:pt x="0" y="956"/>
                    <a:pt x="13" y="1007"/>
                    <a:pt x="59" y="1008"/>
                  </a:cubicBezTo>
                  <a:cubicBezTo>
                    <a:pt x="64" y="1009"/>
                    <a:pt x="69" y="1010"/>
                    <a:pt x="73" y="1011"/>
                  </a:cubicBezTo>
                  <a:cubicBezTo>
                    <a:pt x="48" y="1080"/>
                    <a:pt x="37" y="1122"/>
                    <a:pt x="37" y="1122"/>
                  </a:cubicBezTo>
                  <a:cubicBezTo>
                    <a:pt x="37" y="1122"/>
                    <a:pt x="952" y="318"/>
                    <a:pt x="1568" y="318"/>
                  </a:cubicBezTo>
                  <a:cubicBezTo>
                    <a:pt x="1654" y="318"/>
                    <a:pt x="1734" y="333"/>
                    <a:pt x="1805" y="369"/>
                  </a:cubicBezTo>
                  <a:cubicBezTo>
                    <a:pt x="1667" y="270"/>
                    <a:pt x="1507" y="164"/>
                    <a:pt x="1410" y="126"/>
                  </a:cubicBezTo>
                  <a:cubicBezTo>
                    <a:pt x="1414" y="94"/>
                    <a:pt x="1431" y="42"/>
                    <a:pt x="1395" y="23"/>
                  </a:cubicBezTo>
                  <a:cubicBezTo>
                    <a:pt x="1358" y="41"/>
                    <a:pt x="1317" y="40"/>
                    <a:pt x="1278" y="42"/>
                  </a:cubicBezTo>
                  <a:cubicBezTo>
                    <a:pt x="1271" y="44"/>
                    <a:pt x="1265" y="44"/>
                    <a:pt x="1258" y="44"/>
                  </a:cubicBezTo>
                  <a:cubicBezTo>
                    <a:pt x="1209" y="44"/>
                    <a:pt x="1165" y="15"/>
                    <a:pt x="1117" y="3"/>
                  </a:cubicBezTo>
                  <a:cubicBezTo>
                    <a:pt x="1112" y="1"/>
                    <a:pt x="1106" y="0"/>
                    <a:pt x="110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4946651" y="3587751"/>
              <a:ext cx="3665538" cy="1865313"/>
            </a:xfrm>
            <a:custGeom>
              <a:avLst/>
              <a:gdLst>
                <a:gd name="T0" fmla="*/ 1754 w 1754"/>
                <a:gd name="T1" fmla="*/ 0 h 893"/>
                <a:gd name="T2" fmla="*/ 255 w 1754"/>
                <a:gd name="T3" fmla="*/ 663 h 893"/>
                <a:gd name="T4" fmla="*/ 0 w 1754"/>
                <a:gd name="T5" fmla="*/ 637 h 893"/>
                <a:gd name="T6" fmla="*/ 764 w 1754"/>
                <a:gd name="T7" fmla="*/ 870 h 893"/>
                <a:gd name="T8" fmla="*/ 863 w 1754"/>
                <a:gd name="T9" fmla="*/ 865 h 893"/>
                <a:gd name="T10" fmla="*/ 898 w 1754"/>
                <a:gd name="T11" fmla="*/ 893 h 893"/>
                <a:gd name="T12" fmla="*/ 906 w 1754"/>
                <a:gd name="T13" fmla="*/ 893 h 893"/>
                <a:gd name="T14" fmla="*/ 970 w 1754"/>
                <a:gd name="T15" fmla="*/ 859 h 893"/>
                <a:gd name="T16" fmla="*/ 978 w 1754"/>
                <a:gd name="T17" fmla="*/ 846 h 893"/>
                <a:gd name="T18" fmla="*/ 1291 w 1754"/>
                <a:gd name="T19" fmla="*/ 706 h 893"/>
                <a:gd name="T20" fmla="*/ 1345 w 1754"/>
                <a:gd name="T21" fmla="*/ 739 h 893"/>
                <a:gd name="T22" fmla="*/ 1351 w 1754"/>
                <a:gd name="T23" fmla="*/ 738 h 893"/>
                <a:gd name="T24" fmla="*/ 1422 w 1754"/>
                <a:gd name="T25" fmla="*/ 651 h 893"/>
                <a:gd name="T26" fmla="*/ 1411 w 1754"/>
                <a:gd name="T27" fmla="*/ 602 h 893"/>
                <a:gd name="T28" fmla="*/ 1507 w 1754"/>
                <a:gd name="T29" fmla="*/ 492 h 893"/>
                <a:gd name="T30" fmla="*/ 1574 w 1754"/>
                <a:gd name="T31" fmla="*/ 434 h 893"/>
                <a:gd name="T32" fmla="*/ 1595 w 1754"/>
                <a:gd name="T33" fmla="*/ 379 h 893"/>
                <a:gd name="T34" fmla="*/ 1588 w 1754"/>
                <a:gd name="T35" fmla="*/ 371 h 893"/>
                <a:gd name="T36" fmla="*/ 1754 w 1754"/>
                <a:gd name="T37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4" h="893">
                  <a:moveTo>
                    <a:pt x="1754" y="0"/>
                  </a:moveTo>
                  <a:cubicBezTo>
                    <a:pt x="1183" y="309"/>
                    <a:pt x="788" y="663"/>
                    <a:pt x="255" y="663"/>
                  </a:cubicBezTo>
                  <a:cubicBezTo>
                    <a:pt x="174" y="663"/>
                    <a:pt x="89" y="655"/>
                    <a:pt x="0" y="637"/>
                  </a:cubicBezTo>
                  <a:cubicBezTo>
                    <a:pt x="0" y="637"/>
                    <a:pt x="356" y="870"/>
                    <a:pt x="764" y="870"/>
                  </a:cubicBezTo>
                  <a:cubicBezTo>
                    <a:pt x="796" y="870"/>
                    <a:pt x="830" y="868"/>
                    <a:pt x="863" y="865"/>
                  </a:cubicBezTo>
                  <a:cubicBezTo>
                    <a:pt x="874" y="875"/>
                    <a:pt x="884" y="887"/>
                    <a:pt x="898" y="893"/>
                  </a:cubicBezTo>
                  <a:cubicBezTo>
                    <a:pt x="901" y="893"/>
                    <a:pt x="903" y="893"/>
                    <a:pt x="906" y="893"/>
                  </a:cubicBezTo>
                  <a:cubicBezTo>
                    <a:pt x="930" y="893"/>
                    <a:pt x="953" y="875"/>
                    <a:pt x="970" y="859"/>
                  </a:cubicBezTo>
                  <a:cubicBezTo>
                    <a:pt x="974" y="855"/>
                    <a:pt x="977" y="851"/>
                    <a:pt x="978" y="846"/>
                  </a:cubicBezTo>
                  <a:cubicBezTo>
                    <a:pt x="1084" y="822"/>
                    <a:pt x="1190" y="778"/>
                    <a:pt x="1291" y="706"/>
                  </a:cubicBezTo>
                  <a:cubicBezTo>
                    <a:pt x="1308" y="721"/>
                    <a:pt x="1326" y="739"/>
                    <a:pt x="1345" y="739"/>
                  </a:cubicBezTo>
                  <a:cubicBezTo>
                    <a:pt x="1347" y="739"/>
                    <a:pt x="1349" y="738"/>
                    <a:pt x="1351" y="738"/>
                  </a:cubicBezTo>
                  <a:cubicBezTo>
                    <a:pt x="1374" y="708"/>
                    <a:pt x="1402" y="680"/>
                    <a:pt x="1422" y="651"/>
                  </a:cubicBezTo>
                  <a:cubicBezTo>
                    <a:pt x="1421" y="639"/>
                    <a:pt x="1417" y="619"/>
                    <a:pt x="1411" y="602"/>
                  </a:cubicBezTo>
                  <a:cubicBezTo>
                    <a:pt x="1444" y="569"/>
                    <a:pt x="1476" y="532"/>
                    <a:pt x="1507" y="492"/>
                  </a:cubicBezTo>
                  <a:cubicBezTo>
                    <a:pt x="1531" y="476"/>
                    <a:pt x="1554" y="456"/>
                    <a:pt x="1574" y="434"/>
                  </a:cubicBezTo>
                  <a:cubicBezTo>
                    <a:pt x="1587" y="419"/>
                    <a:pt x="1606" y="400"/>
                    <a:pt x="1595" y="379"/>
                  </a:cubicBezTo>
                  <a:cubicBezTo>
                    <a:pt x="1593" y="376"/>
                    <a:pt x="1591" y="374"/>
                    <a:pt x="1588" y="371"/>
                  </a:cubicBezTo>
                  <a:cubicBezTo>
                    <a:pt x="1649" y="267"/>
                    <a:pt x="1705" y="145"/>
                    <a:pt x="17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056188" y="2335213"/>
              <a:ext cx="1533525" cy="1533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5114926" y="2373313"/>
              <a:ext cx="1301750" cy="744538"/>
            </a:xfrm>
            <a:custGeom>
              <a:avLst/>
              <a:gdLst>
                <a:gd name="T0" fmla="*/ 292 w 623"/>
                <a:gd name="T1" fmla="*/ 19 h 356"/>
                <a:gd name="T2" fmla="*/ 0 w 623"/>
                <a:gd name="T3" fmla="*/ 356 h 356"/>
                <a:gd name="T4" fmla="*/ 318 w 623"/>
                <a:gd name="T5" fmla="*/ 94 h 356"/>
                <a:gd name="T6" fmla="*/ 623 w 623"/>
                <a:gd name="T7" fmla="*/ 166 h 356"/>
                <a:gd name="T8" fmla="*/ 292 w 623"/>
                <a:gd name="T9" fmla="*/ 19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3" h="356">
                  <a:moveTo>
                    <a:pt x="292" y="19"/>
                  </a:moveTo>
                  <a:cubicBezTo>
                    <a:pt x="122" y="44"/>
                    <a:pt x="0" y="190"/>
                    <a:pt x="0" y="356"/>
                  </a:cubicBezTo>
                  <a:cubicBezTo>
                    <a:pt x="39" y="213"/>
                    <a:pt x="162" y="117"/>
                    <a:pt x="318" y="94"/>
                  </a:cubicBezTo>
                  <a:cubicBezTo>
                    <a:pt x="434" y="77"/>
                    <a:pt x="542" y="95"/>
                    <a:pt x="623" y="166"/>
                  </a:cubicBezTo>
                  <a:cubicBezTo>
                    <a:pt x="552" y="61"/>
                    <a:pt x="425" y="0"/>
                    <a:pt x="29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5051426" y="2249488"/>
              <a:ext cx="1301750" cy="696913"/>
            </a:xfrm>
            <a:custGeom>
              <a:avLst/>
              <a:gdLst>
                <a:gd name="T0" fmla="*/ 302 w 623"/>
                <a:gd name="T1" fmla="*/ 19 h 333"/>
                <a:gd name="T2" fmla="*/ 0 w 623"/>
                <a:gd name="T3" fmla="*/ 333 h 333"/>
                <a:gd name="T4" fmla="*/ 316 w 623"/>
                <a:gd name="T5" fmla="*/ 52 h 333"/>
                <a:gd name="T6" fmla="*/ 623 w 623"/>
                <a:gd name="T7" fmla="*/ 143 h 333"/>
                <a:gd name="T8" fmla="*/ 302 w 623"/>
                <a:gd name="T9" fmla="*/ 1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3" h="333">
                  <a:moveTo>
                    <a:pt x="302" y="19"/>
                  </a:moveTo>
                  <a:cubicBezTo>
                    <a:pt x="133" y="44"/>
                    <a:pt x="0" y="166"/>
                    <a:pt x="0" y="333"/>
                  </a:cubicBezTo>
                  <a:cubicBezTo>
                    <a:pt x="39" y="189"/>
                    <a:pt x="159" y="75"/>
                    <a:pt x="316" y="52"/>
                  </a:cubicBezTo>
                  <a:cubicBezTo>
                    <a:pt x="431" y="35"/>
                    <a:pt x="542" y="72"/>
                    <a:pt x="623" y="143"/>
                  </a:cubicBezTo>
                  <a:cubicBezTo>
                    <a:pt x="552" y="38"/>
                    <a:pt x="436" y="0"/>
                    <a:pt x="30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5411788" y="3086101"/>
              <a:ext cx="1362075" cy="973138"/>
            </a:xfrm>
            <a:custGeom>
              <a:avLst/>
              <a:gdLst>
                <a:gd name="T0" fmla="*/ 565 w 652"/>
                <a:gd name="T1" fmla="*/ 0 h 466"/>
                <a:gd name="T2" fmla="*/ 545 w 652"/>
                <a:gd name="T3" fmla="*/ 108 h 466"/>
                <a:gd name="T4" fmla="*/ 574 w 652"/>
                <a:gd name="T5" fmla="*/ 95 h 466"/>
                <a:gd name="T6" fmla="*/ 565 w 652"/>
                <a:gd name="T7" fmla="*/ 0 h 466"/>
                <a:gd name="T8" fmla="*/ 640 w 652"/>
                <a:gd name="T9" fmla="*/ 129 h 466"/>
                <a:gd name="T10" fmla="*/ 561 w 652"/>
                <a:gd name="T11" fmla="*/ 240 h 466"/>
                <a:gd name="T12" fmla="*/ 489 w 652"/>
                <a:gd name="T13" fmla="*/ 216 h 466"/>
                <a:gd name="T14" fmla="*/ 469 w 652"/>
                <a:gd name="T15" fmla="*/ 240 h 466"/>
                <a:gd name="T16" fmla="*/ 457 w 652"/>
                <a:gd name="T17" fmla="*/ 234 h 466"/>
                <a:gd name="T18" fmla="*/ 467 w 652"/>
                <a:gd name="T19" fmla="*/ 242 h 466"/>
                <a:gd name="T20" fmla="*/ 320 w 652"/>
                <a:gd name="T21" fmla="*/ 344 h 466"/>
                <a:gd name="T22" fmla="*/ 0 w 652"/>
                <a:gd name="T23" fmla="*/ 324 h 466"/>
                <a:gd name="T24" fmla="*/ 367 w 652"/>
                <a:gd name="T25" fmla="*/ 417 h 466"/>
                <a:gd name="T26" fmla="*/ 518 w 652"/>
                <a:gd name="T27" fmla="*/ 287 h 466"/>
                <a:gd name="T28" fmla="*/ 576 w 652"/>
                <a:gd name="T29" fmla="*/ 264 h 466"/>
                <a:gd name="T30" fmla="*/ 640 w 652"/>
                <a:gd name="T31" fmla="*/ 129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2" h="466">
                  <a:moveTo>
                    <a:pt x="565" y="0"/>
                  </a:moveTo>
                  <a:cubicBezTo>
                    <a:pt x="564" y="37"/>
                    <a:pt x="557" y="73"/>
                    <a:pt x="545" y="108"/>
                  </a:cubicBezTo>
                  <a:cubicBezTo>
                    <a:pt x="554" y="103"/>
                    <a:pt x="564" y="98"/>
                    <a:pt x="574" y="95"/>
                  </a:cubicBezTo>
                  <a:cubicBezTo>
                    <a:pt x="575" y="63"/>
                    <a:pt x="572" y="31"/>
                    <a:pt x="565" y="0"/>
                  </a:cubicBezTo>
                  <a:close/>
                  <a:moveTo>
                    <a:pt x="640" y="129"/>
                  </a:moveTo>
                  <a:cubicBezTo>
                    <a:pt x="638" y="177"/>
                    <a:pt x="608" y="222"/>
                    <a:pt x="561" y="240"/>
                  </a:cubicBezTo>
                  <a:cubicBezTo>
                    <a:pt x="524" y="252"/>
                    <a:pt x="492" y="259"/>
                    <a:pt x="489" y="216"/>
                  </a:cubicBezTo>
                  <a:cubicBezTo>
                    <a:pt x="482" y="224"/>
                    <a:pt x="476" y="232"/>
                    <a:pt x="469" y="240"/>
                  </a:cubicBezTo>
                  <a:cubicBezTo>
                    <a:pt x="465" y="238"/>
                    <a:pt x="461" y="236"/>
                    <a:pt x="457" y="234"/>
                  </a:cubicBezTo>
                  <a:cubicBezTo>
                    <a:pt x="460" y="237"/>
                    <a:pt x="464" y="240"/>
                    <a:pt x="467" y="242"/>
                  </a:cubicBezTo>
                  <a:cubicBezTo>
                    <a:pt x="428" y="286"/>
                    <a:pt x="378" y="321"/>
                    <a:pt x="320" y="344"/>
                  </a:cubicBezTo>
                  <a:cubicBezTo>
                    <a:pt x="211" y="386"/>
                    <a:pt x="95" y="375"/>
                    <a:pt x="0" y="324"/>
                  </a:cubicBezTo>
                  <a:cubicBezTo>
                    <a:pt x="93" y="411"/>
                    <a:pt x="241" y="466"/>
                    <a:pt x="367" y="417"/>
                  </a:cubicBezTo>
                  <a:cubicBezTo>
                    <a:pt x="432" y="392"/>
                    <a:pt x="483" y="345"/>
                    <a:pt x="518" y="287"/>
                  </a:cubicBezTo>
                  <a:cubicBezTo>
                    <a:pt x="523" y="267"/>
                    <a:pt x="532" y="276"/>
                    <a:pt x="576" y="264"/>
                  </a:cubicBezTo>
                  <a:cubicBezTo>
                    <a:pt x="627" y="244"/>
                    <a:pt x="652" y="182"/>
                    <a:pt x="64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5616576" y="4618038"/>
              <a:ext cx="657225" cy="6572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5640388" y="4632326"/>
              <a:ext cx="560388" cy="319088"/>
            </a:xfrm>
            <a:custGeom>
              <a:avLst/>
              <a:gdLst>
                <a:gd name="T0" fmla="*/ 125 w 268"/>
                <a:gd name="T1" fmla="*/ 8 h 153"/>
                <a:gd name="T2" fmla="*/ 0 w 268"/>
                <a:gd name="T3" fmla="*/ 153 h 153"/>
                <a:gd name="T4" fmla="*/ 137 w 268"/>
                <a:gd name="T5" fmla="*/ 40 h 153"/>
                <a:gd name="T6" fmla="*/ 268 w 268"/>
                <a:gd name="T7" fmla="*/ 71 h 153"/>
                <a:gd name="T8" fmla="*/ 125 w 268"/>
                <a:gd name="T9" fmla="*/ 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153">
                  <a:moveTo>
                    <a:pt x="125" y="8"/>
                  </a:moveTo>
                  <a:cubicBezTo>
                    <a:pt x="53" y="19"/>
                    <a:pt x="0" y="82"/>
                    <a:pt x="0" y="153"/>
                  </a:cubicBezTo>
                  <a:cubicBezTo>
                    <a:pt x="17" y="91"/>
                    <a:pt x="70" y="50"/>
                    <a:pt x="137" y="40"/>
                  </a:cubicBezTo>
                  <a:cubicBezTo>
                    <a:pt x="186" y="33"/>
                    <a:pt x="233" y="41"/>
                    <a:pt x="268" y="71"/>
                  </a:cubicBezTo>
                  <a:cubicBezTo>
                    <a:pt x="237" y="26"/>
                    <a:pt x="183" y="0"/>
                    <a:pt x="1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613401" y="4579938"/>
              <a:ext cx="560388" cy="298450"/>
            </a:xfrm>
            <a:custGeom>
              <a:avLst/>
              <a:gdLst>
                <a:gd name="T0" fmla="*/ 130 w 268"/>
                <a:gd name="T1" fmla="*/ 8 h 143"/>
                <a:gd name="T2" fmla="*/ 0 w 268"/>
                <a:gd name="T3" fmla="*/ 143 h 143"/>
                <a:gd name="T4" fmla="*/ 136 w 268"/>
                <a:gd name="T5" fmla="*/ 22 h 143"/>
                <a:gd name="T6" fmla="*/ 268 w 268"/>
                <a:gd name="T7" fmla="*/ 61 h 143"/>
                <a:gd name="T8" fmla="*/ 130 w 268"/>
                <a:gd name="T9" fmla="*/ 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143">
                  <a:moveTo>
                    <a:pt x="130" y="8"/>
                  </a:moveTo>
                  <a:cubicBezTo>
                    <a:pt x="57" y="19"/>
                    <a:pt x="0" y="71"/>
                    <a:pt x="0" y="143"/>
                  </a:cubicBezTo>
                  <a:cubicBezTo>
                    <a:pt x="17" y="81"/>
                    <a:pt x="69" y="32"/>
                    <a:pt x="136" y="22"/>
                  </a:cubicBezTo>
                  <a:cubicBezTo>
                    <a:pt x="185" y="15"/>
                    <a:pt x="233" y="31"/>
                    <a:pt x="268" y="61"/>
                  </a:cubicBezTo>
                  <a:cubicBezTo>
                    <a:pt x="238" y="16"/>
                    <a:pt x="187" y="0"/>
                    <a:pt x="13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5770563" y="4941888"/>
              <a:ext cx="541338" cy="417513"/>
            </a:xfrm>
            <a:custGeom>
              <a:avLst/>
              <a:gdLst>
                <a:gd name="T0" fmla="*/ 158 w 259"/>
                <a:gd name="T1" fmla="*/ 179 h 200"/>
                <a:gd name="T2" fmla="*/ 243 w 259"/>
                <a:gd name="T3" fmla="*/ 0 h 200"/>
                <a:gd name="T4" fmla="*/ 138 w 259"/>
                <a:gd name="T5" fmla="*/ 148 h 200"/>
                <a:gd name="T6" fmla="*/ 0 w 259"/>
                <a:gd name="T7" fmla="*/ 139 h 200"/>
                <a:gd name="T8" fmla="*/ 158 w 259"/>
                <a:gd name="T9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200">
                  <a:moveTo>
                    <a:pt x="158" y="179"/>
                  </a:moveTo>
                  <a:cubicBezTo>
                    <a:pt x="226" y="152"/>
                    <a:pt x="259" y="70"/>
                    <a:pt x="243" y="0"/>
                  </a:cubicBezTo>
                  <a:cubicBezTo>
                    <a:pt x="241" y="64"/>
                    <a:pt x="201" y="123"/>
                    <a:pt x="138" y="148"/>
                  </a:cubicBezTo>
                  <a:cubicBezTo>
                    <a:pt x="91" y="166"/>
                    <a:pt x="41" y="161"/>
                    <a:pt x="0" y="139"/>
                  </a:cubicBezTo>
                  <a:cubicBezTo>
                    <a:pt x="40" y="176"/>
                    <a:pt x="104" y="200"/>
                    <a:pt x="158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5705476" y="4916488"/>
              <a:ext cx="554038" cy="355600"/>
            </a:xfrm>
            <a:custGeom>
              <a:avLst/>
              <a:gdLst>
                <a:gd name="T0" fmla="*/ 147 w 265"/>
                <a:gd name="T1" fmla="*/ 156 h 170"/>
                <a:gd name="T2" fmla="*/ 258 w 265"/>
                <a:gd name="T3" fmla="*/ 0 h 170"/>
                <a:gd name="T4" fmla="*/ 139 w 265"/>
                <a:gd name="T5" fmla="*/ 126 h 170"/>
                <a:gd name="T6" fmla="*/ 0 w 265"/>
                <a:gd name="T7" fmla="*/ 107 h 170"/>
                <a:gd name="T8" fmla="*/ 147 w 265"/>
                <a:gd name="T9" fmla="*/ 15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70">
                  <a:moveTo>
                    <a:pt x="147" y="156"/>
                  </a:moveTo>
                  <a:cubicBezTo>
                    <a:pt x="219" y="138"/>
                    <a:pt x="265" y="71"/>
                    <a:pt x="258" y="0"/>
                  </a:cubicBezTo>
                  <a:cubicBezTo>
                    <a:pt x="247" y="63"/>
                    <a:pt x="205" y="110"/>
                    <a:pt x="139" y="126"/>
                  </a:cubicBezTo>
                  <a:cubicBezTo>
                    <a:pt x="91" y="138"/>
                    <a:pt x="37" y="134"/>
                    <a:pt x="0" y="107"/>
                  </a:cubicBezTo>
                  <a:cubicBezTo>
                    <a:pt x="34" y="149"/>
                    <a:pt x="91" y="170"/>
                    <a:pt x="147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573588" y="3548063"/>
              <a:ext cx="315913" cy="3127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586288" y="3554413"/>
              <a:ext cx="266700" cy="152400"/>
            </a:xfrm>
            <a:custGeom>
              <a:avLst/>
              <a:gdLst>
                <a:gd name="T0" fmla="*/ 60 w 128"/>
                <a:gd name="T1" fmla="*/ 4 h 73"/>
                <a:gd name="T2" fmla="*/ 0 w 128"/>
                <a:gd name="T3" fmla="*/ 73 h 73"/>
                <a:gd name="T4" fmla="*/ 65 w 128"/>
                <a:gd name="T5" fmla="*/ 20 h 73"/>
                <a:gd name="T6" fmla="*/ 128 w 128"/>
                <a:gd name="T7" fmla="*/ 34 h 73"/>
                <a:gd name="T8" fmla="*/ 60 w 128"/>
                <a:gd name="T9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3">
                  <a:moveTo>
                    <a:pt x="60" y="4"/>
                  </a:moveTo>
                  <a:cubicBezTo>
                    <a:pt x="25" y="9"/>
                    <a:pt x="0" y="39"/>
                    <a:pt x="0" y="73"/>
                  </a:cubicBezTo>
                  <a:cubicBezTo>
                    <a:pt x="8" y="44"/>
                    <a:pt x="33" y="24"/>
                    <a:pt x="65" y="20"/>
                  </a:cubicBezTo>
                  <a:cubicBezTo>
                    <a:pt x="89" y="16"/>
                    <a:pt x="111" y="20"/>
                    <a:pt x="128" y="34"/>
                  </a:cubicBezTo>
                  <a:cubicBezTo>
                    <a:pt x="113" y="13"/>
                    <a:pt x="87" y="0"/>
                    <a:pt x="6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573588" y="3529013"/>
              <a:ext cx="266700" cy="141288"/>
            </a:xfrm>
            <a:custGeom>
              <a:avLst/>
              <a:gdLst>
                <a:gd name="T0" fmla="*/ 62 w 128"/>
                <a:gd name="T1" fmla="*/ 4 h 68"/>
                <a:gd name="T2" fmla="*/ 0 w 128"/>
                <a:gd name="T3" fmla="*/ 68 h 68"/>
                <a:gd name="T4" fmla="*/ 64 w 128"/>
                <a:gd name="T5" fmla="*/ 11 h 68"/>
                <a:gd name="T6" fmla="*/ 128 w 128"/>
                <a:gd name="T7" fmla="*/ 29 h 68"/>
                <a:gd name="T8" fmla="*/ 62 w 128"/>
                <a:gd name="T9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8">
                  <a:moveTo>
                    <a:pt x="62" y="4"/>
                  </a:moveTo>
                  <a:cubicBezTo>
                    <a:pt x="27" y="9"/>
                    <a:pt x="0" y="34"/>
                    <a:pt x="0" y="68"/>
                  </a:cubicBezTo>
                  <a:cubicBezTo>
                    <a:pt x="8" y="39"/>
                    <a:pt x="32" y="16"/>
                    <a:pt x="64" y="11"/>
                  </a:cubicBezTo>
                  <a:cubicBezTo>
                    <a:pt x="88" y="7"/>
                    <a:pt x="111" y="15"/>
                    <a:pt x="128" y="29"/>
                  </a:cubicBezTo>
                  <a:cubicBezTo>
                    <a:pt x="113" y="8"/>
                    <a:pt x="89" y="0"/>
                    <a:pt x="6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648201" y="3702051"/>
              <a:ext cx="257175" cy="198438"/>
            </a:xfrm>
            <a:custGeom>
              <a:avLst/>
              <a:gdLst>
                <a:gd name="T0" fmla="*/ 75 w 123"/>
                <a:gd name="T1" fmla="*/ 85 h 95"/>
                <a:gd name="T2" fmla="*/ 116 w 123"/>
                <a:gd name="T3" fmla="*/ 0 h 95"/>
                <a:gd name="T4" fmla="*/ 65 w 123"/>
                <a:gd name="T5" fmla="*/ 70 h 95"/>
                <a:gd name="T6" fmla="*/ 0 w 123"/>
                <a:gd name="T7" fmla="*/ 66 h 95"/>
                <a:gd name="T8" fmla="*/ 75 w 123"/>
                <a:gd name="T9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95">
                  <a:moveTo>
                    <a:pt x="75" y="85"/>
                  </a:moveTo>
                  <a:cubicBezTo>
                    <a:pt x="108" y="73"/>
                    <a:pt x="123" y="33"/>
                    <a:pt x="116" y="0"/>
                  </a:cubicBezTo>
                  <a:cubicBezTo>
                    <a:pt x="114" y="30"/>
                    <a:pt x="95" y="59"/>
                    <a:pt x="65" y="70"/>
                  </a:cubicBezTo>
                  <a:cubicBezTo>
                    <a:pt x="43" y="79"/>
                    <a:pt x="19" y="77"/>
                    <a:pt x="0" y="66"/>
                  </a:cubicBezTo>
                  <a:cubicBezTo>
                    <a:pt x="19" y="84"/>
                    <a:pt x="49" y="95"/>
                    <a:pt x="7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614863" y="3689351"/>
              <a:ext cx="265113" cy="169863"/>
            </a:xfrm>
            <a:custGeom>
              <a:avLst/>
              <a:gdLst>
                <a:gd name="T0" fmla="*/ 71 w 127"/>
                <a:gd name="T1" fmla="*/ 75 h 81"/>
                <a:gd name="T2" fmla="*/ 124 w 127"/>
                <a:gd name="T3" fmla="*/ 0 h 81"/>
                <a:gd name="T4" fmla="*/ 67 w 127"/>
                <a:gd name="T5" fmla="*/ 60 h 81"/>
                <a:gd name="T6" fmla="*/ 0 w 127"/>
                <a:gd name="T7" fmla="*/ 51 h 81"/>
                <a:gd name="T8" fmla="*/ 71 w 127"/>
                <a:gd name="T9" fmla="*/ 7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1">
                  <a:moveTo>
                    <a:pt x="71" y="75"/>
                  </a:moveTo>
                  <a:cubicBezTo>
                    <a:pt x="105" y="66"/>
                    <a:pt x="127" y="34"/>
                    <a:pt x="124" y="0"/>
                  </a:cubicBezTo>
                  <a:cubicBezTo>
                    <a:pt x="119" y="30"/>
                    <a:pt x="99" y="53"/>
                    <a:pt x="67" y="60"/>
                  </a:cubicBezTo>
                  <a:cubicBezTo>
                    <a:pt x="44" y="66"/>
                    <a:pt x="18" y="64"/>
                    <a:pt x="0" y="51"/>
                  </a:cubicBezTo>
                  <a:cubicBezTo>
                    <a:pt x="17" y="71"/>
                    <a:pt x="44" y="81"/>
                    <a:pt x="71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4964113" y="1500188"/>
              <a:ext cx="593725" cy="593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4986338" y="1512888"/>
              <a:ext cx="504825" cy="287338"/>
            </a:xfrm>
            <a:custGeom>
              <a:avLst/>
              <a:gdLst>
                <a:gd name="T0" fmla="*/ 113 w 241"/>
                <a:gd name="T1" fmla="*/ 8 h 138"/>
                <a:gd name="T2" fmla="*/ 0 w 241"/>
                <a:gd name="T3" fmla="*/ 138 h 138"/>
                <a:gd name="T4" fmla="*/ 123 w 241"/>
                <a:gd name="T5" fmla="*/ 37 h 138"/>
                <a:gd name="T6" fmla="*/ 241 w 241"/>
                <a:gd name="T7" fmla="*/ 65 h 138"/>
                <a:gd name="T8" fmla="*/ 113 w 241"/>
                <a:gd name="T9" fmla="*/ 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38">
                  <a:moveTo>
                    <a:pt x="113" y="8"/>
                  </a:moveTo>
                  <a:cubicBezTo>
                    <a:pt x="47" y="17"/>
                    <a:pt x="0" y="74"/>
                    <a:pt x="0" y="138"/>
                  </a:cubicBezTo>
                  <a:cubicBezTo>
                    <a:pt x="15" y="83"/>
                    <a:pt x="62" y="45"/>
                    <a:pt x="123" y="37"/>
                  </a:cubicBezTo>
                  <a:cubicBezTo>
                    <a:pt x="167" y="30"/>
                    <a:pt x="209" y="37"/>
                    <a:pt x="241" y="65"/>
                  </a:cubicBezTo>
                  <a:cubicBezTo>
                    <a:pt x="214" y="24"/>
                    <a:pt x="164" y="0"/>
                    <a:pt x="11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962526" y="1465263"/>
              <a:ext cx="503238" cy="268288"/>
            </a:xfrm>
            <a:custGeom>
              <a:avLst/>
              <a:gdLst>
                <a:gd name="T0" fmla="*/ 117 w 241"/>
                <a:gd name="T1" fmla="*/ 8 h 129"/>
                <a:gd name="T2" fmla="*/ 0 w 241"/>
                <a:gd name="T3" fmla="*/ 129 h 129"/>
                <a:gd name="T4" fmla="*/ 122 w 241"/>
                <a:gd name="T5" fmla="*/ 21 h 129"/>
                <a:gd name="T6" fmla="*/ 241 w 241"/>
                <a:gd name="T7" fmla="*/ 56 h 129"/>
                <a:gd name="T8" fmla="*/ 117 w 241"/>
                <a:gd name="T9" fmla="*/ 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29">
                  <a:moveTo>
                    <a:pt x="117" y="8"/>
                  </a:moveTo>
                  <a:cubicBezTo>
                    <a:pt x="51" y="18"/>
                    <a:pt x="0" y="65"/>
                    <a:pt x="0" y="129"/>
                  </a:cubicBezTo>
                  <a:cubicBezTo>
                    <a:pt x="15" y="74"/>
                    <a:pt x="62" y="29"/>
                    <a:pt x="122" y="21"/>
                  </a:cubicBezTo>
                  <a:cubicBezTo>
                    <a:pt x="167" y="14"/>
                    <a:pt x="210" y="28"/>
                    <a:pt x="241" y="56"/>
                  </a:cubicBezTo>
                  <a:cubicBezTo>
                    <a:pt x="214" y="15"/>
                    <a:pt x="169" y="0"/>
                    <a:pt x="1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5103813" y="1792288"/>
              <a:ext cx="487363" cy="376238"/>
            </a:xfrm>
            <a:custGeom>
              <a:avLst/>
              <a:gdLst>
                <a:gd name="T0" fmla="*/ 142 w 233"/>
                <a:gd name="T1" fmla="*/ 161 h 180"/>
                <a:gd name="T2" fmla="*/ 219 w 233"/>
                <a:gd name="T3" fmla="*/ 0 h 180"/>
                <a:gd name="T4" fmla="*/ 124 w 233"/>
                <a:gd name="T5" fmla="*/ 133 h 180"/>
                <a:gd name="T6" fmla="*/ 0 w 233"/>
                <a:gd name="T7" fmla="*/ 125 h 180"/>
                <a:gd name="T8" fmla="*/ 142 w 233"/>
                <a:gd name="T9" fmla="*/ 16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80">
                  <a:moveTo>
                    <a:pt x="142" y="161"/>
                  </a:moveTo>
                  <a:cubicBezTo>
                    <a:pt x="204" y="137"/>
                    <a:pt x="233" y="62"/>
                    <a:pt x="219" y="0"/>
                  </a:cubicBezTo>
                  <a:cubicBezTo>
                    <a:pt x="216" y="57"/>
                    <a:pt x="181" y="111"/>
                    <a:pt x="124" y="133"/>
                  </a:cubicBezTo>
                  <a:cubicBezTo>
                    <a:pt x="82" y="149"/>
                    <a:pt x="37" y="145"/>
                    <a:pt x="0" y="125"/>
                  </a:cubicBezTo>
                  <a:cubicBezTo>
                    <a:pt x="36" y="159"/>
                    <a:pt x="93" y="180"/>
                    <a:pt x="142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5043488" y="1770063"/>
              <a:ext cx="498475" cy="319088"/>
            </a:xfrm>
            <a:custGeom>
              <a:avLst/>
              <a:gdLst>
                <a:gd name="T0" fmla="*/ 133 w 239"/>
                <a:gd name="T1" fmla="*/ 140 h 153"/>
                <a:gd name="T2" fmla="*/ 233 w 239"/>
                <a:gd name="T3" fmla="*/ 0 h 153"/>
                <a:gd name="T4" fmla="*/ 126 w 239"/>
                <a:gd name="T5" fmla="*/ 114 h 153"/>
                <a:gd name="T6" fmla="*/ 0 w 239"/>
                <a:gd name="T7" fmla="*/ 96 h 153"/>
                <a:gd name="T8" fmla="*/ 133 w 239"/>
                <a:gd name="T9" fmla="*/ 14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53">
                  <a:moveTo>
                    <a:pt x="133" y="140"/>
                  </a:moveTo>
                  <a:cubicBezTo>
                    <a:pt x="198" y="125"/>
                    <a:pt x="239" y="64"/>
                    <a:pt x="233" y="0"/>
                  </a:cubicBezTo>
                  <a:cubicBezTo>
                    <a:pt x="224" y="56"/>
                    <a:pt x="185" y="99"/>
                    <a:pt x="126" y="114"/>
                  </a:cubicBezTo>
                  <a:cubicBezTo>
                    <a:pt x="82" y="124"/>
                    <a:pt x="34" y="121"/>
                    <a:pt x="0" y="96"/>
                  </a:cubicBezTo>
                  <a:cubicBezTo>
                    <a:pt x="31" y="134"/>
                    <a:pt x="83" y="153"/>
                    <a:pt x="133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869113" y="1187451"/>
              <a:ext cx="315913" cy="314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6881813" y="1195388"/>
              <a:ext cx="268288" cy="152400"/>
            </a:xfrm>
            <a:custGeom>
              <a:avLst/>
              <a:gdLst>
                <a:gd name="T0" fmla="*/ 60 w 128"/>
                <a:gd name="T1" fmla="*/ 4 h 73"/>
                <a:gd name="T2" fmla="*/ 0 w 128"/>
                <a:gd name="T3" fmla="*/ 73 h 73"/>
                <a:gd name="T4" fmla="*/ 65 w 128"/>
                <a:gd name="T5" fmla="*/ 19 h 73"/>
                <a:gd name="T6" fmla="*/ 128 w 128"/>
                <a:gd name="T7" fmla="*/ 34 h 73"/>
                <a:gd name="T8" fmla="*/ 60 w 128"/>
                <a:gd name="T9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3">
                  <a:moveTo>
                    <a:pt x="60" y="4"/>
                  </a:moveTo>
                  <a:cubicBezTo>
                    <a:pt x="25" y="9"/>
                    <a:pt x="0" y="39"/>
                    <a:pt x="0" y="73"/>
                  </a:cubicBezTo>
                  <a:cubicBezTo>
                    <a:pt x="8" y="44"/>
                    <a:pt x="33" y="24"/>
                    <a:pt x="65" y="19"/>
                  </a:cubicBezTo>
                  <a:cubicBezTo>
                    <a:pt x="89" y="16"/>
                    <a:pt x="111" y="19"/>
                    <a:pt x="128" y="34"/>
                  </a:cubicBezTo>
                  <a:cubicBezTo>
                    <a:pt x="113" y="12"/>
                    <a:pt x="87" y="0"/>
                    <a:pt x="6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6869113" y="1169988"/>
              <a:ext cx="268288" cy="141288"/>
            </a:xfrm>
            <a:custGeom>
              <a:avLst/>
              <a:gdLst>
                <a:gd name="T0" fmla="*/ 62 w 128"/>
                <a:gd name="T1" fmla="*/ 4 h 68"/>
                <a:gd name="T2" fmla="*/ 0 w 128"/>
                <a:gd name="T3" fmla="*/ 68 h 68"/>
                <a:gd name="T4" fmla="*/ 65 w 128"/>
                <a:gd name="T5" fmla="*/ 11 h 68"/>
                <a:gd name="T6" fmla="*/ 128 w 128"/>
                <a:gd name="T7" fmla="*/ 29 h 68"/>
                <a:gd name="T8" fmla="*/ 62 w 128"/>
                <a:gd name="T9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8">
                  <a:moveTo>
                    <a:pt x="62" y="4"/>
                  </a:moveTo>
                  <a:cubicBezTo>
                    <a:pt x="27" y="9"/>
                    <a:pt x="0" y="34"/>
                    <a:pt x="0" y="68"/>
                  </a:cubicBezTo>
                  <a:cubicBezTo>
                    <a:pt x="8" y="39"/>
                    <a:pt x="33" y="15"/>
                    <a:pt x="65" y="11"/>
                  </a:cubicBezTo>
                  <a:cubicBezTo>
                    <a:pt x="88" y="7"/>
                    <a:pt x="111" y="15"/>
                    <a:pt x="128" y="29"/>
                  </a:cubicBezTo>
                  <a:cubicBezTo>
                    <a:pt x="113" y="8"/>
                    <a:pt x="89" y="0"/>
                    <a:pt x="6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6945313" y="1343026"/>
              <a:ext cx="257175" cy="198438"/>
            </a:xfrm>
            <a:custGeom>
              <a:avLst/>
              <a:gdLst>
                <a:gd name="T0" fmla="*/ 75 w 123"/>
                <a:gd name="T1" fmla="*/ 85 h 95"/>
                <a:gd name="T2" fmla="*/ 116 w 123"/>
                <a:gd name="T3" fmla="*/ 0 h 95"/>
                <a:gd name="T4" fmla="*/ 66 w 123"/>
                <a:gd name="T5" fmla="*/ 70 h 95"/>
                <a:gd name="T6" fmla="*/ 0 w 123"/>
                <a:gd name="T7" fmla="*/ 66 h 95"/>
                <a:gd name="T8" fmla="*/ 75 w 123"/>
                <a:gd name="T9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95">
                  <a:moveTo>
                    <a:pt x="75" y="85"/>
                  </a:moveTo>
                  <a:cubicBezTo>
                    <a:pt x="108" y="72"/>
                    <a:pt x="123" y="33"/>
                    <a:pt x="116" y="0"/>
                  </a:cubicBezTo>
                  <a:cubicBezTo>
                    <a:pt x="115" y="30"/>
                    <a:pt x="96" y="58"/>
                    <a:pt x="66" y="70"/>
                  </a:cubicBezTo>
                  <a:cubicBezTo>
                    <a:pt x="43" y="79"/>
                    <a:pt x="20" y="76"/>
                    <a:pt x="0" y="66"/>
                  </a:cubicBezTo>
                  <a:cubicBezTo>
                    <a:pt x="19" y="84"/>
                    <a:pt x="49" y="95"/>
                    <a:pt x="7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913563" y="1330326"/>
              <a:ext cx="263525" cy="169863"/>
            </a:xfrm>
            <a:custGeom>
              <a:avLst/>
              <a:gdLst>
                <a:gd name="T0" fmla="*/ 70 w 126"/>
                <a:gd name="T1" fmla="*/ 74 h 81"/>
                <a:gd name="T2" fmla="*/ 123 w 126"/>
                <a:gd name="T3" fmla="*/ 0 h 81"/>
                <a:gd name="T4" fmla="*/ 66 w 126"/>
                <a:gd name="T5" fmla="*/ 60 h 81"/>
                <a:gd name="T6" fmla="*/ 0 w 126"/>
                <a:gd name="T7" fmla="*/ 51 h 81"/>
                <a:gd name="T8" fmla="*/ 70 w 126"/>
                <a:gd name="T9" fmla="*/ 7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81">
                  <a:moveTo>
                    <a:pt x="70" y="74"/>
                  </a:moveTo>
                  <a:cubicBezTo>
                    <a:pt x="104" y="66"/>
                    <a:pt x="126" y="34"/>
                    <a:pt x="123" y="0"/>
                  </a:cubicBezTo>
                  <a:cubicBezTo>
                    <a:pt x="118" y="30"/>
                    <a:pt x="98" y="52"/>
                    <a:pt x="66" y="60"/>
                  </a:cubicBezTo>
                  <a:cubicBezTo>
                    <a:pt x="43" y="66"/>
                    <a:pt x="18" y="64"/>
                    <a:pt x="0" y="51"/>
                  </a:cubicBezTo>
                  <a:cubicBezTo>
                    <a:pt x="16" y="71"/>
                    <a:pt x="43" y="81"/>
                    <a:pt x="70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7972426" y="3679826"/>
              <a:ext cx="474663" cy="547688"/>
            </a:xfrm>
            <a:custGeom>
              <a:avLst/>
              <a:gdLst>
                <a:gd name="T0" fmla="*/ 214 w 227"/>
                <a:gd name="T1" fmla="*/ 151 h 262"/>
                <a:gd name="T2" fmla="*/ 90 w 227"/>
                <a:gd name="T3" fmla="*/ 251 h 262"/>
                <a:gd name="T4" fmla="*/ 13 w 227"/>
                <a:gd name="T5" fmla="*/ 111 h 262"/>
                <a:gd name="T6" fmla="*/ 137 w 227"/>
                <a:gd name="T7" fmla="*/ 11 h 262"/>
                <a:gd name="T8" fmla="*/ 214 w 227"/>
                <a:gd name="T9" fmla="*/ 15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262">
                  <a:moveTo>
                    <a:pt x="214" y="151"/>
                  </a:moveTo>
                  <a:cubicBezTo>
                    <a:pt x="201" y="217"/>
                    <a:pt x="145" y="262"/>
                    <a:pt x="90" y="251"/>
                  </a:cubicBezTo>
                  <a:cubicBezTo>
                    <a:pt x="34" y="240"/>
                    <a:pt x="0" y="177"/>
                    <a:pt x="13" y="111"/>
                  </a:cubicBezTo>
                  <a:cubicBezTo>
                    <a:pt x="26" y="45"/>
                    <a:pt x="82" y="0"/>
                    <a:pt x="137" y="11"/>
                  </a:cubicBezTo>
                  <a:cubicBezTo>
                    <a:pt x="193" y="22"/>
                    <a:pt x="227" y="85"/>
                    <a:pt x="214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8015288" y="3719513"/>
              <a:ext cx="384175" cy="200025"/>
            </a:xfrm>
            <a:custGeom>
              <a:avLst/>
              <a:gdLst>
                <a:gd name="T0" fmla="*/ 102 w 184"/>
                <a:gd name="T1" fmla="*/ 2 h 96"/>
                <a:gd name="T2" fmla="*/ 0 w 184"/>
                <a:gd name="T3" fmla="*/ 96 h 96"/>
                <a:gd name="T4" fmla="*/ 105 w 184"/>
                <a:gd name="T5" fmla="*/ 27 h 96"/>
                <a:gd name="T6" fmla="*/ 184 w 184"/>
                <a:gd name="T7" fmla="*/ 68 h 96"/>
                <a:gd name="T8" fmla="*/ 102 w 184"/>
                <a:gd name="T9" fmla="*/ 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96">
                  <a:moveTo>
                    <a:pt x="102" y="2"/>
                  </a:moveTo>
                  <a:cubicBezTo>
                    <a:pt x="54" y="0"/>
                    <a:pt x="11" y="41"/>
                    <a:pt x="0" y="96"/>
                  </a:cubicBezTo>
                  <a:cubicBezTo>
                    <a:pt x="20" y="51"/>
                    <a:pt x="60" y="26"/>
                    <a:pt x="105" y="27"/>
                  </a:cubicBezTo>
                  <a:cubicBezTo>
                    <a:pt x="137" y="28"/>
                    <a:pt x="166" y="40"/>
                    <a:pt x="184" y="68"/>
                  </a:cubicBezTo>
                  <a:cubicBezTo>
                    <a:pt x="171" y="30"/>
                    <a:pt x="140" y="3"/>
                    <a:pt x="10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8008938" y="3676651"/>
              <a:ext cx="384175" cy="182563"/>
            </a:xfrm>
            <a:custGeom>
              <a:avLst/>
              <a:gdLst>
                <a:gd name="T0" fmla="*/ 104 w 184"/>
                <a:gd name="T1" fmla="*/ 1 h 87"/>
                <a:gd name="T2" fmla="*/ 0 w 184"/>
                <a:gd name="T3" fmla="*/ 87 h 87"/>
                <a:gd name="T4" fmla="*/ 105 w 184"/>
                <a:gd name="T5" fmla="*/ 13 h 87"/>
                <a:gd name="T6" fmla="*/ 184 w 184"/>
                <a:gd name="T7" fmla="*/ 59 h 87"/>
                <a:gd name="T8" fmla="*/ 104 w 184"/>
                <a:gd name="T9" fmla="*/ 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87">
                  <a:moveTo>
                    <a:pt x="104" y="1"/>
                  </a:moveTo>
                  <a:cubicBezTo>
                    <a:pt x="56" y="0"/>
                    <a:pt x="11" y="33"/>
                    <a:pt x="0" y="87"/>
                  </a:cubicBezTo>
                  <a:cubicBezTo>
                    <a:pt x="20" y="42"/>
                    <a:pt x="61" y="12"/>
                    <a:pt x="105" y="13"/>
                  </a:cubicBezTo>
                  <a:cubicBezTo>
                    <a:pt x="138" y="14"/>
                    <a:pt x="166" y="32"/>
                    <a:pt x="184" y="59"/>
                  </a:cubicBezTo>
                  <a:cubicBezTo>
                    <a:pt x="171" y="21"/>
                    <a:pt x="142" y="2"/>
                    <a:pt x="10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8056563" y="3992563"/>
              <a:ext cx="366713" cy="280988"/>
            </a:xfrm>
            <a:custGeom>
              <a:avLst/>
              <a:gdLst>
                <a:gd name="T0" fmla="*/ 94 w 176"/>
                <a:gd name="T1" fmla="*/ 125 h 134"/>
                <a:gd name="T2" fmla="*/ 176 w 176"/>
                <a:gd name="T3" fmla="*/ 0 h 134"/>
                <a:gd name="T4" fmla="*/ 86 w 176"/>
                <a:gd name="T5" fmla="*/ 99 h 134"/>
                <a:gd name="T6" fmla="*/ 0 w 176"/>
                <a:gd name="T7" fmla="*/ 75 h 134"/>
                <a:gd name="T8" fmla="*/ 94 w 176"/>
                <a:gd name="T9" fmla="*/ 12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34">
                  <a:moveTo>
                    <a:pt x="94" y="125"/>
                  </a:moveTo>
                  <a:cubicBezTo>
                    <a:pt x="142" y="114"/>
                    <a:pt x="175" y="55"/>
                    <a:pt x="176" y="0"/>
                  </a:cubicBezTo>
                  <a:cubicBezTo>
                    <a:pt x="165" y="48"/>
                    <a:pt x="130" y="88"/>
                    <a:pt x="86" y="99"/>
                  </a:cubicBezTo>
                  <a:cubicBezTo>
                    <a:pt x="54" y="106"/>
                    <a:pt x="23" y="96"/>
                    <a:pt x="0" y="75"/>
                  </a:cubicBezTo>
                  <a:cubicBezTo>
                    <a:pt x="19" y="108"/>
                    <a:pt x="56" y="134"/>
                    <a:pt x="94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8026401" y="3967163"/>
              <a:ext cx="379413" cy="228600"/>
            </a:xfrm>
            <a:custGeom>
              <a:avLst/>
              <a:gdLst>
                <a:gd name="T0" fmla="*/ 87 w 181"/>
                <a:gd name="T1" fmla="*/ 105 h 109"/>
                <a:gd name="T2" fmla="*/ 181 w 181"/>
                <a:gd name="T3" fmla="*/ 0 h 109"/>
                <a:gd name="T4" fmla="*/ 86 w 181"/>
                <a:gd name="T5" fmla="*/ 81 h 109"/>
                <a:gd name="T6" fmla="*/ 0 w 181"/>
                <a:gd name="T7" fmla="*/ 49 h 109"/>
                <a:gd name="T8" fmla="*/ 87 w 181"/>
                <a:gd name="T9" fmla="*/ 10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109">
                  <a:moveTo>
                    <a:pt x="87" y="105"/>
                  </a:moveTo>
                  <a:cubicBezTo>
                    <a:pt x="135" y="101"/>
                    <a:pt x="175" y="55"/>
                    <a:pt x="181" y="0"/>
                  </a:cubicBezTo>
                  <a:cubicBezTo>
                    <a:pt x="165" y="47"/>
                    <a:pt x="131" y="77"/>
                    <a:pt x="86" y="81"/>
                  </a:cubicBezTo>
                  <a:cubicBezTo>
                    <a:pt x="54" y="84"/>
                    <a:pt x="20" y="74"/>
                    <a:pt x="0" y="49"/>
                  </a:cubicBezTo>
                  <a:cubicBezTo>
                    <a:pt x="16" y="85"/>
                    <a:pt x="49" y="109"/>
                    <a:pt x="87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6254751" y="3117851"/>
              <a:ext cx="495300" cy="4968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5273676" y="3405188"/>
              <a:ext cx="1393825" cy="492125"/>
            </a:xfrm>
            <a:custGeom>
              <a:avLst/>
              <a:gdLst>
                <a:gd name="T0" fmla="*/ 667 w 667"/>
                <a:gd name="T1" fmla="*/ 0 h 235"/>
                <a:gd name="T2" fmla="*/ 529 w 667"/>
                <a:gd name="T3" fmla="*/ 60 h 235"/>
                <a:gd name="T4" fmla="*/ 332 w 667"/>
                <a:gd name="T5" fmla="*/ 156 h 235"/>
                <a:gd name="T6" fmla="*/ 0 w 667"/>
                <a:gd name="T7" fmla="*/ 93 h 235"/>
                <a:gd name="T8" fmla="*/ 367 w 667"/>
                <a:gd name="T9" fmla="*/ 186 h 235"/>
                <a:gd name="T10" fmla="*/ 530 w 667"/>
                <a:gd name="T11" fmla="*/ 77 h 235"/>
                <a:gd name="T12" fmla="*/ 594 w 667"/>
                <a:gd name="T13" fmla="*/ 87 h 235"/>
                <a:gd name="T14" fmla="*/ 667 w 667"/>
                <a:gd name="T15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7" h="235">
                  <a:moveTo>
                    <a:pt x="667" y="0"/>
                  </a:moveTo>
                  <a:cubicBezTo>
                    <a:pt x="665" y="48"/>
                    <a:pt x="586" y="69"/>
                    <a:pt x="529" y="60"/>
                  </a:cubicBezTo>
                  <a:cubicBezTo>
                    <a:pt x="462" y="107"/>
                    <a:pt x="423" y="119"/>
                    <a:pt x="332" y="156"/>
                  </a:cubicBezTo>
                  <a:cubicBezTo>
                    <a:pt x="202" y="182"/>
                    <a:pt x="95" y="144"/>
                    <a:pt x="0" y="93"/>
                  </a:cubicBezTo>
                  <a:cubicBezTo>
                    <a:pt x="93" y="180"/>
                    <a:pt x="241" y="235"/>
                    <a:pt x="367" y="186"/>
                  </a:cubicBezTo>
                  <a:cubicBezTo>
                    <a:pt x="432" y="160"/>
                    <a:pt x="495" y="135"/>
                    <a:pt x="530" y="77"/>
                  </a:cubicBezTo>
                  <a:cubicBezTo>
                    <a:pt x="548" y="79"/>
                    <a:pt x="561" y="89"/>
                    <a:pt x="594" y="87"/>
                  </a:cubicBezTo>
                  <a:cubicBezTo>
                    <a:pt x="615" y="89"/>
                    <a:pt x="667" y="95"/>
                    <a:pt x="66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6496051" y="3814763"/>
              <a:ext cx="620713" cy="622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6518276" y="3829051"/>
              <a:ext cx="528638" cy="303213"/>
            </a:xfrm>
            <a:custGeom>
              <a:avLst/>
              <a:gdLst>
                <a:gd name="T0" fmla="*/ 118 w 253"/>
                <a:gd name="T1" fmla="*/ 8 h 145"/>
                <a:gd name="T2" fmla="*/ 0 w 253"/>
                <a:gd name="T3" fmla="*/ 145 h 145"/>
                <a:gd name="T4" fmla="*/ 129 w 253"/>
                <a:gd name="T5" fmla="*/ 39 h 145"/>
                <a:gd name="T6" fmla="*/ 253 w 253"/>
                <a:gd name="T7" fmla="*/ 68 h 145"/>
                <a:gd name="T8" fmla="*/ 118 w 253"/>
                <a:gd name="T9" fmla="*/ 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45">
                  <a:moveTo>
                    <a:pt x="118" y="8"/>
                  </a:moveTo>
                  <a:cubicBezTo>
                    <a:pt x="49" y="18"/>
                    <a:pt x="0" y="77"/>
                    <a:pt x="0" y="145"/>
                  </a:cubicBezTo>
                  <a:cubicBezTo>
                    <a:pt x="16" y="87"/>
                    <a:pt x="66" y="48"/>
                    <a:pt x="129" y="39"/>
                  </a:cubicBezTo>
                  <a:cubicBezTo>
                    <a:pt x="176" y="32"/>
                    <a:pt x="220" y="39"/>
                    <a:pt x="253" y="68"/>
                  </a:cubicBezTo>
                  <a:cubicBezTo>
                    <a:pt x="224" y="25"/>
                    <a:pt x="172" y="0"/>
                    <a:pt x="11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6492876" y="3779838"/>
              <a:ext cx="528638" cy="282575"/>
            </a:xfrm>
            <a:custGeom>
              <a:avLst/>
              <a:gdLst>
                <a:gd name="T0" fmla="*/ 122 w 253"/>
                <a:gd name="T1" fmla="*/ 8 h 135"/>
                <a:gd name="T2" fmla="*/ 0 w 253"/>
                <a:gd name="T3" fmla="*/ 135 h 135"/>
                <a:gd name="T4" fmla="*/ 128 w 253"/>
                <a:gd name="T5" fmla="*/ 22 h 135"/>
                <a:gd name="T6" fmla="*/ 253 w 253"/>
                <a:gd name="T7" fmla="*/ 58 h 135"/>
                <a:gd name="T8" fmla="*/ 122 w 253"/>
                <a:gd name="T9" fmla="*/ 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35">
                  <a:moveTo>
                    <a:pt x="122" y="8"/>
                  </a:moveTo>
                  <a:cubicBezTo>
                    <a:pt x="54" y="19"/>
                    <a:pt x="0" y="68"/>
                    <a:pt x="0" y="135"/>
                  </a:cubicBezTo>
                  <a:cubicBezTo>
                    <a:pt x="16" y="77"/>
                    <a:pt x="64" y="31"/>
                    <a:pt x="128" y="22"/>
                  </a:cubicBezTo>
                  <a:cubicBezTo>
                    <a:pt x="175" y="15"/>
                    <a:pt x="219" y="30"/>
                    <a:pt x="253" y="58"/>
                  </a:cubicBezTo>
                  <a:cubicBezTo>
                    <a:pt x="224" y="16"/>
                    <a:pt x="176" y="0"/>
                    <a:pt x="12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6642101" y="4122738"/>
              <a:ext cx="509588" cy="393700"/>
            </a:xfrm>
            <a:custGeom>
              <a:avLst/>
              <a:gdLst>
                <a:gd name="T0" fmla="*/ 148 w 244"/>
                <a:gd name="T1" fmla="*/ 169 h 189"/>
                <a:gd name="T2" fmla="*/ 229 w 244"/>
                <a:gd name="T3" fmla="*/ 0 h 189"/>
                <a:gd name="T4" fmla="*/ 130 w 244"/>
                <a:gd name="T5" fmla="*/ 139 h 189"/>
                <a:gd name="T6" fmla="*/ 0 w 244"/>
                <a:gd name="T7" fmla="*/ 131 h 189"/>
                <a:gd name="T8" fmla="*/ 148 w 244"/>
                <a:gd name="T9" fmla="*/ 16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89">
                  <a:moveTo>
                    <a:pt x="148" y="169"/>
                  </a:moveTo>
                  <a:cubicBezTo>
                    <a:pt x="213" y="144"/>
                    <a:pt x="244" y="66"/>
                    <a:pt x="229" y="0"/>
                  </a:cubicBezTo>
                  <a:cubicBezTo>
                    <a:pt x="227" y="60"/>
                    <a:pt x="189" y="116"/>
                    <a:pt x="130" y="139"/>
                  </a:cubicBezTo>
                  <a:cubicBezTo>
                    <a:pt x="86" y="156"/>
                    <a:pt x="38" y="152"/>
                    <a:pt x="0" y="131"/>
                  </a:cubicBezTo>
                  <a:cubicBezTo>
                    <a:pt x="37" y="166"/>
                    <a:pt x="97" y="189"/>
                    <a:pt x="148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6578601" y="4098926"/>
              <a:ext cx="522288" cy="334963"/>
            </a:xfrm>
            <a:custGeom>
              <a:avLst/>
              <a:gdLst>
                <a:gd name="T0" fmla="*/ 139 w 250"/>
                <a:gd name="T1" fmla="*/ 147 h 160"/>
                <a:gd name="T2" fmla="*/ 244 w 250"/>
                <a:gd name="T3" fmla="*/ 0 h 160"/>
                <a:gd name="T4" fmla="*/ 132 w 250"/>
                <a:gd name="T5" fmla="*/ 119 h 160"/>
                <a:gd name="T6" fmla="*/ 0 w 250"/>
                <a:gd name="T7" fmla="*/ 101 h 160"/>
                <a:gd name="T8" fmla="*/ 139 w 250"/>
                <a:gd name="T9" fmla="*/ 14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160">
                  <a:moveTo>
                    <a:pt x="139" y="147"/>
                  </a:moveTo>
                  <a:cubicBezTo>
                    <a:pt x="207" y="130"/>
                    <a:pt x="250" y="67"/>
                    <a:pt x="244" y="0"/>
                  </a:cubicBezTo>
                  <a:cubicBezTo>
                    <a:pt x="234" y="59"/>
                    <a:pt x="194" y="103"/>
                    <a:pt x="132" y="119"/>
                  </a:cubicBezTo>
                  <a:cubicBezTo>
                    <a:pt x="86" y="130"/>
                    <a:pt x="35" y="126"/>
                    <a:pt x="0" y="101"/>
                  </a:cubicBezTo>
                  <a:cubicBezTo>
                    <a:pt x="32" y="140"/>
                    <a:pt x="86" y="160"/>
                    <a:pt x="1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5532438" y="877888"/>
              <a:ext cx="509588" cy="238125"/>
            </a:xfrm>
            <a:custGeom>
              <a:avLst/>
              <a:gdLst>
                <a:gd name="T0" fmla="*/ 156 w 244"/>
                <a:gd name="T1" fmla="*/ 0 h 114"/>
                <a:gd name="T2" fmla="*/ 113 w 244"/>
                <a:gd name="T3" fmla="*/ 4 h 114"/>
                <a:gd name="T4" fmla="*/ 5 w 244"/>
                <a:gd name="T5" fmla="*/ 78 h 114"/>
                <a:gd name="T6" fmla="*/ 88 w 244"/>
                <a:gd name="T7" fmla="*/ 114 h 114"/>
                <a:gd name="T8" fmla="*/ 132 w 244"/>
                <a:gd name="T9" fmla="*/ 110 h 114"/>
                <a:gd name="T10" fmla="*/ 239 w 244"/>
                <a:gd name="T11" fmla="*/ 36 h 114"/>
                <a:gd name="T12" fmla="*/ 156 w 244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114">
                  <a:moveTo>
                    <a:pt x="156" y="0"/>
                  </a:moveTo>
                  <a:cubicBezTo>
                    <a:pt x="142" y="0"/>
                    <a:pt x="128" y="1"/>
                    <a:pt x="113" y="4"/>
                  </a:cubicBezTo>
                  <a:cubicBezTo>
                    <a:pt x="48" y="15"/>
                    <a:pt x="0" y="49"/>
                    <a:pt x="5" y="78"/>
                  </a:cubicBezTo>
                  <a:cubicBezTo>
                    <a:pt x="9" y="100"/>
                    <a:pt x="43" y="114"/>
                    <a:pt x="88" y="114"/>
                  </a:cubicBezTo>
                  <a:cubicBezTo>
                    <a:pt x="102" y="114"/>
                    <a:pt x="116" y="113"/>
                    <a:pt x="132" y="110"/>
                  </a:cubicBezTo>
                  <a:cubicBezTo>
                    <a:pt x="196" y="98"/>
                    <a:pt x="244" y="65"/>
                    <a:pt x="239" y="36"/>
                  </a:cubicBezTo>
                  <a:cubicBezTo>
                    <a:pt x="235" y="13"/>
                    <a:pt x="201" y="0"/>
                    <a:pt x="1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5553076" y="879476"/>
              <a:ext cx="414338" cy="158750"/>
            </a:xfrm>
            <a:custGeom>
              <a:avLst/>
              <a:gdLst>
                <a:gd name="T0" fmla="*/ 88 w 198"/>
                <a:gd name="T1" fmla="*/ 11 h 76"/>
                <a:gd name="T2" fmla="*/ 4 w 198"/>
                <a:gd name="T3" fmla="*/ 76 h 76"/>
                <a:gd name="T4" fmla="*/ 99 w 198"/>
                <a:gd name="T5" fmla="*/ 20 h 76"/>
                <a:gd name="T6" fmla="*/ 198 w 198"/>
                <a:gd name="T7" fmla="*/ 13 h 76"/>
                <a:gd name="T8" fmla="*/ 88 w 198"/>
                <a:gd name="T9" fmla="*/ 1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6">
                  <a:moveTo>
                    <a:pt x="88" y="11"/>
                  </a:moveTo>
                  <a:cubicBezTo>
                    <a:pt x="35" y="24"/>
                    <a:pt x="0" y="52"/>
                    <a:pt x="4" y="76"/>
                  </a:cubicBezTo>
                  <a:cubicBezTo>
                    <a:pt x="13" y="53"/>
                    <a:pt x="50" y="32"/>
                    <a:pt x="99" y="20"/>
                  </a:cubicBezTo>
                  <a:cubicBezTo>
                    <a:pt x="135" y="11"/>
                    <a:pt x="170" y="7"/>
                    <a:pt x="198" y="13"/>
                  </a:cubicBezTo>
                  <a:cubicBezTo>
                    <a:pt x="172" y="2"/>
                    <a:pt x="130" y="0"/>
                    <a:pt x="8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530851" y="863601"/>
              <a:ext cx="411163" cy="153988"/>
            </a:xfrm>
            <a:custGeom>
              <a:avLst/>
              <a:gdLst>
                <a:gd name="T0" fmla="*/ 92 w 197"/>
                <a:gd name="T1" fmla="*/ 12 h 74"/>
                <a:gd name="T2" fmla="*/ 4 w 197"/>
                <a:gd name="T3" fmla="*/ 74 h 74"/>
                <a:gd name="T4" fmla="*/ 97 w 197"/>
                <a:gd name="T5" fmla="*/ 15 h 74"/>
                <a:gd name="T6" fmla="*/ 197 w 197"/>
                <a:gd name="T7" fmla="*/ 11 h 74"/>
                <a:gd name="T8" fmla="*/ 92 w 197"/>
                <a:gd name="T9" fmla="*/ 1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74">
                  <a:moveTo>
                    <a:pt x="92" y="12"/>
                  </a:moveTo>
                  <a:cubicBezTo>
                    <a:pt x="38" y="25"/>
                    <a:pt x="0" y="50"/>
                    <a:pt x="4" y="74"/>
                  </a:cubicBezTo>
                  <a:cubicBezTo>
                    <a:pt x="12" y="51"/>
                    <a:pt x="48" y="28"/>
                    <a:pt x="97" y="15"/>
                  </a:cubicBezTo>
                  <a:cubicBezTo>
                    <a:pt x="133" y="6"/>
                    <a:pt x="169" y="5"/>
                    <a:pt x="197" y="11"/>
                  </a:cubicBezTo>
                  <a:cubicBezTo>
                    <a:pt x="172" y="0"/>
                    <a:pt x="134" y="1"/>
                    <a:pt x="9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5676901" y="950913"/>
              <a:ext cx="390525" cy="179388"/>
            </a:xfrm>
            <a:custGeom>
              <a:avLst/>
              <a:gdLst>
                <a:gd name="T0" fmla="*/ 119 w 187"/>
                <a:gd name="T1" fmla="*/ 71 h 86"/>
                <a:gd name="T2" fmla="*/ 171 w 187"/>
                <a:gd name="T3" fmla="*/ 0 h 86"/>
                <a:gd name="T4" fmla="*/ 102 w 187"/>
                <a:gd name="T5" fmla="*/ 63 h 86"/>
                <a:gd name="T6" fmla="*/ 0 w 187"/>
                <a:gd name="T7" fmla="*/ 79 h 86"/>
                <a:gd name="T8" fmla="*/ 119 w 187"/>
                <a:gd name="T9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86">
                  <a:moveTo>
                    <a:pt x="119" y="71"/>
                  </a:moveTo>
                  <a:cubicBezTo>
                    <a:pt x="168" y="53"/>
                    <a:pt x="187" y="21"/>
                    <a:pt x="171" y="0"/>
                  </a:cubicBezTo>
                  <a:cubicBezTo>
                    <a:pt x="173" y="22"/>
                    <a:pt x="147" y="47"/>
                    <a:pt x="102" y="63"/>
                  </a:cubicBezTo>
                  <a:cubicBezTo>
                    <a:pt x="69" y="76"/>
                    <a:pt x="31" y="81"/>
                    <a:pt x="0" y="79"/>
                  </a:cubicBezTo>
                  <a:cubicBezTo>
                    <a:pt x="31" y="86"/>
                    <a:pt x="80" y="86"/>
                    <a:pt x="11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5619751" y="946151"/>
              <a:ext cx="407988" cy="166688"/>
            </a:xfrm>
            <a:custGeom>
              <a:avLst/>
              <a:gdLst>
                <a:gd name="T0" fmla="*/ 113 w 195"/>
                <a:gd name="T1" fmla="*/ 67 h 80"/>
                <a:gd name="T2" fmla="*/ 185 w 195"/>
                <a:gd name="T3" fmla="*/ 0 h 80"/>
                <a:gd name="T4" fmla="*/ 105 w 195"/>
                <a:gd name="T5" fmla="*/ 58 h 80"/>
                <a:gd name="T6" fmla="*/ 0 w 195"/>
                <a:gd name="T7" fmla="*/ 70 h 80"/>
                <a:gd name="T8" fmla="*/ 113 w 195"/>
                <a:gd name="T9" fmla="*/ 6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80">
                  <a:moveTo>
                    <a:pt x="113" y="67"/>
                  </a:moveTo>
                  <a:cubicBezTo>
                    <a:pt x="165" y="52"/>
                    <a:pt x="195" y="23"/>
                    <a:pt x="185" y="0"/>
                  </a:cubicBezTo>
                  <a:cubicBezTo>
                    <a:pt x="181" y="22"/>
                    <a:pt x="153" y="44"/>
                    <a:pt x="105" y="58"/>
                  </a:cubicBezTo>
                  <a:cubicBezTo>
                    <a:pt x="70" y="69"/>
                    <a:pt x="30" y="74"/>
                    <a:pt x="0" y="70"/>
                  </a:cubicBezTo>
                  <a:cubicBezTo>
                    <a:pt x="29" y="80"/>
                    <a:pt x="72" y="79"/>
                    <a:pt x="11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4552951" y="4435476"/>
              <a:ext cx="346075" cy="565150"/>
            </a:xfrm>
            <a:custGeom>
              <a:avLst/>
              <a:gdLst>
                <a:gd name="T0" fmla="*/ 136 w 166"/>
                <a:gd name="T1" fmla="*/ 112 h 270"/>
                <a:gd name="T2" fmla="*/ 137 w 166"/>
                <a:gd name="T3" fmla="*/ 258 h 270"/>
                <a:gd name="T4" fmla="*/ 30 w 166"/>
                <a:gd name="T5" fmla="*/ 158 h 270"/>
                <a:gd name="T6" fmla="*/ 30 w 166"/>
                <a:gd name="T7" fmla="*/ 13 h 270"/>
                <a:gd name="T8" fmla="*/ 136 w 166"/>
                <a:gd name="T9" fmla="*/ 11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70">
                  <a:moveTo>
                    <a:pt x="136" y="112"/>
                  </a:moveTo>
                  <a:cubicBezTo>
                    <a:pt x="165" y="180"/>
                    <a:pt x="166" y="245"/>
                    <a:pt x="137" y="258"/>
                  </a:cubicBezTo>
                  <a:cubicBezTo>
                    <a:pt x="108" y="270"/>
                    <a:pt x="60" y="226"/>
                    <a:pt x="30" y="158"/>
                  </a:cubicBezTo>
                  <a:cubicBezTo>
                    <a:pt x="1" y="91"/>
                    <a:pt x="0" y="26"/>
                    <a:pt x="30" y="13"/>
                  </a:cubicBezTo>
                  <a:cubicBezTo>
                    <a:pt x="59" y="0"/>
                    <a:pt x="106" y="45"/>
                    <a:pt x="136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567238" y="4462463"/>
              <a:ext cx="187325" cy="304800"/>
            </a:xfrm>
            <a:custGeom>
              <a:avLst/>
              <a:gdLst>
                <a:gd name="T0" fmla="*/ 21 w 90"/>
                <a:gd name="T1" fmla="*/ 15 h 146"/>
                <a:gd name="T2" fmla="*/ 28 w 90"/>
                <a:gd name="T3" fmla="*/ 146 h 146"/>
                <a:gd name="T4" fmla="*/ 36 w 90"/>
                <a:gd name="T5" fmla="*/ 38 h 146"/>
                <a:gd name="T6" fmla="*/ 90 w 90"/>
                <a:gd name="T7" fmla="*/ 43 h 146"/>
                <a:gd name="T8" fmla="*/ 21 w 90"/>
                <a:gd name="T9" fmla="*/ 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46">
                  <a:moveTo>
                    <a:pt x="21" y="15"/>
                  </a:moveTo>
                  <a:cubicBezTo>
                    <a:pt x="0" y="34"/>
                    <a:pt x="4" y="90"/>
                    <a:pt x="28" y="146"/>
                  </a:cubicBezTo>
                  <a:cubicBezTo>
                    <a:pt x="13" y="96"/>
                    <a:pt x="17" y="56"/>
                    <a:pt x="36" y="38"/>
                  </a:cubicBezTo>
                  <a:cubicBezTo>
                    <a:pt x="50" y="25"/>
                    <a:pt x="68" y="25"/>
                    <a:pt x="90" y="43"/>
                  </a:cubicBezTo>
                  <a:cubicBezTo>
                    <a:pt x="65" y="13"/>
                    <a:pt x="38" y="0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541838" y="4425951"/>
              <a:ext cx="179388" cy="287338"/>
            </a:xfrm>
            <a:custGeom>
              <a:avLst/>
              <a:gdLst>
                <a:gd name="T0" fmla="*/ 22 w 86"/>
                <a:gd name="T1" fmla="*/ 15 h 138"/>
                <a:gd name="T2" fmla="*/ 24 w 86"/>
                <a:gd name="T3" fmla="*/ 138 h 138"/>
                <a:gd name="T4" fmla="*/ 28 w 86"/>
                <a:gd name="T5" fmla="*/ 25 h 138"/>
                <a:gd name="T6" fmla="*/ 86 w 86"/>
                <a:gd name="T7" fmla="*/ 36 h 138"/>
                <a:gd name="T8" fmla="*/ 22 w 8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8">
                  <a:moveTo>
                    <a:pt x="22" y="15"/>
                  </a:moveTo>
                  <a:cubicBezTo>
                    <a:pt x="1" y="34"/>
                    <a:pt x="0" y="83"/>
                    <a:pt x="24" y="138"/>
                  </a:cubicBezTo>
                  <a:cubicBezTo>
                    <a:pt x="9" y="88"/>
                    <a:pt x="9" y="42"/>
                    <a:pt x="28" y="25"/>
                  </a:cubicBezTo>
                  <a:cubicBezTo>
                    <a:pt x="43" y="12"/>
                    <a:pt x="64" y="17"/>
                    <a:pt x="86" y="36"/>
                  </a:cubicBezTo>
                  <a:cubicBezTo>
                    <a:pt x="60" y="5"/>
                    <a:pt x="38" y="0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4765676" y="4665663"/>
              <a:ext cx="166688" cy="368300"/>
            </a:xfrm>
            <a:custGeom>
              <a:avLst/>
              <a:gdLst>
                <a:gd name="T0" fmla="*/ 66 w 80"/>
                <a:gd name="T1" fmla="*/ 151 h 176"/>
                <a:gd name="T2" fmla="*/ 34 w 80"/>
                <a:gd name="T3" fmla="*/ 0 h 176"/>
                <a:gd name="T4" fmla="*/ 49 w 80"/>
                <a:gd name="T5" fmla="*/ 130 h 176"/>
                <a:gd name="T6" fmla="*/ 0 w 80"/>
                <a:gd name="T7" fmla="*/ 144 h 176"/>
                <a:gd name="T8" fmla="*/ 66 w 80"/>
                <a:gd name="T9" fmla="*/ 15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76">
                  <a:moveTo>
                    <a:pt x="66" y="151"/>
                  </a:moveTo>
                  <a:cubicBezTo>
                    <a:pt x="80" y="121"/>
                    <a:pt x="63" y="52"/>
                    <a:pt x="34" y="0"/>
                  </a:cubicBezTo>
                  <a:cubicBezTo>
                    <a:pt x="55" y="50"/>
                    <a:pt x="62" y="102"/>
                    <a:pt x="49" y="130"/>
                  </a:cubicBezTo>
                  <a:cubicBezTo>
                    <a:pt x="39" y="151"/>
                    <a:pt x="21" y="155"/>
                    <a:pt x="0" y="144"/>
                  </a:cubicBezTo>
                  <a:cubicBezTo>
                    <a:pt x="26" y="167"/>
                    <a:pt x="55" y="176"/>
                    <a:pt x="66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4711701" y="4651376"/>
              <a:ext cx="174625" cy="325438"/>
            </a:xfrm>
            <a:custGeom>
              <a:avLst/>
              <a:gdLst>
                <a:gd name="T0" fmla="*/ 66 w 84"/>
                <a:gd name="T1" fmla="*/ 137 h 156"/>
                <a:gd name="T2" fmla="*/ 50 w 84"/>
                <a:gd name="T3" fmla="*/ 0 h 156"/>
                <a:gd name="T4" fmla="*/ 53 w 84"/>
                <a:gd name="T5" fmla="*/ 115 h 156"/>
                <a:gd name="T6" fmla="*/ 0 w 84"/>
                <a:gd name="T7" fmla="*/ 121 h 156"/>
                <a:gd name="T8" fmla="*/ 66 w 84"/>
                <a:gd name="T9" fmla="*/ 13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56">
                  <a:moveTo>
                    <a:pt x="66" y="137"/>
                  </a:moveTo>
                  <a:cubicBezTo>
                    <a:pt x="84" y="113"/>
                    <a:pt x="77" y="54"/>
                    <a:pt x="50" y="0"/>
                  </a:cubicBezTo>
                  <a:cubicBezTo>
                    <a:pt x="68" y="50"/>
                    <a:pt x="70" y="93"/>
                    <a:pt x="53" y="115"/>
                  </a:cubicBezTo>
                  <a:cubicBezTo>
                    <a:pt x="41" y="132"/>
                    <a:pt x="22" y="136"/>
                    <a:pt x="0" y="121"/>
                  </a:cubicBezTo>
                  <a:cubicBezTo>
                    <a:pt x="26" y="149"/>
                    <a:pt x="52" y="156"/>
                    <a:pt x="66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7156451" y="1752601"/>
              <a:ext cx="927100" cy="831850"/>
            </a:xfrm>
            <a:custGeom>
              <a:avLst/>
              <a:gdLst>
                <a:gd name="T0" fmla="*/ 419 w 444"/>
                <a:gd name="T1" fmla="*/ 146 h 398"/>
                <a:gd name="T2" fmla="*/ 267 w 444"/>
                <a:gd name="T3" fmla="*/ 368 h 398"/>
                <a:gd name="T4" fmla="*/ 25 w 444"/>
                <a:gd name="T5" fmla="*/ 252 h 398"/>
                <a:gd name="T6" fmla="*/ 177 w 444"/>
                <a:gd name="T7" fmla="*/ 29 h 398"/>
                <a:gd name="T8" fmla="*/ 419 w 444"/>
                <a:gd name="T9" fmla="*/ 14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398">
                  <a:moveTo>
                    <a:pt x="419" y="146"/>
                  </a:moveTo>
                  <a:cubicBezTo>
                    <a:pt x="444" y="240"/>
                    <a:pt x="376" y="339"/>
                    <a:pt x="267" y="368"/>
                  </a:cubicBezTo>
                  <a:cubicBezTo>
                    <a:pt x="159" y="398"/>
                    <a:pt x="50" y="345"/>
                    <a:pt x="25" y="252"/>
                  </a:cubicBezTo>
                  <a:cubicBezTo>
                    <a:pt x="0" y="158"/>
                    <a:pt x="68" y="58"/>
                    <a:pt x="177" y="29"/>
                  </a:cubicBezTo>
                  <a:cubicBezTo>
                    <a:pt x="286" y="0"/>
                    <a:pt x="394" y="53"/>
                    <a:pt x="419" y="1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7197726" y="1804988"/>
              <a:ext cx="693738" cy="473075"/>
            </a:xfrm>
            <a:custGeom>
              <a:avLst/>
              <a:gdLst>
                <a:gd name="T0" fmla="*/ 136 w 332"/>
                <a:gd name="T1" fmla="*/ 28 h 226"/>
                <a:gd name="T2" fmla="*/ 21 w 332"/>
                <a:gd name="T3" fmla="*/ 226 h 226"/>
                <a:gd name="T4" fmla="*/ 159 w 332"/>
                <a:gd name="T5" fmla="*/ 59 h 226"/>
                <a:gd name="T6" fmla="*/ 332 w 332"/>
                <a:gd name="T7" fmla="*/ 48 h 226"/>
                <a:gd name="T8" fmla="*/ 136 w 332"/>
                <a:gd name="T9" fmla="*/ 2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226">
                  <a:moveTo>
                    <a:pt x="136" y="28"/>
                  </a:moveTo>
                  <a:cubicBezTo>
                    <a:pt x="48" y="64"/>
                    <a:pt x="0" y="149"/>
                    <a:pt x="21" y="226"/>
                  </a:cubicBezTo>
                  <a:cubicBezTo>
                    <a:pt x="24" y="154"/>
                    <a:pt x="78" y="92"/>
                    <a:pt x="159" y="59"/>
                  </a:cubicBezTo>
                  <a:cubicBezTo>
                    <a:pt x="219" y="34"/>
                    <a:pt x="280" y="27"/>
                    <a:pt x="332" y="48"/>
                  </a:cubicBezTo>
                  <a:cubicBezTo>
                    <a:pt x="281" y="10"/>
                    <a:pt x="205" y="0"/>
                    <a:pt x="13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7143751" y="1752601"/>
              <a:ext cx="693738" cy="454025"/>
            </a:xfrm>
            <a:custGeom>
              <a:avLst/>
              <a:gdLst>
                <a:gd name="T0" fmla="*/ 144 w 332"/>
                <a:gd name="T1" fmla="*/ 29 h 217"/>
                <a:gd name="T2" fmla="*/ 21 w 332"/>
                <a:gd name="T3" fmla="*/ 217 h 217"/>
                <a:gd name="T4" fmla="*/ 155 w 332"/>
                <a:gd name="T5" fmla="*/ 42 h 217"/>
                <a:gd name="T6" fmla="*/ 332 w 332"/>
                <a:gd name="T7" fmla="*/ 39 h 217"/>
                <a:gd name="T8" fmla="*/ 144 w 332"/>
                <a:gd name="T9" fmla="*/ 2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217">
                  <a:moveTo>
                    <a:pt x="144" y="29"/>
                  </a:moveTo>
                  <a:cubicBezTo>
                    <a:pt x="56" y="64"/>
                    <a:pt x="0" y="140"/>
                    <a:pt x="21" y="217"/>
                  </a:cubicBezTo>
                  <a:cubicBezTo>
                    <a:pt x="24" y="145"/>
                    <a:pt x="74" y="75"/>
                    <a:pt x="155" y="42"/>
                  </a:cubicBezTo>
                  <a:cubicBezTo>
                    <a:pt x="215" y="18"/>
                    <a:pt x="279" y="18"/>
                    <a:pt x="332" y="39"/>
                  </a:cubicBezTo>
                  <a:cubicBezTo>
                    <a:pt x="281" y="1"/>
                    <a:pt x="213" y="0"/>
                    <a:pt x="14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7483476" y="2051051"/>
              <a:ext cx="635000" cy="547688"/>
            </a:xfrm>
            <a:custGeom>
              <a:avLst/>
              <a:gdLst>
                <a:gd name="T0" fmla="*/ 209 w 304"/>
                <a:gd name="T1" fmla="*/ 221 h 262"/>
                <a:gd name="T2" fmla="*/ 264 w 304"/>
                <a:gd name="T3" fmla="*/ 0 h 262"/>
                <a:gd name="T4" fmla="*/ 175 w 304"/>
                <a:gd name="T5" fmla="*/ 194 h 262"/>
                <a:gd name="T6" fmla="*/ 0 w 304"/>
                <a:gd name="T7" fmla="*/ 231 h 262"/>
                <a:gd name="T8" fmla="*/ 209 w 304"/>
                <a:gd name="T9" fmla="*/ 22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262">
                  <a:moveTo>
                    <a:pt x="209" y="221"/>
                  </a:moveTo>
                  <a:cubicBezTo>
                    <a:pt x="287" y="170"/>
                    <a:pt x="304" y="70"/>
                    <a:pt x="264" y="0"/>
                  </a:cubicBezTo>
                  <a:cubicBezTo>
                    <a:pt x="279" y="70"/>
                    <a:pt x="247" y="147"/>
                    <a:pt x="175" y="194"/>
                  </a:cubicBezTo>
                  <a:cubicBezTo>
                    <a:pt x="121" y="229"/>
                    <a:pt x="58" y="241"/>
                    <a:pt x="0" y="231"/>
                  </a:cubicBezTo>
                  <a:cubicBezTo>
                    <a:pt x="61" y="258"/>
                    <a:pt x="147" y="262"/>
                    <a:pt x="209" y="2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7375526" y="2036763"/>
              <a:ext cx="669925" cy="496888"/>
            </a:xfrm>
            <a:custGeom>
              <a:avLst/>
              <a:gdLst>
                <a:gd name="T0" fmla="*/ 199 w 321"/>
                <a:gd name="T1" fmla="*/ 204 h 238"/>
                <a:gd name="T2" fmla="*/ 292 w 321"/>
                <a:gd name="T3" fmla="*/ 0 h 238"/>
                <a:gd name="T4" fmla="*/ 180 w 321"/>
                <a:gd name="T5" fmla="*/ 175 h 238"/>
                <a:gd name="T6" fmla="*/ 0 w 321"/>
                <a:gd name="T7" fmla="*/ 201 h 238"/>
                <a:gd name="T8" fmla="*/ 199 w 321"/>
                <a:gd name="T9" fmla="*/ 20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238">
                  <a:moveTo>
                    <a:pt x="199" y="204"/>
                  </a:moveTo>
                  <a:cubicBezTo>
                    <a:pt x="283" y="162"/>
                    <a:pt x="321" y="74"/>
                    <a:pt x="292" y="0"/>
                  </a:cubicBezTo>
                  <a:cubicBezTo>
                    <a:pt x="297" y="71"/>
                    <a:pt x="258" y="136"/>
                    <a:pt x="180" y="175"/>
                  </a:cubicBezTo>
                  <a:cubicBezTo>
                    <a:pt x="123" y="204"/>
                    <a:pt x="55" y="218"/>
                    <a:pt x="0" y="201"/>
                  </a:cubicBezTo>
                  <a:cubicBezTo>
                    <a:pt x="55" y="235"/>
                    <a:pt x="132" y="238"/>
                    <a:pt x="199" y="2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7394576" y="2155826"/>
              <a:ext cx="133350" cy="92075"/>
            </a:xfrm>
            <a:custGeom>
              <a:avLst/>
              <a:gdLst>
                <a:gd name="T0" fmla="*/ 26 w 64"/>
                <a:gd name="T1" fmla="*/ 5 h 44"/>
                <a:gd name="T2" fmla="*/ 4 w 64"/>
                <a:gd name="T3" fmla="*/ 44 h 44"/>
                <a:gd name="T4" fmla="*/ 31 w 64"/>
                <a:gd name="T5" fmla="*/ 11 h 44"/>
                <a:gd name="T6" fmla="*/ 64 w 64"/>
                <a:gd name="T7" fmla="*/ 9 h 44"/>
                <a:gd name="T8" fmla="*/ 26 w 64"/>
                <a:gd name="T9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4">
                  <a:moveTo>
                    <a:pt x="26" y="5"/>
                  </a:moveTo>
                  <a:cubicBezTo>
                    <a:pt x="9" y="12"/>
                    <a:pt x="0" y="29"/>
                    <a:pt x="4" y="44"/>
                  </a:cubicBezTo>
                  <a:cubicBezTo>
                    <a:pt x="4" y="30"/>
                    <a:pt x="15" y="18"/>
                    <a:pt x="31" y="11"/>
                  </a:cubicBezTo>
                  <a:cubicBezTo>
                    <a:pt x="42" y="6"/>
                    <a:pt x="54" y="5"/>
                    <a:pt x="64" y="9"/>
                  </a:cubicBezTo>
                  <a:cubicBezTo>
                    <a:pt x="54" y="2"/>
                    <a:pt x="39" y="0"/>
                    <a:pt x="2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7381876" y="2146301"/>
              <a:ext cx="134938" cy="87313"/>
            </a:xfrm>
            <a:custGeom>
              <a:avLst/>
              <a:gdLst>
                <a:gd name="T0" fmla="*/ 28 w 65"/>
                <a:gd name="T1" fmla="*/ 5 h 42"/>
                <a:gd name="T2" fmla="*/ 4 w 65"/>
                <a:gd name="T3" fmla="*/ 42 h 42"/>
                <a:gd name="T4" fmla="*/ 31 w 65"/>
                <a:gd name="T5" fmla="*/ 8 h 42"/>
                <a:gd name="T6" fmla="*/ 65 w 65"/>
                <a:gd name="T7" fmla="*/ 8 h 42"/>
                <a:gd name="T8" fmla="*/ 28 w 65"/>
                <a:gd name="T9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2">
                  <a:moveTo>
                    <a:pt x="28" y="5"/>
                  </a:moveTo>
                  <a:cubicBezTo>
                    <a:pt x="11" y="12"/>
                    <a:pt x="0" y="27"/>
                    <a:pt x="4" y="42"/>
                  </a:cubicBezTo>
                  <a:cubicBezTo>
                    <a:pt x="5" y="28"/>
                    <a:pt x="15" y="14"/>
                    <a:pt x="31" y="8"/>
                  </a:cubicBezTo>
                  <a:cubicBezTo>
                    <a:pt x="42" y="3"/>
                    <a:pt x="55" y="3"/>
                    <a:pt x="65" y="8"/>
                  </a:cubicBezTo>
                  <a:cubicBezTo>
                    <a:pt x="55" y="0"/>
                    <a:pt x="42" y="0"/>
                    <a:pt x="2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7448551" y="2203451"/>
              <a:ext cx="122238" cy="107950"/>
            </a:xfrm>
            <a:custGeom>
              <a:avLst/>
              <a:gdLst>
                <a:gd name="T0" fmla="*/ 41 w 59"/>
                <a:gd name="T1" fmla="*/ 43 h 51"/>
                <a:gd name="T2" fmla="*/ 52 w 59"/>
                <a:gd name="T3" fmla="*/ 0 h 51"/>
                <a:gd name="T4" fmla="*/ 34 w 59"/>
                <a:gd name="T5" fmla="*/ 38 h 51"/>
                <a:gd name="T6" fmla="*/ 0 w 59"/>
                <a:gd name="T7" fmla="*/ 45 h 51"/>
                <a:gd name="T8" fmla="*/ 41 w 59"/>
                <a:gd name="T9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41" y="43"/>
                  </a:moveTo>
                  <a:cubicBezTo>
                    <a:pt x="56" y="33"/>
                    <a:pt x="59" y="13"/>
                    <a:pt x="52" y="0"/>
                  </a:cubicBezTo>
                  <a:cubicBezTo>
                    <a:pt x="55" y="13"/>
                    <a:pt x="48" y="28"/>
                    <a:pt x="34" y="38"/>
                  </a:cubicBezTo>
                  <a:cubicBezTo>
                    <a:pt x="24" y="44"/>
                    <a:pt x="11" y="47"/>
                    <a:pt x="0" y="45"/>
                  </a:cubicBezTo>
                  <a:cubicBezTo>
                    <a:pt x="12" y="50"/>
                    <a:pt x="29" y="51"/>
                    <a:pt x="4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7427913" y="2200276"/>
              <a:ext cx="131763" cy="98425"/>
            </a:xfrm>
            <a:custGeom>
              <a:avLst/>
              <a:gdLst>
                <a:gd name="T0" fmla="*/ 39 w 63"/>
                <a:gd name="T1" fmla="*/ 40 h 47"/>
                <a:gd name="T2" fmla="*/ 57 w 63"/>
                <a:gd name="T3" fmla="*/ 0 h 47"/>
                <a:gd name="T4" fmla="*/ 35 w 63"/>
                <a:gd name="T5" fmla="*/ 35 h 47"/>
                <a:gd name="T6" fmla="*/ 0 w 63"/>
                <a:gd name="T7" fmla="*/ 40 h 47"/>
                <a:gd name="T8" fmla="*/ 39 w 63"/>
                <a:gd name="T9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47">
                  <a:moveTo>
                    <a:pt x="39" y="40"/>
                  </a:moveTo>
                  <a:cubicBezTo>
                    <a:pt x="55" y="32"/>
                    <a:pt x="63" y="15"/>
                    <a:pt x="57" y="0"/>
                  </a:cubicBezTo>
                  <a:cubicBezTo>
                    <a:pt x="58" y="14"/>
                    <a:pt x="50" y="27"/>
                    <a:pt x="35" y="35"/>
                  </a:cubicBezTo>
                  <a:cubicBezTo>
                    <a:pt x="24" y="40"/>
                    <a:pt x="11" y="43"/>
                    <a:pt x="0" y="40"/>
                  </a:cubicBezTo>
                  <a:cubicBezTo>
                    <a:pt x="11" y="46"/>
                    <a:pt x="26" y="47"/>
                    <a:pt x="39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583488" y="1982788"/>
              <a:ext cx="98425" cy="66675"/>
            </a:xfrm>
            <a:custGeom>
              <a:avLst/>
              <a:gdLst>
                <a:gd name="T0" fmla="*/ 19 w 47"/>
                <a:gd name="T1" fmla="*/ 4 h 32"/>
                <a:gd name="T2" fmla="*/ 3 w 47"/>
                <a:gd name="T3" fmla="*/ 32 h 32"/>
                <a:gd name="T4" fmla="*/ 22 w 47"/>
                <a:gd name="T5" fmla="*/ 9 h 32"/>
                <a:gd name="T6" fmla="*/ 47 w 47"/>
                <a:gd name="T7" fmla="*/ 7 h 32"/>
                <a:gd name="T8" fmla="*/ 19 w 47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2">
                  <a:moveTo>
                    <a:pt x="19" y="4"/>
                  </a:moveTo>
                  <a:cubicBezTo>
                    <a:pt x="7" y="9"/>
                    <a:pt x="0" y="21"/>
                    <a:pt x="3" y="32"/>
                  </a:cubicBezTo>
                  <a:cubicBezTo>
                    <a:pt x="3" y="22"/>
                    <a:pt x="11" y="13"/>
                    <a:pt x="22" y="9"/>
                  </a:cubicBezTo>
                  <a:cubicBezTo>
                    <a:pt x="31" y="5"/>
                    <a:pt x="39" y="4"/>
                    <a:pt x="47" y="7"/>
                  </a:cubicBezTo>
                  <a:cubicBezTo>
                    <a:pt x="39" y="2"/>
                    <a:pt x="29" y="0"/>
                    <a:pt x="1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7575551" y="1976438"/>
              <a:ext cx="98425" cy="63500"/>
            </a:xfrm>
            <a:custGeom>
              <a:avLst/>
              <a:gdLst>
                <a:gd name="T0" fmla="*/ 20 w 47"/>
                <a:gd name="T1" fmla="*/ 4 h 30"/>
                <a:gd name="T2" fmla="*/ 3 w 47"/>
                <a:gd name="T3" fmla="*/ 30 h 30"/>
                <a:gd name="T4" fmla="*/ 22 w 47"/>
                <a:gd name="T5" fmla="*/ 6 h 30"/>
                <a:gd name="T6" fmla="*/ 47 w 47"/>
                <a:gd name="T7" fmla="*/ 5 h 30"/>
                <a:gd name="T8" fmla="*/ 20 w 47"/>
                <a:gd name="T9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0">
                  <a:moveTo>
                    <a:pt x="20" y="4"/>
                  </a:moveTo>
                  <a:cubicBezTo>
                    <a:pt x="8" y="9"/>
                    <a:pt x="0" y="20"/>
                    <a:pt x="3" y="30"/>
                  </a:cubicBezTo>
                  <a:cubicBezTo>
                    <a:pt x="4" y="20"/>
                    <a:pt x="11" y="10"/>
                    <a:pt x="22" y="6"/>
                  </a:cubicBezTo>
                  <a:cubicBezTo>
                    <a:pt x="30" y="2"/>
                    <a:pt x="39" y="2"/>
                    <a:pt x="47" y="5"/>
                  </a:cubicBezTo>
                  <a:cubicBezTo>
                    <a:pt x="40" y="0"/>
                    <a:pt x="30" y="0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7623176" y="2017713"/>
              <a:ext cx="90488" cy="77788"/>
            </a:xfrm>
            <a:custGeom>
              <a:avLst/>
              <a:gdLst>
                <a:gd name="T0" fmla="*/ 29 w 43"/>
                <a:gd name="T1" fmla="*/ 31 h 37"/>
                <a:gd name="T2" fmla="*/ 37 w 43"/>
                <a:gd name="T3" fmla="*/ 0 h 37"/>
                <a:gd name="T4" fmla="*/ 25 w 43"/>
                <a:gd name="T5" fmla="*/ 27 h 37"/>
                <a:gd name="T6" fmla="*/ 0 w 43"/>
                <a:gd name="T7" fmla="*/ 32 h 37"/>
                <a:gd name="T8" fmla="*/ 29 w 43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7">
                  <a:moveTo>
                    <a:pt x="29" y="31"/>
                  </a:moveTo>
                  <a:cubicBezTo>
                    <a:pt x="40" y="24"/>
                    <a:pt x="43" y="10"/>
                    <a:pt x="37" y="0"/>
                  </a:cubicBezTo>
                  <a:cubicBezTo>
                    <a:pt x="39" y="10"/>
                    <a:pt x="35" y="21"/>
                    <a:pt x="25" y="27"/>
                  </a:cubicBezTo>
                  <a:cubicBezTo>
                    <a:pt x="17" y="32"/>
                    <a:pt x="8" y="34"/>
                    <a:pt x="0" y="32"/>
                  </a:cubicBezTo>
                  <a:cubicBezTo>
                    <a:pt x="9" y="36"/>
                    <a:pt x="21" y="37"/>
                    <a:pt x="29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608888" y="2016126"/>
              <a:ext cx="93663" cy="68263"/>
            </a:xfrm>
            <a:custGeom>
              <a:avLst/>
              <a:gdLst>
                <a:gd name="T0" fmla="*/ 28 w 45"/>
                <a:gd name="T1" fmla="*/ 29 h 33"/>
                <a:gd name="T2" fmla="*/ 41 w 45"/>
                <a:gd name="T3" fmla="*/ 0 h 33"/>
                <a:gd name="T4" fmla="*/ 25 w 45"/>
                <a:gd name="T5" fmla="*/ 25 h 33"/>
                <a:gd name="T6" fmla="*/ 0 w 45"/>
                <a:gd name="T7" fmla="*/ 28 h 33"/>
                <a:gd name="T8" fmla="*/ 28 w 45"/>
                <a:gd name="T9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3">
                  <a:moveTo>
                    <a:pt x="28" y="29"/>
                  </a:moveTo>
                  <a:cubicBezTo>
                    <a:pt x="40" y="23"/>
                    <a:pt x="45" y="10"/>
                    <a:pt x="41" y="0"/>
                  </a:cubicBezTo>
                  <a:cubicBezTo>
                    <a:pt x="42" y="10"/>
                    <a:pt x="36" y="19"/>
                    <a:pt x="25" y="25"/>
                  </a:cubicBezTo>
                  <a:cubicBezTo>
                    <a:pt x="17" y="29"/>
                    <a:pt x="8" y="31"/>
                    <a:pt x="0" y="28"/>
                  </a:cubicBezTo>
                  <a:cubicBezTo>
                    <a:pt x="8" y="33"/>
                    <a:pt x="18" y="33"/>
                    <a:pt x="2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5640388" y="2644776"/>
              <a:ext cx="400050" cy="3698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5656263" y="2652713"/>
              <a:ext cx="339725" cy="180975"/>
            </a:xfrm>
            <a:custGeom>
              <a:avLst/>
              <a:gdLst>
                <a:gd name="T0" fmla="*/ 76 w 163"/>
                <a:gd name="T1" fmla="*/ 5 h 86"/>
                <a:gd name="T2" fmla="*/ 0 w 163"/>
                <a:gd name="T3" fmla="*/ 86 h 86"/>
                <a:gd name="T4" fmla="*/ 83 w 163"/>
                <a:gd name="T5" fmla="*/ 23 h 86"/>
                <a:gd name="T6" fmla="*/ 163 w 163"/>
                <a:gd name="T7" fmla="*/ 40 h 86"/>
                <a:gd name="T8" fmla="*/ 76 w 163"/>
                <a:gd name="T9" fmla="*/ 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86">
                  <a:moveTo>
                    <a:pt x="76" y="5"/>
                  </a:moveTo>
                  <a:cubicBezTo>
                    <a:pt x="32" y="11"/>
                    <a:pt x="0" y="46"/>
                    <a:pt x="0" y="86"/>
                  </a:cubicBezTo>
                  <a:cubicBezTo>
                    <a:pt x="10" y="52"/>
                    <a:pt x="42" y="29"/>
                    <a:pt x="83" y="23"/>
                  </a:cubicBezTo>
                  <a:cubicBezTo>
                    <a:pt x="113" y="19"/>
                    <a:pt x="142" y="23"/>
                    <a:pt x="163" y="40"/>
                  </a:cubicBezTo>
                  <a:cubicBezTo>
                    <a:pt x="144" y="15"/>
                    <a:pt x="111" y="0"/>
                    <a:pt x="7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5638801" y="2624138"/>
              <a:ext cx="341313" cy="166688"/>
            </a:xfrm>
            <a:custGeom>
              <a:avLst/>
              <a:gdLst>
                <a:gd name="T0" fmla="*/ 79 w 163"/>
                <a:gd name="T1" fmla="*/ 5 h 80"/>
                <a:gd name="T2" fmla="*/ 0 w 163"/>
                <a:gd name="T3" fmla="*/ 80 h 80"/>
                <a:gd name="T4" fmla="*/ 83 w 163"/>
                <a:gd name="T5" fmla="*/ 13 h 80"/>
                <a:gd name="T6" fmla="*/ 163 w 163"/>
                <a:gd name="T7" fmla="*/ 35 h 80"/>
                <a:gd name="T8" fmla="*/ 79 w 163"/>
                <a:gd name="T9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80">
                  <a:moveTo>
                    <a:pt x="79" y="5"/>
                  </a:moveTo>
                  <a:cubicBezTo>
                    <a:pt x="35" y="11"/>
                    <a:pt x="0" y="40"/>
                    <a:pt x="0" y="80"/>
                  </a:cubicBezTo>
                  <a:cubicBezTo>
                    <a:pt x="11" y="46"/>
                    <a:pt x="42" y="18"/>
                    <a:pt x="83" y="13"/>
                  </a:cubicBezTo>
                  <a:cubicBezTo>
                    <a:pt x="113" y="9"/>
                    <a:pt x="142" y="17"/>
                    <a:pt x="163" y="35"/>
                  </a:cubicBezTo>
                  <a:cubicBezTo>
                    <a:pt x="145" y="9"/>
                    <a:pt x="114" y="0"/>
                    <a:pt x="7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5735638" y="2827338"/>
              <a:ext cx="327025" cy="234950"/>
            </a:xfrm>
            <a:custGeom>
              <a:avLst/>
              <a:gdLst>
                <a:gd name="T0" fmla="*/ 96 w 157"/>
                <a:gd name="T1" fmla="*/ 101 h 113"/>
                <a:gd name="T2" fmla="*/ 148 w 157"/>
                <a:gd name="T3" fmla="*/ 0 h 113"/>
                <a:gd name="T4" fmla="*/ 84 w 157"/>
                <a:gd name="T5" fmla="*/ 83 h 113"/>
                <a:gd name="T6" fmla="*/ 0 w 157"/>
                <a:gd name="T7" fmla="*/ 79 h 113"/>
                <a:gd name="T8" fmla="*/ 96 w 157"/>
                <a:gd name="T9" fmla="*/ 10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13">
                  <a:moveTo>
                    <a:pt x="96" y="101"/>
                  </a:moveTo>
                  <a:cubicBezTo>
                    <a:pt x="137" y="86"/>
                    <a:pt x="157" y="40"/>
                    <a:pt x="148" y="0"/>
                  </a:cubicBezTo>
                  <a:cubicBezTo>
                    <a:pt x="146" y="36"/>
                    <a:pt x="122" y="70"/>
                    <a:pt x="84" y="83"/>
                  </a:cubicBezTo>
                  <a:cubicBezTo>
                    <a:pt x="55" y="94"/>
                    <a:pt x="25" y="91"/>
                    <a:pt x="0" y="79"/>
                  </a:cubicBezTo>
                  <a:cubicBezTo>
                    <a:pt x="24" y="100"/>
                    <a:pt x="63" y="113"/>
                    <a:pt x="9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5695951" y="2814638"/>
              <a:ext cx="334963" cy="198438"/>
            </a:xfrm>
            <a:custGeom>
              <a:avLst/>
              <a:gdLst>
                <a:gd name="T0" fmla="*/ 90 w 161"/>
                <a:gd name="T1" fmla="*/ 87 h 95"/>
                <a:gd name="T2" fmla="*/ 157 w 161"/>
                <a:gd name="T3" fmla="*/ 0 h 95"/>
                <a:gd name="T4" fmla="*/ 85 w 161"/>
                <a:gd name="T5" fmla="*/ 71 h 95"/>
                <a:gd name="T6" fmla="*/ 0 w 161"/>
                <a:gd name="T7" fmla="*/ 60 h 95"/>
                <a:gd name="T8" fmla="*/ 90 w 161"/>
                <a:gd name="T9" fmla="*/ 8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95">
                  <a:moveTo>
                    <a:pt x="90" y="87"/>
                  </a:moveTo>
                  <a:cubicBezTo>
                    <a:pt x="133" y="78"/>
                    <a:pt x="161" y="40"/>
                    <a:pt x="157" y="0"/>
                  </a:cubicBezTo>
                  <a:cubicBezTo>
                    <a:pt x="150" y="35"/>
                    <a:pt x="125" y="62"/>
                    <a:pt x="85" y="71"/>
                  </a:cubicBezTo>
                  <a:cubicBezTo>
                    <a:pt x="55" y="77"/>
                    <a:pt x="23" y="75"/>
                    <a:pt x="0" y="60"/>
                  </a:cubicBezTo>
                  <a:cubicBezTo>
                    <a:pt x="21" y="84"/>
                    <a:pt x="55" y="95"/>
                    <a:pt x="9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6572251" y="4597401"/>
              <a:ext cx="257175" cy="2555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6583363" y="4602163"/>
              <a:ext cx="217488" cy="125413"/>
            </a:xfrm>
            <a:custGeom>
              <a:avLst/>
              <a:gdLst>
                <a:gd name="T0" fmla="*/ 49 w 104"/>
                <a:gd name="T1" fmla="*/ 4 h 60"/>
                <a:gd name="T2" fmla="*/ 0 w 104"/>
                <a:gd name="T3" fmla="*/ 60 h 60"/>
                <a:gd name="T4" fmla="*/ 53 w 104"/>
                <a:gd name="T5" fmla="*/ 16 h 60"/>
                <a:gd name="T6" fmla="*/ 104 w 104"/>
                <a:gd name="T7" fmla="*/ 28 h 60"/>
                <a:gd name="T8" fmla="*/ 49 w 104"/>
                <a:gd name="T9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60">
                  <a:moveTo>
                    <a:pt x="49" y="4"/>
                  </a:moveTo>
                  <a:cubicBezTo>
                    <a:pt x="20" y="8"/>
                    <a:pt x="0" y="32"/>
                    <a:pt x="0" y="60"/>
                  </a:cubicBezTo>
                  <a:cubicBezTo>
                    <a:pt x="7" y="36"/>
                    <a:pt x="27" y="20"/>
                    <a:pt x="53" y="16"/>
                  </a:cubicBezTo>
                  <a:cubicBezTo>
                    <a:pt x="72" y="13"/>
                    <a:pt x="90" y="16"/>
                    <a:pt x="104" y="28"/>
                  </a:cubicBezTo>
                  <a:cubicBezTo>
                    <a:pt x="92" y="11"/>
                    <a:pt x="71" y="0"/>
                    <a:pt x="4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6572251" y="4584701"/>
              <a:ext cx="217488" cy="114300"/>
            </a:xfrm>
            <a:custGeom>
              <a:avLst/>
              <a:gdLst>
                <a:gd name="T0" fmla="*/ 50 w 104"/>
                <a:gd name="T1" fmla="*/ 3 h 55"/>
                <a:gd name="T2" fmla="*/ 0 w 104"/>
                <a:gd name="T3" fmla="*/ 55 h 55"/>
                <a:gd name="T4" fmla="*/ 53 w 104"/>
                <a:gd name="T5" fmla="*/ 8 h 55"/>
                <a:gd name="T6" fmla="*/ 104 w 104"/>
                <a:gd name="T7" fmla="*/ 23 h 55"/>
                <a:gd name="T8" fmla="*/ 50 w 104"/>
                <a:gd name="T9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55">
                  <a:moveTo>
                    <a:pt x="50" y="3"/>
                  </a:moveTo>
                  <a:cubicBezTo>
                    <a:pt x="22" y="7"/>
                    <a:pt x="0" y="27"/>
                    <a:pt x="0" y="55"/>
                  </a:cubicBezTo>
                  <a:cubicBezTo>
                    <a:pt x="7" y="31"/>
                    <a:pt x="27" y="12"/>
                    <a:pt x="53" y="8"/>
                  </a:cubicBezTo>
                  <a:cubicBezTo>
                    <a:pt x="72" y="5"/>
                    <a:pt x="90" y="11"/>
                    <a:pt x="104" y="23"/>
                  </a:cubicBezTo>
                  <a:cubicBezTo>
                    <a:pt x="92" y="6"/>
                    <a:pt x="73" y="0"/>
                    <a:pt x="5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6634163" y="4724401"/>
              <a:ext cx="209550" cy="160338"/>
            </a:xfrm>
            <a:custGeom>
              <a:avLst/>
              <a:gdLst>
                <a:gd name="T0" fmla="*/ 61 w 101"/>
                <a:gd name="T1" fmla="*/ 69 h 77"/>
                <a:gd name="T2" fmla="*/ 94 w 101"/>
                <a:gd name="T3" fmla="*/ 0 h 77"/>
                <a:gd name="T4" fmla="*/ 54 w 101"/>
                <a:gd name="T5" fmla="*/ 57 h 77"/>
                <a:gd name="T6" fmla="*/ 0 w 101"/>
                <a:gd name="T7" fmla="*/ 54 h 77"/>
                <a:gd name="T8" fmla="*/ 61 w 101"/>
                <a:gd name="T9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77">
                  <a:moveTo>
                    <a:pt x="61" y="69"/>
                  </a:moveTo>
                  <a:cubicBezTo>
                    <a:pt x="88" y="59"/>
                    <a:pt x="101" y="27"/>
                    <a:pt x="94" y="0"/>
                  </a:cubicBezTo>
                  <a:cubicBezTo>
                    <a:pt x="93" y="24"/>
                    <a:pt x="78" y="47"/>
                    <a:pt x="54" y="57"/>
                  </a:cubicBezTo>
                  <a:cubicBezTo>
                    <a:pt x="35" y="64"/>
                    <a:pt x="16" y="62"/>
                    <a:pt x="0" y="54"/>
                  </a:cubicBezTo>
                  <a:cubicBezTo>
                    <a:pt x="16" y="68"/>
                    <a:pt x="40" y="77"/>
                    <a:pt x="61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6608763" y="4713288"/>
              <a:ext cx="214313" cy="138113"/>
            </a:xfrm>
            <a:custGeom>
              <a:avLst/>
              <a:gdLst>
                <a:gd name="T0" fmla="*/ 57 w 103"/>
                <a:gd name="T1" fmla="*/ 60 h 66"/>
                <a:gd name="T2" fmla="*/ 100 w 103"/>
                <a:gd name="T3" fmla="*/ 0 h 66"/>
                <a:gd name="T4" fmla="*/ 54 w 103"/>
                <a:gd name="T5" fmla="*/ 49 h 66"/>
                <a:gd name="T6" fmla="*/ 0 w 103"/>
                <a:gd name="T7" fmla="*/ 42 h 66"/>
                <a:gd name="T8" fmla="*/ 57 w 103"/>
                <a:gd name="T9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6">
                  <a:moveTo>
                    <a:pt x="57" y="60"/>
                  </a:moveTo>
                  <a:cubicBezTo>
                    <a:pt x="85" y="54"/>
                    <a:pt x="103" y="28"/>
                    <a:pt x="100" y="0"/>
                  </a:cubicBezTo>
                  <a:cubicBezTo>
                    <a:pt x="96" y="24"/>
                    <a:pt x="80" y="43"/>
                    <a:pt x="54" y="49"/>
                  </a:cubicBezTo>
                  <a:cubicBezTo>
                    <a:pt x="35" y="54"/>
                    <a:pt x="15" y="52"/>
                    <a:pt x="0" y="42"/>
                  </a:cubicBezTo>
                  <a:cubicBezTo>
                    <a:pt x="13" y="58"/>
                    <a:pt x="35" y="66"/>
                    <a:pt x="57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5751513" y="4765676"/>
              <a:ext cx="196850" cy="195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759451" y="4770438"/>
              <a:ext cx="165100" cy="93663"/>
            </a:xfrm>
            <a:custGeom>
              <a:avLst/>
              <a:gdLst>
                <a:gd name="T0" fmla="*/ 37 w 79"/>
                <a:gd name="T1" fmla="*/ 3 h 45"/>
                <a:gd name="T2" fmla="*/ 0 w 79"/>
                <a:gd name="T3" fmla="*/ 45 h 45"/>
                <a:gd name="T4" fmla="*/ 40 w 79"/>
                <a:gd name="T5" fmla="*/ 12 h 45"/>
                <a:gd name="T6" fmla="*/ 79 w 79"/>
                <a:gd name="T7" fmla="*/ 21 h 45"/>
                <a:gd name="T8" fmla="*/ 37 w 79"/>
                <a:gd name="T9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5">
                  <a:moveTo>
                    <a:pt x="37" y="3"/>
                  </a:moveTo>
                  <a:cubicBezTo>
                    <a:pt x="16" y="6"/>
                    <a:pt x="0" y="24"/>
                    <a:pt x="0" y="45"/>
                  </a:cubicBezTo>
                  <a:cubicBezTo>
                    <a:pt x="5" y="27"/>
                    <a:pt x="21" y="15"/>
                    <a:pt x="40" y="12"/>
                  </a:cubicBezTo>
                  <a:cubicBezTo>
                    <a:pt x="55" y="10"/>
                    <a:pt x="69" y="12"/>
                    <a:pt x="79" y="21"/>
                  </a:cubicBezTo>
                  <a:cubicBezTo>
                    <a:pt x="70" y="8"/>
                    <a:pt x="54" y="0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751513" y="4756151"/>
              <a:ext cx="165100" cy="87313"/>
            </a:xfrm>
            <a:custGeom>
              <a:avLst/>
              <a:gdLst>
                <a:gd name="T0" fmla="*/ 39 w 79"/>
                <a:gd name="T1" fmla="*/ 2 h 42"/>
                <a:gd name="T2" fmla="*/ 0 w 79"/>
                <a:gd name="T3" fmla="*/ 42 h 42"/>
                <a:gd name="T4" fmla="*/ 40 w 79"/>
                <a:gd name="T5" fmla="*/ 6 h 42"/>
                <a:gd name="T6" fmla="*/ 79 w 79"/>
                <a:gd name="T7" fmla="*/ 18 h 42"/>
                <a:gd name="T8" fmla="*/ 39 w 7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2">
                  <a:moveTo>
                    <a:pt x="39" y="2"/>
                  </a:moveTo>
                  <a:cubicBezTo>
                    <a:pt x="17" y="5"/>
                    <a:pt x="0" y="21"/>
                    <a:pt x="0" y="42"/>
                  </a:cubicBezTo>
                  <a:cubicBezTo>
                    <a:pt x="5" y="24"/>
                    <a:pt x="20" y="9"/>
                    <a:pt x="40" y="6"/>
                  </a:cubicBezTo>
                  <a:cubicBezTo>
                    <a:pt x="55" y="4"/>
                    <a:pt x="69" y="9"/>
                    <a:pt x="79" y="18"/>
                  </a:cubicBezTo>
                  <a:cubicBezTo>
                    <a:pt x="70" y="4"/>
                    <a:pt x="55" y="0"/>
                    <a:pt x="3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797551" y="4862513"/>
              <a:ext cx="160338" cy="122238"/>
            </a:xfrm>
            <a:custGeom>
              <a:avLst/>
              <a:gdLst>
                <a:gd name="T0" fmla="*/ 47 w 77"/>
                <a:gd name="T1" fmla="*/ 53 h 59"/>
                <a:gd name="T2" fmla="*/ 72 w 77"/>
                <a:gd name="T3" fmla="*/ 0 h 59"/>
                <a:gd name="T4" fmla="*/ 41 w 77"/>
                <a:gd name="T5" fmla="*/ 43 h 59"/>
                <a:gd name="T6" fmla="*/ 0 w 77"/>
                <a:gd name="T7" fmla="*/ 41 h 59"/>
                <a:gd name="T8" fmla="*/ 47 w 77"/>
                <a:gd name="T9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9">
                  <a:moveTo>
                    <a:pt x="47" y="53"/>
                  </a:moveTo>
                  <a:cubicBezTo>
                    <a:pt x="67" y="45"/>
                    <a:pt x="77" y="20"/>
                    <a:pt x="72" y="0"/>
                  </a:cubicBezTo>
                  <a:cubicBezTo>
                    <a:pt x="71" y="19"/>
                    <a:pt x="60" y="36"/>
                    <a:pt x="41" y="43"/>
                  </a:cubicBezTo>
                  <a:cubicBezTo>
                    <a:pt x="27" y="49"/>
                    <a:pt x="13" y="47"/>
                    <a:pt x="0" y="41"/>
                  </a:cubicBezTo>
                  <a:cubicBezTo>
                    <a:pt x="12" y="52"/>
                    <a:pt x="31" y="59"/>
                    <a:pt x="4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778501" y="4852988"/>
              <a:ext cx="163513" cy="104775"/>
            </a:xfrm>
            <a:custGeom>
              <a:avLst/>
              <a:gdLst>
                <a:gd name="T0" fmla="*/ 44 w 78"/>
                <a:gd name="T1" fmla="*/ 46 h 50"/>
                <a:gd name="T2" fmla="*/ 76 w 78"/>
                <a:gd name="T3" fmla="*/ 0 h 50"/>
                <a:gd name="T4" fmla="*/ 41 w 78"/>
                <a:gd name="T5" fmla="*/ 37 h 50"/>
                <a:gd name="T6" fmla="*/ 0 w 78"/>
                <a:gd name="T7" fmla="*/ 32 h 50"/>
                <a:gd name="T8" fmla="*/ 44 w 78"/>
                <a:gd name="T9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0">
                  <a:moveTo>
                    <a:pt x="44" y="46"/>
                  </a:moveTo>
                  <a:cubicBezTo>
                    <a:pt x="65" y="41"/>
                    <a:pt x="78" y="21"/>
                    <a:pt x="76" y="0"/>
                  </a:cubicBezTo>
                  <a:cubicBezTo>
                    <a:pt x="73" y="19"/>
                    <a:pt x="61" y="33"/>
                    <a:pt x="41" y="37"/>
                  </a:cubicBezTo>
                  <a:cubicBezTo>
                    <a:pt x="27" y="41"/>
                    <a:pt x="11" y="40"/>
                    <a:pt x="0" y="32"/>
                  </a:cubicBezTo>
                  <a:cubicBezTo>
                    <a:pt x="10" y="44"/>
                    <a:pt x="27" y="50"/>
                    <a:pt x="44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6311901" y="4613276"/>
              <a:ext cx="150813" cy="150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6318251" y="4618038"/>
              <a:ext cx="127000" cy="73025"/>
            </a:xfrm>
            <a:custGeom>
              <a:avLst/>
              <a:gdLst>
                <a:gd name="T0" fmla="*/ 28 w 61"/>
                <a:gd name="T1" fmla="*/ 2 h 35"/>
                <a:gd name="T2" fmla="*/ 0 w 61"/>
                <a:gd name="T3" fmla="*/ 35 h 35"/>
                <a:gd name="T4" fmla="*/ 31 w 61"/>
                <a:gd name="T5" fmla="*/ 9 h 35"/>
                <a:gd name="T6" fmla="*/ 61 w 61"/>
                <a:gd name="T7" fmla="*/ 16 h 35"/>
                <a:gd name="T8" fmla="*/ 28 w 61"/>
                <a:gd name="T9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5">
                  <a:moveTo>
                    <a:pt x="28" y="2"/>
                  </a:moveTo>
                  <a:cubicBezTo>
                    <a:pt x="12" y="4"/>
                    <a:pt x="0" y="18"/>
                    <a:pt x="0" y="35"/>
                  </a:cubicBezTo>
                  <a:cubicBezTo>
                    <a:pt x="4" y="21"/>
                    <a:pt x="16" y="11"/>
                    <a:pt x="31" y="9"/>
                  </a:cubicBezTo>
                  <a:cubicBezTo>
                    <a:pt x="42" y="7"/>
                    <a:pt x="53" y="9"/>
                    <a:pt x="61" y="16"/>
                  </a:cubicBezTo>
                  <a:cubicBezTo>
                    <a:pt x="54" y="6"/>
                    <a:pt x="42" y="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6311901" y="4605338"/>
              <a:ext cx="127000" cy="68263"/>
            </a:xfrm>
            <a:custGeom>
              <a:avLst/>
              <a:gdLst>
                <a:gd name="T0" fmla="*/ 30 w 61"/>
                <a:gd name="T1" fmla="*/ 2 h 33"/>
                <a:gd name="T2" fmla="*/ 0 w 61"/>
                <a:gd name="T3" fmla="*/ 33 h 33"/>
                <a:gd name="T4" fmla="*/ 31 w 61"/>
                <a:gd name="T5" fmla="*/ 5 h 33"/>
                <a:gd name="T6" fmla="*/ 61 w 61"/>
                <a:gd name="T7" fmla="*/ 14 h 33"/>
                <a:gd name="T8" fmla="*/ 30 w 6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3">
                  <a:moveTo>
                    <a:pt x="30" y="2"/>
                  </a:moveTo>
                  <a:cubicBezTo>
                    <a:pt x="13" y="4"/>
                    <a:pt x="0" y="16"/>
                    <a:pt x="0" y="33"/>
                  </a:cubicBezTo>
                  <a:cubicBezTo>
                    <a:pt x="4" y="18"/>
                    <a:pt x="15" y="7"/>
                    <a:pt x="31" y="5"/>
                  </a:cubicBezTo>
                  <a:cubicBezTo>
                    <a:pt x="42" y="3"/>
                    <a:pt x="53" y="7"/>
                    <a:pt x="61" y="14"/>
                  </a:cubicBezTo>
                  <a:cubicBezTo>
                    <a:pt x="54" y="4"/>
                    <a:pt x="43" y="0"/>
                    <a:pt x="3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6346826" y="4686301"/>
              <a:ext cx="123825" cy="96838"/>
            </a:xfrm>
            <a:custGeom>
              <a:avLst/>
              <a:gdLst>
                <a:gd name="T0" fmla="*/ 36 w 59"/>
                <a:gd name="T1" fmla="*/ 42 h 46"/>
                <a:gd name="T2" fmla="*/ 56 w 59"/>
                <a:gd name="T3" fmla="*/ 0 h 46"/>
                <a:gd name="T4" fmla="*/ 32 w 59"/>
                <a:gd name="T5" fmla="*/ 34 h 46"/>
                <a:gd name="T6" fmla="*/ 0 w 59"/>
                <a:gd name="T7" fmla="*/ 32 h 46"/>
                <a:gd name="T8" fmla="*/ 36 w 59"/>
                <a:gd name="T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46">
                  <a:moveTo>
                    <a:pt x="36" y="42"/>
                  </a:moveTo>
                  <a:cubicBezTo>
                    <a:pt x="52" y="35"/>
                    <a:pt x="59" y="16"/>
                    <a:pt x="56" y="0"/>
                  </a:cubicBezTo>
                  <a:cubicBezTo>
                    <a:pt x="55" y="15"/>
                    <a:pt x="46" y="29"/>
                    <a:pt x="32" y="34"/>
                  </a:cubicBezTo>
                  <a:cubicBezTo>
                    <a:pt x="21" y="38"/>
                    <a:pt x="9" y="37"/>
                    <a:pt x="0" y="32"/>
                  </a:cubicBezTo>
                  <a:cubicBezTo>
                    <a:pt x="9" y="41"/>
                    <a:pt x="24" y="46"/>
                    <a:pt x="3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6332538" y="4681538"/>
              <a:ext cx="127000" cy="82550"/>
            </a:xfrm>
            <a:custGeom>
              <a:avLst/>
              <a:gdLst>
                <a:gd name="T0" fmla="*/ 34 w 61"/>
                <a:gd name="T1" fmla="*/ 36 h 39"/>
                <a:gd name="T2" fmla="*/ 59 w 61"/>
                <a:gd name="T3" fmla="*/ 0 h 39"/>
                <a:gd name="T4" fmla="*/ 32 w 61"/>
                <a:gd name="T5" fmla="*/ 29 h 39"/>
                <a:gd name="T6" fmla="*/ 0 w 61"/>
                <a:gd name="T7" fmla="*/ 24 h 39"/>
                <a:gd name="T8" fmla="*/ 34 w 61"/>
                <a:gd name="T9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9">
                  <a:moveTo>
                    <a:pt x="34" y="36"/>
                  </a:moveTo>
                  <a:cubicBezTo>
                    <a:pt x="50" y="31"/>
                    <a:pt x="61" y="16"/>
                    <a:pt x="59" y="0"/>
                  </a:cubicBezTo>
                  <a:cubicBezTo>
                    <a:pt x="57" y="14"/>
                    <a:pt x="47" y="25"/>
                    <a:pt x="32" y="29"/>
                  </a:cubicBezTo>
                  <a:cubicBezTo>
                    <a:pt x="21" y="31"/>
                    <a:pt x="8" y="30"/>
                    <a:pt x="0" y="24"/>
                  </a:cubicBezTo>
                  <a:cubicBezTo>
                    <a:pt x="8" y="34"/>
                    <a:pt x="21" y="39"/>
                    <a:pt x="3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7454901" y="4743451"/>
              <a:ext cx="357188" cy="304800"/>
            </a:xfrm>
            <a:custGeom>
              <a:avLst/>
              <a:gdLst>
                <a:gd name="T0" fmla="*/ 161 w 171"/>
                <a:gd name="T1" fmla="*/ 50 h 146"/>
                <a:gd name="T2" fmla="*/ 103 w 171"/>
                <a:gd name="T3" fmla="*/ 133 h 146"/>
                <a:gd name="T4" fmla="*/ 10 w 171"/>
                <a:gd name="T5" fmla="*/ 96 h 146"/>
                <a:gd name="T6" fmla="*/ 67 w 171"/>
                <a:gd name="T7" fmla="*/ 13 h 146"/>
                <a:gd name="T8" fmla="*/ 161 w 171"/>
                <a:gd name="T9" fmla="*/ 5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46">
                  <a:moveTo>
                    <a:pt x="161" y="50"/>
                  </a:moveTo>
                  <a:cubicBezTo>
                    <a:pt x="171" y="84"/>
                    <a:pt x="145" y="121"/>
                    <a:pt x="103" y="133"/>
                  </a:cubicBezTo>
                  <a:cubicBezTo>
                    <a:pt x="62" y="146"/>
                    <a:pt x="20" y="129"/>
                    <a:pt x="10" y="96"/>
                  </a:cubicBezTo>
                  <a:cubicBezTo>
                    <a:pt x="0" y="62"/>
                    <a:pt x="26" y="25"/>
                    <a:pt x="67" y="13"/>
                  </a:cubicBezTo>
                  <a:cubicBezTo>
                    <a:pt x="109" y="0"/>
                    <a:pt x="151" y="17"/>
                    <a:pt x="161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7470776" y="4764088"/>
              <a:ext cx="265113" cy="177800"/>
            </a:xfrm>
            <a:custGeom>
              <a:avLst/>
              <a:gdLst>
                <a:gd name="T0" fmla="*/ 52 w 127"/>
                <a:gd name="T1" fmla="*/ 12 h 85"/>
                <a:gd name="T2" fmla="*/ 8 w 127"/>
                <a:gd name="T3" fmla="*/ 85 h 85"/>
                <a:gd name="T4" fmla="*/ 61 w 127"/>
                <a:gd name="T5" fmla="*/ 22 h 85"/>
                <a:gd name="T6" fmla="*/ 127 w 127"/>
                <a:gd name="T7" fmla="*/ 15 h 85"/>
                <a:gd name="T8" fmla="*/ 52 w 127"/>
                <a:gd name="T9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5">
                  <a:moveTo>
                    <a:pt x="52" y="12"/>
                  </a:moveTo>
                  <a:cubicBezTo>
                    <a:pt x="18" y="26"/>
                    <a:pt x="0" y="58"/>
                    <a:pt x="8" y="85"/>
                  </a:cubicBezTo>
                  <a:cubicBezTo>
                    <a:pt x="9" y="59"/>
                    <a:pt x="30" y="36"/>
                    <a:pt x="61" y="22"/>
                  </a:cubicBezTo>
                  <a:cubicBezTo>
                    <a:pt x="84" y="13"/>
                    <a:pt x="107" y="9"/>
                    <a:pt x="127" y="15"/>
                  </a:cubicBezTo>
                  <a:cubicBezTo>
                    <a:pt x="107" y="3"/>
                    <a:pt x="78" y="0"/>
                    <a:pt x="5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7450138" y="4745038"/>
              <a:ext cx="265113" cy="171450"/>
            </a:xfrm>
            <a:custGeom>
              <a:avLst/>
              <a:gdLst>
                <a:gd name="T0" fmla="*/ 55 w 127"/>
                <a:gd name="T1" fmla="*/ 12 h 82"/>
                <a:gd name="T2" fmla="*/ 8 w 127"/>
                <a:gd name="T3" fmla="*/ 82 h 82"/>
                <a:gd name="T4" fmla="*/ 59 w 127"/>
                <a:gd name="T5" fmla="*/ 17 h 82"/>
                <a:gd name="T6" fmla="*/ 127 w 127"/>
                <a:gd name="T7" fmla="*/ 13 h 82"/>
                <a:gd name="T8" fmla="*/ 55 w 127"/>
                <a:gd name="T9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2">
                  <a:moveTo>
                    <a:pt x="55" y="12"/>
                  </a:moveTo>
                  <a:cubicBezTo>
                    <a:pt x="21" y="27"/>
                    <a:pt x="0" y="55"/>
                    <a:pt x="8" y="82"/>
                  </a:cubicBezTo>
                  <a:cubicBezTo>
                    <a:pt x="9" y="56"/>
                    <a:pt x="28" y="30"/>
                    <a:pt x="59" y="17"/>
                  </a:cubicBezTo>
                  <a:cubicBezTo>
                    <a:pt x="82" y="7"/>
                    <a:pt x="107" y="6"/>
                    <a:pt x="127" y="13"/>
                  </a:cubicBezTo>
                  <a:cubicBezTo>
                    <a:pt x="107" y="0"/>
                    <a:pt x="81" y="1"/>
                    <a:pt x="5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7581901" y="4845051"/>
              <a:ext cx="242888" cy="203200"/>
            </a:xfrm>
            <a:custGeom>
              <a:avLst/>
              <a:gdLst>
                <a:gd name="T0" fmla="*/ 80 w 116"/>
                <a:gd name="T1" fmla="*/ 81 h 97"/>
                <a:gd name="T2" fmla="*/ 101 w 116"/>
                <a:gd name="T3" fmla="*/ 0 h 97"/>
                <a:gd name="T4" fmla="*/ 67 w 116"/>
                <a:gd name="T5" fmla="*/ 72 h 97"/>
                <a:gd name="T6" fmla="*/ 0 w 116"/>
                <a:gd name="T7" fmla="*/ 88 h 97"/>
                <a:gd name="T8" fmla="*/ 80 w 116"/>
                <a:gd name="T9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7">
                  <a:moveTo>
                    <a:pt x="80" y="81"/>
                  </a:moveTo>
                  <a:cubicBezTo>
                    <a:pt x="110" y="61"/>
                    <a:pt x="116" y="25"/>
                    <a:pt x="101" y="0"/>
                  </a:cubicBezTo>
                  <a:cubicBezTo>
                    <a:pt x="107" y="25"/>
                    <a:pt x="94" y="53"/>
                    <a:pt x="67" y="72"/>
                  </a:cubicBezTo>
                  <a:cubicBezTo>
                    <a:pt x="47" y="85"/>
                    <a:pt x="22" y="91"/>
                    <a:pt x="0" y="88"/>
                  </a:cubicBezTo>
                  <a:cubicBezTo>
                    <a:pt x="23" y="97"/>
                    <a:pt x="57" y="96"/>
                    <a:pt x="8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7540626" y="4841876"/>
              <a:ext cx="257175" cy="185738"/>
            </a:xfrm>
            <a:custGeom>
              <a:avLst/>
              <a:gdLst>
                <a:gd name="T0" fmla="*/ 76 w 123"/>
                <a:gd name="T1" fmla="*/ 75 h 89"/>
                <a:gd name="T2" fmla="*/ 111 w 123"/>
                <a:gd name="T3" fmla="*/ 0 h 89"/>
                <a:gd name="T4" fmla="*/ 69 w 123"/>
                <a:gd name="T5" fmla="*/ 65 h 89"/>
                <a:gd name="T6" fmla="*/ 0 w 123"/>
                <a:gd name="T7" fmla="*/ 78 h 89"/>
                <a:gd name="T8" fmla="*/ 76 w 123"/>
                <a:gd name="T9" fmla="*/ 7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89">
                  <a:moveTo>
                    <a:pt x="76" y="75"/>
                  </a:moveTo>
                  <a:cubicBezTo>
                    <a:pt x="108" y="58"/>
                    <a:pt x="123" y="26"/>
                    <a:pt x="111" y="0"/>
                  </a:cubicBezTo>
                  <a:cubicBezTo>
                    <a:pt x="114" y="26"/>
                    <a:pt x="99" y="49"/>
                    <a:pt x="69" y="65"/>
                  </a:cubicBezTo>
                  <a:cubicBezTo>
                    <a:pt x="47" y="77"/>
                    <a:pt x="21" y="83"/>
                    <a:pt x="0" y="78"/>
                  </a:cubicBezTo>
                  <a:cubicBezTo>
                    <a:pt x="21" y="89"/>
                    <a:pt x="51" y="89"/>
                    <a:pt x="76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8261351" y="2668588"/>
              <a:ext cx="319088" cy="404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8274051" y="2678113"/>
              <a:ext cx="271463" cy="196850"/>
            </a:xfrm>
            <a:custGeom>
              <a:avLst/>
              <a:gdLst>
                <a:gd name="T0" fmla="*/ 61 w 130"/>
                <a:gd name="T1" fmla="*/ 5 h 94"/>
                <a:gd name="T2" fmla="*/ 0 w 130"/>
                <a:gd name="T3" fmla="*/ 94 h 94"/>
                <a:gd name="T4" fmla="*/ 66 w 130"/>
                <a:gd name="T5" fmla="*/ 25 h 94"/>
                <a:gd name="T6" fmla="*/ 130 w 130"/>
                <a:gd name="T7" fmla="*/ 44 h 94"/>
                <a:gd name="T8" fmla="*/ 61 w 130"/>
                <a:gd name="T9" fmla="*/ 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94">
                  <a:moveTo>
                    <a:pt x="61" y="5"/>
                  </a:moveTo>
                  <a:cubicBezTo>
                    <a:pt x="26" y="11"/>
                    <a:pt x="0" y="50"/>
                    <a:pt x="0" y="94"/>
                  </a:cubicBezTo>
                  <a:cubicBezTo>
                    <a:pt x="8" y="56"/>
                    <a:pt x="34" y="31"/>
                    <a:pt x="66" y="25"/>
                  </a:cubicBezTo>
                  <a:cubicBezTo>
                    <a:pt x="90" y="20"/>
                    <a:pt x="113" y="25"/>
                    <a:pt x="130" y="44"/>
                  </a:cubicBezTo>
                  <a:cubicBezTo>
                    <a:pt x="115" y="16"/>
                    <a:pt x="89" y="0"/>
                    <a:pt x="6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8261351" y="2644776"/>
              <a:ext cx="271463" cy="184150"/>
            </a:xfrm>
            <a:custGeom>
              <a:avLst/>
              <a:gdLst>
                <a:gd name="T0" fmla="*/ 63 w 130"/>
                <a:gd name="T1" fmla="*/ 5 h 88"/>
                <a:gd name="T2" fmla="*/ 0 w 130"/>
                <a:gd name="T3" fmla="*/ 88 h 88"/>
                <a:gd name="T4" fmla="*/ 66 w 130"/>
                <a:gd name="T5" fmla="*/ 14 h 88"/>
                <a:gd name="T6" fmla="*/ 130 w 130"/>
                <a:gd name="T7" fmla="*/ 38 h 88"/>
                <a:gd name="T8" fmla="*/ 63 w 130"/>
                <a:gd name="T9" fmla="*/ 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88">
                  <a:moveTo>
                    <a:pt x="63" y="5"/>
                  </a:moveTo>
                  <a:cubicBezTo>
                    <a:pt x="28" y="12"/>
                    <a:pt x="0" y="44"/>
                    <a:pt x="0" y="88"/>
                  </a:cubicBezTo>
                  <a:cubicBezTo>
                    <a:pt x="8" y="50"/>
                    <a:pt x="33" y="20"/>
                    <a:pt x="66" y="14"/>
                  </a:cubicBezTo>
                  <a:cubicBezTo>
                    <a:pt x="90" y="9"/>
                    <a:pt x="113" y="19"/>
                    <a:pt x="130" y="38"/>
                  </a:cubicBezTo>
                  <a:cubicBezTo>
                    <a:pt x="115" y="10"/>
                    <a:pt x="91" y="0"/>
                    <a:pt x="6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8335963" y="2868613"/>
              <a:ext cx="263525" cy="257175"/>
            </a:xfrm>
            <a:custGeom>
              <a:avLst/>
              <a:gdLst>
                <a:gd name="T0" fmla="*/ 77 w 126"/>
                <a:gd name="T1" fmla="*/ 110 h 123"/>
                <a:gd name="T2" fmla="*/ 118 w 126"/>
                <a:gd name="T3" fmla="*/ 0 h 123"/>
                <a:gd name="T4" fmla="*/ 67 w 126"/>
                <a:gd name="T5" fmla="*/ 91 h 123"/>
                <a:gd name="T6" fmla="*/ 0 w 126"/>
                <a:gd name="T7" fmla="*/ 85 h 123"/>
                <a:gd name="T8" fmla="*/ 77 w 126"/>
                <a:gd name="T9" fmla="*/ 11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3">
                  <a:moveTo>
                    <a:pt x="77" y="110"/>
                  </a:moveTo>
                  <a:cubicBezTo>
                    <a:pt x="110" y="94"/>
                    <a:pt x="126" y="43"/>
                    <a:pt x="118" y="0"/>
                  </a:cubicBezTo>
                  <a:cubicBezTo>
                    <a:pt x="117" y="39"/>
                    <a:pt x="98" y="76"/>
                    <a:pt x="67" y="91"/>
                  </a:cubicBezTo>
                  <a:cubicBezTo>
                    <a:pt x="44" y="102"/>
                    <a:pt x="20" y="99"/>
                    <a:pt x="0" y="85"/>
                  </a:cubicBezTo>
                  <a:cubicBezTo>
                    <a:pt x="20" y="108"/>
                    <a:pt x="50" y="123"/>
                    <a:pt x="77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8304213" y="2852738"/>
              <a:ext cx="268288" cy="219075"/>
            </a:xfrm>
            <a:custGeom>
              <a:avLst/>
              <a:gdLst>
                <a:gd name="T0" fmla="*/ 72 w 128"/>
                <a:gd name="T1" fmla="*/ 96 h 105"/>
                <a:gd name="T2" fmla="*/ 125 w 128"/>
                <a:gd name="T3" fmla="*/ 0 h 105"/>
                <a:gd name="T4" fmla="*/ 68 w 128"/>
                <a:gd name="T5" fmla="*/ 78 h 105"/>
                <a:gd name="T6" fmla="*/ 0 w 128"/>
                <a:gd name="T7" fmla="*/ 66 h 105"/>
                <a:gd name="T8" fmla="*/ 72 w 128"/>
                <a:gd name="T9" fmla="*/ 9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05">
                  <a:moveTo>
                    <a:pt x="72" y="96"/>
                  </a:moveTo>
                  <a:cubicBezTo>
                    <a:pt x="106" y="86"/>
                    <a:pt x="128" y="44"/>
                    <a:pt x="125" y="0"/>
                  </a:cubicBezTo>
                  <a:cubicBezTo>
                    <a:pt x="120" y="39"/>
                    <a:pt x="99" y="68"/>
                    <a:pt x="68" y="78"/>
                  </a:cubicBezTo>
                  <a:cubicBezTo>
                    <a:pt x="44" y="85"/>
                    <a:pt x="18" y="83"/>
                    <a:pt x="0" y="66"/>
                  </a:cubicBezTo>
                  <a:cubicBezTo>
                    <a:pt x="17" y="92"/>
                    <a:pt x="44" y="105"/>
                    <a:pt x="7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6273801" y="3178176"/>
              <a:ext cx="298450" cy="269875"/>
            </a:xfrm>
            <a:custGeom>
              <a:avLst/>
              <a:gdLst>
                <a:gd name="T0" fmla="*/ 49 w 143"/>
                <a:gd name="T1" fmla="*/ 22 h 129"/>
                <a:gd name="T2" fmla="*/ 19 w 143"/>
                <a:gd name="T3" fmla="*/ 129 h 129"/>
                <a:gd name="T4" fmla="*/ 64 w 143"/>
                <a:gd name="T5" fmla="*/ 35 h 129"/>
                <a:gd name="T6" fmla="*/ 143 w 143"/>
                <a:gd name="T7" fmla="*/ 14 h 129"/>
                <a:gd name="T8" fmla="*/ 49 w 143"/>
                <a:gd name="T9" fmla="*/ 2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29">
                  <a:moveTo>
                    <a:pt x="49" y="22"/>
                  </a:moveTo>
                  <a:cubicBezTo>
                    <a:pt x="13" y="47"/>
                    <a:pt x="0" y="93"/>
                    <a:pt x="19" y="129"/>
                  </a:cubicBezTo>
                  <a:cubicBezTo>
                    <a:pt x="12" y="94"/>
                    <a:pt x="30" y="58"/>
                    <a:pt x="64" y="35"/>
                  </a:cubicBezTo>
                  <a:cubicBezTo>
                    <a:pt x="89" y="18"/>
                    <a:pt x="116" y="9"/>
                    <a:pt x="143" y="14"/>
                  </a:cubicBezTo>
                  <a:cubicBezTo>
                    <a:pt x="115" y="0"/>
                    <a:pt x="78" y="2"/>
                    <a:pt x="4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6246813" y="3148013"/>
              <a:ext cx="325438" cy="227013"/>
            </a:xfrm>
            <a:custGeom>
              <a:avLst/>
              <a:gdLst>
                <a:gd name="T0" fmla="*/ 67 w 156"/>
                <a:gd name="T1" fmla="*/ 14 h 108"/>
                <a:gd name="T2" fmla="*/ 11 w 156"/>
                <a:gd name="T3" fmla="*/ 108 h 108"/>
                <a:gd name="T4" fmla="*/ 72 w 156"/>
                <a:gd name="T5" fmla="*/ 21 h 108"/>
                <a:gd name="T6" fmla="*/ 156 w 156"/>
                <a:gd name="T7" fmla="*/ 21 h 108"/>
                <a:gd name="T8" fmla="*/ 67 w 156"/>
                <a:gd name="T9" fmla="*/ 1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08">
                  <a:moveTo>
                    <a:pt x="67" y="14"/>
                  </a:moveTo>
                  <a:cubicBezTo>
                    <a:pt x="26" y="31"/>
                    <a:pt x="0" y="69"/>
                    <a:pt x="11" y="108"/>
                  </a:cubicBezTo>
                  <a:cubicBezTo>
                    <a:pt x="11" y="72"/>
                    <a:pt x="34" y="37"/>
                    <a:pt x="72" y="21"/>
                  </a:cubicBezTo>
                  <a:cubicBezTo>
                    <a:pt x="100" y="9"/>
                    <a:pt x="131" y="10"/>
                    <a:pt x="156" y="21"/>
                  </a:cubicBezTo>
                  <a:cubicBezTo>
                    <a:pt x="131" y="1"/>
                    <a:pt x="99" y="0"/>
                    <a:pt x="6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876092" y="4718721"/>
            <a:ext cx="892896" cy="2003621"/>
            <a:chOff x="2284413" y="412750"/>
            <a:chExt cx="2824162" cy="6337301"/>
          </a:xfrm>
        </p:grpSpPr>
        <p:grpSp>
          <p:nvGrpSpPr>
            <p:cNvPr id="139" name="Group 138"/>
            <p:cNvGrpSpPr/>
            <p:nvPr/>
          </p:nvGrpSpPr>
          <p:grpSpPr>
            <a:xfrm>
              <a:off x="2971800" y="4267201"/>
              <a:ext cx="1501776" cy="2482850"/>
              <a:chOff x="6661150" y="2820988"/>
              <a:chExt cx="1501776" cy="2482850"/>
            </a:xfrm>
          </p:grpSpPr>
          <p:sp>
            <p:nvSpPr>
              <p:cNvPr id="136" name="Freeform 133"/>
              <p:cNvSpPr>
                <a:spLocks/>
              </p:cNvSpPr>
              <p:nvPr/>
            </p:nvSpPr>
            <p:spPr bwMode="auto">
              <a:xfrm>
                <a:off x="6661150" y="2820988"/>
                <a:ext cx="1501776" cy="2482850"/>
              </a:xfrm>
              <a:custGeom>
                <a:avLst/>
                <a:gdLst>
                  <a:gd name="T0" fmla="*/ 2 w 397"/>
                  <a:gd name="T1" fmla="*/ 268 h 659"/>
                  <a:gd name="T2" fmla="*/ 0 w 397"/>
                  <a:gd name="T3" fmla="*/ 268 h 659"/>
                  <a:gd name="T4" fmla="*/ 0 w 397"/>
                  <a:gd name="T5" fmla="*/ 268 h 659"/>
                  <a:gd name="T6" fmla="*/ 3 w 397"/>
                  <a:gd name="T7" fmla="*/ 271 h 659"/>
                  <a:gd name="T8" fmla="*/ 4 w 397"/>
                  <a:gd name="T9" fmla="*/ 282 h 659"/>
                  <a:gd name="T10" fmla="*/ 5 w 397"/>
                  <a:gd name="T11" fmla="*/ 284 h 659"/>
                  <a:gd name="T12" fmla="*/ 48 w 397"/>
                  <a:gd name="T13" fmla="*/ 418 h 659"/>
                  <a:gd name="T14" fmla="*/ 92 w 397"/>
                  <a:gd name="T15" fmla="*/ 290 h 659"/>
                  <a:gd name="T16" fmla="*/ 172 w 397"/>
                  <a:gd name="T17" fmla="*/ 441 h 659"/>
                  <a:gd name="T18" fmla="*/ 145 w 397"/>
                  <a:gd name="T19" fmla="*/ 564 h 659"/>
                  <a:gd name="T20" fmla="*/ 201 w 397"/>
                  <a:gd name="T21" fmla="*/ 659 h 659"/>
                  <a:gd name="T22" fmla="*/ 172 w 397"/>
                  <a:gd name="T23" fmla="*/ 604 h 659"/>
                  <a:gd name="T24" fmla="*/ 182 w 397"/>
                  <a:gd name="T25" fmla="*/ 528 h 659"/>
                  <a:gd name="T26" fmla="*/ 229 w 397"/>
                  <a:gd name="T27" fmla="*/ 462 h 659"/>
                  <a:gd name="T28" fmla="*/ 272 w 397"/>
                  <a:gd name="T29" fmla="*/ 386 h 659"/>
                  <a:gd name="T30" fmla="*/ 280 w 397"/>
                  <a:gd name="T31" fmla="*/ 362 h 659"/>
                  <a:gd name="T32" fmla="*/ 307 w 397"/>
                  <a:gd name="T33" fmla="*/ 484 h 659"/>
                  <a:gd name="T34" fmla="*/ 325 w 397"/>
                  <a:gd name="T35" fmla="*/ 406 h 659"/>
                  <a:gd name="T36" fmla="*/ 370 w 397"/>
                  <a:gd name="T37" fmla="*/ 198 h 659"/>
                  <a:gd name="T38" fmla="*/ 189 w 397"/>
                  <a:gd name="T39" fmla="*/ 0 h 659"/>
                  <a:gd name="T40" fmla="*/ 3 w 397"/>
                  <a:gd name="T41" fmla="*/ 254 h 659"/>
                  <a:gd name="T42" fmla="*/ 2 w 397"/>
                  <a:gd name="T43" fmla="*/ 268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97" h="659">
                    <a:moveTo>
                      <a:pt x="2" y="268"/>
                    </a:moveTo>
                    <a:cubicBezTo>
                      <a:pt x="2" y="267"/>
                      <a:pt x="0" y="264"/>
                      <a:pt x="0" y="268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0" y="269"/>
                      <a:pt x="2" y="270"/>
                      <a:pt x="3" y="271"/>
                    </a:cubicBezTo>
                    <a:cubicBezTo>
                      <a:pt x="3" y="275"/>
                      <a:pt x="4" y="278"/>
                      <a:pt x="4" y="282"/>
                    </a:cubicBezTo>
                    <a:cubicBezTo>
                      <a:pt x="5" y="283"/>
                      <a:pt x="5" y="283"/>
                      <a:pt x="5" y="284"/>
                    </a:cubicBezTo>
                    <a:cubicBezTo>
                      <a:pt x="10" y="335"/>
                      <a:pt x="25" y="381"/>
                      <a:pt x="48" y="418"/>
                    </a:cubicBezTo>
                    <a:cubicBezTo>
                      <a:pt x="23" y="377"/>
                      <a:pt x="37" y="299"/>
                      <a:pt x="92" y="290"/>
                    </a:cubicBezTo>
                    <a:cubicBezTo>
                      <a:pt x="158" y="280"/>
                      <a:pt x="169" y="399"/>
                      <a:pt x="172" y="441"/>
                    </a:cubicBezTo>
                    <a:cubicBezTo>
                      <a:pt x="174" y="484"/>
                      <a:pt x="145" y="521"/>
                      <a:pt x="145" y="564"/>
                    </a:cubicBezTo>
                    <a:cubicBezTo>
                      <a:pt x="145" y="613"/>
                      <a:pt x="170" y="653"/>
                      <a:pt x="201" y="659"/>
                    </a:cubicBezTo>
                    <a:cubicBezTo>
                      <a:pt x="187" y="656"/>
                      <a:pt x="174" y="616"/>
                      <a:pt x="172" y="604"/>
                    </a:cubicBezTo>
                    <a:cubicBezTo>
                      <a:pt x="168" y="580"/>
                      <a:pt x="175" y="551"/>
                      <a:pt x="182" y="528"/>
                    </a:cubicBezTo>
                    <a:cubicBezTo>
                      <a:pt x="190" y="501"/>
                      <a:pt x="211" y="483"/>
                      <a:pt x="229" y="462"/>
                    </a:cubicBezTo>
                    <a:cubicBezTo>
                      <a:pt x="247" y="440"/>
                      <a:pt x="262" y="414"/>
                      <a:pt x="272" y="386"/>
                    </a:cubicBezTo>
                    <a:cubicBezTo>
                      <a:pt x="275" y="378"/>
                      <a:pt x="278" y="370"/>
                      <a:pt x="280" y="362"/>
                    </a:cubicBezTo>
                    <a:cubicBezTo>
                      <a:pt x="284" y="420"/>
                      <a:pt x="307" y="484"/>
                      <a:pt x="307" y="484"/>
                    </a:cubicBezTo>
                    <a:cubicBezTo>
                      <a:pt x="299" y="437"/>
                      <a:pt x="325" y="406"/>
                      <a:pt x="325" y="406"/>
                    </a:cubicBezTo>
                    <a:cubicBezTo>
                      <a:pt x="397" y="291"/>
                      <a:pt x="370" y="198"/>
                      <a:pt x="370" y="198"/>
                    </a:cubicBezTo>
                    <a:cubicBezTo>
                      <a:pt x="351" y="85"/>
                      <a:pt x="277" y="0"/>
                      <a:pt x="189" y="0"/>
                    </a:cubicBezTo>
                    <a:cubicBezTo>
                      <a:pt x="87" y="0"/>
                      <a:pt x="3" y="114"/>
                      <a:pt x="3" y="254"/>
                    </a:cubicBezTo>
                    <a:cubicBezTo>
                      <a:pt x="3" y="258"/>
                      <a:pt x="2" y="263"/>
                      <a:pt x="2" y="268"/>
                    </a:cubicBezTo>
                    <a:close/>
                  </a:path>
                </a:pathLst>
              </a:custGeom>
              <a:solidFill>
                <a:srgbClr val="F15A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7" name="Freeform 134"/>
              <p:cNvSpPr>
                <a:spLocks/>
              </p:cNvSpPr>
              <p:nvPr/>
            </p:nvSpPr>
            <p:spPr bwMode="auto">
              <a:xfrm>
                <a:off x="6794500" y="2892426"/>
                <a:ext cx="1223963" cy="1563688"/>
              </a:xfrm>
              <a:custGeom>
                <a:avLst/>
                <a:gdLst>
                  <a:gd name="T0" fmla="*/ 154 w 324"/>
                  <a:gd name="T1" fmla="*/ 0 h 415"/>
                  <a:gd name="T2" fmla="*/ 304 w 324"/>
                  <a:gd name="T3" fmla="*/ 172 h 415"/>
                  <a:gd name="T4" fmla="*/ 305 w 324"/>
                  <a:gd name="T5" fmla="*/ 174 h 415"/>
                  <a:gd name="T6" fmla="*/ 305 w 324"/>
                  <a:gd name="T7" fmla="*/ 176 h 415"/>
                  <a:gd name="T8" fmla="*/ 276 w 324"/>
                  <a:gd name="T9" fmla="*/ 338 h 415"/>
                  <a:gd name="T10" fmla="*/ 255 w 324"/>
                  <a:gd name="T11" fmla="*/ 261 h 415"/>
                  <a:gd name="T12" fmla="*/ 230 w 324"/>
                  <a:gd name="T13" fmla="*/ 302 h 415"/>
                  <a:gd name="T14" fmla="*/ 170 w 324"/>
                  <a:gd name="T15" fmla="*/ 412 h 415"/>
                  <a:gd name="T16" fmla="*/ 167 w 324"/>
                  <a:gd name="T17" fmla="*/ 415 h 415"/>
                  <a:gd name="T18" fmla="*/ 167 w 324"/>
                  <a:gd name="T19" fmla="*/ 409 h 415"/>
                  <a:gd name="T20" fmla="*/ 65 w 324"/>
                  <a:gd name="T21" fmla="*/ 228 h 415"/>
                  <a:gd name="T22" fmla="*/ 52 w 324"/>
                  <a:gd name="T23" fmla="*/ 229 h 415"/>
                  <a:gd name="T24" fmla="*/ 2 w 324"/>
                  <a:gd name="T25" fmla="*/ 256 h 415"/>
                  <a:gd name="T26" fmla="*/ 1 w 324"/>
                  <a:gd name="T27" fmla="*/ 251 h 415"/>
                  <a:gd name="T28" fmla="*/ 1 w 324"/>
                  <a:gd name="T29" fmla="*/ 249 h 415"/>
                  <a:gd name="T30" fmla="*/ 0 w 324"/>
                  <a:gd name="T31" fmla="*/ 239 h 415"/>
                  <a:gd name="T32" fmla="*/ 0 w 324"/>
                  <a:gd name="T33" fmla="*/ 236 h 415"/>
                  <a:gd name="T34" fmla="*/ 0 w 324"/>
                  <a:gd name="T35" fmla="*/ 223 h 415"/>
                  <a:gd name="T36" fmla="*/ 154 w 324"/>
                  <a:gd name="T37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4" h="415">
                    <a:moveTo>
                      <a:pt x="154" y="0"/>
                    </a:moveTo>
                    <a:cubicBezTo>
                      <a:pt x="225" y="0"/>
                      <a:pt x="288" y="73"/>
                      <a:pt x="304" y="172"/>
                    </a:cubicBezTo>
                    <a:cubicBezTo>
                      <a:pt x="305" y="174"/>
                      <a:pt x="305" y="174"/>
                      <a:pt x="305" y="174"/>
                    </a:cubicBezTo>
                    <a:cubicBezTo>
                      <a:pt x="305" y="176"/>
                      <a:pt x="305" y="176"/>
                      <a:pt x="305" y="176"/>
                    </a:cubicBezTo>
                    <a:cubicBezTo>
                      <a:pt x="306" y="179"/>
                      <a:pt x="324" y="248"/>
                      <a:pt x="276" y="338"/>
                    </a:cubicBezTo>
                    <a:cubicBezTo>
                      <a:pt x="276" y="335"/>
                      <a:pt x="256" y="263"/>
                      <a:pt x="255" y="261"/>
                    </a:cubicBezTo>
                    <a:cubicBezTo>
                      <a:pt x="256" y="270"/>
                      <a:pt x="235" y="292"/>
                      <a:pt x="230" y="302"/>
                    </a:cubicBezTo>
                    <a:cubicBezTo>
                      <a:pt x="209" y="338"/>
                      <a:pt x="198" y="379"/>
                      <a:pt x="170" y="412"/>
                    </a:cubicBezTo>
                    <a:cubicBezTo>
                      <a:pt x="169" y="413"/>
                      <a:pt x="168" y="414"/>
                      <a:pt x="167" y="415"/>
                    </a:cubicBezTo>
                    <a:cubicBezTo>
                      <a:pt x="167" y="413"/>
                      <a:pt x="167" y="411"/>
                      <a:pt x="167" y="409"/>
                    </a:cubicBezTo>
                    <a:cubicBezTo>
                      <a:pt x="159" y="260"/>
                      <a:pt x="107" y="228"/>
                      <a:pt x="65" y="228"/>
                    </a:cubicBezTo>
                    <a:cubicBezTo>
                      <a:pt x="61" y="228"/>
                      <a:pt x="57" y="229"/>
                      <a:pt x="52" y="229"/>
                    </a:cubicBezTo>
                    <a:cubicBezTo>
                      <a:pt x="33" y="232"/>
                      <a:pt x="15" y="242"/>
                      <a:pt x="2" y="256"/>
                    </a:cubicBezTo>
                    <a:cubicBezTo>
                      <a:pt x="2" y="254"/>
                      <a:pt x="1" y="253"/>
                      <a:pt x="1" y="251"/>
                    </a:cubicBezTo>
                    <a:cubicBezTo>
                      <a:pt x="1" y="249"/>
                      <a:pt x="1" y="249"/>
                      <a:pt x="1" y="249"/>
                    </a:cubicBezTo>
                    <a:cubicBezTo>
                      <a:pt x="1" y="246"/>
                      <a:pt x="1" y="242"/>
                      <a:pt x="0" y="239"/>
                    </a:cubicBezTo>
                    <a:cubicBezTo>
                      <a:pt x="0" y="239"/>
                      <a:pt x="0" y="236"/>
                      <a:pt x="0" y="236"/>
                    </a:cubicBezTo>
                    <a:cubicBezTo>
                      <a:pt x="0" y="231"/>
                      <a:pt x="0" y="227"/>
                      <a:pt x="0" y="223"/>
                    </a:cubicBezTo>
                    <a:cubicBezTo>
                      <a:pt x="0" y="100"/>
                      <a:pt x="69" y="0"/>
                      <a:pt x="154" y="0"/>
                    </a:cubicBezTo>
                    <a:close/>
                  </a:path>
                </a:pathLst>
              </a:custGeom>
              <a:solidFill>
                <a:srgbClr val="F7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8" name="Freeform 135"/>
              <p:cNvSpPr>
                <a:spLocks/>
              </p:cNvSpPr>
              <p:nvPr/>
            </p:nvSpPr>
            <p:spPr bwMode="auto">
              <a:xfrm>
                <a:off x="6994525" y="2979738"/>
                <a:ext cx="801688" cy="1130300"/>
              </a:xfrm>
              <a:custGeom>
                <a:avLst/>
                <a:gdLst>
                  <a:gd name="T0" fmla="*/ 43 w 212"/>
                  <a:gd name="T1" fmla="*/ 142 h 300"/>
                  <a:gd name="T2" fmla="*/ 34 w 212"/>
                  <a:gd name="T3" fmla="*/ 142 h 300"/>
                  <a:gd name="T4" fmla="*/ 1 w 212"/>
                  <a:gd name="T5" fmla="*/ 159 h 300"/>
                  <a:gd name="T6" fmla="*/ 1 w 212"/>
                  <a:gd name="T7" fmla="*/ 156 h 300"/>
                  <a:gd name="T8" fmla="*/ 1 w 212"/>
                  <a:gd name="T9" fmla="*/ 155 h 300"/>
                  <a:gd name="T10" fmla="*/ 0 w 212"/>
                  <a:gd name="T11" fmla="*/ 148 h 300"/>
                  <a:gd name="T12" fmla="*/ 0 w 212"/>
                  <a:gd name="T13" fmla="*/ 146 h 300"/>
                  <a:gd name="T14" fmla="*/ 0 w 212"/>
                  <a:gd name="T15" fmla="*/ 139 h 300"/>
                  <a:gd name="T16" fmla="*/ 101 w 212"/>
                  <a:gd name="T17" fmla="*/ 0 h 300"/>
                  <a:gd name="T18" fmla="*/ 199 w 212"/>
                  <a:gd name="T19" fmla="*/ 107 h 300"/>
                  <a:gd name="T20" fmla="*/ 200 w 212"/>
                  <a:gd name="T21" fmla="*/ 108 h 300"/>
                  <a:gd name="T22" fmla="*/ 200 w 212"/>
                  <a:gd name="T23" fmla="*/ 109 h 300"/>
                  <a:gd name="T24" fmla="*/ 181 w 212"/>
                  <a:gd name="T25" fmla="*/ 210 h 300"/>
                  <a:gd name="T26" fmla="*/ 167 w 212"/>
                  <a:gd name="T27" fmla="*/ 162 h 300"/>
                  <a:gd name="T28" fmla="*/ 150 w 212"/>
                  <a:gd name="T29" fmla="*/ 187 h 300"/>
                  <a:gd name="T30" fmla="*/ 121 w 212"/>
                  <a:gd name="T31" fmla="*/ 300 h 300"/>
                  <a:gd name="T32" fmla="*/ 43 w 212"/>
                  <a:gd name="T33" fmla="*/ 142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2" h="300">
                    <a:moveTo>
                      <a:pt x="43" y="142"/>
                    </a:moveTo>
                    <a:cubicBezTo>
                      <a:pt x="40" y="142"/>
                      <a:pt x="37" y="142"/>
                      <a:pt x="34" y="142"/>
                    </a:cubicBezTo>
                    <a:cubicBezTo>
                      <a:pt x="21" y="144"/>
                      <a:pt x="10" y="150"/>
                      <a:pt x="1" y="159"/>
                    </a:cubicBezTo>
                    <a:cubicBezTo>
                      <a:pt x="1" y="158"/>
                      <a:pt x="1" y="157"/>
                      <a:pt x="1" y="156"/>
                    </a:cubicBezTo>
                    <a:cubicBezTo>
                      <a:pt x="1" y="155"/>
                      <a:pt x="1" y="155"/>
                      <a:pt x="1" y="155"/>
                    </a:cubicBezTo>
                    <a:cubicBezTo>
                      <a:pt x="0" y="152"/>
                      <a:pt x="0" y="150"/>
                      <a:pt x="0" y="148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3"/>
                      <a:pt x="0" y="141"/>
                      <a:pt x="0" y="139"/>
                    </a:cubicBezTo>
                    <a:cubicBezTo>
                      <a:pt x="0" y="62"/>
                      <a:pt x="45" y="0"/>
                      <a:pt x="101" y="0"/>
                    </a:cubicBezTo>
                    <a:cubicBezTo>
                      <a:pt x="147" y="0"/>
                      <a:pt x="189" y="45"/>
                      <a:pt x="199" y="107"/>
                    </a:cubicBezTo>
                    <a:cubicBezTo>
                      <a:pt x="200" y="108"/>
                      <a:pt x="200" y="108"/>
                      <a:pt x="200" y="108"/>
                    </a:cubicBez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1" y="111"/>
                      <a:pt x="212" y="154"/>
                      <a:pt x="181" y="210"/>
                    </a:cubicBezTo>
                    <a:cubicBezTo>
                      <a:pt x="181" y="208"/>
                      <a:pt x="167" y="164"/>
                      <a:pt x="167" y="162"/>
                    </a:cubicBezTo>
                    <a:cubicBezTo>
                      <a:pt x="168" y="168"/>
                      <a:pt x="154" y="181"/>
                      <a:pt x="150" y="187"/>
                    </a:cubicBezTo>
                    <a:cubicBezTo>
                      <a:pt x="137" y="210"/>
                      <a:pt x="126" y="275"/>
                      <a:pt x="121" y="300"/>
                    </a:cubicBezTo>
                    <a:cubicBezTo>
                      <a:pt x="121" y="300"/>
                      <a:pt x="94" y="134"/>
                      <a:pt x="43" y="142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2284413" y="412750"/>
              <a:ext cx="2824162" cy="4770438"/>
              <a:chOff x="2284413" y="412750"/>
              <a:chExt cx="2824162" cy="4770438"/>
            </a:xfrm>
          </p:grpSpPr>
          <p:sp>
            <p:nvSpPr>
              <p:cNvPr id="104" name="Freeform 102"/>
              <p:cNvSpPr>
                <a:spLocks/>
              </p:cNvSpPr>
              <p:nvPr/>
            </p:nvSpPr>
            <p:spPr bwMode="auto">
              <a:xfrm>
                <a:off x="2284413" y="3319463"/>
                <a:ext cx="1177925" cy="1860550"/>
              </a:xfrm>
              <a:custGeom>
                <a:avLst/>
                <a:gdLst>
                  <a:gd name="T0" fmla="*/ 156 w 313"/>
                  <a:gd name="T1" fmla="*/ 0 h 495"/>
                  <a:gd name="T2" fmla="*/ 0 w 313"/>
                  <a:gd name="T3" fmla="*/ 159 h 495"/>
                  <a:gd name="T4" fmla="*/ 0 w 313"/>
                  <a:gd name="T5" fmla="*/ 163 h 495"/>
                  <a:gd name="T6" fmla="*/ 0 w 313"/>
                  <a:gd name="T7" fmla="*/ 163 h 495"/>
                  <a:gd name="T8" fmla="*/ 101 w 313"/>
                  <a:gd name="T9" fmla="*/ 480 h 495"/>
                  <a:gd name="T10" fmla="*/ 106 w 313"/>
                  <a:gd name="T11" fmla="*/ 486 h 495"/>
                  <a:gd name="T12" fmla="*/ 106 w 313"/>
                  <a:gd name="T13" fmla="*/ 486 h 495"/>
                  <a:gd name="T14" fmla="*/ 106 w 313"/>
                  <a:gd name="T15" fmla="*/ 486 h 495"/>
                  <a:gd name="T16" fmla="*/ 128 w 313"/>
                  <a:gd name="T17" fmla="*/ 495 h 495"/>
                  <a:gd name="T18" fmla="*/ 158 w 313"/>
                  <a:gd name="T19" fmla="*/ 469 h 495"/>
                  <a:gd name="T20" fmla="*/ 156 w 313"/>
                  <a:gd name="T21" fmla="*/ 463 h 495"/>
                  <a:gd name="T22" fmla="*/ 156 w 313"/>
                  <a:gd name="T23" fmla="*/ 463 h 495"/>
                  <a:gd name="T24" fmla="*/ 148 w 313"/>
                  <a:gd name="T25" fmla="*/ 415 h 495"/>
                  <a:gd name="T26" fmla="*/ 191 w 313"/>
                  <a:gd name="T27" fmla="*/ 311 h 495"/>
                  <a:gd name="T28" fmla="*/ 191 w 313"/>
                  <a:gd name="T29" fmla="*/ 310 h 495"/>
                  <a:gd name="T30" fmla="*/ 270 w 313"/>
                  <a:gd name="T31" fmla="*/ 264 h 495"/>
                  <a:gd name="T32" fmla="*/ 313 w 313"/>
                  <a:gd name="T33" fmla="*/ 157 h 495"/>
                  <a:gd name="T34" fmla="*/ 156 w 313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495">
                    <a:moveTo>
                      <a:pt x="156" y="0"/>
                    </a:moveTo>
                    <a:cubicBezTo>
                      <a:pt x="70" y="0"/>
                      <a:pt x="0" y="72"/>
                      <a:pt x="0" y="159"/>
                    </a:cubicBezTo>
                    <a:cubicBezTo>
                      <a:pt x="0" y="159"/>
                      <a:pt x="0" y="163"/>
                      <a:pt x="0" y="163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0" y="283"/>
                      <a:pt x="38" y="389"/>
                      <a:pt x="101" y="480"/>
                    </a:cubicBezTo>
                    <a:cubicBezTo>
                      <a:pt x="102" y="482"/>
                      <a:pt x="104" y="484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11" y="491"/>
                      <a:pt x="119" y="495"/>
                      <a:pt x="128" y="495"/>
                    </a:cubicBezTo>
                    <a:cubicBezTo>
                      <a:pt x="145" y="495"/>
                      <a:pt x="158" y="486"/>
                      <a:pt x="158" y="469"/>
                    </a:cubicBezTo>
                    <a:cubicBezTo>
                      <a:pt x="158" y="465"/>
                      <a:pt x="158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52" y="443"/>
                      <a:pt x="145" y="431"/>
                      <a:pt x="148" y="415"/>
                    </a:cubicBezTo>
                    <a:cubicBezTo>
                      <a:pt x="155" y="374"/>
                      <a:pt x="164" y="339"/>
                      <a:pt x="191" y="311"/>
                    </a:cubicBezTo>
                    <a:cubicBezTo>
                      <a:pt x="191" y="311"/>
                      <a:pt x="191" y="310"/>
                      <a:pt x="191" y="310"/>
                    </a:cubicBezTo>
                    <a:cubicBezTo>
                      <a:pt x="212" y="288"/>
                      <a:pt x="239" y="271"/>
                      <a:pt x="270" y="264"/>
                    </a:cubicBezTo>
                    <a:cubicBezTo>
                      <a:pt x="297" y="236"/>
                      <a:pt x="313" y="198"/>
                      <a:pt x="313" y="157"/>
                    </a:cubicBezTo>
                    <a:cubicBezTo>
                      <a:pt x="313" y="70"/>
                      <a:pt x="243" y="0"/>
                      <a:pt x="156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5" name="Freeform 103"/>
              <p:cNvSpPr>
                <a:spLocks/>
              </p:cNvSpPr>
              <p:nvPr/>
            </p:nvSpPr>
            <p:spPr bwMode="auto">
              <a:xfrm>
                <a:off x="2284413" y="3319463"/>
                <a:ext cx="1177925" cy="1860550"/>
              </a:xfrm>
              <a:custGeom>
                <a:avLst/>
                <a:gdLst>
                  <a:gd name="T0" fmla="*/ 156 w 313"/>
                  <a:gd name="T1" fmla="*/ 0 h 495"/>
                  <a:gd name="T2" fmla="*/ 0 w 313"/>
                  <a:gd name="T3" fmla="*/ 159 h 495"/>
                  <a:gd name="T4" fmla="*/ 0 w 313"/>
                  <a:gd name="T5" fmla="*/ 163 h 495"/>
                  <a:gd name="T6" fmla="*/ 0 w 313"/>
                  <a:gd name="T7" fmla="*/ 163 h 495"/>
                  <a:gd name="T8" fmla="*/ 101 w 313"/>
                  <a:gd name="T9" fmla="*/ 480 h 495"/>
                  <a:gd name="T10" fmla="*/ 106 w 313"/>
                  <a:gd name="T11" fmla="*/ 486 h 495"/>
                  <a:gd name="T12" fmla="*/ 106 w 313"/>
                  <a:gd name="T13" fmla="*/ 486 h 495"/>
                  <a:gd name="T14" fmla="*/ 106 w 313"/>
                  <a:gd name="T15" fmla="*/ 486 h 495"/>
                  <a:gd name="T16" fmla="*/ 128 w 313"/>
                  <a:gd name="T17" fmla="*/ 495 h 495"/>
                  <a:gd name="T18" fmla="*/ 158 w 313"/>
                  <a:gd name="T19" fmla="*/ 469 h 495"/>
                  <a:gd name="T20" fmla="*/ 156 w 313"/>
                  <a:gd name="T21" fmla="*/ 463 h 495"/>
                  <a:gd name="T22" fmla="*/ 156 w 313"/>
                  <a:gd name="T23" fmla="*/ 463 h 495"/>
                  <a:gd name="T24" fmla="*/ 148 w 313"/>
                  <a:gd name="T25" fmla="*/ 415 h 495"/>
                  <a:gd name="T26" fmla="*/ 191 w 313"/>
                  <a:gd name="T27" fmla="*/ 311 h 495"/>
                  <a:gd name="T28" fmla="*/ 191 w 313"/>
                  <a:gd name="T29" fmla="*/ 310 h 495"/>
                  <a:gd name="T30" fmla="*/ 270 w 313"/>
                  <a:gd name="T31" fmla="*/ 264 h 495"/>
                  <a:gd name="T32" fmla="*/ 313 w 313"/>
                  <a:gd name="T33" fmla="*/ 157 h 495"/>
                  <a:gd name="T34" fmla="*/ 156 w 313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495">
                    <a:moveTo>
                      <a:pt x="156" y="0"/>
                    </a:moveTo>
                    <a:cubicBezTo>
                      <a:pt x="70" y="0"/>
                      <a:pt x="0" y="72"/>
                      <a:pt x="0" y="159"/>
                    </a:cubicBezTo>
                    <a:cubicBezTo>
                      <a:pt x="0" y="159"/>
                      <a:pt x="0" y="163"/>
                      <a:pt x="0" y="163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0" y="283"/>
                      <a:pt x="38" y="389"/>
                      <a:pt x="101" y="480"/>
                    </a:cubicBezTo>
                    <a:cubicBezTo>
                      <a:pt x="102" y="482"/>
                      <a:pt x="104" y="484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11" y="491"/>
                      <a:pt x="119" y="495"/>
                      <a:pt x="128" y="495"/>
                    </a:cubicBezTo>
                    <a:cubicBezTo>
                      <a:pt x="145" y="495"/>
                      <a:pt x="158" y="486"/>
                      <a:pt x="158" y="469"/>
                    </a:cubicBezTo>
                    <a:cubicBezTo>
                      <a:pt x="158" y="465"/>
                      <a:pt x="158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52" y="443"/>
                      <a:pt x="145" y="431"/>
                      <a:pt x="148" y="415"/>
                    </a:cubicBezTo>
                    <a:cubicBezTo>
                      <a:pt x="155" y="374"/>
                      <a:pt x="164" y="339"/>
                      <a:pt x="191" y="311"/>
                    </a:cubicBezTo>
                    <a:cubicBezTo>
                      <a:pt x="191" y="311"/>
                      <a:pt x="191" y="310"/>
                      <a:pt x="191" y="310"/>
                    </a:cubicBezTo>
                    <a:cubicBezTo>
                      <a:pt x="212" y="288"/>
                      <a:pt x="239" y="271"/>
                      <a:pt x="270" y="264"/>
                    </a:cubicBezTo>
                    <a:cubicBezTo>
                      <a:pt x="297" y="236"/>
                      <a:pt x="313" y="198"/>
                      <a:pt x="313" y="157"/>
                    </a:cubicBezTo>
                    <a:cubicBezTo>
                      <a:pt x="313" y="70"/>
                      <a:pt x="243" y="0"/>
                      <a:pt x="156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6" name="Freeform 104"/>
              <p:cNvSpPr>
                <a:spLocks/>
              </p:cNvSpPr>
              <p:nvPr/>
            </p:nvSpPr>
            <p:spPr bwMode="auto">
              <a:xfrm>
                <a:off x="2284413" y="3319463"/>
                <a:ext cx="1177925" cy="1860550"/>
              </a:xfrm>
              <a:custGeom>
                <a:avLst/>
                <a:gdLst>
                  <a:gd name="T0" fmla="*/ 156 w 313"/>
                  <a:gd name="T1" fmla="*/ 0 h 495"/>
                  <a:gd name="T2" fmla="*/ 0 w 313"/>
                  <a:gd name="T3" fmla="*/ 159 h 495"/>
                  <a:gd name="T4" fmla="*/ 0 w 313"/>
                  <a:gd name="T5" fmla="*/ 163 h 495"/>
                  <a:gd name="T6" fmla="*/ 0 w 313"/>
                  <a:gd name="T7" fmla="*/ 163 h 495"/>
                  <a:gd name="T8" fmla="*/ 101 w 313"/>
                  <a:gd name="T9" fmla="*/ 480 h 495"/>
                  <a:gd name="T10" fmla="*/ 106 w 313"/>
                  <a:gd name="T11" fmla="*/ 486 h 495"/>
                  <a:gd name="T12" fmla="*/ 106 w 313"/>
                  <a:gd name="T13" fmla="*/ 486 h 495"/>
                  <a:gd name="T14" fmla="*/ 106 w 313"/>
                  <a:gd name="T15" fmla="*/ 486 h 495"/>
                  <a:gd name="T16" fmla="*/ 128 w 313"/>
                  <a:gd name="T17" fmla="*/ 495 h 495"/>
                  <a:gd name="T18" fmla="*/ 158 w 313"/>
                  <a:gd name="T19" fmla="*/ 469 h 495"/>
                  <a:gd name="T20" fmla="*/ 156 w 313"/>
                  <a:gd name="T21" fmla="*/ 463 h 495"/>
                  <a:gd name="T22" fmla="*/ 156 w 313"/>
                  <a:gd name="T23" fmla="*/ 463 h 495"/>
                  <a:gd name="T24" fmla="*/ 148 w 313"/>
                  <a:gd name="T25" fmla="*/ 415 h 495"/>
                  <a:gd name="T26" fmla="*/ 191 w 313"/>
                  <a:gd name="T27" fmla="*/ 311 h 495"/>
                  <a:gd name="T28" fmla="*/ 191 w 313"/>
                  <a:gd name="T29" fmla="*/ 310 h 495"/>
                  <a:gd name="T30" fmla="*/ 270 w 313"/>
                  <a:gd name="T31" fmla="*/ 264 h 495"/>
                  <a:gd name="T32" fmla="*/ 313 w 313"/>
                  <a:gd name="T33" fmla="*/ 157 h 495"/>
                  <a:gd name="T34" fmla="*/ 156 w 313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495">
                    <a:moveTo>
                      <a:pt x="156" y="0"/>
                    </a:moveTo>
                    <a:cubicBezTo>
                      <a:pt x="70" y="0"/>
                      <a:pt x="0" y="72"/>
                      <a:pt x="0" y="159"/>
                    </a:cubicBezTo>
                    <a:cubicBezTo>
                      <a:pt x="0" y="159"/>
                      <a:pt x="0" y="163"/>
                      <a:pt x="0" y="163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0" y="283"/>
                      <a:pt x="38" y="389"/>
                      <a:pt x="101" y="480"/>
                    </a:cubicBezTo>
                    <a:cubicBezTo>
                      <a:pt x="102" y="482"/>
                      <a:pt x="104" y="484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11" y="491"/>
                      <a:pt x="119" y="495"/>
                      <a:pt x="128" y="495"/>
                    </a:cubicBezTo>
                    <a:cubicBezTo>
                      <a:pt x="145" y="495"/>
                      <a:pt x="158" y="486"/>
                      <a:pt x="158" y="469"/>
                    </a:cubicBezTo>
                    <a:cubicBezTo>
                      <a:pt x="158" y="465"/>
                      <a:pt x="158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52" y="443"/>
                      <a:pt x="145" y="431"/>
                      <a:pt x="148" y="415"/>
                    </a:cubicBezTo>
                    <a:cubicBezTo>
                      <a:pt x="155" y="374"/>
                      <a:pt x="164" y="339"/>
                      <a:pt x="191" y="311"/>
                    </a:cubicBezTo>
                    <a:cubicBezTo>
                      <a:pt x="191" y="311"/>
                      <a:pt x="191" y="310"/>
                      <a:pt x="191" y="310"/>
                    </a:cubicBezTo>
                    <a:cubicBezTo>
                      <a:pt x="212" y="288"/>
                      <a:pt x="239" y="271"/>
                      <a:pt x="270" y="264"/>
                    </a:cubicBezTo>
                    <a:cubicBezTo>
                      <a:pt x="297" y="236"/>
                      <a:pt x="313" y="198"/>
                      <a:pt x="313" y="157"/>
                    </a:cubicBezTo>
                    <a:cubicBezTo>
                      <a:pt x="313" y="70"/>
                      <a:pt x="243" y="0"/>
                      <a:pt x="156" y="0"/>
                    </a:cubicBezTo>
                    <a:close/>
                  </a:path>
                </a:pathLst>
              </a:custGeom>
              <a:solidFill>
                <a:srgbClr val="25648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7" name="Freeform 105"/>
              <p:cNvSpPr>
                <a:spLocks/>
              </p:cNvSpPr>
              <p:nvPr/>
            </p:nvSpPr>
            <p:spPr bwMode="auto">
              <a:xfrm>
                <a:off x="3933825" y="3319463"/>
                <a:ext cx="1174750" cy="1860550"/>
              </a:xfrm>
              <a:custGeom>
                <a:avLst/>
                <a:gdLst>
                  <a:gd name="T0" fmla="*/ 156 w 312"/>
                  <a:gd name="T1" fmla="*/ 0 h 495"/>
                  <a:gd name="T2" fmla="*/ 312 w 312"/>
                  <a:gd name="T3" fmla="*/ 159 h 495"/>
                  <a:gd name="T4" fmla="*/ 312 w 312"/>
                  <a:gd name="T5" fmla="*/ 163 h 495"/>
                  <a:gd name="T6" fmla="*/ 312 w 312"/>
                  <a:gd name="T7" fmla="*/ 163 h 495"/>
                  <a:gd name="T8" fmla="*/ 212 w 312"/>
                  <a:gd name="T9" fmla="*/ 480 h 495"/>
                  <a:gd name="T10" fmla="*/ 207 w 312"/>
                  <a:gd name="T11" fmla="*/ 486 h 495"/>
                  <a:gd name="T12" fmla="*/ 207 w 312"/>
                  <a:gd name="T13" fmla="*/ 486 h 495"/>
                  <a:gd name="T14" fmla="*/ 207 w 312"/>
                  <a:gd name="T15" fmla="*/ 486 h 495"/>
                  <a:gd name="T16" fmla="*/ 184 w 312"/>
                  <a:gd name="T17" fmla="*/ 495 h 495"/>
                  <a:gd name="T18" fmla="*/ 154 w 312"/>
                  <a:gd name="T19" fmla="*/ 469 h 495"/>
                  <a:gd name="T20" fmla="*/ 156 w 312"/>
                  <a:gd name="T21" fmla="*/ 463 h 495"/>
                  <a:gd name="T22" fmla="*/ 156 w 312"/>
                  <a:gd name="T23" fmla="*/ 463 h 495"/>
                  <a:gd name="T24" fmla="*/ 165 w 312"/>
                  <a:gd name="T25" fmla="*/ 415 h 495"/>
                  <a:gd name="T26" fmla="*/ 122 w 312"/>
                  <a:gd name="T27" fmla="*/ 311 h 495"/>
                  <a:gd name="T28" fmla="*/ 122 w 312"/>
                  <a:gd name="T29" fmla="*/ 310 h 495"/>
                  <a:gd name="T30" fmla="*/ 42 w 312"/>
                  <a:gd name="T31" fmla="*/ 264 h 495"/>
                  <a:gd name="T32" fmla="*/ 0 w 312"/>
                  <a:gd name="T33" fmla="*/ 157 h 495"/>
                  <a:gd name="T34" fmla="*/ 156 w 312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2" h="495">
                    <a:moveTo>
                      <a:pt x="156" y="0"/>
                    </a:moveTo>
                    <a:cubicBezTo>
                      <a:pt x="242" y="0"/>
                      <a:pt x="312" y="72"/>
                      <a:pt x="312" y="159"/>
                    </a:cubicBezTo>
                    <a:cubicBezTo>
                      <a:pt x="312" y="159"/>
                      <a:pt x="312" y="163"/>
                      <a:pt x="312" y="163"/>
                    </a:cubicBezTo>
                    <a:cubicBezTo>
                      <a:pt x="312" y="163"/>
                      <a:pt x="312" y="163"/>
                      <a:pt x="312" y="163"/>
                    </a:cubicBezTo>
                    <a:cubicBezTo>
                      <a:pt x="312" y="283"/>
                      <a:pt x="275" y="389"/>
                      <a:pt x="212" y="480"/>
                    </a:cubicBezTo>
                    <a:cubicBezTo>
                      <a:pt x="210" y="482"/>
                      <a:pt x="209" y="484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1" y="491"/>
                      <a:pt x="193" y="495"/>
                      <a:pt x="184" y="495"/>
                    </a:cubicBezTo>
                    <a:cubicBezTo>
                      <a:pt x="168" y="495"/>
                      <a:pt x="154" y="486"/>
                      <a:pt x="154" y="469"/>
                    </a:cubicBezTo>
                    <a:cubicBezTo>
                      <a:pt x="154" y="465"/>
                      <a:pt x="155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60" y="443"/>
                      <a:pt x="167" y="431"/>
                      <a:pt x="165" y="415"/>
                    </a:cubicBezTo>
                    <a:cubicBezTo>
                      <a:pt x="158" y="374"/>
                      <a:pt x="148" y="339"/>
                      <a:pt x="122" y="311"/>
                    </a:cubicBezTo>
                    <a:cubicBezTo>
                      <a:pt x="122" y="311"/>
                      <a:pt x="122" y="310"/>
                      <a:pt x="122" y="310"/>
                    </a:cubicBezTo>
                    <a:cubicBezTo>
                      <a:pt x="101" y="288"/>
                      <a:pt x="73" y="271"/>
                      <a:pt x="42" y="264"/>
                    </a:cubicBezTo>
                    <a:cubicBezTo>
                      <a:pt x="16" y="236"/>
                      <a:pt x="0" y="198"/>
                      <a:pt x="0" y="157"/>
                    </a:cubicBezTo>
                    <a:cubicBezTo>
                      <a:pt x="0" y="70"/>
                      <a:pt x="70" y="0"/>
                      <a:pt x="156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8" name="Freeform 106"/>
              <p:cNvSpPr>
                <a:spLocks/>
              </p:cNvSpPr>
              <p:nvPr/>
            </p:nvSpPr>
            <p:spPr bwMode="auto">
              <a:xfrm>
                <a:off x="3933825" y="3319463"/>
                <a:ext cx="1174750" cy="1860550"/>
              </a:xfrm>
              <a:custGeom>
                <a:avLst/>
                <a:gdLst>
                  <a:gd name="T0" fmla="*/ 156 w 312"/>
                  <a:gd name="T1" fmla="*/ 0 h 495"/>
                  <a:gd name="T2" fmla="*/ 312 w 312"/>
                  <a:gd name="T3" fmla="*/ 159 h 495"/>
                  <a:gd name="T4" fmla="*/ 312 w 312"/>
                  <a:gd name="T5" fmla="*/ 163 h 495"/>
                  <a:gd name="T6" fmla="*/ 312 w 312"/>
                  <a:gd name="T7" fmla="*/ 163 h 495"/>
                  <a:gd name="T8" fmla="*/ 212 w 312"/>
                  <a:gd name="T9" fmla="*/ 480 h 495"/>
                  <a:gd name="T10" fmla="*/ 207 w 312"/>
                  <a:gd name="T11" fmla="*/ 486 h 495"/>
                  <a:gd name="T12" fmla="*/ 207 w 312"/>
                  <a:gd name="T13" fmla="*/ 486 h 495"/>
                  <a:gd name="T14" fmla="*/ 207 w 312"/>
                  <a:gd name="T15" fmla="*/ 486 h 495"/>
                  <a:gd name="T16" fmla="*/ 184 w 312"/>
                  <a:gd name="T17" fmla="*/ 495 h 495"/>
                  <a:gd name="T18" fmla="*/ 154 w 312"/>
                  <a:gd name="T19" fmla="*/ 469 h 495"/>
                  <a:gd name="T20" fmla="*/ 156 w 312"/>
                  <a:gd name="T21" fmla="*/ 463 h 495"/>
                  <a:gd name="T22" fmla="*/ 156 w 312"/>
                  <a:gd name="T23" fmla="*/ 463 h 495"/>
                  <a:gd name="T24" fmla="*/ 165 w 312"/>
                  <a:gd name="T25" fmla="*/ 415 h 495"/>
                  <a:gd name="T26" fmla="*/ 122 w 312"/>
                  <a:gd name="T27" fmla="*/ 311 h 495"/>
                  <a:gd name="T28" fmla="*/ 122 w 312"/>
                  <a:gd name="T29" fmla="*/ 310 h 495"/>
                  <a:gd name="T30" fmla="*/ 42 w 312"/>
                  <a:gd name="T31" fmla="*/ 264 h 495"/>
                  <a:gd name="T32" fmla="*/ 0 w 312"/>
                  <a:gd name="T33" fmla="*/ 157 h 495"/>
                  <a:gd name="T34" fmla="*/ 156 w 312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2" h="495">
                    <a:moveTo>
                      <a:pt x="156" y="0"/>
                    </a:moveTo>
                    <a:cubicBezTo>
                      <a:pt x="242" y="0"/>
                      <a:pt x="312" y="72"/>
                      <a:pt x="312" y="159"/>
                    </a:cubicBezTo>
                    <a:cubicBezTo>
                      <a:pt x="312" y="159"/>
                      <a:pt x="312" y="163"/>
                      <a:pt x="312" y="163"/>
                    </a:cubicBezTo>
                    <a:cubicBezTo>
                      <a:pt x="312" y="163"/>
                      <a:pt x="312" y="163"/>
                      <a:pt x="312" y="163"/>
                    </a:cubicBezTo>
                    <a:cubicBezTo>
                      <a:pt x="312" y="283"/>
                      <a:pt x="275" y="389"/>
                      <a:pt x="212" y="480"/>
                    </a:cubicBezTo>
                    <a:cubicBezTo>
                      <a:pt x="210" y="482"/>
                      <a:pt x="209" y="484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1" y="491"/>
                      <a:pt x="193" y="495"/>
                      <a:pt x="184" y="495"/>
                    </a:cubicBezTo>
                    <a:cubicBezTo>
                      <a:pt x="168" y="495"/>
                      <a:pt x="154" y="486"/>
                      <a:pt x="154" y="469"/>
                    </a:cubicBezTo>
                    <a:cubicBezTo>
                      <a:pt x="154" y="465"/>
                      <a:pt x="155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60" y="443"/>
                      <a:pt x="167" y="431"/>
                      <a:pt x="165" y="415"/>
                    </a:cubicBezTo>
                    <a:cubicBezTo>
                      <a:pt x="158" y="374"/>
                      <a:pt x="148" y="339"/>
                      <a:pt x="122" y="311"/>
                    </a:cubicBezTo>
                    <a:cubicBezTo>
                      <a:pt x="122" y="311"/>
                      <a:pt x="122" y="310"/>
                      <a:pt x="122" y="310"/>
                    </a:cubicBezTo>
                    <a:cubicBezTo>
                      <a:pt x="101" y="288"/>
                      <a:pt x="73" y="271"/>
                      <a:pt x="42" y="264"/>
                    </a:cubicBezTo>
                    <a:cubicBezTo>
                      <a:pt x="16" y="236"/>
                      <a:pt x="0" y="198"/>
                      <a:pt x="0" y="157"/>
                    </a:cubicBezTo>
                    <a:cubicBezTo>
                      <a:pt x="0" y="70"/>
                      <a:pt x="70" y="0"/>
                      <a:pt x="156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9" name="Freeform 107"/>
              <p:cNvSpPr>
                <a:spLocks/>
              </p:cNvSpPr>
              <p:nvPr/>
            </p:nvSpPr>
            <p:spPr bwMode="auto">
              <a:xfrm>
                <a:off x="3933825" y="3319463"/>
                <a:ext cx="1174750" cy="1860550"/>
              </a:xfrm>
              <a:custGeom>
                <a:avLst/>
                <a:gdLst>
                  <a:gd name="T0" fmla="*/ 156 w 312"/>
                  <a:gd name="T1" fmla="*/ 0 h 495"/>
                  <a:gd name="T2" fmla="*/ 312 w 312"/>
                  <a:gd name="T3" fmla="*/ 159 h 495"/>
                  <a:gd name="T4" fmla="*/ 312 w 312"/>
                  <a:gd name="T5" fmla="*/ 163 h 495"/>
                  <a:gd name="T6" fmla="*/ 312 w 312"/>
                  <a:gd name="T7" fmla="*/ 163 h 495"/>
                  <a:gd name="T8" fmla="*/ 212 w 312"/>
                  <a:gd name="T9" fmla="*/ 480 h 495"/>
                  <a:gd name="T10" fmla="*/ 207 w 312"/>
                  <a:gd name="T11" fmla="*/ 486 h 495"/>
                  <a:gd name="T12" fmla="*/ 207 w 312"/>
                  <a:gd name="T13" fmla="*/ 486 h 495"/>
                  <a:gd name="T14" fmla="*/ 207 w 312"/>
                  <a:gd name="T15" fmla="*/ 486 h 495"/>
                  <a:gd name="T16" fmla="*/ 184 w 312"/>
                  <a:gd name="T17" fmla="*/ 495 h 495"/>
                  <a:gd name="T18" fmla="*/ 154 w 312"/>
                  <a:gd name="T19" fmla="*/ 469 h 495"/>
                  <a:gd name="T20" fmla="*/ 156 w 312"/>
                  <a:gd name="T21" fmla="*/ 463 h 495"/>
                  <a:gd name="T22" fmla="*/ 156 w 312"/>
                  <a:gd name="T23" fmla="*/ 463 h 495"/>
                  <a:gd name="T24" fmla="*/ 165 w 312"/>
                  <a:gd name="T25" fmla="*/ 415 h 495"/>
                  <a:gd name="T26" fmla="*/ 122 w 312"/>
                  <a:gd name="T27" fmla="*/ 311 h 495"/>
                  <a:gd name="T28" fmla="*/ 122 w 312"/>
                  <a:gd name="T29" fmla="*/ 310 h 495"/>
                  <a:gd name="T30" fmla="*/ 42 w 312"/>
                  <a:gd name="T31" fmla="*/ 264 h 495"/>
                  <a:gd name="T32" fmla="*/ 0 w 312"/>
                  <a:gd name="T33" fmla="*/ 157 h 495"/>
                  <a:gd name="T34" fmla="*/ 156 w 312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2" h="495">
                    <a:moveTo>
                      <a:pt x="156" y="0"/>
                    </a:moveTo>
                    <a:cubicBezTo>
                      <a:pt x="242" y="0"/>
                      <a:pt x="312" y="72"/>
                      <a:pt x="312" y="159"/>
                    </a:cubicBezTo>
                    <a:cubicBezTo>
                      <a:pt x="312" y="159"/>
                      <a:pt x="312" y="163"/>
                      <a:pt x="312" y="163"/>
                    </a:cubicBezTo>
                    <a:cubicBezTo>
                      <a:pt x="312" y="163"/>
                      <a:pt x="312" y="163"/>
                      <a:pt x="312" y="163"/>
                    </a:cubicBezTo>
                    <a:cubicBezTo>
                      <a:pt x="312" y="283"/>
                      <a:pt x="275" y="389"/>
                      <a:pt x="212" y="480"/>
                    </a:cubicBezTo>
                    <a:cubicBezTo>
                      <a:pt x="210" y="482"/>
                      <a:pt x="209" y="484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1" y="491"/>
                      <a:pt x="193" y="495"/>
                      <a:pt x="184" y="495"/>
                    </a:cubicBezTo>
                    <a:cubicBezTo>
                      <a:pt x="168" y="495"/>
                      <a:pt x="154" y="486"/>
                      <a:pt x="154" y="469"/>
                    </a:cubicBezTo>
                    <a:cubicBezTo>
                      <a:pt x="154" y="465"/>
                      <a:pt x="155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60" y="443"/>
                      <a:pt x="167" y="431"/>
                      <a:pt x="165" y="415"/>
                    </a:cubicBezTo>
                    <a:cubicBezTo>
                      <a:pt x="158" y="374"/>
                      <a:pt x="148" y="339"/>
                      <a:pt x="122" y="311"/>
                    </a:cubicBezTo>
                    <a:cubicBezTo>
                      <a:pt x="122" y="311"/>
                      <a:pt x="122" y="310"/>
                      <a:pt x="122" y="310"/>
                    </a:cubicBezTo>
                    <a:cubicBezTo>
                      <a:pt x="101" y="288"/>
                      <a:pt x="73" y="271"/>
                      <a:pt x="42" y="264"/>
                    </a:cubicBezTo>
                    <a:cubicBezTo>
                      <a:pt x="16" y="236"/>
                      <a:pt x="0" y="198"/>
                      <a:pt x="0" y="157"/>
                    </a:cubicBezTo>
                    <a:cubicBezTo>
                      <a:pt x="0" y="70"/>
                      <a:pt x="70" y="0"/>
                      <a:pt x="156" y="0"/>
                    </a:cubicBezTo>
                    <a:close/>
                  </a:path>
                </a:pathLst>
              </a:custGeom>
              <a:solidFill>
                <a:srgbClr val="25648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0" name="Freeform 108"/>
              <p:cNvSpPr>
                <a:spLocks/>
              </p:cNvSpPr>
              <p:nvPr/>
            </p:nvSpPr>
            <p:spPr bwMode="auto">
              <a:xfrm>
                <a:off x="2597150" y="412750"/>
                <a:ext cx="2244725" cy="4105275"/>
              </a:xfrm>
              <a:custGeom>
                <a:avLst/>
                <a:gdLst>
                  <a:gd name="T0" fmla="*/ 298 w 596"/>
                  <a:gd name="T1" fmla="*/ 1092 h 1092"/>
                  <a:gd name="T2" fmla="*/ 159 w 596"/>
                  <a:gd name="T3" fmla="*/ 1092 h 1092"/>
                  <a:gd name="T4" fmla="*/ 21 w 596"/>
                  <a:gd name="T5" fmla="*/ 513 h 1092"/>
                  <a:gd name="T6" fmla="*/ 298 w 596"/>
                  <a:gd name="T7" fmla="*/ 0 h 1092"/>
                  <a:gd name="T8" fmla="*/ 299 w 596"/>
                  <a:gd name="T9" fmla="*/ 0 h 1092"/>
                  <a:gd name="T10" fmla="*/ 575 w 596"/>
                  <a:gd name="T11" fmla="*/ 513 h 1092"/>
                  <a:gd name="T12" fmla="*/ 437 w 596"/>
                  <a:gd name="T13" fmla="*/ 1092 h 1092"/>
                  <a:gd name="T14" fmla="*/ 298 w 596"/>
                  <a:gd name="T15" fmla="*/ 1092 h 1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6" h="1092">
                    <a:moveTo>
                      <a:pt x="298" y="1092"/>
                    </a:moveTo>
                    <a:cubicBezTo>
                      <a:pt x="159" y="1092"/>
                      <a:pt x="159" y="1092"/>
                      <a:pt x="159" y="1092"/>
                    </a:cubicBezTo>
                    <a:cubicBezTo>
                      <a:pt x="31" y="824"/>
                      <a:pt x="21" y="513"/>
                      <a:pt x="21" y="513"/>
                    </a:cubicBezTo>
                    <a:cubicBezTo>
                      <a:pt x="0" y="212"/>
                      <a:pt x="298" y="0"/>
                      <a:pt x="298" y="0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9" y="0"/>
                      <a:pt x="596" y="212"/>
                      <a:pt x="575" y="513"/>
                    </a:cubicBezTo>
                    <a:cubicBezTo>
                      <a:pt x="575" y="513"/>
                      <a:pt x="566" y="824"/>
                      <a:pt x="437" y="1092"/>
                    </a:cubicBezTo>
                    <a:lnTo>
                      <a:pt x="298" y="1092"/>
                    </a:lnTo>
                    <a:close/>
                  </a:path>
                </a:pathLst>
              </a:custGeom>
              <a:solidFill>
                <a:srgbClr val="358FC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1" name="Freeform 109"/>
              <p:cNvSpPr>
                <a:spLocks/>
              </p:cNvSpPr>
              <p:nvPr/>
            </p:nvSpPr>
            <p:spPr bwMode="auto">
              <a:xfrm>
                <a:off x="2728913" y="2792413"/>
                <a:ext cx="1987550" cy="647700"/>
              </a:xfrm>
              <a:custGeom>
                <a:avLst/>
                <a:gdLst>
                  <a:gd name="T0" fmla="*/ 508 w 528"/>
                  <a:gd name="T1" fmla="*/ 124 h 172"/>
                  <a:gd name="T2" fmla="*/ 528 w 528"/>
                  <a:gd name="T3" fmla="*/ 0 h 172"/>
                  <a:gd name="T4" fmla="*/ 248 w 528"/>
                  <a:gd name="T5" fmla="*/ 66 h 172"/>
                  <a:gd name="T6" fmla="*/ 0 w 528"/>
                  <a:gd name="T7" fmla="*/ 15 h 172"/>
                  <a:gd name="T8" fmla="*/ 21 w 528"/>
                  <a:gd name="T9" fmla="*/ 136 h 172"/>
                  <a:gd name="T10" fmla="*/ 248 w 528"/>
                  <a:gd name="T11" fmla="*/ 172 h 172"/>
                  <a:gd name="T12" fmla="*/ 508 w 528"/>
                  <a:gd name="T13" fmla="*/ 124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8" h="172">
                    <a:moveTo>
                      <a:pt x="508" y="124"/>
                    </a:moveTo>
                    <a:cubicBezTo>
                      <a:pt x="517" y="79"/>
                      <a:pt x="524" y="36"/>
                      <a:pt x="528" y="0"/>
                    </a:cubicBezTo>
                    <a:cubicBezTo>
                      <a:pt x="444" y="42"/>
                      <a:pt x="349" y="66"/>
                      <a:pt x="248" y="66"/>
                    </a:cubicBezTo>
                    <a:cubicBezTo>
                      <a:pt x="160" y="66"/>
                      <a:pt x="76" y="48"/>
                      <a:pt x="0" y="15"/>
                    </a:cubicBezTo>
                    <a:cubicBezTo>
                      <a:pt x="5" y="51"/>
                      <a:pt x="12" y="92"/>
                      <a:pt x="21" y="136"/>
                    </a:cubicBezTo>
                    <a:cubicBezTo>
                      <a:pt x="92" y="159"/>
                      <a:pt x="169" y="172"/>
                      <a:pt x="248" y="172"/>
                    </a:cubicBezTo>
                    <a:cubicBezTo>
                      <a:pt x="340" y="172"/>
                      <a:pt x="427" y="155"/>
                      <a:pt x="508" y="124"/>
                    </a:cubicBezTo>
                    <a:close/>
                  </a:path>
                </a:pathLst>
              </a:custGeom>
              <a:solidFill>
                <a:srgbClr val="25648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2" name="Freeform 110"/>
              <p:cNvSpPr>
                <a:spLocks/>
              </p:cNvSpPr>
              <p:nvPr/>
            </p:nvSpPr>
            <p:spPr bwMode="auto">
              <a:xfrm>
                <a:off x="2668588" y="1962150"/>
                <a:ext cx="2100262" cy="530225"/>
              </a:xfrm>
              <a:custGeom>
                <a:avLst/>
                <a:gdLst>
                  <a:gd name="T0" fmla="*/ 557 w 558"/>
                  <a:gd name="T1" fmla="*/ 80 h 141"/>
                  <a:gd name="T2" fmla="*/ 552 w 558"/>
                  <a:gd name="T3" fmla="*/ 0 h 141"/>
                  <a:gd name="T4" fmla="*/ 278 w 558"/>
                  <a:gd name="T5" fmla="*/ 62 h 141"/>
                  <a:gd name="T6" fmla="*/ 6 w 558"/>
                  <a:gd name="T7" fmla="*/ 1 h 141"/>
                  <a:gd name="T8" fmla="*/ 2 w 558"/>
                  <a:gd name="T9" fmla="*/ 92 h 141"/>
                  <a:gd name="T10" fmla="*/ 264 w 558"/>
                  <a:gd name="T11" fmla="*/ 141 h 141"/>
                  <a:gd name="T12" fmla="*/ 557 w 558"/>
                  <a:gd name="T13" fmla="*/ 8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8" h="141">
                    <a:moveTo>
                      <a:pt x="557" y="80"/>
                    </a:moveTo>
                    <a:cubicBezTo>
                      <a:pt x="558" y="53"/>
                      <a:pt x="556" y="26"/>
                      <a:pt x="552" y="0"/>
                    </a:cubicBezTo>
                    <a:cubicBezTo>
                      <a:pt x="469" y="40"/>
                      <a:pt x="376" y="62"/>
                      <a:pt x="278" y="62"/>
                    </a:cubicBezTo>
                    <a:cubicBezTo>
                      <a:pt x="181" y="62"/>
                      <a:pt x="88" y="40"/>
                      <a:pt x="6" y="1"/>
                    </a:cubicBezTo>
                    <a:cubicBezTo>
                      <a:pt x="2" y="31"/>
                      <a:pt x="0" y="61"/>
                      <a:pt x="2" y="92"/>
                    </a:cubicBezTo>
                    <a:cubicBezTo>
                      <a:pt x="84" y="123"/>
                      <a:pt x="172" y="141"/>
                      <a:pt x="264" y="141"/>
                    </a:cubicBezTo>
                    <a:cubicBezTo>
                      <a:pt x="368" y="141"/>
                      <a:pt x="467" y="119"/>
                      <a:pt x="557" y="80"/>
                    </a:cubicBezTo>
                    <a:close/>
                  </a:path>
                </a:pathLst>
              </a:custGeom>
              <a:solidFill>
                <a:srgbClr val="25648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3" name="Oval 111"/>
              <p:cNvSpPr>
                <a:spLocks noChangeArrowheads="1"/>
              </p:cNvSpPr>
              <p:nvPr/>
            </p:nvSpPr>
            <p:spPr bwMode="auto">
              <a:xfrm>
                <a:off x="3587750" y="2214563"/>
                <a:ext cx="255587" cy="255588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4" name="Oval 112"/>
              <p:cNvSpPr>
                <a:spLocks noChangeArrowheads="1"/>
              </p:cNvSpPr>
              <p:nvPr/>
            </p:nvSpPr>
            <p:spPr bwMode="auto">
              <a:xfrm>
                <a:off x="3587750" y="2214563"/>
                <a:ext cx="255587" cy="255588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5" name="Oval 113"/>
              <p:cNvSpPr>
                <a:spLocks noChangeArrowheads="1"/>
              </p:cNvSpPr>
              <p:nvPr/>
            </p:nvSpPr>
            <p:spPr bwMode="auto">
              <a:xfrm>
                <a:off x="3587750" y="2214563"/>
                <a:ext cx="255587" cy="255588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6" name="Oval 114"/>
              <p:cNvSpPr>
                <a:spLocks noChangeArrowheads="1"/>
              </p:cNvSpPr>
              <p:nvPr/>
            </p:nvSpPr>
            <p:spPr bwMode="auto">
              <a:xfrm>
                <a:off x="3602038" y="2635250"/>
                <a:ext cx="207962" cy="203200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7" name="Oval 115"/>
              <p:cNvSpPr>
                <a:spLocks noChangeArrowheads="1"/>
              </p:cNvSpPr>
              <p:nvPr/>
            </p:nvSpPr>
            <p:spPr bwMode="auto">
              <a:xfrm>
                <a:off x="3602038" y="2635250"/>
                <a:ext cx="207962" cy="203200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8" name="Oval 116"/>
              <p:cNvSpPr>
                <a:spLocks noChangeArrowheads="1"/>
              </p:cNvSpPr>
              <p:nvPr/>
            </p:nvSpPr>
            <p:spPr bwMode="auto">
              <a:xfrm>
                <a:off x="3602038" y="2635250"/>
                <a:ext cx="207962" cy="20320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9" name="Oval 117"/>
              <p:cNvSpPr>
                <a:spLocks noChangeArrowheads="1"/>
              </p:cNvSpPr>
              <p:nvPr/>
            </p:nvSpPr>
            <p:spPr bwMode="auto">
              <a:xfrm>
                <a:off x="3602038" y="2987675"/>
                <a:ext cx="207962" cy="203200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0" name="Oval 118"/>
              <p:cNvSpPr>
                <a:spLocks noChangeArrowheads="1"/>
              </p:cNvSpPr>
              <p:nvPr/>
            </p:nvSpPr>
            <p:spPr bwMode="auto">
              <a:xfrm>
                <a:off x="3602038" y="2987675"/>
                <a:ext cx="207962" cy="203200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1" name="Oval 119"/>
              <p:cNvSpPr>
                <a:spLocks noChangeArrowheads="1"/>
              </p:cNvSpPr>
              <p:nvPr/>
            </p:nvSpPr>
            <p:spPr bwMode="auto">
              <a:xfrm>
                <a:off x="3602038" y="2987675"/>
                <a:ext cx="207962" cy="20320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2" name="Freeform 120"/>
              <p:cNvSpPr>
                <a:spLocks/>
              </p:cNvSpPr>
              <p:nvPr/>
            </p:nvSpPr>
            <p:spPr bwMode="auto">
              <a:xfrm>
                <a:off x="3568700" y="3319463"/>
                <a:ext cx="293687" cy="1863725"/>
              </a:xfrm>
              <a:custGeom>
                <a:avLst/>
                <a:gdLst>
                  <a:gd name="T0" fmla="*/ 77 w 78"/>
                  <a:gd name="T1" fmla="*/ 48 h 496"/>
                  <a:gd name="T2" fmla="*/ 78 w 78"/>
                  <a:gd name="T3" fmla="*/ 39 h 496"/>
                  <a:gd name="T4" fmla="*/ 39 w 78"/>
                  <a:gd name="T5" fmla="*/ 0 h 496"/>
                  <a:gd name="T6" fmla="*/ 0 w 78"/>
                  <a:gd name="T7" fmla="*/ 40 h 496"/>
                  <a:gd name="T8" fmla="*/ 18 w 78"/>
                  <a:gd name="T9" fmla="*/ 475 h 496"/>
                  <a:gd name="T10" fmla="*/ 19 w 78"/>
                  <a:gd name="T11" fmla="*/ 475 h 496"/>
                  <a:gd name="T12" fmla="*/ 19 w 78"/>
                  <a:gd name="T13" fmla="*/ 475 h 496"/>
                  <a:gd name="T14" fmla="*/ 40 w 78"/>
                  <a:gd name="T15" fmla="*/ 496 h 496"/>
                  <a:gd name="T16" fmla="*/ 61 w 78"/>
                  <a:gd name="T17" fmla="*/ 475 h 496"/>
                  <a:gd name="T18" fmla="*/ 61 w 78"/>
                  <a:gd name="T19" fmla="*/ 475 h 496"/>
                  <a:gd name="T20" fmla="*/ 61 w 78"/>
                  <a:gd name="T21" fmla="*/ 475 h 496"/>
                  <a:gd name="T22" fmla="*/ 77 w 78"/>
                  <a:gd name="T23" fmla="*/ 48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496">
                    <a:moveTo>
                      <a:pt x="77" y="48"/>
                    </a:moveTo>
                    <a:cubicBezTo>
                      <a:pt x="77" y="45"/>
                      <a:pt x="78" y="42"/>
                      <a:pt x="78" y="39"/>
                    </a:cubicBezTo>
                    <a:cubicBezTo>
                      <a:pt x="78" y="18"/>
                      <a:pt x="60" y="0"/>
                      <a:pt x="39" y="0"/>
                    </a:cubicBezTo>
                    <a:cubicBezTo>
                      <a:pt x="17" y="0"/>
                      <a:pt x="0" y="18"/>
                      <a:pt x="0" y="40"/>
                    </a:cubicBezTo>
                    <a:cubicBezTo>
                      <a:pt x="18" y="475"/>
                      <a:pt x="18" y="475"/>
                      <a:pt x="18" y="475"/>
                    </a:cubicBezTo>
                    <a:cubicBezTo>
                      <a:pt x="19" y="475"/>
                      <a:pt x="19" y="475"/>
                      <a:pt x="19" y="475"/>
                    </a:cubicBezTo>
                    <a:cubicBezTo>
                      <a:pt x="19" y="475"/>
                      <a:pt x="19" y="475"/>
                      <a:pt x="19" y="475"/>
                    </a:cubicBezTo>
                    <a:cubicBezTo>
                      <a:pt x="19" y="487"/>
                      <a:pt x="29" y="496"/>
                      <a:pt x="40" y="496"/>
                    </a:cubicBezTo>
                    <a:cubicBezTo>
                      <a:pt x="52" y="496"/>
                      <a:pt x="61" y="487"/>
                      <a:pt x="61" y="475"/>
                    </a:cubicBezTo>
                    <a:cubicBezTo>
                      <a:pt x="61" y="475"/>
                      <a:pt x="61" y="475"/>
                      <a:pt x="61" y="475"/>
                    </a:cubicBezTo>
                    <a:cubicBezTo>
                      <a:pt x="61" y="475"/>
                      <a:pt x="61" y="475"/>
                      <a:pt x="61" y="475"/>
                    </a:cubicBezTo>
                    <a:lnTo>
                      <a:pt x="77" y="48"/>
                    </a:lnTo>
                    <a:close/>
                  </a:path>
                </a:pathLst>
              </a:custGeom>
              <a:solidFill>
                <a:srgbClr val="25648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3" name="Oval 121"/>
              <p:cNvSpPr>
                <a:spLocks noChangeArrowheads="1"/>
              </p:cNvSpPr>
              <p:nvPr/>
            </p:nvSpPr>
            <p:spPr bwMode="auto">
              <a:xfrm>
                <a:off x="3360738" y="1187450"/>
                <a:ext cx="735012" cy="7334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4" name="Freeform 122"/>
              <p:cNvSpPr>
                <a:spLocks noEditPoints="1"/>
              </p:cNvSpPr>
              <p:nvPr/>
            </p:nvSpPr>
            <p:spPr bwMode="auto">
              <a:xfrm>
                <a:off x="3319464" y="1157290"/>
                <a:ext cx="790576" cy="790576"/>
              </a:xfrm>
              <a:custGeom>
                <a:avLst/>
                <a:gdLst>
                  <a:gd name="T0" fmla="*/ 105 w 210"/>
                  <a:gd name="T1" fmla="*/ 0 h 210"/>
                  <a:gd name="T2" fmla="*/ 0 w 210"/>
                  <a:gd name="T3" fmla="*/ 105 h 210"/>
                  <a:gd name="T4" fmla="*/ 105 w 210"/>
                  <a:gd name="T5" fmla="*/ 210 h 210"/>
                  <a:gd name="T6" fmla="*/ 210 w 210"/>
                  <a:gd name="T7" fmla="*/ 105 h 210"/>
                  <a:gd name="T8" fmla="*/ 105 w 210"/>
                  <a:gd name="T9" fmla="*/ 0 h 210"/>
                  <a:gd name="T10" fmla="*/ 105 w 210"/>
                  <a:gd name="T11" fmla="*/ 193 h 210"/>
                  <a:gd name="T12" fmla="*/ 17 w 210"/>
                  <a:gd name="T13" fmla="*/ 105 h 210"/>
                  <a:gd name="T14" fmla="*/ 105 w 210"/>
                  <a:gd name="T15" fmla="*/ 18 h 210"/>
                  <a:gd name="T16" fmla="*/ 192 w 210"/>
                  <a:gd name="T17" fmla="*/ 105 h 210"/>
                  <a:gd name="T18" fmla="*/ 105 w 210"/>
                  <a:gd name="T19" fmla="*/ 19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0" h="210">
                    <a:moveTo>
                      <a:pt x="105" y="0"/>
                    </a:moveTo>
                    <a:cubicBezTo>
                      <a:pt x="47" y="0"/>
                      <a:pt x="0" y="47"/>
                      <a:pt x="0" y="105"/>
                    </a:cubicBezTo>
                    <a:cubicBezTo>
                      <a:pt x="0" y="163"/>
                      <a:pt x="47" y="210"/>
                      <a:pt x="105" y="210"/>
                    </a:cubicBezTo>
                    <a:cubicBezTo>
                      <a:pt x="163" y="210"/>
                      <a:pt x="210" y="163"/>
                      <a:pt x="210" y="105"/>
                    </a:cubicBezTo>
                    <a:cubicBezTo>
                      <a:pt x="210" y="47"/>
                      <a:pt x="163" y="0"/>
                      <a:pt x="105" y="0"/>
                    </a:cubicBezTo>
                    <a:close/>
                    <a:moveTo>
                      <a:pt x="105" y="193"/>
                    </a:moveTo>
                    <a:cubicBezTo>
                      <a:pt x="56" y="193"/>
                      <a:pt x="17" y="154"/>
                      <a:pt x="17" y="105"/>
                    </a:cubicBezTo>
                    <a:cubicBezTo>
                      <a:pt x="17" y="57"/>
                      <a:pt x="56" y="18"/>
                      <a:pt x="105" y="18"/>
                    </a:cubicBezTo>
                    <a:cubicBezTo>
                      <a:pt x="153" y="18"/>
                      <a:pt x="192" y="57"/>
                      <a:pt x="192" y="105"/>
                    </a:cubicBezTo>
                    <a:cubicBezTo>
                      <a:pt x="192" y="154"/>
                      <a:pt x="153" y="193"/>
                      <a:pt x="105" y="193"/>
                    </a:cubicBezTo>
                    <a:close/>
                  </a:path>
                </a:pathLst>
              </a:custGeom>
              <a:solidFill>
                <a:srgbClr val="2E5C5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400" name="Group 399"/>
          <p:cNvGrpSpPr/>
          <p:nvPr/>
        </p:nvGrpSpPr>
        <p:grpSpPr>
          <a:xfrm>
            <a:off x="9531776" y="1191097"/>
            <a:ext cx="2319339" cy="2253591"/>
            <a:chOff x="3690938" y="436563"/>
            <a:chExt cx="5264150" cy="5114925"/>
          </a:xfrm>
        </p:grpSpPr>
        <p:sp>
          <p:nvSpPr>
            <p:cNvPr id="401" name="Freeform 400"/>
            <p:cNvSpPr>
              <a:spLocks noEditPoints="1"/>
            </p:cNvSpPr>
            <p:nvPr/>
          </p:nvSpPr>
          <p:spPr bwMode="auto">
            <a:xfrm>
              <a:off x="3690938" y="436563"/>
              <a:ext cx="5264150" cy="5114925"/>
            </a:xfrm>
            <a:custGeom>
              <a:avLst/>
              <a:gdLst>
                <a:gd name="T0" fmla="*/ 2355 w 2519"/>
                <a:gd name="T1" fmla="*/ 1508 h 2448"/>
                <a:gd name="T2" fmla="*/ 2189 w 2519"/>
                <a:gd name="T3" fmla="*/ 1879 h 2448"/>
                <a:gd name="T4" fmla="*/ 2175 w 2519"/>
                <a:gd name="T5" fmla="*/ 1942 h 2448"/>
                <a:gd name="T6" fmla="*/ 2012 w 2519"/>
                <a:gd name="T7" fmla="*/ 2110 h 2448"/>
                <a:gd name="T8" fmla="*/ 1952 w 2519"/>
                <a:gd name="T9" fmla="*/ 2246 h 2448"/>
                <a:gd name="T10" fmla="*/ 1892 w 2519"/>
                <a:gd name="T11" fmla="*/ 2214 h 2448"/>
                <a:gd name="T12" fmla="*/ 1571 w 2519"/>
                <a:gd name="T13" fmla="*/ 2367 h 2448"/>
                <a:gd name="T14" fmla="*/ 1499 w 2519"/>
                <a:gd name="T15" fmla="*/ 2401 h 2448"/>
                <a:gd name="T16" fmla="*/ 1365 w 2519"/>
                <a:gd name="T17" fmla="*/ 2378 h 2448"/>
                <a:gd name="T18" fmla="*/ 856 w 2519"/>
                <a:gd name="T19" fmla="*/ 2171 h 2448"/>
                <a:gd name="T20" fmla="*/ 337 w 2519"/>
                <a:gd name="T21" fmla="*/ 775 h 2448"/>
                <a:gd name="T22" fmla="*/ 1155 w 2519"/>
                <a:gd name="T23" fmla="*/ 132 h 2448"/>
                <a:gd name="T24" fmla="*/ 1223 w 2519"/>
                <a:gd name="T25" fmla="*/ 75 h 2448"/>
                <a:gd name="T26" fmla="*/ 1380 w 2519"/>
                <a:gd name="T27" fmla="*/ 119 h 2448"/>
                <a:gd name="T28" fmla="*/ 1517 w 2519"/>
                <a:gd name="T29" fmla="*/ 98 h 2448"/>
                <a:gd name="T30" fmla="*/ 1927 w 2519"/>
                <a:gd name="T31" fmla="*/ 444 h 2448"/>
                <a:gd name="T32" fmla="*/ 2125 w 2519"/>
                <a:gd name="T33" fmla="*/ 591 h 2448"/>
                <a:gd name="T34" fmla="*/ 2125 w 2519"/>
                <a:gd name="T35" fmla="*/ 591 h 2448"/>
                <a:gd name="T36" fmla="*/ 1690 w 2519"/>
                <a:gd name="T37" fmla="*/ 393 h 2448"/>
                <a:gd name="T38" fmla="*/ 195 w 2519"/>
                <a:gd name="T39" fmla="*/ 1086 h 2448"/>
                <a:gd name="T40" fmla="*/ 163 w 2519"/>
                <a:gd name="T41" fmla="*/ 1009 h 2448"/>
                <a:gd name="T42" fmla="*/ 201 w 2519"/>
                <a:gd name="T43" fmla="*/ 764 h 2448"/>
                <a:gd name="T44" fmla="*/ 337 w 2519"/>
                <a:gd name="T45" fmla="*/ 775 h 2448"/>
                <a:gd name="T46" fmla="*/ 1384 w 2519"/>
                <a:gd name="T47" fmla="*/ 66 h 2448"/>
                <a:gd name="T48" fmla="*/ 1147 w 2519"/>
                <a:gd name="T49" fmla="*/ 0 h 2448"/>
                <a:gd name="T50" fmla="*/ 1064 w 2519"/>
                <a:gd name="T51" fmla="*/ 79 h 2448"/>
                <a:gd name="T52" fmla="*/ 141 w 2519"/>
                <a:gd name="T53" fmla="*/ 925 h 2448"/>
                <a:gd name="T54" fmla="*/ 83 w 2519"/>
                <a:gd name="T55" fmla="*/ 1247 h 2448"/>
                <a:gd name="T56" fmla="*/ 1468 w 2519"/>
                <a:gd name="T57" fmla="*/ 2434 h 2448"/>
                <a:gd name="T58" fmla="*/ 1476 w 2519"/>
                <a:gd name="T59" fmla="*/ 2447 h 2448"/>
                <a:gd name="T60" fmla="*/ 1604 w 2519"/>
                <a:gd name="T61" fmla="*/ 2447 h 2448"/>
                <a:gd name="T62" fmla="*/ 1599 w 2519"/>
                <a:gd name="T63" fmla="*/ 2406 h 2448"/>
                <a:gd name="T64" fmla="*/ 1941 w 2519"/>
                <a:gd name="T65" fmla="*/ 2315 h 2448"/>
                <a:gd name="T66" fmla="*/ 2028 w 2519"/>
                <a:gd name="T67" fmla="*/ 2212 h 2448"/>
                <a:gd name="T68" fmla="*/ 2102 w 2519"/>
                <a:gd name="T69" fmla="*/ 2227 h 2448"/>
                <a:gd name="T70" fmla="*/ 2154 w 2519"/>
                <a:gd name="T71" fmla="*/ 2075 h 2448"/>
                <a:gd name="T72" fmla="*/ 2198 w 2519"/>
                <a:gd name="T73" fmla="*/ 2030 h 2448"/>
                <a:gd name="T74" fmla="*/ 2252 w 2519"/>
                <a:gd name="T75" fmla="*/ 1939 h 2448"/>
                <a:gd name="T76" fmla="*/ 2274 w 2519"/>
                <a:gd name="T77" fmla="*/ 1943 h 2448"/>
                <a:gd name="T78" fmla="*/ 2480 w 2519"/>
                <a:gd name="T79" fmla="*/ 1372 h 2448"/>
                <a:gd name="T80" fmla="*/ 2465 w 2519"/>
                <a:gd name="T81" fmla="*/ 883 h 2448"/>
                <a:gd name="T82" fmla="*/ 1600 w 2519"/>
                <a:gd name="T83" fmla="*/ 96 h 2448"/>
                <a:gd name="T84" fmla="*/ 1553 w 2519"/>
                <a:gd name="T85" fmla="*/ 0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19" h="2448">
                  <a:moveTo>
                    <a:pt x="2355" y="1508"/>
                  </a:moveTo>
                  <a:cubicBezTo>
                    <a:pt x="2355" y="1508"/>
                    <a:pt x="2355" y="1508"/>
                    <a:pt x="2355" y="1508"/>
                  </a:cubicBezTo>
                  <a:cubicBezTo>
                    <a:pt x="2355" y="1508"/>
                    <a:pt x="2355" y="1508"/>
                    <a:pt x="2355" y="1508"/>
                  </a:cubicBezTo>
                  <a:cubicBezTo>
                    <a:pt x="2306" y="1653"/>
                    <a:pt x="2250" y="1775"/>
                    <a:pt x="2189" y="1879"/>
                  </a:cubicBezTo>
                  <a:cubicBezTo>
                    <a:pt x="2192" y="1882"/>
                    <a:pt x="2194" y="1884"/>
                    <a:pt x="2196" y="1887"/>
                  </a:cubicBezTo>
                  <a:cubicBezTo>
                    <a:pt x="2207" y="1908"/>
                    <a:pt x="2188" y="1927"/>
                    <a:pt x="2175" y="1942"/>
                  </a:cubicBezTo>
                  <a:cubicBezTo>
                    <a:pt x="2155" y="1964"/>
                    <a:pt x="2132" y="1984"/>
                    <a:pt x="2108" y="2000"/>
                  </a:cubicBezTo>
                  <a:cubicBezTo>
                    <a:pt x="2077" y="2040"/>
                    <a:pt x="2045" y="2077"/>
                    <a:pt x="2012" y="2110"/>
                  </a:cubicBezTo>
                  <a:cubicBezTo>
                    <a:pt x="2018" y="2127"/>
                    <a:pt x="2022" y="2147"/>
                    <a:pt x="2023" y="2159"/>
                  </a:cubicBezTo>
                  <a:cubicBezTo>
                    <a:pt x="2003" y="2188"/>
                    <a:pt x="1975" y="2216"/>
                    <a:pt x="1952" y="2246"/>
                  </a:cubicBezTo>
                  <a:cubicBezTo>
                    <a:pt x="1950" y="2246"/>
                    <a:pt x="1948" y="2247"/>
                    <a:pt x="1946" y="2247"/>
                  </a:cubicBezTo>
                  <a:cubicBezTo>
                    <a:pt x="1927" y="2247"/>
                    <a:pt x="1909" y="2229"/>
                    <a:pt x="1892" y="2214"/>
                  </a:cubicBezTo>
                  <a:cubicBezTo>
                    <a:pt x="1791" y="2286"/>
                    <a:pt x="1685" y="2330"/>
                    <a:pt x="1579" y="2354"/>
                  </a:cubicBezTo>
                  <a:cubicBezTo>
                    <a:pt x="1578" y="2359"/>
                    <a:pt x="1575" y="2363"/>
                    <a:pt x="1571" y="2367"/>
                  </a:cubicBezTo>
                  <a:cubicBezTo>
                    <a:pt x="1554" y="2383"/>
                    <a:pt x="1531" y="2401"/>
                    <a:pt x="1507" y="2401"/>
                  </a:cubicBezTo>
                  <a:cubicBezTo>
                    <a:pt x="1504" y="2401"/>
                    <a:pt x="1502" y="2401"/>
                    <a:pt x="1499" y="2401"/>
                  </a:cubicBezTo>
                  <a:cubicBezTo>
                    <a:pt x="1485" y="2395"/>
                    <a:pt x="1475" y="2383"/>
                    <a:pt x="1464" y="2373"/>
                  </a:cubicBezTo>
                  <a:cubicBezTo>
                    <a:pt x="1431" y="2376"/>
                    <a:pt x="1397" y="2378"/>
                    <a:pt x="1365" y="2378"/>
                  </a:cubicBezTo>
                  <a:cubicBezTo>
                    <a:pt x="957" y="2378"/>
                    <a:pt x="601" y="2145"/>
                    <a:pt x="601" y="2145"/>
                  </a:cubicBezTo>
                  <a:cubicBezTo>
                    <a:pt x="690" y="2163"/>
                    <a:pt x="775" y="2171"/>
                    <a:pt x="856" y="2171"/>
                  </a:cubicBezTo>
                  <a:cubicBezTo>
                    <a:pt x="1389" y="2171"/>
                    <a:pt x="1784" y="1817"/>
                    <a:pt x="2355" y="1508"/>
                  </a:cubicBezTo>
                  <a:moveTo>
                    <a:pt x="337" y="775"/>
                  </a:moveTo>
                  <a:cubicBezTo>
                    <a:pt x="448" y="577"/>
                    <a:pt x="616" y="355"/>
                    <a:pt x="860" y="216"/>
                  </a:cubicBezTo>
                  <a:cubicBezTo>
                    <a:pt x="956" y="161"/>
                    <a:pt x="1056" y="136"/>
                    <a:pt x="1155" y="132"/>
                  </a:cubicBezTo>
                  <a:cubicBezTo>
                    <a:pt x="1177" y="110"/>
                    <a:pt x="1192" y="76"/>
                    <a:pt x="1222" y="75"/>
                  </a:cubicBezTo>
                  <a:cubicBezTo>
                    <a:pt x="1222" y="75"/>
                    <a:pt x="1223" y="75"/>
                    <a:pt x="1223" y="75"/>
                  </a:cubicBezTo>
                  <a:cubicBezTo>
                    <a:pt x="1228" y="75"/>
                    <a:pt x="1234" y="76"/>
                    <a:pt x="1239" y="78"/>
                  </a:cubicBezTo>
                  <a:cubicBezTo>
                    <a:pt x="1287" y="90"/>
                    <a:pt x="1331" y="119"/>
                    <a:pt x="1380" y="119"/>
                  </a:cubicBezTo>
                  <a:cubicBezTo>
                    <a:pt x="1387" y="119"/>
                    <a:pt x="1393" y="119"/>
                    <a:pt x="1400" y="117"/>
                  </a:cubicBezTo>
                  <a:cubicBezTo>
                    <a:pt x="1439" y="115"/>
                    <a:pt x="1480" y="116"/>
                    <a:pt x="1517" y="98"/>
                  </a:cubicBezTo>
                  <a:cubicBezTo>
                    <a:pt x="1553" y="117"/>
                    <a:pt x="1536" y="169"/>
                    <a:pt x="1532" y="201"/>
                  </a:cubicBezTo>
                  <a:cubicBezTo>
                    <a:pt x="1629" y="239"/>
                    <a:pt x="1789" y="345"/>
                    <a:pt x="1927" y="444"/>
                  </a:cubicBezTo>
                  <a:cubicBezTo>
                    <a:pt x="1953" y="457"/>
                    <a:pt x="1979" y="473"/>
                    <a:pt x="2002" y="492"/>
                  </a:cubicBezTo>
                  <a:cubicBezTo>
                    <a:pt x="2055" y="534"/>
                    <a:pt x="2095" y="567"/>
                    <a:pt x="2125" y="591"/>
                  </a:cubicBezTo>
                  <a:cubicBezTo>
                    <a:pt x="2169" y="625"/>
                    <a:pt x="2197" y="646"/>
                    <a:pt x="2196" y="646"/>
                  </a:cubicBezTo>
                  <a:cubicBezTo>
                    <a:pt x="2196" y="646"/>
                    <a:pt x="2174" y="630"/>
                    <a:pt x="2125" y="591"/>
                  </a:cubicBezTo>
                  <a:cubicBezTo>
                    <a:pt x="2076" y="553"/>
                    <a:pt x="2005" y="499"/>
                    <a:pt x="1927" y="444"/>
                  </a:cubicBezTo>
                  <a:cubicBezTo>
                    <a:pt x="1856" y="408"/>
                    <a:pt x="1776" y="393"/>
                    <a:pt x="1690" y="393"/>
                  </a:cubicBezTo>
                  <a:cubicBezTo>
                    <a:pt x="1074" y="393"/>
                    <a:pt x="159" y="1197"/>
                    <a:pt x="159" y="1197"/>
                  </a:cubicBezTo>
                  <a:cubicBezTo>
                    <a:pt x="159" y="1197"/>
                    <a:pt x="170" y="1155"/>
                    <a:pt x="195" y="1086"/>
                  </a:cubicBezTo>
                  <a:cubicBezTo>
                    <a:pt x="191" y="1085"/>
                    <a:pt x="186" y="1084"/>
                    <a:pt x="181" y="1083"/>
                  </a:cubicBezTo>
                  <a:cubicBezTo>
                    <a:pt x="135" y="1082"/>
                    <a:pt x="122" y="1031"/>
                    <a:pt x="163" y="1009"/>
                  </a:cubicBezTo>
                  <a:cubicBezTo>
                    <a:pt x="202" y="973"/>
                    <a:pt x="214" y="913"/>
                    <a:pt x="191" y="865"/>
                  </a:cubicBezTo>
                  <a:cubicBezTo>
                    <a:pt x="171" y="834"/>
                    <a:pt x="150" y="778"/>
                    <a:pt x="201" y="764"/>
                  </a:cubicBezTo>
                  <a:cubicBezTo>
                    <a:pt x="203" y="764"/>
                    <a:pt x="206" y="764"/>
                    <a:pt x="209" y="764"/>
                  </a:cubicBezTo>
                  <a:cubicBezTo>
                    <a:pt x="251" y="764"/>
                    <a:pt x="294" y="774"/>
                    <a:pt x="337" y="775"/>
                  </a:cubicBezTo>
                  <a:moveTo>
                    <a:pt x="1553" y="0"/>
                  </a:moveTo>
                  <a:cubicBezTo>
                    <a:pt x="1533" y="0"/>
                    <a:pt x="1484" y="66"/>
                    <a:pt x="1384" y="66"/>
                  </a:cubicBezTo>
                  <a:cubicBezTo>
                    <a:pt x="1384" y="66"/>
                    <a:pt x="1384" y="66"/>
                    <a:pt x="1384" y="66"/>
                  </a:cubicBezTo>
                  <a:cubicBezTo>
                    <a:pt x="1284" y="66"/>
                    <a:pt x="1192" y="0"/>
                    <a:pt x="1147" y="0"/>
                  </a:cubicBezTo>
                  <a:cubicBezTo>
                    <a:pt x="1130" y="0"/>
                    <a:pt x="1120" y="10"/>
                    <a:pt x="1120" y="39"/>
                  </a:cubicBezTo>
                  <a:cubicBezTo>
                    <a:pt x="1120" y="57"/>
                    <a:pt x="1057" y="63"/>
                    <a:pt x="1064" y="79"/>
                  </a:cubicBezTo>
                  <a:cubicBezTo>
                    <a:pt x="685" y="142"/>
                    <a:pt x="390" y="363"/>
                    <a:pt x="219" y="692"/>
                  </a:cubicBezTo>
                  <a:cubicBezTo>
                    <a:pt x="63" y="708"/>
                    <a:pt x="141" y="799"/>
                    <a:pt x="141" y="925"/>
                  </a:cubicBezTo>
                  <a:cubicBezTo>
                    <a:pt x="141" y="1012"/>
                    <a:pt x="0" y="1100"/>
                    <a:pt x="88" y="1144"/>
                  </a:cubicBezTo>
                  <a:cubicBezTo>
                    <a:pt x="85" y="1178"/>
                    <a:pt x="83" y="1212"/>
                    <a:pt x="83" y="1247"/>
                  </a:cubicBezTo>
                  <a:cubicBezTo>
                    <a:pt x="83" y="1910"/>
                    <a:pt x="622" y="2448"/>
                    <a:pt x="1285" y="2448"/>
                  </a:cubicBezTo>
                  <a:cubicBezTo>
                    <a:pt x="1347" y="2448"/>
                    <a:pt x="1408" y="2443"/>
                    <a:pt x="1468" y="2434"/>
                  </a:cubicBezTo>
                  <a:cubicBezTo>
                    <a:pt x="1468" y="2434"/>
                    <a:pt x="1468" y="2435"/>
                    <a:pt x="1468" y="2436"/>
                  </a:cubicBezTo>
                  <a:cubicBezTo>
                    <a:pt x="1468" y="2444"/>
                    <a:pt x="1471" y="2447"/>
                    <a:pt x="1476" y="2447"/>
                  </a:cubicBezTo>
                  <a:cubicBezTo>
                    <a:pt x="1491" y="2447"/>
                    <a:pt x="1526" y="2415"/>
                    <a:pt x="1555" y="2415"/>
                  </a:cubicBezTo>
                  <a:cubicBezTo>
                    <a:pt x="1584" y="2415"/>
                    <a:pt x="1599" y="2447"/>
                    <a:pt x="1604" y="2447"/>
                  </a:cubicBezTo>
                  <a:cubicBezTo>
                    <a:pt x="1606" y="2447"/>
                    <a:pt x="1606" y="2444"/>
                    <a:pt x="1606" y="2436"/>
                  </a:cubicBezTo>
                  <a:cubicBezTo>
                    <a:pt x="1606" y="2425"/>
                    <a:pt x="1604" y="2415"/>
                    <a:pt x="1599" y="2406"/>
                  </a:cubicBezTo>
                  <a:cubicBezTo>
                    <a:pt x="1698" y="2380"/>
                    <a:pt x="1771" y="2347"/>
                    <a:pt x="1858" y="2297"/>
                  </a:cubicBezTo>
                  <a:cubicBezTo>
                    <a:pt x="1901" y="2309"/>
                    <a:pt x="1924" y="2315"/>
                    <a:pt x="1941" y="2315"/>
                  </a:cubicBezTo>
                  <a:cubicBezTo>
                    <a:pt x="1957" y="2315"/>
                    <a:pt x="1967" y="2310"/>
                    <a:pt x="1982" y="2300"/>
                  </a:cubicBezTo>
                  <a:cubicBezTo>
                    <a:pt x="2040" y="2261"/>
                    <a:pt x="1985" y="2212"/>
                    <a:pt x="2028" y="2212"/>
                  </a:cubicBezTo>
                  <a:cubicBezTo>
                    <a:pt x="2040" y="2212"/>
                    <a:pt x="2060" y="2216"/>
                    <a:pt x="2093" y="2225"/>
                  </a:cubicBezTo>
                  <a:cubicBezTo>
                    <a:pt x="2097" y="2227"/>
                    <a:pt x="2100" y="2227"/>
                    <a:pt x="2102" y="2227"/>
                  </a:cubicBezTo>
                  <a:cubicBezTo>
                    <a:pt x="2121" y="2227"/>
                    <a:pt x="2078" y="2189"/>
                    <a:pt x="2054" y="2169"/>
                  </a:cubicBezTo>
                  <a:cubicBezTo>
                    <a:pt x="2089" y="2140"/>
                    <a:pt x="2123" y="2108"/>
                    <a:pt x="2154" y="2075"/>
                  </a:cubicBezTo>
                  <a:cubicBezTo>
                    <a:pt x="2157" y="2079"/>
                    <a:pt x="2159" y="2081"/>
                    <a:pt x="2160" y="2081"/>
                  </a:cubicBezTo>
                  <a:cubicBezTo>
                    <a:pt x="2170" y="2081"/>
                    <a:pt x="2172" y="2030"/>
                    <a:pt x="2198" y="2030"/>
                  </a:cubicBezTo>
                  <a:cubicBezTo>
                    <a:pt x="2246" y="2030"/>
                    <a:pt x="2231" y="2011"/>
                    <a:pt x="2231" y="1958"/>
                  </a:cubicBezTo>
                  <a:cubicBezTo>
                    <a:pt x="2231" y="1943"/>
                    <a:pt x="2241" y="1939"/>
                    <a:pt x="2252" y="1939"/>
                  </a:cubicBezTo>
                  <a:cubicBezTo>
                    <a:pt x="2257" y="1939"/>
                    <a:pt x="2262" y="1940"/>
                    <a:pt x="2266" y="1941"/>
                  </a:cubicBezTo>
                  <a:cubicBezTo>
                    <a:pt x="2270" y="1942"/>
                    <a:pt x="2273" y="1943"/>
                    <a:pt x="2274" y="1943"/>
                  </a:cubicBezTo>
                  <a:cubicBezTo>
                    <a:pt x="2275" y="1943"/>
                    <a:pt x="2273" y="1942"/>
                    <a:pt x="2267" y="1938"/>
                  </a:cubicBezTo>
                  <a:cubicBezTo>
                    <a:pt x="2382" y="1775"/>
                    <a:pt x="2458" y="1581"/>
                    <a:pt x="2480" y="1372"/>
                  </a:cubicBezTo>
                  <a:cubicBezTo>
                    <a:pt x="2519" y="1352"/>
                    <a:pt x="2513" y="1263"/>
                    <a:pt x="2477" y="1147"/>
                  </a:cubicBezTo>
                  <a:cubicBezTo>
                    <a:pt x="2437" y="1017"/>
                    <a:pt x="2512" y="883"/>
                    <a:pt x="2465" y="883"/>
                  </a:cubicBezTo>
                  <a:cubicBezTo>
                    <a:pt x="2455" y="883"/>
                    <a:pt x="2444" y="889"/>
                    <a:pt x="2435" y="900"/>
                  </a:cubicBezTo>
                  <a:cubicBezTo>
                    <a:pt x="2312" y="493"/>
                    <a:pt x="2016" y="195"/>
                    <a:pt x="1600" y="96"/>
                  </a:cubicBezTo>
                  <a:cubicBezTo>
                    <a:pt x="1612" y="75"/>
                    <a:pt x="1564" y="63"/>
                    <a:pt x="1564" y="39"/>
                  </a:cubicBezTo>
                  <a:cubicBezTo>
                    <a:pt x="1564" y="10"/>
                    <a:pt x="1561" y="0"/>
                    <a:pt x="1553" y="0"/>
                  </a:cubicBezTo>
                </a:path>
              </a:pathLst>
            </a:custGeom>
            <a:solidFill>
              <a:srgbClr val="D4D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2" name="Freeform 401"/>
            <p:cNvSpPr>
              <a:spLocks noEditPoints="1"/>
            </p:cNvSpPr>
            <p:nvPr/>
          </p:nvSpPr>
          <p:spPr bwMode="auto">
            <a:xfrm>
              <a:off x="3946526" y="593726"/>
              <a:ext cx="4335463" cy="2343150"/>
            </a:xfrm>
            <a:custGeom>
              <a:avLst/>
              <a:gdLst>
                <a:gd name="T0" fmla="*/ 2003 w 2075"/>
                <a:gd name="T1" fmla="*/ 516 h 1122"/>
                <a:gd name="T2" fmla="*/ 2074 w 2075"/>
                <a:gd name="T3" fmla="*/ 571 h 1122"/>
                <a:gd name="T4" fmla="*/ 2003 w 2075"/>
                <a:gd name="T5" fmla="*/ 516 h 1122"/>
                <a:gd name="T6" fmla="*/ 1805 w 2075"/>
                <a:gd name="T7" fmla="*/ 369 h 1122"/>
                <a:gd name="T8" fmla="*/ 2003 w 2075"/>
                <a:gd name="T9" fmla="*/ 516 h 1122"/>
                <a:gd name="T10" fmla="*/ 1880 w 2075"/>
                <a:gd name="T11" fmla="*/ 417 h 1122"/>
                <a:gd name="T12" fmla="*/ 1805 w 2075"/>
                <a:gd name="T13" fmla="*/ 369 h 1122"/>
                <a:gd name="T14" fmla="*/ 847 w 2075"/>
                <a:gd name="T15" fmla="*/ 250 h 1122"/>
                <a:gd name="T16" fmla="*/ 764 w 2075"/>
                <a:gd name="T17" fmla="*/ 214 h 1122"/>
                <a:gd name="T18" fmla="*/ 872 w 2075"/>
                <a:gd name="T19" fmla="*/ 140 h 1122"/>
                <a:gd name="T20" fmla="*/ 915 w 2075"/>
                <a:gd name="T21" fmla="*/ 136 h 1122"/>
                <a:gd name="T22" fmla="*/ 998 w 2075"/>
                <a:gd name="T23" fmla="*/ 172 h 1122"/>
                <a:gd name="T24" fmla="*/ 891 w 2075"/>
                <a:gd name="T25" fmla="*/ 246 h 1122"/>
                <a:gd name="T26" fmla="*/ 847 w 2075"/>
                <a:gd name="T27" fmla="*/ 250 h 1122"/>
                <a:gd name="T28" fmla="*/ 1101 w 2075"/>
                <a:gd name="T29" fmla="*/ 0 h 1122"/>
                <a:gd name="T30" fmla="*/ 1100 w 2075"/>
                <a:gd name="T31" fmla="*/ 0 h 1122"/>
                <a:gd name="T32" fmla="*/ 1033 w 2075"/>
                <a:gd name="T33" fmla="*/ 57 h 1122"/>
                <a:gd name="T34" fmla="*/ 738 w 2075"/>
                <a:gd name="T35" fmla="*/ 141 h 1122"/>
                <a:gd name="T36" fmla="*/ 215 w 2075"/>
                <a:gd name="T37" fmla="*/ 700 h 1122"/>
                <a:gd name="T38" fmla="*/ 87 w 2075"/>
                <a:gd name="T39" fmla="*/ 689 h 1122"/>
                <a:gd name="T40" fmla="*/ 79 w 2075"/>
                <a:gd name="T41" fmla="*/ 689 h 1122"/>
                <a:gd name="T42" fmla="*/ 69 w 2075"/>
                <a:gd name="T43" fmla="*/ 790 h 1122"/>
                <a:gd name="T44" fmla="*/ 41 w 2075"/>
                <a:gd name="T45" fmla="*/ 934 h 1122"/>
                <a:gd name="T46" fmla="*/ 59 w 2075"/>
                <a:gd name="T47" fmla="*/ 1008 h 1122"/>
                <a:gd name="T48" fmla="*/ 73 w 2075"/>
                <a:gd name="T49" fmla="*/ 1011 h 1122"/>
                <a:gd name="T50" fmla="*/ 37 w 2075"/>
                <a:gd name="T51" fmla="*/ 1122 h 1122"/>
                <a:gd name="T52" fmla="*/ 1568 w 2075"/>
                <a:gd name="T53" fmla="*/ 318 h 1122"/>
                <a:gd name="T54" fmla="*/ 1805 w 2075"/>
                <a:gd name="T55" fmla="*/ 369 h 1122"/>
                <a:gd name="T56" fmla="*/ 1410 w 2075"/>
                <a:gd name="T57" fmla="*/ 126 h 1122"/>
                <a:gd name="T58" fmla="*/ 1395 w 2075"/>
                <a:gd name="T59" fmla="*/ 23 h 1122"/>
                <a:gd name="T60" fmla="*/ 1278 w 2075"/>
                <a:gd name="T61" fmla="*/ 42 h 1122"/>
                <a:gd name="T62" fmla="*/ 1258 w 2075"/>
                <a:gd name="T63" fmla="*/ 44 h 1122"/>
                <a:gd name="T64" fmla="*/ 1117 w 2075"/>
                <a:gd name="T65" fmla="*/ 3 h 1122"/>
                <a:gd name="T66" fmla="*/ 1101 w 2075"/>
                <a:gd name="T67" fmla="*/ 0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75" h="1122">
                  <a:moveTo>
                    <a:pt x="2003" y="516"/>
                  </a:moveTo>
                  <a:cubicBezTo>
                    <a:pt x="2052" y="555"/>
                    <a:pt x="2074" y="571"/>
                    <a:pt x="2074" y="571"/>
                  </a:cubicBezTo>
                  <a:cubicBezTo>
                    <a:pt x="2075" y="571"/>
                    <a:pt x="2047" y="550"/>
                    <a:pt x="2003" y="516"/>
                  </a:cubicBezTo>
                  <a:moveTo>
                    <a:pt x="1805" y="369"/>
                  </a:moveTo>
                  <a:cubicBezTo>
                    <a:pt x="1883" y="424"/>
                    <a:pt x="1954" y="478"/>
                    <a:pt x="2003" y="516"/>
                  </a:cubicBezTo>
                  <a:cubicBezTo>
                    <a:pt x="1973" y="492"/>
                    <a:pt x="1933" y="459"/>
                    <a:pt x="1880" y="417"/>
                  </a:cubicBezTo>
                  <a:cubicBezTo>
                    <a:pt x="1857" y="398"/>
                    <a:pt x="1831" y="382"/>
                    <a:pt x="1805" y="369"/>
                  </a:cubicBezTo>
                  <a:moveTo>
                    <a:pt x="847" y="250"/>
                  </a:moveTo>
                  <a:cubicBezTo>
                    <a:pt x="802" y="250"/>
                    <a:pt x="768" y="236"/>
                    <a:pt x="764" y="214"/>
                  </a:cubicBezTo>
                  <a:cubicBezTo>
                    <a:pt x="759" y="185"/>
                    <a:pt x="807" y="151"/>
                    <a:pt x="872" y="140"/>
                  </a:cubicBezTo>
                  <a:cubicBezTo>
                    <a:pt x="887" y="137"/>
                    <a:pt x="901" y="136"/>
                    <a:pt x="915" y="136"/>
                  </a:cubicBezTo>
                  <a:cubicBezTo>
                    <a:pt x="960" y="136"/>
                    <a:pt x="994" y="149"/>
                    <a:pt x="998" y="172"/>
                  </a:cubicBezTo>
                  <a:cubicBezTo>
                    <a:pt x="1003" y="201"/>
                    <a:pt x="955" y="234"/>
                    <a:pt x="891" y="246"/>
                  </a:cubicBezTo>
                  <a:cubicBezTo>
                    <a:pt x="875" y="249"/>
                    <a:pt x="861" y="250"/>
                    <a:pt x="847" y="250"/>
                  </a:cubicBezTo>
                  <a:moveTo>
                    <a:pt x="1101" y="0"/>
                  </a:moveTo>
                  <a:cubicBezTo>
                    <a:pt x="1101" y="0"/>
                    <a:pt x="1100" y="0"/>
                    <a:pt x="1100" y="0"/>
                  </a:cubicBezTo>
                  <a:cubicBezTo>
                    <a:pt x="1070" y="1"/>
                    <a:pt x="1055" y="35"/>
                    <a:pt x="1033" y="57"/>
                  </a:cubicBezTo>
                  <a:cubicBezTo>
                    <a:pt x="934" y="61"/>
                    <a:pt x="834" y="86"/>
                    <a:pt x="738" y="141"/>
                  </a:cubicBezTo>
                  <a:cubicBezTo>
                    <a:pt x="494" y="280"/>
                    <a:pt x="326" y="502"/>
                    <a:pt x="215" y="700"/>
                  </a:cubicBezTo>
                  <a:cubicBezTo>
                    <a:pt x="172" y="699"/>
                    <a:pt x="129" y="689"/>
                    <a:pt x="87" y="689"/>
                  </a:cubicBezTo>
                  <a:cubicBezTo>
                    <a:pt x="84" y="689"/>
                    <a:pt x="81" y="689"/>
                    <a:pt x="79" y="689"/>
                  </a:cubicBezTo>
                  <a:cubicBezTo>
                    <a:pt x="28" y="703"/>
                    <a:pt x="49" y="759"/>
                    <a:pt x="69" y="790"/>
                  </a:cubicBezTo>
                  <a:cubicBezTo>
                    <a:pt x="92" y="838"/>
                    <a:pt x="80" y="898"/>
                    <a:pt x="41" y="934"/>
                  </a:cubicBezTo>
                  <a:cubicBezTo>
                    <a:pt x="0" y="956"/>
                    <a:pt x="13" y="1007"/>
                    <a:pt x="59" y="1008"/>
                  </a:cubicBezTo>
                  <a:cubicBezTo>
                    <a:pt x="64" y="1009"/>
                    <a:pt x="69" y="1010"/>
                    <a:pt x="73" y="1011"/>
                  </a:cubicBezTo>
                  <a:cubicBezTo>
                    <a:pt x="48" y="1080"/>
                    <a:pt x="37" y="1122"/>
                    <a:pt x="37" y="1122"/>
                  </a:cubicBezTo>
                  <a:cubicBezTo>
                    <a:pt x="37" y="1122"/>
                    <a:pt x="952" y="318"/>
                    <a:pt x="1568" y="318"/>
                  </a:cubicBezTo>
                  <a:cubicBezTo>
                    <a:pt x="1654" y="318"/>
                    <a:pt x="1734" y="333"/>
                    <a:pt x="1805" y="369"/>
                  </a:cubicBezTo>
                  <a:cubicBezTo>
                    <a:pt x="1667" y="270"/>
                    <a:pt x="1507" y="164"/>
                    <a:pt x="1410" y="126"/>
                  </a:cubicBezTo>
                  <a:cubicBezTo>
                    <a:pt x="1414" y="94"/>
                    <a:pt x="1431" y="42"/>
                    <a:pt x="1395" y="23"/>
                  </a:cubicBezTo>
                  <a:cubicBezTo>
                    <a:pt x="1358" y="41"/>
                    <a:pt x="1317" y="40"/>
                    <a:pt x="1278" y="42"/>
                  </a:cubicBezTo>
                  <a:cubicBezTo>
                    <a:pt x="1271" y="44"/>
                    <a:pt x="1265" y="44"/>
                    <a:pt x="1258" y="44"/>
                  </a:cubicBezTo>
                  <a:cubicBezTo>
                    <a:pt x="1209" y="44"/>
                    <a:pt x="1165" y="15"/>
                    <a:pt x="1117" y="3"/>
                  </a:cubicBezTo>
                  <a:cubicBezTo>
                    <a:pt x="1112" y="1"/>
                    <a:pt x="1106" y="0"/>
                    <a:pt x="1101" y="0"/>
                  </a:cubicBezTo>
                </a:path>
              </a:pathLst>
            </a:custGeom>
            <a:solidFill>
              <a:srgbClr val="DC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3" name="Freeform 402"/>
            <p:cNvSpPr>
              <a:spLocks/>
            </p:cNvSpPr>
            <p:nvPr/>
          </p:nvSpPr>
          <p:spPr bwMode="auto">
            <a:xfrm>
              <a:off x="4946651" y="3587751"/>
              <a:ext cx="3665538" cy="1865313"/>
            </a:xfrm>
            <a:custGeom>
              <a:avLst/>
              <a:gdLst>
                <a:gd name="T0" fmla="*/ 1754 w 1754"/>
                <a:gd name="T1" fmla="*/ 0 h 893"/>
                <a:gd name="T2" fmla="*/ 255 w 1754"/>
                <a:gd name="T3" fmla="*/ 663 h 893"/>
                <a:gd name="T4" fmla="*/ 0 w 1754"/>
                <a:gd name="T5" fmla="*/ 637 h 893"/>
                <a:gd name="T6" fmla="*/ 764 w 1754"/>
                <a:gd name="T7" fmla="*/ 870 h 893"/>
                <a:gd name="T8" fmla="*/ 863 w 1754"/>
                <a:gd name="T9" fmla="*/ 865 h 893"/>
                <a:gd name="T10" fmla="*/ 898 w 1754"/>
                <a:gd name="T11" fmla="*/ 893 h 893"/>
                <a:gd name="T12" fmla="*/ 906 w 1754"/>
                <a:gd name="T13" fmla="*/ 893 h 893"/>
                <a:gd name="T14" fmla="*/ 970 w 1754"/>
                <a:gd name="T15" fmla="*/ 859 h 893"/>
                <a:gd name="T16" fmla="*/ 978 w 1754"/>
                <a:gd name="T17" fmla="*/ 846 h 893"/>
                <a:gd name="T18" fmla="*/ 1291 w 1754"/>
                <a:gd name="T19" fmla="*/ 706 h 893"/>
                <a:gd name="T20" fmla="*/ 1345 w 1754"/>
                <a:gd name="T21" fmla="*/ 739 h 893"/>
                <a:gd name="T22" fmla="*/ 1351 w 1754"/>
                <a:gd name="T23" fmla="*/ 738 h 893"/>
                <a:gd name="T24" fmla="*/ 1422 w 1754"/>
                <a:gd name="T25" fmla="*/ 651 h 893"/>
                <a:gd name="T26" fmla="*/ 1411 w 1754"/>
                <a:gd name="T27" fmla="*/ 602 h 893"/>
                <a:gd name="T28" fmla="*/ 1507 w 1754"/>
                <a:gd name="T29" fmla="*/ 492 h 893"/>
                <a:gd name="T30" fmla="*/ 1574 w 1754"/>
                <a:gd name="T31" fmla="*/ 434 h 893"/>
                <a:gd name="T32" fmla="*/ 1595 w 1754"/>
                <a:gd name="T33" fmla="*/ 379 h 893"/>
                <a:gd name="T34" fmla="*/ 1588 w 1754"/>
                <a:gd name="T35" fmla="*/ 371 h 893"/>
                <a:gd name="T36" fmla="*/ 1754 w 1754"/>
                <a:gd name="T37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4" h="893">
                  <a:moveTo>
                    <a:pt x="1754" y="0"/>
                  </a:moveTo>
                  <a:cubicBezTo>
                    <a:pt x="1183" y="309"/>
                    <a:pt x="788" y="663"/>
                    <a:pt x="255" y="663"/>
                  </a:cubicBezTo>
                  <a:cubicBezTo>
                    <a:pt x="174" y="663"/>
                    <a:pt x="89" y="655"/>
                    <a:pt x="0" y="637"/>
                  </a:cubicBezTo>
                  <a:cubicBezTo>
                    <a:pt x="0" y="637"/>
                    <a:pt x="356" y="870"/>
                    <a:pt x="764" y="870"/>
                  </a:cubicBezTo>
                  <a:cubicBezTo>
                    <a:pt x="796" y="870"/>
                    <a:pt x="830" y="868"/>
                    <a:pt x="863" y="865"/>
                  </a:cubicBezTo>
                  <a:cubicBezTo>
                    <a:pt x="874" y="875"/>
                    <a:pt x="884" y="887"/>
                    <a:pt x="898" y="893"/>
                  </a:cubicBezTo>
                  <a:cubicBezTo>
                    <a:pt x="901" y="893"/>
                    <a:pt x="903" y="893"/>
                    <a:pt x="906" y="893"/>
                  </a:cubicBezTo>
                  <a:cubicBezTo>
                    <a:pt x="930" y="893"/>
                    <a:pt x="953" y="875"/>
                    <a:pt x="970" y="859"/>
                  </a:cubicBezTo>
                  <a:cubicBezTo>
                    <a:pt x="974" y="855"/>
                    <a:pt x="977" y="851"/>
                    <a:pt x="978" y="846"/>
                  </a:cubicBezTo>
                  <a:cubicBezTo>
                    <a:pt x="1084" y="822"/>
                    <a:pt x="1190" y="778"/>
                    <a:pt x="1291" y="706"/>
                  </a:cubicBezTo>
                  <a:cubicBezTo>
                    <a:pt x="1308" y="721"/>
                    <a:pt x="1326" y="739"/>
                    <a:pt x="1345" y="739"/>
                  </a:cubicBezTo>
                  <a:cubicBezTo>
                    <a:pt x="1347" y="739"/>
                    <a:pt x="1349" y="738"/>
                    <a:pt x="1351" y="738"/>
                  </a:cubicBezTo>
                  <a:cubicBezTo>
                    <a:pt x="1374" y="708"/>
                    <a:pt x="1402" y="680"/>
                    <a:pt x="1422" y="651"/>
                  </a:cubicBezTo>
                  <a:cubicBezTo>
                    <a:pt x="1421" y="639"/>
                    <a:pt x="1417" y="619"/>
                    <a:pt x="1411" y="602"/>
                  </a:cubicBezTo>
                  <a:cubicBezTo>
                    <a:pt x="1444" y="569"/>
                    <a:pt x="1476" y="532"/>
                    <a:pt x="1507" y="492"/>
                  </a:cubicBezTo>
                  <a:cubicBezTo>
                    <a:pt x="1531" y="476"/>
                    <a:pt x="1554" y="456"/>
                    <a:pt x="1574" y="434"/>
                  </a:cubicBezTo>
                  <a:cubicBezTo>
                    <a:pt x="1587" y="419"/>
                    <a:pt x="1606" y="400"/>
                    <a:pt x="1595" y="379"/>
                  </a:cubicBezTo>
                  <a:cubicBezTo>
                    <a:pt x="1593" y="376"/>
                    <a:pt x="1591" y="374"/>
                    <a:pt x="1588" y="371"/>
                  </a:cubicBezTo>
                  <a:cubicBezTo>
                    <a:pt x="1649" y="267"/>
                    <a:pt x="1705" y="145"/>
                    <a:pt x="1754" y="0"/>
                  </a:cubicBezTo>
                </a:path>
              </a:pathLst>
            </a:custGeom>
            <a:solidFill>
              <a:srgbClr val="BE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4" name="Oval 403"/>
            <p:cNvSpPr>
              <a:spLocks noChangeArrowheads="1"/>
            </p:cNvSpPr>
            <p:nvPr/>
          </p:nvSpPr>
          <p:spPr bwMode="auto">
            <a:xfrm>
              <a:off x="5056188" y="2335213"/>
              <a:ext cx="1533525" cy="1533525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5" name="Freeform 404"/>
            <p:cNvSpPr>
              <a:spLocks/>
            </p:cNvSpPr>
            <p:nvPr/>
          </p:nvSpPr>
          <p:spPr bwMode="auto">
            <a:xfrm>
              <a:off x="5114926" y="2373313"/>
              <a:ext cx="1301750" cy="744538"/>
            </a:xfrm>
            <a:custGeom>
              <a:avLst/>
              <a:gdLst>
                <a:gd name="T0" fmla="*/ 292 w 623"/>
                <a:gd name="T1" fmla="*/ 19 h 356"/>
                <a:gd name="T2" fmla="*/ 0 w 623"/>
                <a:gd name="T3" fmla="*/ 356 h 356"/>
                <a:gd name="T4" fmla="*/ 318 w 623"/>
                <a:gd name="T5" fmla="*/ 94 h 356"/>
                <a:gd name="T6" fmla="*/ 623 w 623"/>
                <a:gd name="T7" fmla="*/ 166 h 356"/>
                <a:gd name="T8" fmla="*/ 292 w 623"/>
                <a:gd name="T9" fmla="*/ 19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3" h="356">
                  <a:moveTo>
                    <a:pt x="292" y="19"/>
                  </a:moveTo>
                  <a:cubicBezTo>
                    <a:pt x="122" y="44"/>
                    <a:pt x="0" y="190"/>
                    <a:pt x="0" y="356"/>
                  </a:cubicBezTo>
                  <a:cubicBezTo>
                    <a:pt x="39" y="213"/>
                    <a:pt x="162" y="117"/>
                    <a:pt x="318" y="94"/>
                  </a:cubicBezTo>
                  <a:cubicBezTo>
                    <a:pt x="434" y="77"/>
                    <a:pt x="542" y="95"/>
                    <a:pt x="623" y="166"/>
                  </a:cubicBezTo>
                  <a:cubicBezTo>
                    <a:pt x="552" y="61"/>
                    <a:pt x="425" y="0"/>
                    <a:pt x="292" y="19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6" name="Freeform 405"/>
            <p:cNvSpPr>
              <a:spLocks/>
            </p:cNvSpPr>
            <p:nvPr/>
          </p:nvSpPr>
          <p:spPr bwMode="auto">
            <a:xfrm>
              <a:off x="5051426" y="2249488"/>
              <a:ext cx="1301750" cy="696913"/>
            </a:xfrm>
            <a:custGeom>
              <a:avLst/>
              <a:gdLst>
                <a:gd name="T0" fmla="*/ 302 w 623"/>
                <a:gd name="T1" fmla="*/ 19 h 333"/>
                <a:gd name="T2" fmla="*/ 0 w 623"/>
                <a:gd name="T3" fmla="*/ 333 h 333"/>
                <a:gd name="T4" fmla="*/ 316 w 623"/>
                <a:gd name="T5" fmla="*/ 52 h 333"/>
                <a:gd name="T6" fmla="*/ 623 w 623"/>
                <a:gd name="T7" fmla="*/ 143 h 333"/>
                <a:gd name="T8" fmla="*/ 302 w 623"/>
                <a:gd name="T9" fmla="*/ 1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3" h="333">
                  <a:moveTo>
                    <a:pt x="302" y="19"/>
                  </a:moveTo>
                  <a:cubicBezTo>
                    <a:pt x="133" y="44"/>
                    <a:pt x="0" y="166"/>
                    <a:pt x="0" y="333"/>
                  </a:cubicBezTo>
                  <a:cubicBezTo>
                    <a:pt x="39" y="189"/>
                    <a:pt x="159" y="75"/>
                    <a:pt x="316" y="52"/>
                  </a:cubicBezTo>
                  <a:cubicBezTo>
                    <a:pt x="431" y="35"/>
                    <a:pt x="542" y="72"/>
                    <a:pt x="623" y="143"/>
                  </a:cubicBezTo>
                  <a:cubicBezTo>
                    <a:pt x="552" y="38"/>
                    <a:pt x="436" y="0"/>
                    <a:pt x="302" y="19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7" name="Freeform 406"/>
            <p:cNvSpPr>
              <a:spLocks noEditPoints="1"/>
            </p:cNvSpPr>
            <p:nvPr/>
          </p:nvSpPr>
          <p:spPr bwMode="auto">
            <a:xfrm>
              <a:off x="5411788" y="3086101"/>
              <a:ext cx="1362075" cy="973138"/>
            </a:xfrm>
            <a:custGeom>
              <a:avLst/>
              <a:gdLst>
                <a:gd name="T0" fmla="*/ 565 w 652"/>
                <a:gd name="T1" fmla="*/ 0 h 466"/>
                <a:gd name="T2" fmla="*/ 545 w 652"/>
                <a:gd name="T3" fmla="*/ 108 h 466"/>
                <a:gd name="T4" fmla="*/ 574 w 652"/>
                <a:gd name="T5" fmla="*/ 95 h 466"/>
                <a:gd name="T6" fmla="*/ 565 w 652"/>
                <a:gd name="T7" fmla="*/ 0 h 466"/>
                <a:gd name="T8" fmla="*/ 640 w 652"/>
                <a:gd name="T9" fmla="*/ 129 h 466"/>
                <a:gd name="T10" fmla="*/ 561 w 652"/>
                <a:gd name="T11" fmla="*/ 240 h 466"/>
                <a:gd name="T12" fmla="*/ 489 w 652"/>
                <a:gd name="T13" fmla="*/ 216 h 466"/>
                <a:gd name="T14" fmla="*/ 469 w 652"/>
                <a:gd name="T15" fmla="*/ 240 h 466"/>
                <a:gd name="T16" fmla="*/ 457 w 652"/>
                <a:gd name="T17" fmla="*/ 234 h 466"/>
                <a:gd name="T18" fmla="*/ 467 w 652"/>
                <a:gd name="T19" fmla="*/ 242 h 466"/>
                <a:gd name="T20" fmla="*/ 320 w 652"/>
                <a:gd name="T21" fmla="*/ 344 h 466"/>
                <a:gd name="T22" fmla="*/ 0 w 652"/>
                <a:gd name="T23" fmla="*/ 324 h 466"/>
                <a:gd name="T24" fmla="*/ 367 w 652"/>
                <a:gd name="T25" fmla="*/ 417 h 466"/>
                <a:gd name="T26" fmla="*/ 518 w 652"/>
                <a:gd name="T27" fmla="*/ 287 h 466"/>
                <a:gd name="T28" fmla="*/ 576 w 652"/>
                <a:gd name="T29" fmla="*/ 264 h 466"/>
                <a:gd name="T30" fmla="*/ 640 w 652"/>
                <a:gd name="T31" fmla="*/ 129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2" h="466">
                  <a:moveTo>
                    <a:pt x="565" y="0"/>
                  </a:moveTo>
                  <a:cubicBezTo>
                    <a:pt x="564" y="37"/>
                    <a:pt x="557" y="73"/>
                    <a:pt x="545" y="108"/>
                  </a:cubicBezTo>
                  <a:cubicBezTo>
                    <a:pt x="554" y="103"/>
                    <a:pt x="564" y="98"/>
                    <a:pt x="574" y="95"/>
                  </a:cubicBezTo>
                  <a:cubicBezTo>
                    <a:pt x="575" y="63"/>
                    <a:pt x="572" y="31"/>
                    <a:pt x="565" y="0"/>
                  </a:cubicBezTo>
                  <a:close/>
                  <a:moveTo>
                    <a:pt x="640" y="129"/>
                  </a:moveTo>
                  <a:cubicBezTo>
                    <a:pt x="638" y="177"/>
                    <a:pt x="608" y="222"/>
                    <a:pt x="561" y="240"/>
                  </a:cubicBezTo>
                  <a:cubicBezTo>
                    <a:pt x="524" y="252"/>
                    <a:pt x="492" y="259"/>
                    <a:pt x="489" y="216"/>
                  </a:cubicBezTo>
                  <a:cubicBezTo>
                    <a:pt x="482" y="224"/>
                    <a:pt x="476" y="232"/>
                    <a:pt x="469" y="240"/>
                  </a:cubicBezTo>
                  <a:cubicBezTo>
                    <a:pt x="465" y="238"/>
                    <a:pt x="461" y="236"/>
                    <a:pt x="457" y="234"/>
                  </a:cubicBezTo>
                  <a:cubicBezTo>
                    <a:pt x="460" y="237"/>
                    <a:pt x="464" y="240"/>
                    <a:pt x="467" y="242"/>
                  </a:cubicBezTo>
                  <a:cubicBezTo>
                    <a:pt x="428" y="286"/>
                    <a:pt x="378" y="321"/>
                    <a:pt x="320" y="344"/>
                  </a:cubicBezTo>
                  <a:cubicBezTo>
                    <a:pt x="211" y="386"/>
                    <a:pt x="95" y="375"/>
                    <a:pt x="0" y="324"/>
                  </a:cubicBezTo>
                  <a:cubicBezTo>
                    <a:pt x="93" y="411"/>
                    <a:pt x="241" y="466"/>
                    <a:pt x="367" y="417"/>
                  </a:cubicBezTo>
                  <a:cubicBezTo>
                    <a:pt x="432" y="392"/>
                    <a:pt x="483" y="345"/>
                    <a:pt x="518" y="287"/>
                  </a:cubicBezTo>
                  <a:cubicBezTo>
                    <a:pt x="523" y="267"/>
                    <a:pt x="532" y="276"/>
                    <a:pt x="576" y="264"/>
                  </a:cubicBezTo>
                  <a:cubicBezTo>
                    <a:pt x="627" y="244"/>
                    <a:pt x="652" y="182"/>
                    <a:pt x="640" y="129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8" name="Oval 407"/>
            <p:cNvSpPr>
              <a:spLocks noChangeArrowheads="1"/>
            </p:cNvSpPr>
            <p:nvPr/>
          </p:nvSpPr>
          <p:spPr bwMode="auto">
            <a:xfrm>
              <a:off x="5616576" y="4618038"/>
              <a:ext cx="657225" cy="657225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9" name="Freeform 408"/>
            <p:cNvSpPr>
              <a:spLocks/>
            </p:cNvSpPr>
            <p:nvPr/>
          </p:nvSpPr>
          <p:spPr bwMode="auto">
            <a:xfrm>
              <a:off x="5640388" y="4632326"/>
              <a:ext cx="560388" cy="319088"/>
            </a:xfrm>
            <a:custGeom>
              <a:avLst/>
              <a:gdLst>
                <a:gd name="T0" fmla="*/ 125 w 268"/>
                <a:gd name="T1" fmla="*/ 8 h 153"/>
                <a:gd name="T2" fmla="*/ 0 w 268"/>
                <a:gd name="T3" fmla="*/ 153 h 153"/>
                <a:gd name="T4" fmla="*/ 137 w 268"/>
                <a:gd name="T5" fmla="*/ 40 h 153"/>
                <a:gd name="T6" fmla="*/ 268 w 268"/>
                <a:gd name="T7" fmla="*/ 71 h 153"/>
                <a:gd name="T8" fmla="*/ 125 w 268"/>
                <a:gd name="T9" fmla="*/ 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153">
                  <a:moveTo>
                    <a:pt x="125" y="8"/>
                  </a:moveTo>
                  <a:cubicBezTo>
                    <a:pt x="53" y="19"/>
                    <a:pt x="0" y="82"/>
                    <a:pt x="0" y="153"/>
                  </a:cubicBezTo>
                  <a:cubicBezTo>
                    <a:pt x="17" y="91"/>
                    <a:pt x="70" y="50"/>
                    <a:pt x="137" y="40"/>
                  </a:cubicBezTo>
                  <a:cubicBezTo>
                    <a:pt x="186" y="33"/>
                    <a:pt x="233" y="41"/>
                    <a:pt x="268" y="71"/>
                  </a:cubicBezTo>
                  <a:cubicBezTo>
                    <a:pt x="237" y="26"/>
                    <a:pt x="183" y="0"/>
                    <a:pt x="125" y="8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0" name="Freeform 409"/>
            <p:cNvSpPr>
              <a:spLocks/>
            </p:cNvSpPr>
            <p:nvPr/>
          </p:nvSpPr>
          <p:spPr bwMode="auto">
            <a:xfrm>
              <a:off x="5613401" y="4579938"/>
              <a:ext cx="560388" cy="298450"/>
            </a:xfrm>
            <a:custGeom>
              <a:avLst/>
              <a:gdLst>
                <a:gd name="T0" fmla="*/ 130 w 268"/>
                <a:gd name="T1" fmla="*/ 8 h 143"/>
                <a:gd name="T2" fmla="*/ 0 w 268"/>
                <a:gd name="T3" fmla="*/ 143 h 143"/>
                <a:gd name="T4" fmla="*/ 136 w 268"/>
                <a:gd name="T5" fmla="*/ 22 h 143"/>
                <a:gd name="T6" fmla="*/ 268 w 268"/>
                <a:gd name="T7" fmla="*/ 61 h 143"/>
                <a:gd name="T8" fmla="*/ 130 w 268"/>
                <a:gd name="T9" fmla="*/ 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143">
                  <a:moveTo>
                    <a:pt x="130" y="8"/>
                  </a:moveTo>
                  <a:cubicBezTo>
                    <a:pt x="57" y="19"/>
                    <a:pt x="0" y="71"/>
                    <a:pt x="0" y="143"/>
                  </a:cubicBezTo>
                  <a:cubicBezTo>
                    <a:pt x="17" y="81"/>
                    <a:pt x="69" y="32"/>
                    <a:pt x="136" y="22"/>
                  </a:cubicBezTo>
                  <a:cubicBezTo>
                    <a:pt x="185" y="15"/>
                    <a:pt x="233" y="31"/>
                    <a:pt x="268" y="61"/>
                  </a:cubicBezTo>
                  <a:cubicBezTo>
                    <a:pt x="238" y="16"/>
                    <a:pt x="187" y="0"/>
                    <a:pt x="130" y="8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1" name="Freeform 410"/>
            <p:cNvSpPr>
              <a:spLocks/>
            </p:cNvSpPr>
            <p:nvPr/>
          </p:nvSpPr>
          <p:spPr bwMode="auto">
            <a:xfrm>
              <a:off x="5770563" y="4941888"/>
              <a:ext cx="541338" cy="417513"/>
            </a:xfrm>
            <a:custGeom>
              <a:avLst/>
              <a:gdLst>
                <a:gd name="T0" fmla="*/ 158 w 259"/>
                <a:gd name="T1" fmla="*/ 179 h 200"/>
                <a:gd name="T2" fmla="*/ 243 w 259"/>
                <a:gd name="T3" fmla="*/ 0 h 200"/>
                <a:gd name="T4" fmla="*/ 138 w 259"/>
                <a:gd name="T5" fmla="*/ 148 h 200"/>
                <a:gd name="T6" fmla="*/ 0 w 259"/>
                <a:gd name="T7" fmla="*/ 139 h 200"/>
                <a:gd name="T8" fmla="*/ 158 w 259"/>
                <a:gd name="T9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200">
                  <a:moveTo>
                    <a:pt x="158" y="179"/>
                  </a:moveTo>
                  <a:cubicBezTo>
                    <a:pt x="226" y="152"/>
                    <a:pt x="259" y="70"/>
                    <a:pt x="243" y="0"/>
                  </a:cubicBezTo>
                  <a:cubicBezTo>
                    <a:pt x="241" y="64"/>
                    <a:pt x="201" y="123"/>
                    <a:pt x="138" y="148"/>
                  </a:cubicBezTo>
                  <a:cubicBezTo>
                    <a:pt x="91" y="166"/>
                    <a:pt x="41" y="161"/>
                    <a:pt x="0" y="139"/>
                  </a:cubicBezTo>
                  <a:cubicBezTo>
                    <a:pt x="40" y="176"/>
                    <a:pt x="104" y="200"/>
                    <a:pt x="158" y="179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2" name="Freeform 411"/>
            <p:cNvSpPr>
              <a:spLocks/>
            </p:cNvSpPr>
            <p:nvPr/>
          </p:nvSpPr>
          <p:spPr bwMode="auto">
            <a:xfrm>
              <a:off x="5705476" y="4916488"/>
              <a:ext cx="554038" cy="355600"/>
            </a:xfrm>
            <a:custGeom>
              <a:avLst/>
              <a:gdLst>
                <a:gd name="T0" fmla="*/ 147 w 265"/>
                <a:gd name="T1" fmla="*/ 156 h 170"/>
                <a:gd name="T2" fmla="*/ 258 w 265"/>
                <a:gd name="T3" fmla="*/ 0 h 170"/>
                <a:gd name="T4" fmla="*/ 139 w 265"/>
                <a:gd name="T5" fmla="*/ 126 h 170"/>
                <a:gd name="T6" fmla="*/ 0 w 265"/>
                <a:gd name="T7" fmla="*/ 107 h 170"/>
                <a:gd name="T8" fmla="*/ 147 w 265"/>
                <a:gd name="T9" fmla="*/ 15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70">
                  <a:moveTo>
                    <a:pt x="147" y="156"/>
                  </a:moveTo>
                  <a:cubicBezTo>
                    <a:pt x="219" y="138"/>
                    <a:pt x="265" y="71"/>
                    <a:pt x="258" y="0"/>
                  </a:cubicBezTo>
                  <a:cubicBezTo>
                    <a:pt x="247" y="63"/>
                    <a:pt x="205" y="110"/>
                    <a:pt x="139" y="126"/>
                  </a:cubicBezTo>
                  <a:cubicBezTo>
                    <a:pt x="91" y="138"/>
                    <a:pt x="37" y="134"/>
                    <a:pt x="0" y="107"/>
                  </a:cubicBezTo>
                  <a:cubicBezTo>
                    <a:pt x="34" y="149"/>
                    <a:pt x="91" y="170"/>
                    <a:pt x="147" y="156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3" name="Oval 412"/>
            <p:cNvSpPr>
              <a:spLocks noChangeArrowheads="1"/>
            </p:cNvSpPr>
            <p:nvPr/>
          </p:nvSpPr>
          <p:spPr bwMode="auto">
            <a:xfrm>
              <a:off x="4573588" y="3548063"/>
              <a:ext cx="315913" cy="312738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4" name="Freeform 413"/>
            <p:cNvSpPr>
              <a:spLocks/>
            </p:cNvSpPr>
            <p:nvPr/>
          </p:nvSpPr>
          <p:spPr bwMode="auto">
            <a:xfrm>
              <a:off x="4586288" y="3554413"/>
              <a:ext cx="266700" cy="152400"/>
            </a:xfrm>
            <a:custGeom>
              <a:avLst/>
              <a:gdLst>
                <a:gd name="T0" fmla="*/ 60 w 128"/>
                <a:gd name="T1" fmla="*/ 4 h 73"/>
                <a:gd name="T2" fmla="*/ 0 w 128"/>
                <a:gd name="T3" fmla="*/ 73 h 73"/>
                <a:gd name="T4" fmla="*/ 65 w 128"/>
                <a:gd name="T5" fmla="*/ 20 h 73"/>
                <a:gd name="T6" fmla="*/ 128 w 128"/>
                <a:gd name="T7" fmla="*/ 34 h 73"/>
                <a:gd name="T8" fmla="*/ 60 w 128"/>
                <a:gd name="T9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3">
                  <a:moveTo>
                    <a:pt x="60" y="4"/>
                  </a:moveTo>
                  <a:cubicBezTo>
                    <a:pt x="25" y="9"/>
                    <a:pt x="0" y="39"/>
                    <a:pt x="0" y="73"/>
                  </a:cubicBezTo>
                  <a:cubicBezTo>
                    <a:pt x="8" y="44"/>
                    <a:pt x="33" y="24"/>
                    <a:pt x="65" y="20"/>
                  </a:cubicBezTo>
                  <a:cubicBezTo>
                    <a:pt x="89" y="16"/>
                    <a:pt x="111" y="20"/>
                    <a:pt x="128" y="34"/>
                  </a:cubicBezTo>
                  <a:cubicBezTo>
                    <a:pt x="113" y="13"/>
                    <a:pt x="87" y="0"/>
                    <a:pt x="60" y="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5" name="Freeform 414"/>
            <p:cNvSpPr>
              <a:spLocks/>
            </p:cNvSpPr>
            <p:nvPr/>
          </p:nvSpPr>
          <p:spPr bwMode="auto">
            <a:xfrm>
              <a:off x="4573588" y="3529013"/>
              <a:ext cx="266700" cy="141288"/>
            </a:xfrm>
            <a:custGeom>
              <a:avLst/>
              <a:gdLst>
                <a:gd name="T0" fmla="*/ 62 w 128"/>
                <a:gd name="T1" fmla="*/ 4 h 68"/>
                <a:gd name="T2" fmla="*/ 0 w 128"/>
                <a:gd name="T3" fmla="*/ 68 h 68"/>
                <a:gd name="T4" fmla="*/ 64 w 128"/>
                <a:gd name="T5" fmla="*/ 11 h 68"/>
                <a:gd name="T6" fmla="*/ 128 w 128"/>
                <a:gd name="T7" fmla="*/ 29 h 68"/>
                <a:gd name="T8" fmla="*/ 62 w 128"/>
                <a:gd name="T9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8">
                  <a:moveTo>
                    <a:pt x="62" y="4"/>
                  </a:moveTo>
                  <a:cubicBezTo>
                    <a:pt x="27" y="9"/>
                    <a:pt x="0" y="34"/>
                    <a:pt x="0" y="68"/>
                  </a:cubicBezTo>
                  <a:cubicBezTo>
                    <a:pt x="8" y="39"/>
                    <a:pt x="32" y="16"/>
                    <a:pt x="64" y="11"/>
                  </a:cubicBezTo>
                  <a:cubicBezTo>
                    <a:pt x="88" y="7"/>
                    <a:pt x="111" y="15"/>
                    <a:pt x="128" y="29"/>
                  </a:cubicBezTo>
                  <a:cubicBezTo>
                    <a:pt x="113" y="8"/>
                    <a:pt x="89" y="0"/>
                    <a:pt x="62" y="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6" name="Freeform 415"/>
            <p:cNvSpPr>
              <a:spLocks/>
            </p:cNvSpPr>
            <p:nvPr/>
          </p:nvSpPr>
          <p:spPr bwMode="auto">
            <a:xfrm>
              <a:off x="4648201" y="3702051"/>
              <a:ext cx="257175" cy="198438"/>
            </a:xfrm>
            <a:custGeom>
              <a:avLst/>
              <a:gdLst>
                <a:gd name="T0" fmla="*/ 75 w 123"/>
                <a:gd name="T1" fmla="*/ 85 h 95"/>
                <a:gd name="T2" fmla="*/ 116 w 123"/>
                <a:gd name="T3" fmla="*/ 0 h 95"/>
                <a:gd name="T4" fmla="*/ 65 w 123"/>
                <a:gd name="T5" fmla="*/ 70 h 95"/>
                <a:gd name="T6" fmla="*/ 0 w 123"/>
                <a:gd name="T7" fmla="*/ 66 h 95"/>
                <a:gd name="T8" fmla="*/ 75 w 123"/>
                <a:gd name="T9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95">
                  <a:moveTo>
                    <a:pt x="75" y="85"/>
                  </a:moveTo>
                  <a:cubicBezTo>
                    <a:pt x="108" y="73"/>
                    <a:pt x="123" y="33"/>
                    <a:pt x="116" y="0"/>
                  </a:cubicBezTo>
                  <a:cubicBezTo>
                    <a:pt x="114" y="30"/>
                    <a:pt x="95" y="59"/>
                    <a:pt x="65" y="70"/>
                  </a:cubicBezTo>
                  <a:cubicBezTo>
                    <a:pt x="43" y="79"/>
                    <a:pt x="19" y="77"/>
                    <a:pt x="0" y="66"/>
                  </a:cubicBezTo>
                  <a:cubicBezTo>
                    <a:pt x="19" y="84"/>
                    <a:pt x="49" y="95"/>
                    <a:pt x="75" y="85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7" name="Freeform 416"/>
            <p:cNvSpPr>
              <a:spLocks/>
            </p:cNvSpPr>
            <p:nvPr/>
          </p:nvSpPr>
          <p:spPr bwMode="auto">
            <a:xfrm>
              <a:off x="4614863" y="3689351"/>
              <a:ext cx="265113" cy="169863"/>
            </a:xfrm>
            <a:custGeom>
              <a:avLst/>
              <a:gdLst>
                <a:gd name="T0" fmla="*/ 71 w 127"/>
                <a:gd name="T1" fmla="*/ 75 h 81"/>
                <a:gd name="T2" fmla="*/ 124 w 127"/>
                <a:gd name="T3" fmla="*/ 0 h 81"/>
                <a:gd name="T4" fmla="*/ 67 w 127"/>
                <a:gd name="T5" fmla="*/ 60 h 81"/>
                <a:gd name="T6" fmla="*/ 0 w 127"/>
                <a:gd name="T7" fmla="*/ 51 h 81"/>
                <a:gd name="T8" fmla="*/ 71 w 127"/>
                <a:gd name="T9" fmla="*/ 7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1">
                  <a:moveTo>
                    <a:pt x="71" y="75"/>
                  </a:moveTo>
                  <a:cubicBezTo>
                    <a:pt x="105" y="66"/>
                    <a:pt x="127" y="34"/>
                    <a:pt x="124" y="0"/>
                  </a:cubicBezTo>
                  <a:cubicBezTo>
                    <a:pt x="119" y="30"/>
                    <a:pt x="99" y="53"/>
                    <a:pt x="67" y="60"/>
                  </a:cubicBezTo>
                  <a:cubicBezTo>
                    <a:pt x="44" y="66"/>
                    <a:pt x="18" y="64"/>
                    <a:pt x="0" y="51"/>
                  </a:cubicBezTo>
                  <a:cubicBezTo>
                    <a:pt x="17" y="71"/>
                    <a:pt x="44" y="81"/>
                    <a:pt x="71" y="7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8" name="Oval 417"/>
            <p:cNvSpPr>
              <a:spLocks noChangeArrowheads="1"/>
            </p:cNvSpPr>
            <p:nvPr/>
          </p:nvSpPr>
          <p:spPr bwMode="auto">
            <a:xfrm>
              <a:off x="4964113" y="1500188"/>
              <a:ext cx="593725" cy="593725"/>
            </a:xfrm>
            <a:prstGeom prst="ellipse">
              <a:avLst/>
            </a:prstGeom>
            <a:solidFill>
              <a:srgbClr val="D7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9" name="Freeform 418"/>
            <p:cNvSpPr>
              <a:spLocks/>
            </p:cNvSpPr>
            <p:nvPr/>
          </p:nvSpPr>
          <p:spPr bwMode="auto">
            <a:xfrm>
              <a:off x="4986338" y="1512888"/>
              <a:ext cx="504825" cy="287338"/>
            </a:xfrm>
            <a:custGeom>
              <a:avLst/>
              <a:gdLst>
                <a:gd name="T0" fmla="*/ 113 w 241"/>
                <a:gd name="T1" fmla="*/ 8 h 138"/>
                <a:gd name="T2" fmla="*/ 0 w 241"/>
                <a:gd name="T3" fmla="*/ 138 h 138"/>
                <a:gd name="T4" fmla="*/ 123 w 241"/>
                <a:gd name="T5" fmla="*/ 37 h 138"/>
                <a:gd name="T6" fmla="*/ 241 w 241"/>
                <a:gd name="T7" fmla="*/ 65 h 138"/>
                <a:gd name="T8" fmla="*/ 113 w 241"/>
                <a:gd name="T9" fmla="*/ 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38">
                  <a:moveTo>
                    <a:pt x="113" y="8"/>
                  </a:moveTo>
                  <a:cubicBezTo>
                    <a:pt x="47" y="17"/>
                    <a:pt x="0" y="74"/>
                    <a:pt x="0" y="138"/>
                  </a:cubicBezTo>
                  <a:cubicBezTo>
                    <a:pt x="15" y="83"/>
                    <a:pt x="62" y="45"/>
                    <a:pt x="123" y="37"/>
                  </a:cubicBezTo>
                  <a:cubicBezTo>
                    <a:pt x="167" y="30"/>
                    <a:pt x="209" y="37"/>
                    <a:pt x="241" y="65"/>
                  </a:cubicBezTo>
                  <a:cubicBezTo>
                    <a:pt x="214" y="24"/>
                    <a:pt x="164" y="0"/>
                    <a:pt x="113" y="8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0" name="Freeform 419"/>
            <p:cNvSpPr>
              <a:spLocks/>
            </p:cNvSpPr>
            <p:nvPr/>
          </p:nvSpPr>
          <p:spPr bwMode="auto">
            <a:xfrm>
              <a:off x="4962526" y="1465263"/>
              <a:ext cx="503238" cy="268288"/>
            </a:xfrm>
            <a:custGeom>
              <a:avLst/>
              <a:gdLst>
                <a:gd name="T0" fmla="*/ 117 w 241"/>
                <a:gd name="T1" fmla="*/ 8 h 129"/>
                <a:gd name="T2" fmla="*/ 0 w 241"/>
                <a:gd name="T3" fmla="*/ 129 h 129"/>
                <a:gd name="T4" fmla="*/ 122 w 241"/>
                <a:gd name="T5" fmla="*/ 21 h 129"/>
                <a:gd name="T6" fmla="*/ 241 w 241"/>
                <a:gd name="T7" fmla="*/ 56 h 129"/>
                <a:gd name="T8" fmla="*/ 117 w 241"/>
                <a:gd name="T9" fmla="*/ 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29">
                  <a:moveTo>
                    <a:pt x="117" y="8"/>
                  </a:moveTo>
                  <a:cubicBezTo>
                    <a:pt x="51" y="18"/>
                    <a:pt x="0" y="65"/>
                    <a:pt x="0" y="129"/>
                  </a:cubicBezTo>
                  <a:cubicBezTo>
                    <a:pt x="15" y="74"/>
                    <a:pt x="62" y="29"/>
                    <a:pt x="122" y="21"/>
                  </a:cubicBezTo>
                  <a:cubicBezTo>
                    <a:pt x="167" y="14"/>
                    <a:pt x="210" y="28"/>
                    <a:pt x="241" y="56"/>
                  </a:cubicBezTo>
                  <a:cubicBezTo>
                    <a:pt x="214" y="15"/>
                    <a:pt x="169" y="0"/>
                    <a:pt x="117" y="8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1" name="Freeform 420"/>
            <p:cNvSpPr>
              <a:spLocks/>
            </p:cNvSpPr>
            <p:nvPr/>
          </p:nvSpPr>
          <p:spPr bwMode="auto">
            <a:xfrm>
              <a:off x="5103813" y="1792288"/>
              <a:ext cx="487363" cy="376238"/>
            </a:xfrm>
            <a:custGeom>
              <a:avLst/>
              <a:gdLst>
                <a:gd name="T0" fmla="*/ 142 w 233"/>
                <a:gd name="T1" fmla="*/ 161 h 180"/>
                <a:gd name="T2" fmla="*/ 219 w 233"/>
                <a:gd name="T3" fmla="*/ 0 h 180"/>
                <a:gd name="T4" fmla="*/ 124 w 233"/>
                <a:gd name="T5" fmla="*/ 133 h 180"/>
                <a:gd name="T6" fmla="*/ 0 w 233"/>
                <a:gd name="T7" fmla="*/ 125 h 180"/>
                <a:gd name="T8" fmla="*/ 142 w 233"/>
                <a:gd name="T9" fmla="*/ 16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80">
                  <a:moveTo>
                    <a:pt x="142" y="161"/>
                  </a:moveTo>
                  <a:cubicBezTo>
                    <a:pt x="204" y="137"/>
                    <a:pt x="233" y="62"/>
                    <a:pt x="219" y="0"/>
                  </a:cubicBezTo>
                  <a:cubicBezTo>
                    <a:pt x="216" y="57"/>
                    <a:pt x="181" y="111"/>
                    <a:pt x="124" y="133"/>
                  </a:cubicBezTo>
                  <a:cubicBezTo>
                    <a:pt x="82" y="149"/>
                    <a:pt x="37" y="145"/>
                    <a:pt x="0" y="125"/>
                  </a:cubicBezTo>
                  <a:cubicBezTo>
                    <a:pt x="36" y="159"/>
                    <a:pt x="93" y="180"/>
                    <a:pt x="142" y="16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2" name="Freeform 421"/>
            <p:cNvSpPr>
              <a:spLocks/>
            </p:cNvSpPr>
            <p:nvPr/>
          </p:nvSpPr>
          <p:spPr bwMode="auto">
            <a:xfrm>
              <a:off x="5043488" y="1770063"/>
              <a:ext cx="498475" cy="319088"/>
            </a:xfrm>
            <a:custGeom>
              <a:avLst/>
              <a:gdLst>
                <a:gd name="T0" fmla="*/ 133 w 239"/>
                <a:gd name="T1" fmla="*/ 140 h 153"/>
                <a:gd name="T2" fmla="*/ 233 w 239"/>
                <a:gd name="T3" fmla="*/ 0 h 153"/>
                <a:gd name="T4" fmla="*/ 126 w 239"/>
                <a:gd name="T5" fmla="*/ 114 h 153"/>
                <a:gd name="T6" fmla="*/ 0 w 239"/>
                <a:gd name="T7" fmla="*/ 96 h 153"/>
                <a:gd name="T8" fmla="*/ 133 w 239"/>
                <a:gd name="T9" fmla="*/ 14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53">
                  <a:moveTo>
                    <a:pt x="133" y="140"/>
                  </a:moveTo>
                  <a:cubicBezTo>
                    <a:pt x="198" y="125"/>
                    <a:pt x="239" y="64"/>
                    <a:pt x="233" y="0"/>
                  </a:cubicBezTo>
                  <a:cubicBezTo>
                    <a:pt x="224" y="56"/>
                    <a:pt x="185" y="99"/>
                    <a:pt x="126" y="114"/>
                  </a:cubicBezTo>
                  <a:cubicBezTo>
                    <a:pt x="82" y="124"/>
                    <a:pt x="34" y="121"/>
                    <a:pt x="0" y="96"/>
                  </a:cubicBezTo>
                  <a:cubicBezTo>
                    <a:pt x="31" y="134"/>
                    <a:pt x="83" y="153"/>
                    <a:pt x="133" y="14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3" name="Oval 422"/>
            <p:cNvSpPr>
              <a:spLocks noChangeArrowheads="1"/>
            </p:cNvSpPr>
            <p:nvPr/>
          </p:nvSpPr>
          <p:spPr bwMode="auto">
            <a:xfrm>
              <a:off x="6869113" y="1187451"/>
              <a:ext cx="315913" cy="314325"/>
            </a:xfrm>
            <a:prstGeom prst="ellipse">
              <a:avLst/>
            </a:prstGeom>
            <a:solidFill>
              <a:srgbClr val="D7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4" name="Freeform 423"/>
            <p:cNvSpPr>
              <a:spLocks/>
            </p:cNvSpPr>
            <p:nvPr/>
          </p:nvSpPr>
          <p:spPr bwMode="auto">
            <a:xfrm>
              <a:off x="6881813" y="1195388"/>
              <a:ext cx="268288" cy="152400"/>
            </a:xfrm>
            <a:custGeom>
              <a:avLst/>
              <a:gdLst>
                <a:gd name="T0" fmla="*/ 60 w 128"/>
                <a:gd name="T1" fmla="*/ 4 h 73"/>
                <a:gd name="T2" fmla="*/ 0 w 128"/>
                <a:gd name="T3" fmla="*/ 73 h 73"/>
                <a:gd name="T4" fmla="*/ 65 w 128"/>
                <a:gd name="T5" fmla="*/ 19 h 73"/>
                <a:gd name="T6" fmla="*/ 128 w 128"/>
                <a:gd name="T7" fmla="*/ 34 h 73"/>
                <a:gd name="T8" fmla="*/ 60 w 128"/>
                <a:gd name="T9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3">
                  <a:moveTo>
                    <a:pt x="60" y="4"/>
                  </a:moveTo>
                  <a:cubicBezTo>
                    <a:pt x="25" y="9"/>
                    <a:pt x="0" y="39"/>
                    <a:pt x="0" y="73"/>
                  </a:cubicBezTo>
                  <a:cubicBezTo>
                    <a:pt x="8" y="44"/>
                    <a:pt x="33" y="24"/>
                    <a:pt x="65" y="19"/>
                  </a:cubicBezTo>
                  <a:cubicBezTo>
                    <a:pt x="89" y="16"/>
                    <a:pt x="111" y="19"/>
                    <a:pt x="128" y="34"/>
                  </a:cubicBezTo>
                  <a:cubicBezTo>
                    <a:pt x="113" y="12"/>
                    <a:pt x="87" y="0"/>
                    <a:pt x="60" y="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5" name="Freeform 424"/>
            <p:cNvSpPr>
              <a:spLocks/>
            </p:cNvSpPr>
            <p:nvPr/>
          </p:nvSpPr>
          <p:spPr bwMode="auto">
            <a:xfrm>
              <a:off x="6869113" y="1169988"/>
              <a:ext cx="268288" cy="141288"/>
            </a:xfrm>
            <a:custGeom>
              <a:avLst/>
              <a:gdLst>
                <a:gd name="T0" fmla="*/ 62 w 128"/>
                <a:gd name="T1" fmla="*/ 4 h 68"/>
                <a:gd name="T2" fmla="*/ 0 w 128"/>
                <a:gd name="T3" fmla="*/ 68 h 68"/>
                <a:gd name="T4" fmla="*/ 65 w 128"/>
                <a:gd name="T5" fmla="*/ 11 h 68"/>
                <a:gd name="T6" fmla="*/ 128 w 128"/>
                <a:gd name="T7" fmla="*/ 29 h 68"/>
                <a:gd name="T8" fmla="*/ 62 w 128"/>
                <a:gd name="T9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8">
                  <a:moveTo>
                    <a:pt x="62" y="4"/>
                  </a:moveTo>
                  <a:cubicBezTo>
                    <a:pt x="27" y="9"/>
                    <a:pt x="0" y="34"/>
                    <a:pt x="0" y="68"/>
                  </a:cubicBezTo>
                  <a:cubicBezTo>
                    <a:pt x="8" y="39"/>
                    <a:pt x="33" y="15"/>
                    <a:pt x="65" y="11"/>
                  </a:cubicBezTo>
                  <a:cubicBezTo>
                    <a:pt x="88" y="7"/>
                    <a:pt x="111" y="15"/>
                    <a:pt x="128" y="29"/>
                  </a:cubicBezTo>
                  <a:cubicBezTo>
                    <a:pt x="113" y="8"/>
                    <a:pt x="89" y="0"/>
                    <a:pt x="62" y="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6" name="Freeform 425"/>
            <p:cNvSpPr>
              <a:spLocks/>
            </p:cNvSpPr>
            <p:nvPr/>
          </p:nvSpPr>
          <p:spPr bwMode="auto">
            <a:xfrm>
              <a:off x="6945313" y="1343026"/>
              <a:ext cx="257175" cy="198438"/>
            </a:xfrm>
            <a:custGeom>
              <a:avLst/>
              <a:gdLst>
                <a:gd name="T0" fmla="*/ 75 w 123"/>
                <a:gd name="T1" fmla="*/ 85 h 95"/>
                <a:gd name="T2" fmla="*/ 116 w 123"/>
                <a:gd name="T3" fmla="*/ 0 h 95"/>
                <a:gd name="T4" fmla="*/ 66 w 123"/>
                <a:gd name="T5" fmla="*/ 70 h 95"/>
                <a:gd name="T6" fmla="*/ 0 w 123"/>
                <a:gd name="T7" fmla="*/ 66 h 95"/>
                <a:gd name="T8" fmla="*/ 75 w 123"/>
                <a:gd name="T9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95">
                  <a:moveTo>
                    <a:pt x="75" y="85"/>
                  </a:moveTo>
                  <a:cubicBezTo>
                    <a:pt x="108" y="72"/>
                    <a:pt x="123" y="33"/>
                    <a:pt x="116" y="0"/>
                  </a:cubicBezTo>
                  <a:cubicBezTo>
                    <a:pt x="115" y="30"/>
                    <a:pt x="96" y="58"/>
                    <a:pt x="66" y="70"/>
                  </a:cubicBezTo>
                  <a:cubicBezTo>
                    <a:pt x="43" y="79"/>
                    <a:pt x="20" y="76"/>
                    <a:pt x="0" y="66"/>
                  </a:cubicBezTo>
                  <a:cubicBezTo>
                    <a:pt x="19" y="84"/>
                    <a:pt x="49" y="95"/>
                    <a:pt x="75" y="85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7" name="Freeform 426"/>
            <p:cNvSpPr>
              <a:spLocks/>
            </p:cNvSpPr>
            <p:nvPr/>
          </p:nvSpPr>
          <p:spPr bwMode="auto">
            <a:xfrm>
              <a:off x="6913563" y="1330326"/>
              <a:ext cx="263525" cy="169863"/>
            </a:xfrm>
            <a:custGeom>
              <a:avLst/>
              <a:gdLst>
                <a:gd name="T0" fmla="*/ 70 w 126"/>
                <a:gd name="T1" fmla="*/ 74 h 81"/>
                <a:gd name="T2" fmla="*/ 123 w 126"/>
                <a:gd name="T3" fmla="*/ 0 h 81"/>
                <a:gd name="T4" fmla="*/ 66 w 126"/>
                <a:gd name="T5" fmla="*/ 60 h 81"/>
                <a:gd name="T6" fmla="*/ 0 w 126"/>
                <a:gd name="T7" fmla="*/ 51 h 81"/>
                <a:gd name="T8" fmla="*/ 70 w 126"/>
                <a:gd name="T9" fmla="*/ 7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81">
                  <a:moveTo>
                    <a:pt x="70" y="74"/>
                  </a:moveTo>
                  <a:cubicBezTo>
                    <a:pt x="104" y="66"/>
                    <a:pt x="126" y="34"/>
                    <a:pt x="123" y="0"/>
                  </a:cubicBezTo>
                  <a:cubicBezTo>
                    <a:pt x="118" y="30"/>
                    <a:pt x="98" y="52"/>
                    <a:pt x="66" y="60"/>
                  </a:cubicBezTo>
                  <a:cubicBezTo>
                    <a:pt x="43" y="66"/>
                    <a:pt x="18" y="64"/>
                    <a:pt x="0" y="51"/>
                  </a:cubicBezTo>
                  <a:cubicBezTo>
                    <a:pt x="16" y="71"/>
                    <a:pt x="43" y="81"/>
                    <a:pt x="70" y="7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8" name="Freeform 427"/>
            <p:cNvSpPr>
              <a:spLocks/>
            </p:cNvSpPr>
            <p:nvPr/>
          </p:nvSpPr>
          <p:spPr bwMode="auto">
            <a:xfrm>
              <a:off x="7972426" y="3679826"/>
              <a:ext cx="474663" cy="547688"/>
            </a:xfrm>
            <a:custGeom>
              <a:avLst/>
              <a:gdLst>
                <a:gd name="T0" fmla="*/ 214 w 227"/>
                <a:gd name="T1" fmla="*/ 151 h 262"/>
                <a:gd name="T2" fmla="*/ 90 w 227"/>
                <a:gd name="T3" fmla="*/ 251 h 262"/>
                <a:gd name="T4" fmla="*/ 13 w 227"/>
                <a:gd name="T5" fmla="*/ 111 h 262"/>
                <a:gd name="T6" fmla="*/ 137 w 227"/>
                <a:gd name="T7" fmla="*/ 11 h 262"/>
                <a:gd name="T8" fmla="*/ 214 w 227"/>
                <a:gd name="T9" fmla="*/ 15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262">
                  <a:moveTo>
                    <a:pt x="214" y="151"/>
                  </a:moveTo>
                  <a:cubicBezTo>
                    <a:pt x="201" y="217"/>
                    <a:pt x="145" y="262"/>
                    <a:pt x="90" y="251"/>
                  </a:cubicBezTo>
                  <a:cubicBezTo>
                    <a:pt x="34" y="240"/>
                    <a:pt x="0" y="177"/>
                    <a:pt x="13" y="111"/>
                  </a:cubicBezTo>
                  <a:cubicBezTo>
                    <a:pt x="26" y="45"/>
                    <a:pt x="82" y="0"/>
                    <a:pt x="137" y="11"/>
                  </a:cubicBezTo>
                  <a:cubicBezTo>
                    <a:pt x="193" y="22"/>
                    <a:pt x="227" y="85"/>
                    <a:pt x="214" y="151"/>
                  </a:cubicBezTo>
                  <a:close/>
                </a:path>
              </a:pathLst>
            </a:cu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9" name="Freeform 428"/>
            <p:cNvSpPr>
              <a:spLocks/>
            </p:cNvSpPr>
            <p:nvPr/>
          </p:nvSpPr>
          <p:spPr bwMode="auto">
            <a:xfrm>
              <a:off x="8015288" y="3719513"/>
              <a:ext cx="384175" cy="200025"/>
            </a:xfrm>
            <a:custGeom>
              <a:avLst/>
              <a:gdLst>
                <a:gd name="T0" fmla="*/ 102 w 184"/>
                <a:gd name="T1" fmla="*/ 2 h 96"/>
                <a:gd name="T2" fmla="*/ 0 w 184"/>
                <a:gd name="T3" fmla="*/ 96 h 96"/>
                <a:gd name="T4" fmla="*/ 105 w 184"/>
                <a:gd name="T5" fmla="*/ 27 h 96"/>
                <a:gd name="T6" fmla="*/ 184 w 184"/>
                <a:gd name="T7" fmla="*/ 68 h 96"/>
                <a:gd name="T8" fmla="*/ 102 w 184"/>
                <a:gd name="T9" fmla="*/ 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96">
                  <a:moveTo>
                    <a:pt x="102" y="2"/>
                  </a:moveTo>
                  <a:cubicBezTo>
                    <a:pt x="54" y="0"/>
                    <a:pt x="11" y="41"/>
                    <a:pt x="0" y="96"/>
                  </a:cubicBezTo>
                  <a:cubicBezTo>
                    <a:pt x="20" y="51"/>
                    <a:pt x="60" y="26"/>
                    <a:pt x="105" y="27"/>
                  </a:cubicBezTo>
                  <a:cubicBezTo>
                    <a:pt x="137" y="28"/>
                    <a:pt x="166" y="40"/>
                    <a:pt x="184" y="68"/>
                  </a:cubicBezTo>
                  <a:cubicBezTo>
                    <a:pt x="171" y="30"/>
                    <a:pt x="140" y="3"/>
                    <a:pt x="102" y="2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0" name="Freeform 429"/>
            <p:cNvSpPr>
              <a:spLocks/>
            </p:cNvSpPr>
            <p:nvPr/>
          </p:nvSpPr>
          <p:spPr bwMode="auto">
            <a:xfrm>
              <a:off x="8008938" y="3676651"/>
              <a:ext cx="384175" cy="182563"/>
            </a:xfrm>
            <a:custGeom>
              <a:avLst/>
              <a:gdLst>
                <a:gd name="T0" fmla="*/ 104 w 184"/>
                <a:gd name="T1" fmla="*/ 1 h 87"/>
                <a:gd name="T2" fmla="*/ 0 w 184"/>
                <a:gd name="T3" fmla="*/ 87 h 87"/>
                <a:gd name="T4" fmla="*/ 105 w 184"/>
                <a:gd name="T5" fmla="*/ 13 h 87"/>
                <a:gd name="T6" fmla="*/ 184 w 184"/>
                <a:gd name="T7" fmla="*/ 59 h 87"/>
                <a:gd name="T8" fmla="*/ 104 w 184"/>
                <a:gd name="T9" fmla="*/ 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87">
                  <a:moveTo>
                    <a:pt x="104" y="1"/>
                  </a:moveTo>
                  <a:cubicBezTo>
                    <a:pt x="56" y="0"/>
                    <a:pt x="11" y="33"/>
                    <a:pt x="0" y="87"/>
                  </a:cubicBezTo>
                  <a:cubicBezTo>
                    <a:pt x="20" y="42"/>
                    <a:pt x="61" y="12"/>
                    <a:pt x="105" y="13"/>
                  </a:cubicBezTo>
                  <a:cubicBezTo>
                    <a:pt x="138" y="14"/>
                    <a:pt x="166" y="32"/>
                    <a:pt x="184" y="59"/>
                  </a:cubicBezTo>
                  <a:cubicBezTo>
                    <a:pt x="171" y="21"/>
                    <a:pt x="142" y="2"/>
                    <a:pt x="104" y="1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1" name="Freeform 430"/>
            <p:cNvSpPr>
              <a:spLocks/>
            </p:cNvSpPr>
            <p:nvPr/>
          </p:nvSpPr>
          <p:spPr bwMode="auto">
            <a:xfrm>
              <a:off x="8056563" y="3992563"/>
              <a:ext cx="366713" cy="280988"/>
            </a:xfrm>
            <a:custGeom>
              <a:avLst/>
              <a:gdLst>
                <a:gd name="T0" fmla="*/ 94 w 176"/>
                <a:gd name="T1" fmla="*/ 125 h 134"/>
                <a:gd name="T2" fmla="*/ 176 w 176"/>
                <a:gd name="T3" fmla="*/ 0 h 134"/>
                <a:gd name="T4" fmla="*/ 86 w 176"/>
                <a:gd name="T5" fmla="*/ 99 h 134"/>
                <a:gd name="T6" fmla="*/ 0 w 176"/>
                <a:gd name="T7" fmla="*/ 75 h 134"/>
                <a:gd name="T8" fmla="*/ 94 w 176"/>
                <a:gd name="T9" fmla="*/ 12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34">
                  <a:moveTo>
                    <a:pt x="94" y="125"/>
                  </a:moveTo>
                  <a:cubicBezTo>
                    <a:pt x="142" y="114"/>
                    <a:pt x="175" y="55"/>
                    <a:pt x="176" y="0"/>
                  </a:cubicBezTo>
                  <a:cubicBezTo>
                    <a:pt x="165" y="48"/>
                    <a:pt x="130" y="88"/>
                    <a:pt x="86" y="99"/>
                  </a:cubicBezTo>
                  <a:cubicBezTo>
                    <a:pt x="54" y="106"/>
                    <a:pt x="23" y="96"/>
                    <a:pt x="0" y="75"/>
                  </a:cubicBezTo>
                  <a:cubicBezTo>
                    <a:pt x="19" y="108"/>
                    <a:pt x="56" y="134"/>
                    <a:pt x="94" y="125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2" name="Freeform 431"/>
            <p:cNvSpPr>
              <a:spLocks/>
            </p:cNvSpPr>
            <p:nvPr/>
          </p:nvSpPr>
          <p:spPr bwMode="auto">
            <a:xfrm>
              <a:off x="8026401" y="3967163"/>
              <a:ext cx="379413" cy="228600"/>
            </a:xfrm>
            <a:custGeom>
              <a:avLst/>
              <a:gdLst>
                <a:gd name="T0" fmla="*/ 87 w 181"/>
                <a:gd name="T1" fmla="*/ 105 h 109"/>
                <a:gd name="T2" fmla="*/ 181 w 181"/>
                <a:gd name="T3" fmla="*/ 0 h 109"/>
                <a:gd name="T4" fmla="*/ 86 w 181"/>
                <a:gd name="T5" fmla="*/ 81 h 109"/>
                <a:gd name="T6" fmla="*/ 0 w 181"/>
                <a:gd name="T7" fmla="*/ 49 h 109"/>
                <a:gd name="T8" fmla="*/ 87 w 181"/>
                <a:gd name="T9" fmla="*/ 10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109">
                  <a:moveTo>
                    <a:pt x="87" y="105"/>
                  </a:moveTo>
                  <a:cubicBezTo>
                    <a:pt x="135" y="101"/>
                    <a:pt x="175" y="55"/>
                    <a:pt x="181" y="0"/>
                  </a:cubicBezTo>
                  <a:cubicBezTo>
                    <a:pt x="165" y="47"/>
                    <a:pt x="131" y="77"/>
                    <a:pt x="86" y="81"/>
                  </a:cubicBezTo>
                  <a:cubicBezTo>
                    <a:pt x="54" y="84"/>
                    <a:pt x="20" y="74"/>
                    <a:pt x="0" y="49"/>
                  </a:cubicBezTo>
                  <a:cubicBezTo>
                    <a:pt x="16" y="85"/>
                    <a:pt x="49" y="109"/>
                    <a:pt x="87" y="10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3" name="Oval 432"/>
            <p:cNvSpPr>
              <a:spLocks noChangeArrowheads="1"/>
            </p:cNvSpPr>
            <p:nvPr/>
          </p:nvSpPr>
          <p:spPr bwMode="auto">
            <a:xfrm>
              <a:off x="6254751" y="3117851"/>
              <a:ext cx="495300" cy="496888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4" name="Freeform 433"/>
            <p:cNvSpPr>
              <a:spLocks/>
            </p:cNvSpPr>
            <p:nvPr/>
          </p:nvSpPr>
          <p:spPr bwMode="auto">
            <a:xfrm>
              <a:off x="5273676" y="3405188"/>
              <a:ext cx="1393825" cy="492125"/>
            </a:xfrm>
            <a:custGeom>
              <a:avLst/>
              <a:gdLst>
                <a:gd name="T0" fmla="*/ 667 w 667"/>
                <a:gd name="T1" fmla="*/ 0 h 235"/>
                <a:gd name="T2" fmla="*/ 529 w 667"/>
                <a:gd name="T3" fmla="*/ 60 h 235"/>
                <a:gd name="T4" fmla="*/ 332 w 667"/>
                <a:gd name="T5" fmla="*/ 156 h 235"/>
                <a:gd name="T6" fmla="*/ 0 w 667"/>
                <a:gd name="T7" fmla="*/ 93 h 235"/>
                <a:gd name="T8" fmla="*/ 367 w 667"/>
                <a:gd name="T9" fmla="*/ 186 h 235"/>
                <a:gd name="T10" fmla="*/ 530 w 667"/>
                <a:gd name="T11" fmla="*/ 77 h 235"/>
                <a:gd name="T12" fmla="*/ 594 w 667"/>
                <a:gd name="T13" fmla="*/ 87 h 235"/>
                <a:gd name="T14" fmla="*/ 667 w 667"/>
                <a:gd name="T15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7" h="235">
                  <a:moveTo>
                    <a:pt x="667" y="0"/>
                  </a:moveTo>
                  <a:cubicBezTo>
                    <a:pt x="665" y="48"/>
                    <a:pt x="586" y="69"/>
                    <a:pt x="529" y="60"/>
                  </a:cubicBezTo>
                  <a:cubicBezTo>
                    <a:pt x="462" y="107"/>
                    <a:pt x="423" y="119"/>
                    <a:pt x="332" y="156"/>
                  </a:cubicBezTo>
                  <a:cubicBezTo>
                    <a:pt x="202" y="182"/>
                    <a:pt x="95" y="144"/>
                    <a:pt x="0" y="93"/>
                  </a:cubicBezTo>
                  <a:cubicBezTo>
                    <a:pt x="93" y="180"/>
                    <a:pt x="241" y="235"/>
                    <a:pt x="367" y="186"/>
                  </a:cubicBezTo>
                  <a:cubicBezTo>
                    <a:pt x="432" y="160"/>
                    <a:pt x="495" y="135"/>
                    <a:pt x="530" y="77"/>
                  </a:cubicBezTo>
                  <a:cubicBezTo>
                    <a:pt x="548" y="79"/>
                    <a:pt x="561" y="89"/>
                    <a:pt x="594" y="87"/>
                  </a:cubicBezTo>
                  <a:cubicBezTo>
                    <a:pt x="615" y="89"/>
                    <a:pt x="667" y="95"/>
                    <a:pt x="667" y="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5" name="Oval 434"/>
            <p:cNvSpPr>
              <a:spLocks noChangeArrowheads="1"/>
            </p:cNvSpPr>
            <p:nvPr/>
          </p:nvSpPr>
          <p:spPr bwMode="auto">
            <a:xfrm>
              <a:off x="6496051" y="3814763"/>
              <a:ext cx="620713" cy="622300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6" name="Freeform 435"/>
            <p:cNvSpPr>
              <a:spLocks/>
            </p:cNvSpPr>
            <p:nvPr/>
          </p:nvSpPr>
          <p:spPr bwMode="auto">
            <a:xfrm>
              <a:off x="6518276" y="3829051"/>
              <a:ext cx="528638" cy="303213"/>
            </a:xfrm>
            <a:custGeom>
              <a:avLst/>
              <a:gdLst>
                <a:gd name="T0" fmla="*/ 118 w 253"/>
                <a:gd name="T1" fmla="*/ 8 h 145"/>
                <a:gd name="T2" fmla="*/ 0 w 253"/>
                <a:gd name="T3" fmla="*/ 145 h 145"/>
                <a:gd name="T4" fmla="*/ 129 w 253"/>
                <a:gd name="T5" fmla="*/ 39 h 145"/>
                <a:gd name="T6" fmla="*/ 253 w 253"/>
                <a:gd name="T7" fmla="*/ 68 h 145"/>
                <a:gd name="T8" fmla="*/ 118 w 253"/>
                <a:gd name="T9" fmla="*/ 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45">
                  <a:moveTo>
                    <a:pt x="118" y="8"/>
                  </a:moveTo>
                  <a:cubicBezTo>
                    <a:pt x="49" y="18"/>
                    <a:pt x="0" y="77"/>
                    <a:pt x="0" y="145"/>
                  </a:cubicBezTo>
                  <a:cubicBezTo>
                    <a:pt x="16" y="87"/>
                    <a:pt x="66" y="48"/>
                    <a:pt x="129" y="39"/>
                  </a:cubicBezTo>
                  <a:cubicBezTo>
                    <a:pt x="176" y="32"/>
                    <a:pt x="220" y="39"/>
                    <a:pt x="253" y="68"/>
                  </a:cubicBezTo>
                  <a:cubicBezTo>
                    <a:pt x="224" y="25"/>
                    <a:pt x="172" y="0"/>
                    <a:pt x="118" y="8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7" name="Freeform 436"/>
            <p:cNvSpPr>
              <a:spLocks/>
            </p:cNvSpPr>
            <p:nvPr/>
          </p:nvSpPr>
          <p:spPr bwMode="auto">
            <a:xfrm>
              <a:off x="6492876" y="3779838"/>
              <a:ext cx="528638" cy="282575"/>
            </a:xfrm>
            <a:custGeom>
              <a:avLst/>
              <a:gdLst>
                <a:gd name="T0" fmla="*/ 122 w 253"/>
                <a:gd name="T1" fmla="*/ 8 h 135"/>
                <a:gd name="T2" fmla="*/ 0 w 253"/>
                <a:gd name="T3" fmla="*/ 135 h 135"/>
                <a:gd name="T4" fmla="*/ 128 w 253"/>
                <a:gd name="T5" fmla="*/ 22 h 135"/>
                <a:gd name="T6" fmla="*/ 253 w 253"/>
                <a:gd name="T7" fmla="*/ 58 h 135"/>
                <a:gd name="T8" fmla="*/ 122 w 253"/>
                <a:gd name="T9" fmla="*/ 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35">
                  <a:moveTo>
                    <a:pt x="122" y="8"/>
                  </a:moveTo>
                  <a:cubicBezTo>
                    <a:pt x="54" y="19"/>
                    <a:pt x="0" y="68"/>
                    <a:pt x="0" y="135"/>
                  </a:cubicBezTo>
                  <a:cubicBezTo>
                    <a:pt x="16" y="77"/>
                    <a:pt x="64" y="31"/>
                    <a:pt x="128" y="22"/>
                  </a:cubicBezTo>
                  <a:cubicBezTo>
                    <a:pt x="175" y="15"/>
                    <a:pt x="219" y="30"/>
                    <a:pt x="253" y="58"/>
                  </a:cubicBezTo>
                  <a:cubicBezTo>
                    <a:pt x="224" y="16"/>
                    <a:pt x="176" y="0"/>
                    <a:pt x="122" y="8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8" name="Freeform 437"/>
            <p:cNvSpPr>
              <a:spLocks/>
            </p:cNvSpPr>
            <p:nvPr/>
          </p:nvSpPr>
          <p:spPr bwMode="auto">
            <a:xfrm>
              <a:off x="6642101" y="4122738"/>
              <a:ext cx="509588" cy="393700"/>
            </a:xfrm>
            <a:custGeom>
              <a:avLst/>
              <a:gdLst>
                <a:gd name="T0" fmla="*/ 148 w 244"/>
                <a:gd name="T1" fmla="*/ 169 h 189"/>
                <a:gd name="T2" fmla="*/ 229 w 244"/>
                <a:gd name="T3" fmla="*/ 0 h 189"/>
                <a:gd name="T4" fmla="*/ 130 w 244"/>
                <a:gd name="T5" fmla="*/ 139 h 189"/>
                <a:gd name="T6" fmla="*/ 0 w 244"/>
                <a:gd name="T7" fmla="*/ 131 h 189"/>
                <a:gd name="T8" fmla="*/ 148 w 244"/>
                <a:gd name="T9" fmla="*/ 16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89">
                  <a:moveTo>
                    <a:pt x="148" y="169"/>
                  </a:moveTo>
                  <a:cubicBezTo>
                    <a:pt x="213" y="144"/>
                    <a:pt x="244" y="66"/>
                    <a:pt x="229" y="0"/>
                  </a:cubicBezTo>
                  <a:cubicBezTo>
                    <a:pt x="227" y="60"/>
                    <a:pt x="189" y="116"/>
                    <a:pt x="130" y="139"/>
                  </a:cubicBezTo>
                  <a:cubicBezTo>
                    <a:pt x="86" y="156"/>
                    <a:pt x="38" y="152"/>
                    <a:pt x="0" y="131"/>
                  </a:cubicBezTo>
                  <a:cubicBezTo>
                    <a:pt x="37" y="166"/>
                    <a:pt x="97" y="189"/>
                    <a:pt x="148" y="169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9" name="Freeform 438"/>
            <p:cNvSpPr>
              <a:spLocks/>
            </p:cNvSpPr>
            <p:nvPr/>
          </p:nvSpPr>
          <p:spPr bwMode="auto">
            <a:xfrm>
              <a:off x="6578601" y="4098926"/>
              <a:ext cx="522288" cy="334963"/>
            </a:xfrm>
            <a:custGeom>
              <a:avLst/>
              <a:gdLst>
                <a:gd name="T0" fmla="*/ 139 w 250"/>
                <a:gd name="T1" fmla="*/ 147 h 160"/>
                <a:gd name="T2" fmla="*/ 244 w 250"/>
                <a:gd name="T3" fmla="*/ 0 h 160"/>
                <a:gd name="T4" fmla="*/ 132 w 250"/>
                <a:gd name="T5" fmla="*/ 119 h 160"/>
                <a:gd name="T6" fmla="*/ 0 w 250"/>
                <a:gd name="T7" fmla="*/ 101 h 160"/>
                <a:gd name="T8" fmla="*/ 139 w 250"/>
                <a:gd name="T9" fmla="*/ 14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160">
                  <a:moveTo>
                    <a:pt x="139" y="147"/>
                  </a:moveTo>
                  <a:cubicBezTo>
                    <a:pt x="207" y="130"/>
                    <a:pt x="250" y="67"/>
                    <a:pt x="244" y="0"/>
                  </a:cubicBezTo>
                  <a:cubicBezTo>
                    <a:pt x="234" y="59"/>
                    <a:pt x="194" y="103"/>
                    <a:pt x="132" y="119"/>
                  </a:cubicBezTo>
                  <a:cubicBezTo>
                    <a:pt x="86" y="130"/>
                    <a:pt x="35" y="126"/>
                    <a:pt x="0" y="101"/>
                  </a:cubicBezTo>
                  <a:cubicBezTo>
                    <a:pt x="32" y="140"/>
                    <a:pt x="86" y="160"/>
                    <a:pt x="139" y="147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0" name="Freeform 439"/>
            <p:cNvSpPr>
              <a:spLocks/>
            </p:cNvSpPr>
            <p:nvPr/>
          </p:nvSpPr>
          <p:spPr bwMode="auto">
            <a:xfrm>
              <a:off x="5532438" y="877888"/>
              <a:ext cx="509588" cy="238125"/>
            </a:xfrm>
            <a:custGeom>
              <a:avLst/>
              <a:gdLst>
                <a:gd name="T0" fmla="*/ 156 w 244"/>
                <a:gd name="T1" fmla="*/ 0 h 114"/>
                <a:gd name="T2" fmla="*/ 113 w 244"/>
                <a:gd name="T3" fmla="*/ 4 h 114"/>
                <a:gd name="T4" fmla="*/ 5 w 244"/>
                <a:gd name="T5" fmla="*/ 78 h 114"/>
                <a:gd name="T6" fmla="*/ 88 w 244"/>
                <a:gd name="T7" fmla="*/ 114 h 114"/>
                <a:gd name="T8" fmla="*/ 132 w 244"/>
                <a:gd name="T9" fmla="*/ 110 h 114"/>
                <a:gd name="T10" fmla="*/ 239 w 244"/>
                <a:gd name="T11" fmla="*/ 36 h 114"/>
                <a:gd name="T12" fmla="*/ 156 w 244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114">
                  <a:moveTo>
                    <a:pt x="156" y="0"/>
                  </a:moveTo>
                  <a:cubicBezTo>
                    <a:pt x="142" y="0"/>
                    <a:pt x="128" y="1"/>
                    <a:pt x="113" y="4"/>
                  </a:cubicBezTo>
                  <a:cubicBezTo>
                    <a:pt x="48" y="15"/>
                    <a:pt x="0" y="49"/>
                    <a:pt x="5" y="78"/>
                  </a:cubicBezTo>
                  <a:cubicBezTo>
                    <a:pt x="9" y="100"/>
                    <a:pt x="43" y="114"/>
                    <a:pt x="88" y="114"/>
                  </a:cubicBezTo>
                  <a:cubicBezTo>
                    <a:pt x="102" y="114"/>
                    <a:pt x="116" y="113"/>
                    <a:pt x="132" y="110"/>
                  </a:cubicBezTo>
                  <a:cubicBezTo>
                    <a:pt x="196" y="98"/>
                    <a:pt x="244" y="65"/>
                    <a:pt x="239" y="36"/>
                  </a:cubicBezTo>
                  <a:cubicBezTo>
                    <a:pt x="235" y="13"/>
                    <a:pt x="201" y="0"/>
                    <a:pt x="156" y="0"/>
                  </a:cubicBezTo>
                </a:path>
              </a:pathLst>
            </a:custGeom>
            <a:solidFill>
              <a:srgbClr val="E0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1" name="Freeform 440"/>
            <p:cNvSpPr>
              <a:spLocks/>
            </p:cNvSpPr>
            <p:nvPr/>
          </p:nvSpPr>
          <p:spPr bwMode="auto">
            <a:xfrm>
              <a:off x="5553076" y="879476"/>
              <a:ext cx="414338" cy="158750"/>
            </a:xfrm>
            <a:custGeom>
              <a:avLst/>
              <a:gdLst>
                <a:gd name="T0" fmla="*/ 88 w 198"/>
                <a:gd name="T1" fmla="*/ 11 h 76"/>
                <a:gd name="T2" fmla="*/ 4 w 198"/>
                <a:gd name="T3" fmla="*/ 76 h 76"/>
                <a:gd name="T4" fmla="*/ 99 w 198"/>
                <a:gd name="T5" fmla="*/ 20 h 76"/>
                <a:gd name="T6" fmla="*/ 198 w 198"/>
                <a:gd name="T7" fmla="*/ 13 h 76"/>
                <a:gd name="T8" fmla="*/ 88 w 198"/>
                <a:gd name="T9" fmla="*/ 1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6">
                  <a:moveTo>
                    <a:pt x="88" y="11"/>
                  </a:moveTo>
                  <a:cubicBezTo>
                    <a:pt x="35" y="24"/>
                    <a:pt x="0" y="52"/>
                    <a:pt x="4" y="76"/>
                  </a:cubicBezTo>
                  <a:cubicBezTo>
                    <a:pt x="13" y="53"/>
                    <a:pt x="50" y="32"/>
                    <a:pt x="99" y="20"/>
                  </a:cubicBezTo>
                  <a:cubicBezTo>
                    <a:pt x="135" y="11"/>
                    <a:pt x="170" y="7"/>
                    <a:pt x="198" y="13"/>
                  </a:cubicBezTo>
                  <a:cubicBezTo>
                    <a:pt x="172" y="2"/>
                    <a:pt x="130" y="0"/>
                    <a:pt x="88" y="1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2" name="Freeform 441"/>
            <p:cNvSpPr>
              <a:spLocks/>
            </p:cNvSpPr>
            <p:nvPr/>
          </p:nvSpPr>
          <p:spPr bwMode="auto">
            <a:xfrm>
              <a:off x="5530851" y="863601"/>
              <a:ext cx="411163" cy="153988"/>
            </a:xfrm>
            <a:custGeom>
              <a:avLst/>
              <a:gdLst>
                <a:gd name="T0" fmla="*/ 92 w 197"/>
                <a:gd name="T1" fmla="*/ 12 h 74"/>
                <a:gd name="T2" fmla="*/ 4 w 197"/>
                <a:gd name="T3" fmla="*/ 74 h 74"/>
                <a:gd name="T4" fmla="*/ 97 w 197"/>
                <a:gd name="T5" fmla="*/ 15 h 74"/>
                <a:gd name="T6" fmla="*/ 197 w 197"/>
                <a:gd name="T7" fmla="*/ 11 h 74"/>
                <a:gd name="T8" fmla="*/ 92 w 197"/>
                <a:gd name="T9" fmla="*/ 1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74">
                  <a:moveTo>
                    <a:pt x="92" y="12"/>
                  </a:moveTo>
                  <a:cubicBezTo>
                    <a:pt x="38" y="25"/>
                    <a:pt x="0" y="50"/>
                    <a:pt x="4" y="74"/>
                  </a:cubicBezTo>
                  <a:cubicBezTo>
                    <a:pt x="12" y="51"/>
                    <a:pt x="48" y="28"/>
                    <a:pt x="97" y="15"/>
                  </a:cubicBezTo>
                  <a:cubicBezTo>
                    <a:pt x="133" y="6"/>
                    <a:pt x="169" y="5"/>
                    <a:pt x="197" y="11"/>
                  </a:cubicBezTo>
                  <a:cubicBezTo>
                    <a:pt x="172" y="0"/>
                    <a:pt x="134" y="1"/>
                    <a:pt x="92" y="1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3" name="Freeform 442"/>
            <p:cNvSpPr>
              <a:spLocks/>
            </p:cNvSpPr>
            <p:nvPr/>
          </p:nvSpPr>
          <p:spPr bwMode="auto">
            <a:xfrm>
              <a:off x="5676901" y="950913"/>
              <a:ext cx="390525" cy="179388"/>
            </a:xfrm>
            <a:custGeom>
              <a:avLst/>
              <a:gdLst>
                <a:gd name="T0" fmla="*/ 119 w 187"/>
                <a:gd name="T1" fmla="*/ 71 h 86"/>
                <a:gd name="T2" fmla="*/ 171 w 187"/>
                <a:gd name="T3" fmla="*/ 0 h 86"/>
                <a:gd name="T4" fmla="*/ 102 w 187"/>
                <a:gd name="T5" fmla="*/ 63 h 86"/>
                <a:gd name="T6" fmla="*/ 0 w 187"/>
                <a:gd name="T7" fmla="*/ 79 h 86"/>
                <a:gd name="T8" fmla="*/ 119 w 187"/>
                <a:gd name="T9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86">
                  <a:moveTo>
                    <a:pt x="119" y="71"/>
                  </a:moveTo>
                  <a:cubicBezTo>
                    <a:pt x="168" y="53"/>
                    <a:pt x="187" y="21"/>
                    <a:pt x="171" y="0"/>
                  </a:cubicBezTo>
                  <a:cubicBezTo>
                    <a:pt x="173" y="22"/>
                    <a:pt x="147" y="47"/>
                    <a:pt x="102" y="63"/>
                  </a:cubicBezTo>
                  <a:cubicBezTo>
                    <a:pt x="69" y="76"/>
                    <a:pt x="31" y="81"/>
                    <a:pt x="0" y="79"/>
                  </a:cubicBezTo>
                  <a:cubicBezTo>
                    <a:pt x="31" y="86"/>
                    <a:pt x="80" y="86"/>
                    <a:pt x="119" y="7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4" name="Freeform 443"/>
            <p:cNvSpPr>
              <a:spLocks/>
            </p:cNvSpPr>
            <p:nvPr/>
          </p:nvSpPr>
          <p:spPr bwMode="auto">
            <a:xfrm>
              <a:off x="5619751" y="946151"/>
              <a:ext cx="407988" cy="166688"/>
            </a:xfrm>
            <a:custGeom>
              <a:avLst/>
              <a:gdLst>
                <a:gd name="T0" fmla="*/ 113 w 195"/>
                <a:gd name="T1" fmla="*/ 67 h 80"/>
                <a:gd name="T2" fmla="*/ 185 w 195"/>
                <a:gd name="T3" fmla="*/ 0 h 80"/>
                <a:gd name="T4" fmla="*/ 105 w 195"/>
                <a:gd name="T5" fmla="*/ 58 h 80"/>
                <a:gd name="T6" fmla="*/ 0 w 195"/>
                <a:gd name="T7" fmla="*/ 70 h 80"/>
                <a:gd name="T8" fmla="*/ 113 w 195"/>
                <a:gd name="T9" fmla="*/ 6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80">
                  <a:moveTo>
                    <a:pt x="113" y="67"/>
                  </a:moveTo>
                  <a:cubicBezTo>
                    <a:pt x="165" y="52"/>
                    <a:pt x="195" y="23"/>
                    <a:pt x="185" y="0"/>
                  </a:cubicBezTo>
                  <a:cubicBezTo>
                    <a:pt x="181" y="22"/>
                    <a:pt x="153" y="44"/>
                    <a:pt x="105" y="58"/>
                  </a:cubicBezTo>
                  <a:cubicBezTo>
                    <a:pt x="70" y="69"/>
                    <a:pt x="30" y="74"/>
                    <a:pt x="0" y="70"/>
                  </a:cubicBezTo>
                  <a:cubicBezTo>
                    <a:pt x="29" y="80"/>
                    <a:pt x="72" y="79"/>
                    <a:pt x="113" y="67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5" name="Freeform 444"/>
            <p:cNvSpPr>
              <a:spLocks/>
            </p:cNvSpPr>
            <p:nvPr/>
          </p:nvSpPr>
          <p:spPr bwMode="auto">
            <a:xfrm>
              <a:off x="4552951" y="4435476"/>
              <a:ext cx="346075" cy="565150"/>
            </a:xfrm>
            <a:custGeom>
              <a:avLst/>
              <a:gdLst>
                <a:gd name="T0" fmla="*/ 136 w 166"/>
                <a:gd name="T1" fmla="*/ 112 h 270"/>
                <a:gd name="T2" fmla="*/ 137 w 166"/>
                <a:gd name="T3" fmla="*/ 258 h 270"/>
                <a:gd name="T4" fmla="*/ 30 w 166"/>
                <a:gd name="T5" fmla="*/ 158 h 270"/>
                <a:gd name="T6" fmla="*/ 30 w 166"/>
                <a:gd name="T7" fmla="*/ 13 h 270"/>
                <a:gd name="T8" fmla="*/ 136 w 166"/>
                <a:gd name="T9" fmla="*/ 11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70">
                  <a:moveTo>
                    <a:pt x="136" y="112"/>
                  </a:moveTo>
                  <a:cubicBezTo>
                    <a:pt x="165" y="180"/>
                    <a:pt x="166" y="245"/>
                    <a:pt x="137" y="258"/>
                  </a:cubicBezTo>
                  <a:cubicBezTo>
                    <a:pt x="108" y="270"/>
                    <a:pt x="60" y="226"/>
                    <a:pt x="30" y="158"/>
                  </a:cubicBezTo>
                  <a:cubicBezTo>
                    <a:pt x="1" y="91"/>
                    <a:pt x="0" y="26"/>
                    <a:pt x="30" y="13"/>
                  </a:cubicBezTo>
                  <a:cubicBezTo>
                    <a:pt x="59" y="0"/>
                    <a:pt x="106" y="45"/>
                    <a:pt x="136" y="112"/>
                  </a:cubicBezTo>
                  <a:close/>
                </a:path>
              </a:pathLst>
            </a:cu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6" name="Freeform 445"/>
            <p:cNvSpPr>
              <a:spLocks/>
            </p:cNvSpPr>
            <p:nvPr/>
          </p:nvSpPr>
          <p:spPr bwMode="auto">
            <a:xfrm>
              <a:off x="4567238" y="4462463"/>
              <a:ext cx="187325" cy="304800"/>
            </a:xfrm>
            <a:custGeom>
              <a:avLst/>
              <a:gdLst>
                <a:gd name="T0" fmla="*/ 21 w 90"/>
                <a:gd name="T1" fmla="*/ 15 h 146"/>
                <a:gd name="T2" fmla="*/ 28 w 90"/>
                <a:gd name="T3" fmla="*/ 146 h 146"/>
                <a:gd name="T4" fmla="*/ 36 w 90"/>
                <a:gd name="T5" fmla="*/ 38 h 146"/>
                <a:gd name="T6" fmla="*/ 90 w 90"/>
                <a:gd name="T7" fmla="*/ 43 h 146"/>
                <a:gd name="T8" fmla="*/ 21 w 90"/>
                <a:gd name="T9" fmla="*/ 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46">
                  <a:moveTo>
                    <a:pt x="21" y="15"/>
                  </a:moveTo>
                  <a:cubicBezTo>
                    <a:pt x="0" y="34"/>
                    <a:pt x="4" y="90"/>
                    <a:pt x="28" y="146"/>
                  </a:cubicBezTo>
                  <a:cubicBezTo>
                    <a:pt x="13" y="96"/>
                    <a:pt x="17" y="56"/>
                    <a:pt x="36" y="38"/>
                  </a:cubicBezTo>
                  <a:cubicBezTo>
                    <a:pt x="50" y="25"/>
                    <a:pt x="68" y="25"/>
                    <a:pt x="90" y="43"/>
                  </a:cubicBezTo>
                  <a:cubicBezTo>
                    <a:pt x="65" y="13"/>
                    <a:pt x="38" y="0"/>
                    <a:pt x="21" y="15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7" name="Freeform 446"/>
            <p:cNvSpPr>
              <a:spLocks/>
            </p:cNvSpPr>
            <p:nvPr/>
          </p:nvSpPr>
          <p:spPr bwMode="auto">
            <a:xfrm>
              <a:off x="4541838" y="4425951"/>
              <a:ext cx="179388" cy="287338"/>
            </a:xfrm>
            <a:custGeom>
              <a:avLst/>
              <a:gdLst>
                <a:gd name="T0" fmla="*/ 22 w 86"/>
                <a:gd name="T1" fmla="*/ 15 h 138"/>
                <a:gd name="T2" fmla="*/ 24 w 86"/>
                <a:gd name="T3" fmla="*/ 138 h 138"/>
                <a:gd name="T4" fmla="*/ 28 w 86"/>
                <a:gd name="T5" fmla="*/ 25 h 138"/>
                <a:gd name="T6" fmla="*/ 86 w 86"/>
                <a:gd name="T7" fmla="*/ 36 h 138"/>
                <a:gd name="T8" fmla="*/ 22 w 8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8">
                  <a:moveTo>
                    <a:pt x="22" y="15"/>
                  </a:moveTo>
                  <a:cubicBezTo>
                    <a:pt x="1" y="34"/>
                    <a:pt x="0" y="83"/>
                    <a:pt x="24" y="138"/>
                  </a:cubicBezTo>
                  <a:cubicBezTo>
                    <a:pt x="9" y="88"/>
                    <a:pt x="9" y="42"/>
                    <a:pt x="28" y="25"/>
                  </a:cubicBezTo>
                  <a:cubicBezTo>
                    <a:pt x="43" y="12"/>
                    <a:pt x="64" y="17"/>
                    <a:pt x="86" y="36"/>
                  </a:cubicBezTo>
                  <a:cubicBezTo>
                    <a:pt x="60" y="5"/>
                    <a:pt x="38" y="0"/>
                    <a:pt x="22" y="1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8" name="Freeform 447"/>
            <p:cNvSpPr>
              <a:spLocks/>
            </p:cNvSpPr>
            <p:nvPr/>
          </p:nvSpPr>
          <p:spPr bwMode="auto">
            <a:xfrm>
              <a:off x="4765676" y="4665663"/>
              <a:ext cx="166688" cy="368300"/>
            </a:xfrm>
            <a:custGeom>
              <a:avLst/>
              <a:gdLst>
                <a:gd name="T0" fmla="*/ 66 w 80"/>
                <a:gd name="T1" fmla="*/ 151 h 176"/>
                <a:gd name="T2" fmla="*/ 34 w 80"/>
                <a:gd name="T3" fmla="*/ 0 h 176"/>
                <a:gd name="T4" fmla="*/ 49 w 80"/>
                <a:gd name="T5" fmla="*/ 130 h 176"/>
                <a:gd name="T6" fmla="*/ 0 w 80"/>
                <a:gd name="T7" fmla="*/ 144 h 176"/>
                <a:gd name="T8" fmla="*/ 66 w 80"/>
                <a:gd name="T9" fmla="*/ 15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76">
                  <a:moveTo>
                    <a:pt x="66" y="151"/>
                  </a:moveTo>
                  <a:cubicBezTo>
                    <a:pt x="80" y="121"/>
                    <a:pt x="63" y="52"/>
                    <a:pt x="34" y="0"/>
                  </a:cubicBezTo>
                  <a:cubicBezTo>
                    <a:pt x="55" y="50"/>
                    <a:pt x="62" y="102"/>
                    <a:pt x="49" y="130"/>
                  </a:cubicBezTo>
                  <a:cubicBezTo>
                    <a:pt x="39" y="151"/>
                    <a:pt x="21" y="155"/>
                    <a:pt x="0" y="144"/>
                  </a:cubicBezTo>
                  <a:cubicBezTo>
                    <a:pt x="26" y="167"/>
                    <a:pt x="55" y="176"/>
                    <a:pt x="66" y="151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9" name="Freeform 448"/>
            <p:cNvSpPr>
              <a:spLocks/>
            </p:cNvSpPr>
            <p:nvPr/>
          </p:nvSpPr>
          <p:spPr bwMode="auto">
            <a:xfrm>
              <a:off x="4711701" y="4651376"/>
              <a:ext cx="174625" cy="325438"/>
            </a:xfrm>
            <a:custGeom>
              <a:avLst/>
              <a:gdLst>
                <a:gd name="T0" fmla="*/ 66 w 84"/>
                <a:gd name="T1" fmla="*/ 137 h 156"/>
                <a:gd name="T2" fmla="*/ 50 w 84"/>
                <a:gd name="T3" fmla="*/ 0 h 156"/>
                <a:gd name="T4" fmla="*/ 53 w 84"/>
                <a:gd name="T5" fmla="*/ 115 h 156"/>
                <a:gd name="T6" fmla="*/ 0 w 84"/>
                <a:gd name="T7" fmla="*/ 121 h 156"/>
                <a:gd name="T8" fmla="*/ 66 w 84"/>
                <a:gd name="T9" fmla="*/ 13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56">
                  <a:moveTo>
                    <a:pt x="66" y="137"/>
                  </a:moveTo>
                  <a:cubicBezTo>
                    <a:pt x="84" y="113"/>
                    <a:pt x="77" y="54"/>
                    <a:pt x="50" y="0"/>
                  </a:cubicBezTo>
                  <a:cubicBezTo>
                    <a:pt x="68" y="50"/>
                    <a:pt x="70" y="93"/>
                    <a:pt x="53" y="115"/>
                  </a:cubicBezTo>
                  <a:cubicBezTo>
                    <a:pt x="41" y="132"/>
                    <a:pt x="22" y="136"/>
                    <a:pt x="0" y="121"/>
                  </a:cubicBezTo>
                  <a:cubicBezTo>
                    <a:pt x="26" y="149"/>
                    <a:pt x="52" y="156"/>
                    <a:pt x="66" y="137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0" name="Freeform 449"/>
            <p:cNvSpPr>
              <a:spLocks/>
            </p:cNvSpPr>
            <p:nvPr/>
          </p:nvSpPr>
          <p:spPr bwMode="auto">
            <a:xfrm>
              <a:off x="7156451" y="1752601"/>
              <a:ext cx="927100" cy="831850"/>
            </a:xfrm>
            <a:custGeom>
              <a:avLst/>
              <a:gdLst>
                <a:gd name="T0" fmla="*/ 419 w 444"/>
                <a:gd name="T1" fmla="*/ 146 h 398"/>
                <a:gd name="T2" fmla="*/ 267 w 444"/>
                <a:gd name="T3" fmla="*/ 368 h 398"/>
                <a:gd name="T4" fmla="*/ 25 w 444"/>
                <a:gd name="T5" fmla="*/ 252 h 398"/>
                <a:gd name="T6" fmla="*/ 177 w 444"/>
                <a:gd name="T7" fmla="*/ 29 h 398"/>
                <a:gd name="T8" fmla="*/ 419 w 444"/>
                <a:gd name="T9" fmla="*/ 14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398">
                  <a:moveTo>
                    <a:pt x="419" y="146"/>
                  </a:moveTo>
                  <a:cubicBezTo>
                    <a:pt x="444" y="240"/>
                    <a:pt x="376" y="339"/>
                    <a:pt x="267" y="368"/>
                  </a:cubicBezTo>
                  <a:cubicBezTo>
                    <a:pt x="159" y="398"/>
                    <a:pt x="50" y="345"/>
                    <a:pt x="25" y="252"/>
                  </a:cubicBezTo>
                  <a:cubicBezTo>
                    <a:pt x="0" y="158"/>
                    <a:pt x="68" y="58"/>
                    <a:pt x="177" y="29"/>
                  </a:cubicBezTo>
                  <a:cubicBezTo>
                    <a:pt x="286" y="0"/>
                    <a:pt x="394" y="53"/>
                    <a:pt x="419" y="146"/>
                  </a:cubicBezTo>
                  <a:close/>
                </a:path>
              </a:pathLst>
            </a:cu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1" name="Freeform 450"/>
            <p:cNvSpPr>
              <a:spLocks/>
            </p:cNvSpPr>
            <p:nvPr/>
          </p:nvSpPr>
          <p:spPr bwMode="auto">
            <a:xfrm>
              <a:off x="7197726" y="1804988"/>
              <a:ext cx="693738" cy="473075"/>
            </a:xfrm>
            <a:custGeom>
              <a:avLst/>
              <a:gdLst>
                <a:gd name="T0" fmla="*/ 136 w 332"/>
                <a:gd name="T1" fmla="*/ 28 h 226"/>
                <a:gd name="T2" fmla="*/ 21 w 332"/>
                <a:gd name="T3" fmla="*/ 226 h 226"/>
                <a:gd name="T4" fmla="*/ 159 w 332"/>
                <a:gd name="T5" fmla="*/ 59 h 226"/>
                <a:gd name="T6" fmla="*/ 332 w 332"/>
                <a:gd name="T7" fmla="*/ 48 h 226"/>
                <a:gd name="T8" fmla="*/ 136 w 332"/>
                <a:gd name="T9" fmla="*/ 2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226">
                  <a:moveTo>
                    <a:pt x="136" y="28"/>
                  </a:moveTo>
                  <a:cubicBezTo>
                    <a:pt x="48" y="64"/>
                    <a:pt x="0" y="149"/>
                    <a:pt x="21" y="226"/>
                  </a:cubicBezTo>
                  <a:cubicBezTo>
                    <a:pt x="24" y="154"/>
                    <a:pt x="78" y="92"/>
                    <a:pt x="159" y="59"/>
                  </a:cubicBezTo>
                  <a:cubicBezTo>
                    <a:pt x="219" y="34"/>
                    <a:pt x="280" y="27"/>
                    <a:pt x="332" y="48"/>
                  </a:cubicBezTo>
                  <a:cubicBezTo>
                    <a:pt x="281" y="10"/>
                    <a:pt x="205" y="0"/>
                    <a:pt x="136" y="28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2" name="Freeform 451"/>
            <p:cNvSpPr>
              <a:spLocks/>
            </p:cNvSpPr>
            <p:nvPr/>
          </p:nvSpPr>
          <p:spPr bwMode="auto">
            <a:xfrm>
              <a:off x="7143751" y="1752601"/>
              <a:ext cx="693738" cy="454025"/>
            </a:xfrm>
            <a:custGeom>
              <a:avLst/>
              <a:gdLst>
                <a:gd name="T0" fmla="*/ 144 w 332"/>
                <a:gd name="T1" fmla="*/ 29 h 217"/>
                <a:gd name="T2" fmla="*/ 21 w 332"/>
                <a:gd name="T3" fmla="*/ 217 h 217"/>
                <a:gd name="T4" fmla="*/ 155 w 332"/>
                <a:gd name="T5" fmla="*/ 42 h 217"/>
                <a:gd name="T6" fmla="*/ 332 w 332"/>
                <a:gd name="T7" fmla="*/ 39 h 217"/>
                <a:gd name="T8" fmla="*/ 144 w 332"/>
                <a:gd name="T9" fmla="*/ 2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217">
                  <a:moveTo>
                    <a:pt x="144" y="29"/>
                  </a:moveTo>
                  <a:cubicBezTo>
                    <a:pt x="56" y="64"/>
                    <a:pt x="0" y="140"/>
                    <a:pt x="21" y="217"/>
                  </a:cubicBezTo>
                  <a:cubicBezTo>
                    <a:pt x="24" y="145"/>
                    <a:pt x="74" y="75"/>
                    <a:pt x="155" y="42"/>
                  </a:cubicBezTo>
                  <a:cubicBezTo>
                    <a:pt x="215" y="18"/>
                    <a:pt x="279" y="18"/>
                    <a:pt x="332" y="39"/>
                  </a:cubicBezTo>
                  <a:cubicBezTo>
                    <a:pt x="281" y="1"/>
                    <a:pt x="213" y="0"/>
                    <a:pt x="144" y="29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3" name="Freeform 452"/>
            <p:cNvSpPr>
              <a:spLocks/>
            </p:cNvSpPr>
            <p:nvPr/>
          </p:nvSpPr>
          <p:spPr bwMode="auto">
            <a:xfrm>
              <a:off x="7483476" y="2051051"/>
              <a:ext cx="635000" cy="547688"/>
            </a:xfrm>
            <a:custGeom>
              <a:avLst/>
              <a:gdLst>
                <a:gd name="T0" fmla="*/ 209 w 304"/>
                <a:gd name="T1" fmla="*/ 221 h 262"/>
                <a:gd name="T2" fmla="*/ 264 w 304"/>
                <a:gd name="T3" fmla="*/ 0 h 262"/>
                <a:gd name="T4" fmla="*/ 175 w 304"/>
                <a:gd name="T5" fmla="*/ 194 h 262"/>
                <a:gd name="T6" fmla="*/ 0 w 304"/>
                <a:gd name="T7" fmla="*/ 231 h 262"/>
                <a:gd name="T8" fmla="*/ 209 w 304"/>
                <a:gd name="T9" fmla="*/ 22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262">
                  <a:moveTo>
                    <a:pt x="209" y="221"/>
                  </a:moveTo>
                  <a:cubicBezTo>
                    <a:pt x="287" y="170"/>
                    <a:pt x="304" y="70"/>
                    <a:pt x="264" y="0"/>
                  </a:cubicBezTo>
                  <a:cubicBezTo>
                    <a:pt x="279" y="70"/>
                    <a:pt x="247" y="147"/>
                    <a:pt x="175" y="194"/>
                  </a:cubicBezTo>
                  <a:cubicBezTo>
                    <a:pt x="121" y="229"/>
                    <a:pt x="58" y="241"/>
                    <a:pt x="0" y="231"/>
                  </a:cubicBezTo>
                  <a:cubicBezTo>
                    <a:pt x="61" y="258"/>
                    <a:pt x="147" y="262"/>
                    <a:pt x="209" y="221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4" name="Freeform 453"/>
            <p:cNvSpPr>
              <a:spLocks/>
            </p:cNvSpPr>
            <p:nvPr/>
          </p:nvSpPr>
          <p:spPr bwMode="auto">
            <a:xfrm>
              <a:off x="7375526" y="2036763"/>
              <a:ext cx="669925" cy="496888"/>
            </a:xfrm>
            <a:custGeom>
              <a:avLst/>
              <a:gdLst>
                <a:gd name="T0" fmla="*/ 199 w 321"/>
                <a:gd name="T1" fmla="*/ 204 h 238"/>
                <a:gd name="T2" fmla="*/ 292 w 321"/>
                <a:gd name="T3" fmla="*/ 0 h 238"/>
                <a:gd name="T4" fmla="*/ 180 w 321"/>
                <a:gd name="T5" fmla="*/ 175 h 238"/>
                <a:gd name="T6" fmla="*/ 0 w 321"/>
                <a:gd name="T7" fmla="*/ 201 h 238"/>
                <a:gd name="T8" fmla="*/ 199 w 321"/>
                <a:gd name="T9" fmla="*/ 20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238">
                  <a:moveTo>
                    <a:pt x="199" y="204"/>
                  </a:moveTo>
                  <a:cubicBezTo>
                    <a:pt x="283" y="162"/>
                    <a:pt x="321" y="74"/>
                    <a:pt x="292" y="0"/>
                  </a:cubicBezTo>
                  <a:cubicBezTo>
                    <a:pt x="297" y="71"/>
                    <a:pt x="258" y="136"/>
                    <a:pt x="180" y="175"/>
                  </a:cubicBezTo>
                  <a:cubicBezTo>
                    <a:pt x="123" y="204"/>
                    <a:pt x="55" y="218"/>
                    <a:pt x="0" y="201"/>
                  </a:cubicBezTo>
                  <a:cubicBezTo>
                    <a:pt x="55" y="235"/>
                    <a:pt x="132" y="238"/>
                    <a:pt x="199" y="20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5" name="Freeform 454"/>
            <p:cNvSpPr>
              <a:spLocks/>
            </p:cNvSpPr>
            <p:nvPr/>
          </p:nvSpPr>
          <p:spPr bwMode="auto">
            <a:xfrm>
              <a:off x="7394576" y="2155826"/>
              <a:ext cx="133350" cy="92075"/>
            </a:xfrm>
            <a:custGeom>
              <a:avLst/>
              <a:gdLst>
                <a:gd name="T0" fmla="*/ 26 w 64"/>
                <a:gd name="T1" fmla="*/ 5 h 44"/>
                <a:gd name="T2" fmla="*/ 4 w 64"/>
                <a:gd name="T3" fmla="*/ 44 h 44"/>
                <a:gd name="T4" fmla="*/ 31 w 64"/>
                <a:gd name="T5" fmla="*/ 11 h 44"/>
                <a:gd name="T6" fmla="*/ 64 w 64"/>
                <a:gd name="T7" fmla="*/ 9 h 44"/>
                <a:gd name="T8" fmla="*/ 26 w 64"/>
                <a:gd name="T9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4">
                  <a:moveTo>
                    <a:pt x="26" y="5"/>
                  </a:moveTo>
                  <a:cubicBezTo>
                    <a:pt x="9" y="12"/>
                    <a:pt x="0" y="29"/>
                    <a:pt x="4" y="44"/>
                  </a:cubicBezTo>
                  <a:cubicBezTo>
                    <a:pt x="4" y="30"/>
                    <a:pt x="15" y="18"/>
                    <a:pt x="31" y="11"/>
                  </a:cubicBezTo>
                  <a:cubicBezTo>
                    <a:pt x="42" y="6"/>
                    <a:pt x="54" y="5"/>
                    <a:pt x="64" y="9"/>
                  </a:cubicBezTo>
                  <a:cubicBezTo>
                    <a:pt x="54" y="2"/>
                    <a:pt x="39" y="0"/>
                    <a:pt x="26" y="5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6" name="Freeform 455"/>
            <p:cNvSpPr>
              <a:spLocks/>
            </p:cNvSpPr>
            <p:nvPr/>
          </p:nvSpPr>
          <p:spPr bwMode="auto">
            <a:xfrm>
              <a:off x="7381876" y="2146301"/>
              <a:ext cx="134938" cy="87313"/>
            </a:xfrm>
            <a:custGeom>
              <a:avLst/>
              <a:gdLst>
                <a:gd name="T0" fmla="*/ 28 w 65"/>
                <a:gd name="T1" fmla="*/ 5 h 42"/>
                <a:gd name="T2" fmla="*/ 4 w 65"/>
                <a:gd name="T3" fmla="*/ 42 h 42"/>
                <a:gd name="T4" fmla="*/ 31 w 65"/>
                <a:gd name="T5" fmla="*/ 8 h 42"/>
                <a:gd name="T6" fmla="*/ 65 w 65"/>
                <a:gd name="T7" fmla="*/ 8 h 42"/>
                <a:gd name="T8" fmla="*/ 28 w 65"/>
                <a:gd name="T9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2">
                  <a:moveTo>
                    <a:pt x="28" y="5"/>
                  </a:moveTo>
                  <a:cubicBezTo>
                    <a:pt x="11" y="12"/>
                    <a:pt x="0" y="27"/>
                    <a:pt x="4" y="42"/>
                  </a:cubicBezTo>
                  <a:cubicBezTo>
                    <a:pt x="5" y="28"/>
                    <a:pt x="15" y="14"/>
                    <a:pt x="31" y="8"/>
                  </a:cubicBezTo>
                  <a:cubicBezTo>
                    <a:pt x="42" y="3"/>
                    <a:pt x="55" y="3"/>
                    <a:pt x="65" y="8"/>
                  </a:cubicBezTo>
                  <a:cubicBezTo>
                    <a:pt x="55" y="0"/>
                    <a:pt x="42" y="0"/>
                    <a:pt x="28" y="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7" name="Freeform 456"/>
            <p:cNvSpPr>
              <a:spLocks/>
            </p:cNvSpPr>
            <p:nvPr/>
          </p:nvSpPr>
          <p:spPr bwMode="auto">
            <a:xfrm>
              <a:off x="7448551" y="2203451"/>
              <a:ext cx="122238" cy="107950"/>
            </a:xfrm>
            <a:custGeom>
              <a:avLst/>
              <a:gdLst>
                <a:gd name="T0" fmla="*/ 41 w 59"/>
                <a:gd name="T1" fmla="*/ 43 h 51"/>
                <a:gd name="T2" fmla="*/ 52 w 59"/>
                <a:gd name="T3" fmla="*/ 0 h 51"/>
                <a:gd name="T4" fmla="*/ 34 w 59"/>
                <a:gd name="T5" fmla="*/ 38 h 51"/>
                <a:gd name="T6" fmla="*/ 0 w 59"/>
                <a:gd name="T7" fmla="*/ 45 h 51"/>
                <a:gd name="T8" fmla="*/ 41 w 59"/>
                <a:gd name="T9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41" y="43"/>
                  </a:moveTo>
                  <a:cubicBezTo>
                    <a:pt x="56" y="33"/>
                    <a:pt x="59" y="13"/>
                    <a:pt x="52" y="0"/>
                  </a:cubicBezTo>
                  <a:cubicBezTo>
                    <a:pt x="55" y="13"/>
                    <a:pt x="48" y="28"/>
                    <a:pt x="34" y="38"/>
                  </a:cubicBezTo>
                  <a:cubicBezTo>
                    <a:pt x="24" y="44"/>
                    <a:pt x="11" y="47"/>
                    <a:pt x="0" y="45"/>
                  </a:cubicBezTo>
                  <a:cubicBezTo>
                    <a:pt x="12" y="50"/>
                    <a:pt x="29" y="51"/>
                    <a:pt x="41" y="43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8" name="Freeform 457"/>
            <p:cNvSpPr>
              <a:spLocks/>
            </p:cNvSpPr>
            <p:nvPr/>
          </p:nvSpPr>
          <p:spPr bwMode="auto">
            <a:xfrm>
              <a:off x="7427913" y="2200276"/>
              <a:ext cx="131763" cy="98425"/>
            </a:xfrm>
            <a:custGeom>
              <a:avLst/>
              <a:gdLst>
                <a:gd name="T0" fmla="*/ 39 w 63"/>
                <a:gd name="T1" fmla="*/ 40 h 47"/>
                <a:gd name="T2" fmla="*/ 57 w 63"/>
                <a:gd name="T3" fmla="*/ 0 h 47"/>
                <a:gd name="T4" fmla="*/ 35 w 63"/>
                <a:gd name="T5" fmla="*/ 35 h 47"/>
                <a:gd name="T6" fmla="*/ 0 w 63"/>
                <a:gd name="T7" fmla="*/ 40 h 47"/>
                <a:gd name="T8" fmla="*/ 39 w 63"/>
                <a:gd name="T9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47">
                  <a:moveTo>
                    <a:pt x="39" y="40"/>
                  </a:moveTo>
                  <a:cubicBezTo>
                    <a:pt x="55" y="32"/>
                    <a:pt x="63" y="15"/>
                    <a:pt x="57" y="0"/>
                  </a:cubicBezTo>
                  <a:cubicBezTo>
                    <a:pt x="58" y="14"/>
                    <a:pt x="50" y="27"/>
                    <a:pt x="35" y="35"/>
                  </a:cubicBezTo>
                  <a:cubicBezTo>
                    <a:pt x="24" y="40"/>
                    <a:pt x="11" y="43"/>
                    <a:pt x="0" y="40"/>
                  </a:cubicBezTo>
                  <a:cubicBezTo>
                    <a:pt x="11" y="46"/>
                    <a:pt x="26" y="47"/>
                    <a:pt x="39" y="4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9" name="Freeform 458"/>
            <p:cNvSpPr>
              <a:spLocks/>
            </p:cNvSpPr>
            <p:nvPr/>
          </p:nvSpPr>
          <p:spPr bwMode="auto">
            <a:xfrm>
              <a:off x="7583488" y="1982788"/>
              <a:ext cx="98425" cy="66675"/>
            </a:xfrm>
            <a:custGeom>
              <a:avLst/>
              <a:gdLst>
                <a:gd name="T0" fmla="*/ 19 w 47"/>
                <a:gd name="T1" fmla="*/ 4 h 32"/>
                <a:gd name="T2" fmla="*/ 3 w 47"/>
                <a:gd name="T3" fmla="*/ 32 h 32"/>
                <a:gd name="T4" fmla="*/ 22 w 47"/>
                <a:gd name="T5" fmla="*/ 9 h 32"/>
                <a:gd name="T6" fmla="*/ 47 w 47"/>
                <a:gd name="T7" fmla="*/ 7 h 32"/>
                <a:gd name="T8" fmla="*/ 19 w 47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2">
                  <a:moveTo>
                    <a:pt x="19" y="4"/>
                  </a:moveTo>
                  <a:cubicBezTo>
                    <a:pt x="7" y="9"/>
                    <a:pt x="0" y="21"/>
                    <a:pt x="3" y="32"/>
                  </a:cubicBezTo>
                  <a:cubicBezTo>
                    <a:pt x="3" y="22"/>
                    <a:pt x="11" y="13"/>
                    <a:pt x="22" y="9"/>
                  </a:cubicBezTo>
                  <a:cubicBezTo>
                    <a:pt x="31" y="5"/>
                    <a:pt x="39" y="4"/>
                    <a:pt x="47" y="7"/>
                  </a:cubicBezTo>
                  <a:cubicBezTo>
                    <a:pt x="39" y="2"/>
                    <a:pt x="29" y="0"/>
                    <a:pt x="19" y="4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0" name="Freeform 459"/>
            <p:cNvSpPr>
              <a:spLocks/>
            </p:cNvSpPr>
            <p:nvPr/>
          </p:nvSpPr>
          <p:spPr bwMode="auto">
            <a:xfrm>
              <a:off x="7575551" y="1976438"/>
              <a:ext cx="98425" cy="63500"/>
            </a:xfrm>
            <a:custGeom>
              <a:avLst/>
              <a:gdLst>
                <a:gd name="T0" fmla="*/ 20 w 47"/>
                <a:gd name="T1" fmla="*/ 4 h 30"/>
                <a:gd name="T2" fmla="*/ 3 w 47"/>
                <a:gd name="T3" fmla="*/ 30 h 30"/>
                <a:gd name="T4" fmla="*/ 22 w 47"/>
                <a:gd name="T5" fmla="*/ 6 h 30"/>
                <a:gd name="T6" fmla="*/ 47 w 47"/>
                <a:gd name="T7" fmla="*/ 5 h 30"/>
                <a:gd name="T8" fmla="*/ 20 w 47"/>
                <a:gd name="T9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0">
                  <a:moveTo>
                    <a:pt x="20" y="4"/>
                  </a:moveTo>
                  <a:cubicBezTo>
                    <a:pt x="8" y="9"/>
                    <a:pt x="0" y="20"/>
                    <a:pt x="3" y="30"/>
                  </a:cubicBezTo>
                  <a:cubicBezTo>
                    <a:pt x="4" y="20"/>
                    <a:pt x="11" y="10"/>
                    <a:pt x="22" y="6"/>
                  </a:cubicBezTo>
                  <a:cubicBezTo>
                    <a:pt x="30" y="2"/>
                    <a:pt x="39" y="2"/>
                    <a:pt x="47" y="5"/>
                  </a:cubicBezTo>
                  <a:cubicBezTo>
                    <a:pt x="40" y="0"/>
                    <a:pt x="30" y="0"/>
                    <a:pt x="20" y="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1" name="Freeform 460"/>
            <p:cNvSpPr>
              <a:spLocks/>
            </p:cNvSpPr>
            <p:nvPr/>
          </p:nvSpPr>
          <p:spPr bwMode="auto">
            <a:xfrm>
              <a:off x="7623176" y="2017713"/>
              <a:ext cx="90488" cy="77788"/>
            </a:xfrm>
            <a:custGeom>
              <a:avLst/>
              <a:gdLst>
                <a:gd name="T0" fmla="*/ 29 w 43"/>
                <a:gd name="T1" fmla="*/ 31 h 37"/>
                <a:gd name="T2" fmla="*/ 37 w 43"/>
                <a:gd name="T3" fmla="*/ 0 h 37"/>
                <a:gd name="T4" fmla="*/ 25 w 43"/>
                <a:gd name="T5" fmla="*/ 27 h 37"/>
                <a:gd name="T6" fmla="*/ 0 w 43"/>
                <a:gd name="T7" fmla="*/ 32 h 37"/>
                <a:gd name="T8" fmla="*/ 29 w 43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7">
                  <a:moveTo>
                    <a:pt x="29" y="31"/>
                  </a:moveTo>
                  <a:cubicBezTo>
                    <a:pt x="40" y="24"/>
                    <a:pt x="43" y="10"/>
                    <a:pt x="37" y="0"/>
                  </a:cubicBezTo>
                  <a:cubicBezTo>
                    <a:pt x="39" y="10"/>
                    <a:pt x="35" y="21"/>
                    <a:pt x="25" y="27"/>
                  </a:cubicBezTo>
                  <a:cubicBezTo>
                    <a:pt x="17" y="32"/>
                    <a:pt x="8" y="34"/>
                    <a:pt x="0" y="32"/>
                  </a:cubicBezTo>
                  <a:cubicBezTo>
                    <a:pt x="9" y="36"/>
                    <a:pt x="21" y="37"/>
                    <a:pt x="29" y="31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2" name="Freeform 461"/>
            <p:cNvSpPr>
              <a:spLocks/>
            </p:cNvSpPr>
            <p:nvPr/>
          </p:nvSpPr>
          <p:spPr bwMode="auto">
            <a:xfrm>
              <a:off x="7608888" y="2016126"/>
              <a:ext cx="93663" cy="68263"/>
            </a:xfrm>
            <a:custGeom>
              <a:avLst/>
              <a:gdLst>
                <a:gd name="T0" fmla="*/ 28 w 45"/>
                <a:gd name="T1" fmla="*/ 29 h 33"/>
                <a:gd name="T2" fmla="*/ 41 w 45"/>
                <a:gd name="T3" fmla="*/ 0 h 33"/>
                <a:gd name="T4" fmla="*/ 25 w 45"/>
                <a:gd name="T5" fmla="*/ 25 h 33"/>
                <a:gd name="T6" fmla="*/ 0 w 45"/>
                <a:gd name="T7" fmla="*/ 28 h 33"/>
                <a:gd name="T8" fmla="*/ 28 w 45"/>
                <a:gd name="T9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3">
                  <a:moveTo>
                    <a:pt x="28" y="29"/>
                  </a:moveTo>
                  <a:cubicBezTo>
                    <a:pt x="40" y="23"/>
                    <a:pt x="45" y="10"/>
                    <a:pt x="41" y="0"/>
                  </a:cubicBezTo>
                  <a:cubicBezTo>
                    <a:pt x="42" y="10"/>
                    <a:pt x="36" y="19"/>
                    <a:pt x="25" y="25"/>
                  </a:cubicBezTo>
                  <a:cubicBezTo>
                    <a:pt x="17" y="29"/>
                    <a:pt x="8" y="31"/>
                    <a:pt x="0" y="28"/>
                  </a:cubicBezTo>
                  <a:cubicBezTo>
                    <a:pt x="8" y="33"/>
                    <a:pt x="18" y="33"/>
                    <a:pt x="28" y="29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3" name="Oval 462"/>
            <p:cNvSpPr>
              <a:spLocks noChangeArrowheads="1"/>
            </p:cNvSpPr>
            <p:nvPr/>
          </p:nvSpPr>
          <p:spPr bwMode="auto">
            <a:xfrm>
              <a:off x="5640388" y="2644776"/>
              <a:ext cx="400050" cy="369888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4" name="Freeform 463"/>
            <p:cNvSpPr>
              <a:spLocks/>
            </p:cNvSpPr>
            <p:nvPr/>
          </p:nvSpPr>
          <p:spPr bwMode="auto">
            <a:xfrm>
              <a:off x="5656263" y="2652713"/>
              <a:ext cx="339725" cy="180975"/>
            </a:xfrm>
            <a:custGeom>
              <a:avLst/>
              <a:gdLst>
                <a:gd name="T0" fmla="*/ 76 w 163"/>
                <a:gd name="T1" fmla="*/ 5 h 86"/>
                <a:gd name="T2" fmla="*/ 0 w 163"/>
                <a:gd name="T3" fmla="*/ 86 h 86"/>
                <a:gd name="T4" fmla="*/ 83 w 163"/>
                <a:gd name="T5" fmla="*/ 23 h 86"/>
                <a:gd name="T6" fmla="*/ 163 w 163"/>
                <a:gd name="T7" fmla="*/ 40 h 86"/>
                <a:gd name="T8" fmla="*/ 76 w 163"/>
                <a:gd name="T9" fmla="*/ 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86">
                  <a:moveTo>
                    <a:pt x="76" y="5"/>
                  </a:moveTo>
                  <a:cubicBezTo>
                    <a:pt x="32" y="11"/>
                    <a:pt x="0" y="46"/>
                    <a:pt x="0" y="86"/>
                  </a:cubicBezTo>
                  <a:cubicBezTo>
                    <a:pt x="10" y="52"/>
                    <a:pt x="42" y="29"/>
                    <a:pt x="83" y="23"/>
                  </a:cubicBezTo>
                  <a:cubicBezTo>
                    <a:pt x="113" y="19"/>
                    <a:pt x="142" y="23"/>
                    <a:pt x="163" y="40"/>
                  </a:cubicBezTo>
                  <a:cubicBezTo>
                    <a:pt x="144" y="15"/>
                    <a:pt x="111" y="0"/>
                    <a:pt x="76" y="5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5" name="Freeform 464"/>
            <p:cNvSpPr>
              <a:spLocks/>
            </p:cNvSpPr>
            <p:nvPr/>
          </p:nvSpPr>
          <p:spPr bwMode="auto">
            <a:xfrm>
              <a:off x="5638801" y="2624138"/>
              <a:ext cx="341313" cy="166688"/>
            </a:xfrm>
            <a:custGeom>
              <a:avLst/>
              <a:gdLst>
                <a:gd name="T0" fmla="*/ 79 w 163"/>
                <a:gd name="T1" fmla="*/ 5 h 80"/>
                <a:gd name="T2" fmla="*/ 0 w 163"/>
                <a:gd name="T3" fmla="*/ 80 h 80"/>
                <a:gd name="T4" fmla="*/ 83 w 163"/>
                <a:gd name="T5" fmla="*/ 13 h 80"/>
                <a:gd name="T6" fmla="*/ 163 w 163"/>
                <a:gd name="T7" fmla="*/ 35 h 80"/>
                <a:gd name="T8" fmla="*/ 79 w 163"/>
                <a:gd name="T9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80">
                  <a:moveTo>
                    <a:pt x="79" y="5"/>
                  </a:moveTo>
                  <a:cubicBezTo>
                    <a:pt x="35" y="11"/>
                    <a:pt x="0" y="40"/>
                    <a:pt x="0" y="80"/>
                  </a:cubicBezTo>
                  <a:cubicBezTo>
                    <a:pt x="11" y="46"/>
                    <a:pt x="42" y="18"/>
                    <a:pt x="83" y="13"/>
                  </a:cubicBezTo>
                  <a:cubicBezTo>
                    <a:pt x="113" y="9"/>
                    <a:pt x="142" y="17"/>
                    <a:pt x="163" y="35"/>
                  </a:cubicBezTo>
                  <a:cubicBezTo>
                    <a:pt x="145" y="9"/>
                    <a:pt x="114" y="0"/>
                    <a:pt x="79" y="5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6" name="Freeform 465"/>
            <p:cNvSpPr>
              <a:spLocks/>
            </p:cNvSpPr>
            <p:nvPr/>
          </p:nvSpPr>
          <p:spPr bwMode="auto">
            <a:xfrm>
              <a:off x="5735638" y="2827338"/>
              <a:ext cx="327025" cy="234950"/>
            </a:xfrm>
            <a:custGeom>
              <a:avLst/>
              <a:gdLst>
                <a:gd name="T0" fmla="*/ 96 w 157"/>
                <a:gd name="T1" fmla="*/ 101 h 113"/>
                <a:gd name="T2" fmla="*/ 148 w 157"/>
                <a:gd name="T3" fmla="*/ 0 h 113"/>
                <a:gd name="T4" fmla="*/ 84 w 157"/>
                <a:gd name="T5" fmla="*/ 83 h 113"/>
                <a:gd name="T6" fmla="*/ 0 w 157"/>
                <a:gd name="T7" fmla="*/ 79 h 113"/>
                <a:gd name="T8" fmla="*/ 96 w 157"/>
                <a:gd name="T9" fmla="*/ 10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13">
                  <a:moveTo>
                    <a:pt x="96" y="101"/>
                  </a:moveTo>
                  <a:cubicBezTo>
                    <a:pt x="137" y="86"/>
                    <a:pt x="157" y="40"/>
                    <a:pt x="148" y="0"/>
                  </a:cubicBezTo>
                  <a:cubicBezTo>
                    <a:pt x="146" y="36"/>
                    <a:pt x="122" y="70"/>
                    <a:pt x="84" y="83"/>
                  </a:cubicBezTo>
                  <a:cubicBezTo>
                    <a:pt x="55" y="94"/>
                    <a:pt x="25" y="91"/>
                    <a:pt x="0" y="79"/>
                  </a:cubicBezTo>
                  <a:cubicBezTo>
                    <a:pt x="24" y="100"/>
                    <a:pt x="63" y="113"/>
                    <a:pt x="96" y="101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7" name="Freeform 466"/>
            <p:cNvSpPr>
              <a:spLocks/>
            </p:cNvSpPr>
            <p:nvPr/>
          </p:nvSpPr>
          <p:spPr bwMode="auto">
            <a:xfrm>
              <a:off x="5695951" y="2814638"/>
              <a:ext cx="334963" cy="198438"/>
            </a:xfrm>
            <a:custGeom>
              <a:avLst/>
              <a:gdLst>
                <a:gd name="T0" fmla="*/ 90 w 161"/>
                <a:gd name="T1" fmla="*/ 87 h 95"/>
                <a:gd name="T2" fmla="*/ 157 w 161"/>
                <a:gd name="T3" fmla="*/ 0 h 95"/>
                <a:gd name="T4" fmla="*/ 85 w 161"/>
                <a:gd name="T5" fmla="*/ 71 h 95"/>
                <a:gd name="T6" fmla="*/ 0 w 161"/>
                <a:gd name="T7" fmla="*/ 60 h 95"/>
                <a:gd name="T8" fmla="*/ 90 w 161"/>
                <a:gd name="T9" fmla="*/ 8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95">
                  <a:moveTo>
                    <a:pt x="90" y="87"/>
                  </a:moveTo>
                  <a:cubicBezTo>
                    <a:pt x="133" y="78"/>
                    <a:pt x="161" y="40"/>
                    <a:pt x="157" y="0"/>
                  </a:cubicBezTo>
                  <a:cubicBezTo>
                    <a:pt x="150" y="35"/>
                    <a:pt x="125" y="62"/>
                    <a:pt x="85" y="71"/>
                  </a:cubicBezTo>
                  <a:cubicBezTo>
                    <a:pt x="55" y="77"/>
                    <a:pt x="23" y="75"/>
                    <a:pt x="0" y="60"/>
                  </a:cubicBezTo>
                  <a:cubicBezTo>
                    <a:pt x="21" y="84"/>
                    <a:pt x="55" y="95"/>
                    <a:pt x="90" y="87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8" name="Oval 467"/>
            <p:cNvSpPr>
              <a:spLocks noChangeArrowheads="1"/>
            </p:cNvSpPr>
            <p:nvPr/>
          </p:nvSpPr>
          <p:spPr bwMode="auto">
            <a:xfrm>
              <a:off x="6572251" y="4597401"/>
              <a:ext cx="257175" cy="255588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9" name="Freeform 468"/>
            <p:cNvSpPr>
              <a:spLocks/>
            </p:cNvSpPr>
            <p:nvPr/>
          </p:nvSpPr>
          <p:spPr bwMode="auto">
            <a:xfrm>
              <a:off x="6583363" y="4602163"/>
              <a:ext cx="217488" cy="125413"/>
            </a:xfrm>
            <a:custGeom>
              <a:avLst/>
              <a:gdLst>
                <a:gd name="T0" fmla="*/ 49 w 104"/>
                <a:gd name="T1" fmla="*/ 4 h 60"/>
                <a:gd name="T2" fmla="*/ 0 w 104"/>
                <a:gd name="T3" fmla="*/ 60 h 60"/>
                <a:gd name="T4" fmla="*/ 53 w 104"/>
                <a:gd name="T5" fmla="*/ 16 h 60"/>
                <a:gd name="T6" fmla="*/ 104 w 104"/>
                <a:gd name="T7" fmla="*/ 28 h 60"/>
                <a:gd name="T8" fmla="*/ 49 w 104"/>
                <a:gd name="T9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60">
                  <a:moveTo>
                    <a:pt x="49" y="4"/>
                  </a:moveTo>
                  <a:cubicBezTo>
                    <a:pt x="20" y="8"/>
                    <a:pt x="0" y="32"/>
                    <a:pt x="0" y="60"/>
                  </a:cubicBezTo>
                  <a:cubicBezTo>
                    <a:pt x="7" y="36"/>
                    <a:pt x="27" y="20"/>
                    <a:pt x="53" y="16"/>
                  </a:cubicBezTo>
                  <a:cubicBezTo>
                    <a:pt x="72" y="13"/>
                    <a:pt x="90" y="16"/>
                    <a:pt x="104" y="28"/>
                  </a:cubicBezTo>
                  <a:cubicBezTo>
                    <a:pt x="92" y="11"/>
                    <a:pt x="71" y="0"/>
                    <a:pt x="49" y="4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0" name="Freeform 469"/>
            <p:cNvSpPr>
              <a:spLocks/>
            </p:cNvSpPr>
            <p:nvPr/>
          </p:nvSpPr>
          <p:spPr bwMode="auto">
            <a:xfrm>
              <a:off x="6572251" y="4584701"/>
              <a:ext cx="217488" cy="114300"/>
            </a:xfrm>
            <a:custGeom>
              <a:avLst/>
              <a:gdLst>
                <a:gd name="T0" fmla="*/ 50 w 104"/>
                <a:gd name="T1" fmla="*/ 3 h 55"/>
                <a:gd name="T2" fmla="*/ 0 w 104"/>
                <a:gd name="T3" fmla="*/ 55 h 55"/>
                <a:gd name="T4" fmla="*/ 53 w 104"/>
                <a:gd name="T5" fmla="*/ 8 h 55"/>
                <a:gd name="T6" fmla="*/ 104 w 104"/>
                <a:gd name="T7" fmla="*/ 23 h 55"/>
                <a:gd name="T8" fmla="*/ 50 w 104"/>
                <a:gd name="T9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55">
                  <a:moveTo>
                    <a:pt x="50" y="3"/>
                  </a:moveTo>
                  <a:cubicBezTo>
                    <a:pt x="22" y="7"/>
                    <a:pt x="0" y="27"/>
                    <a:pt x="0" y="55"/>
                  </a:cubicBezTo>
                  <a:cubicBezTo>
                    <a:pt x="7" y="31"/>
                    <a:pt x="27" y="12"/>
                    <a:pt x="53" y="8"/>
                  </a:cubicBezTo>
                  <a:cubicBezTo>
                    <a:pt x="72" y="5"/>
                    <a:pt x="90" y="11"/>
                    <a:pt x="104" y="23"/>
                  </a:cubicBezTo>
                  <a:cubicBezTo>
                    <a:pt x="92" y="6"/>
                    <a:pt x="73" y="0"/>
                    <a:pt x="50" y="3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1" name="Freeform 470"/>
            <p:cNvSpPr>
              <a:spLocks/>
            </p:cNvSpPr>
            <p:nvPr/>
          </p:nvSpPr>
          <p:spPr bwMode="auto">
            <a:xfrm>
              <a:off x="6634163" y="4724401"/>
              <a:ext cx="209550" cy="160338"/>
            </a:xfrm>
            <a:custGeom>
              <a:avLst/>
              <a:gdLst>
                <a:gd name="T0" fmla="*/ 61 w 101"/>
                <a:gd name="T1" fmla="*/ 69 h 77"/>
                <a:gd name="T2" fmla="*/ 94 w 101"/>
                <a:gd name="T3" fmla="*/ 0 h 77"/>
                <a:gd name="T4" fmla="*/ 54 w 101"/>
                <a:gd name="T5" fmla="*/ 57 h 77"/>
                <a:gd name="T6" fmla="*/ 0 w 101"/>
                <a:gd name="T7" fmla="*/ 54 h 77"/>
                <a:gd name="T8" fmla="*/ 61 w 101"/>
                <a:gd name="T9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77">
                  <a:moveTo>
                    <a:pt x="61" y="69"/>
                  </a:moveTo>
                  <a:cubicBezTo>
                    <a:pt x="88" y="59"/>
                    <a:pt x="101" y="27"/>
                    <a:pt x="94" y="0"/>
                  </a:cubicBezTo>
                  <a:cubicBezTo>
                    <a:pt x="93" y="24"/>
                    <a:pt x="78" y="47"/>
                    <a:pt x="54" y="57"/>
                  </a:cubicBezTo>
                  <a:cubicBezTo>
                    <a:pt x="35" y="64"/>
                    <a:pt x="16" y="62"/>
                    <a:pt x="0" y="54"/>
                  </a:cubicBezTo>
                  <a:cubicBezTo>
                    <a:pt x="16" y="68"/>
                    <a:pt x="40" y="77"/>
                    <a:pt x="61" y="69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2" name="Freeform 471"/>
            <p:cNvSpPr>
              <a:spLocks/>
            </p:cNvSpPr>
            <p:nvPr/>
          </p:nvSpPr>
          <p:spPr bwMode="auto">
            <a:xfrm>
              <a:off x="6608763" y="4713288"/>
              <a:ext cx="214313" cy="138113"/>
            </a:xfrm>
            <a:custGeom>
              <a:avLst/>
              <a:gdLst>
                <a:gd name="T0" fmla="*/ 57 w 103"/>
                <a:gd name="T1" fmla="*/ 60 h 66"/>
                <a:gd name="T2" fmla="*/ 100 w 103"/>
                <a:gd name="T3" fmla="*/ 0 h 66"/>
                <a:gd name="T4" fmla="*/ 54 w 103"/>
                <a:gd name="T5" fmla="*/ 49 h 66"/>
                <a:gd name="T6" fmla="*/ 0 w 103"/>
                <a:gd name="T7" fmla="*/ 42 h 66"/>
                <a:gd name="T8" fmla="*/ 57 w 103"/>
                <a:gd name="T9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6">
                  <a:moveTo>
                    <a:pt x="57" y="60"/>
                  </a:moveTo>
                  <a:cubicBezTo>
                    <a:pt x="85" y="54"/>
                    <a:pt x="103" y="28"/>
                    <a:pt x="100" y="0"/>
                  </a:cubicBezTo>
                  <a:cubicBezTo>
                    <a:pt x="96" y="24"/>
                    <a:pt x="80" y="43"/>
                    <a:pt x="54" y="49"/>
                  </a:cubicBezTo>
                  <a:cubicBezTo>
                    <a:pt x="35" y="54"/>
                    <a:pt x="15" y="52"/>
                    <a:pt x="0" y="42"/>
                  </a:cubicBezTo>
                  <a:cubicBezTo>
                    <a:pt x="13" y="58"/>
                    <a:pt x="35" y="66"/>
                    <a:pt x="57" y="6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3" name="Oval 472"/>
            <p:cNvSpPr>
              <a:spLocks noChangeArrowheads="1"/>
            </p:cNvSpPr>
            <p:nvPr/>
          </p:nvSpPr>
          <p:spPr bwMode="auto">
            <a:xfrm>
              <a:off x="5751513" y="4765676"/>
              <a:ext cx="196850" cy="195263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4" name="Freeform 473"/>
            <p:cNvSpPr>
              <a:spLocks/>
            </p:cNvSpPr>
            <p:nvPr/>
          </p:nvSpPr>
          <p:spPr bwMode="auto">
            <a:xfrm>
              <a:off x="5759451" y="4770438"/>
              <a:ext cx="165100" cy="93663"/>
            </a:xfrm>
            <a:custGeom>
              <a:avLst/>
              <a:gdLst>
                <a:gd name="T0" fmla="*/ 37 w 79"/>
                <a:gd name="T1" fmla="*/ 3 h 45"/>
                <a:gd name="T2" fmla="*/ 0 w 79"/>
                <a:gd name="T3" fmla="*/ 45 h 45"/>
                <a:gd name="T4" fmla="*/ 40 w 79"/>
                <a:gd name="T5" fmla="*/ 12 h 45"/>
                <a:gd name="T6" fmla="*/ 79 w 79"/>
                <a:gd name="T7" fmla="*/ 21 h 45"/>
                <a:gd name="T8" fmla="*/ 37 w 79"/>
                <a:gd name="T9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5">
                  <a:moveTo>
                    <a:pt x="37" y="3"/>
                  </a:moveTo>
                  <a:cubicBezTo>
                    <a:pt x="16" y="6"/>
                    <a:pt x="0" y="24"/>
                    <a:pt x="0" y="45"/>
                  </a:cubicBezTo>
                  <a:cubicBezTo>
                    <a:pt x="5" y="27"/>
                    <a:pt x="21" y="15"/>
                    <a:pt x="40" y="12"/>
                  </a:cubicBezTo>
                  <a:cubicBezTo>
                    <a:pt x="55" y="10"/>
                    <a:pt x="69" y="12"/>
                    <a:pt x="79" y="21"/>
                  </a:cubicBezTo>
                  <a:cubicBezTo>
                    <a:pt x="70" y="8"/>
                    <a:pt x="54" y="0"/>
                    <a:pt x="37" y="3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5" name="Freeform 474"/>
            <p:cNvSpPr>
              <a:spLocks/>
            </p:cNvSpPr>
            <p:nvPr/>
          </p:nvSpPr>
          <p:spPr bwMode="auto">
            <a:xfrm>
              <a:off x="5751513" y="4756151"/>
              <a:ext cx="165100" cy="87313"/>
            </a:xfrm>
            <a:custGeom>
              <a:avLst/>
              <a:gdLst>
                <a:gd name="T0" fmla="*/ 39 w 79"/>
                <a:gd name="T1" fmla="*/ 2 h 42"/>
                <a:gd name="T2" fmla="*/ 0 w 79"/>
                <a:gd name="T3" fmla="*/ 42 h 42"/>
                <a:gd name="T4" fmla="*/ 40 w 79"/>
                <a:gd name="T5" fmla="*/ 6 h 42"/>
                <a:gd name="T6" fmla="*/ 79 w 79"/>
                <a:gd name="T7" fmla="*/ 18 h 42"/>
                <a:gd name="T8" fmla="*/ 39 w 7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2">
                  <a:moveTo>
                    <a:pt x="39" y="2"/>
                  </a:moveTo>
                  <a:cubicBezTo>
                    <a:pt x="17" y="5"/>
                    <a:pt x="0" y="21"/>
                    <a:pt x="0" y="42"/>
                  </a:cubicBezTo>
                  <a:cubicBezTo>
                    <a:pt x="5" y="24"/>
                    <a:pt x="20" y="9"/>
                    <a:pt x="40" y="6"/>
                  </a:cubicBezTo>
                  <a:cubicBezTo>
                    <a:pt x="55" y="4"/>
                    <a:pt x="69" y="9"/>
                    <a:pt x="79" y="18"/>
                  </a:cubicBezTo>
                  <a:cubicBezTo>
                    <a:pt x="70" y="4"/>
                    <a:pt x="55" y="0"/>
                    <a:pt x="39" y="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6" name="Freeform 475"/>
            <p:cNvSpPr>
              <a:spLocks/>
            </p:cNvSpPr>
            <p:nvPr/>
          </p:nvSpPr>
          <p:spPr bwMode="auto">
            <a:xfrm>
              <a:off x="5797551" y="4862513"/>
              <a:ext cx="160338" cy="122238"/>
            </a:xfrm>
            <a:custGeom>
              <a:avLst/>
              <a:gdLst>
                <a:gd name="T0" fmla="*/ 47 w 77"/>
                <a:gd name="T1" fmla="*/ 53 h 59"/>
                <a:gd name="T2" fmla="*/ 72 w 77"/>
                <a:gd name="T3" fmla="*/ 0 h 59"/>
                <a:gd name="T4" fmla="*/ 41 w 77"/>
                <a:gd name="T5" fmla="*/ 43 h 59"/>
                <a:gd name="T6" fmla="*/ 0 w 77"/>
                <a:gd name="T7" fmla="*/ 41 h 59"/>
                <a:gd name="T8" fmla="*/ 47 w 77"/>
                <a:gd name="T9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9">
                  <a:moveTo>
                    <a:pt x="47" y="53"/>
                  </a:moveTo>
                  <a:cubicBezTo>
                    <a:pt x="67" y="45"/>
                    <a:pt x="77" y="20"/>
                    <a:pt x="72" y="0"/>
                  </a:cubicBezTo>
                  <a:cubicBezTo>
                    <a:pt x="71" y="19"/>
                    <a:pt x="60" y="36"/>
                    <a:pt x="41" y="43"/>
                  </a:cubicBezTo>
                  <a:cubicBezTo>
                    <a:pt x="27" y="49"/>
                    <a:pt x="13" y="47"/>
                    <a:pt x="0" y="41"/>
                  </a:cubicBezTo>
                  <a:cubicBezTo>
                    <a:pt x="12" y="52"/>
                    <a:pt x="31" y="59"/>
                    <a:pt x="47" y="53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7" name="Freeform 476"/>
            <p:cNvSpPr>
              <a:spLocks/>
            </p:cNvSpPr>
            <p:nvPr/>
          </p:nvSpPr>
          <p:spPr bwMode="auto">
            <a:xfrm>
              <a:off x="5778501" y="4852988"/>
              <a:ext cx="163513" cy="104775"/>
            </a:xfrm>
            <a:custGeom>
              <a:avLst/>
              <a:gdLst>
                <a:gd name="T0" fmla="*/ 44 w 78"/>
                <a:gd name="T1" fmla="*/ 46 h 50"/>
                <a:gd name="T2" fmla="*/ 76 w 78"/>
                <a:gd name="T3" fmla="*/ 0 h 50"/>
                <a:gd name="T4" fmla="*/ 41 w 78"/>
                <a:gd name="T5" fmla="*/ 37 h 50"/>
                <a:gd name="T6" fmla="*/ 0 w 78"/>
                <a:gd name="T7" fmla="*/ 32 h 50"/>
                <a:gd name="T8" fmla="*/ 44 w 78"/>
                <a:gd name="T9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0">
                  <a:moveTo>
                    <a:pt x="44" y="46"/>
                  </a:moveTo>
                  <a:cubicBezTo>
                    <a:pt x="65" y="41"/>
                    <a:pt x="78" y="21"/>
                    <a:pt x="76" y="0"/>
                  </a:cubicBezTo>
                  <a:cubicBezTo>
                    <a:pt x="73" y="19"/>
                    <a:pt x="61" y="33"/>
                    <a:pt x="41" y="37"/>
                  </a:cubicBezTo>
                  <a:cubicBezTo>
                    <a:pt x="27" y="41"/>
                    <a:pt x="11" y="40"/>
                    <a:pt x="0" y="32"/>
                  </a:cubicBezTo>
                  <a:cubicBezTo>
                    <a:pt x="10" y="44"/>
                    <a:pt x="27" y="50"/>
                    <a:pt x="44" y="46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8" name="Oval 477"/>
            <p:cNvSpPr>
              <a:spLocks noChangeArrowheads="1"/>
            </p:cNvSpPr>
            <p:nvPr/>
          </p:nvSpPr>
          <p:spPr bwMode="auto">
            <a:xfrm>
              <a:off x="6311901" y="4613276"/>
              <a:ext cx="150813" cy="150813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9" name="Freeform 478"/>
            <p:cNvSpPr>
              <a:spLocks/>
            </p:cNvSpPr>
            <p:nvPr/>
          </p:nvSpPr>
          <p:spPr bwMode="auto">
            <a:xfrm>
              <a:off x="6318251" y="4618038"/>
              <a:ext cx="127000" cy="73025"/>
            </a:xfrm>
            <a:custGeom>
              <a:avLst/>
              <a:gdLst>
                <a:gd name="T0" fmla="*/ 28 w 61"/>
                <a:gd name="T1" fmla="*/ 2 h 35"/>
                <a:gd name="T2" fmla="*/ 0 w 61"/>
                <a:gd name="T3" fmla="*/ 35 h 35"/>
                <a:gd name="T4" fmla="*/ 31 w 61"/>
                <a:gd name="T5" fmla="*/ 9 h 35"/>
                <a:gd name="T6" fmla="*/ 61 w 61"/>
                <a:gd name="T7" fmla="*/ 16 h 35"/>
                <a:gd name="T8" fmla="*/ 28 w 61"/>
                <a:gd name="T9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5">
                  <a:moveTo>
                    <a:pt x="28" y="2"/>
                  </a:moveTo>
                  <a:cubicBezTo>
                    <a:pt x="12" y="4"/>
                    <a:pt x="0" y="18"/>
                    <a:pt x="0" y="35"/>
                  </a:cubicBezTo>
                  <a:cubicBezTo>
                    <a:pt x="4" y="21"/>
                    <a:pt x="16" y="11"/>
                    <a:pt x="31" y="9"/>
                  </a:cubicBezTo>
                  <a:cubicBezTo>
                    <a:pt x="42" y="7"/>
                    <a:pt x="53" y="9"/>
                    <a:pt x="61" y="16"/>
                  </a:cubicBezTo>
                  <a:cubicBezTo>
                    <a:pt x="54" y="6"/>
                    <a:pt x="42" y="0"/>
                    <a:pt x="28" y="2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0" name="Freeform 479"/>
            <p:cNvSpPr>
              <a:spLocks/>
            </p:cNvSpPr>
            <p:nvPr/>
          </p:nvSpPr>
          <p:spPr bwMode="auto">
            <a:xfrm>
              <a:off x="6311901" y="4605338"/>
              <a:ext cx="127000" cy="68263"/>
            </a:xfrm>
            <a:custGeom>
              <a:avLst/>
              <a:gdLst>
                <a:gd name="T0" fmla="*/ 30 w 61"/>
                <a:gd name="T1" fmla="*/ 2 h 33"/>
                <a:gd name="T2" fmla="*/ 0 w 61"/>
                <a:gd name="T3" fmla="*/ 33 h 33"/>
                <a:gd name="T4" fmla="*/ 31 w 61"/>
                <a:gd name="T5" fmla="*/ 5 h 33"/>
                <a:gd name="T6" fmla="*/ 61 w 61"/>
                <a:gd name="T7" fmla="*/ 14 h 33"/>
                <a:gd name="T8" fmla="*/ 30 w 6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3">
                  <a:moveTo>
                    <a:pt x="30" y="2"/>
                  </a:moveTo>
                  <a:cubicBezTo>
                    <a:pt x="13" y="4"/>
                    <a:pt x="0" y="16"/>
                    <a:pt x="0" y="33"/>
                  </a:cubicBezTo>
                  <a:cubicBezTo>
                    <a:pt x="4" y="18"/>
                    <a:pt x="15" y="7"/>
                    <a:pt x="31" y="5"/>
                  </a:cubicBezTo>
                  <a:cubicBezTo>
                    <a:pt x="42" y="3"/>
                    <a:pt x="53" y="7"/>
                    <a:pt x="61" y="14"/>
                  </a:cubicBezTo>
                  <a:cubicBezTo>
                    <a:pt x="54" y="4"/>
                    <a:pt x="43" y="0"/>
                    <a:pt x="30" y="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1" name="Freeform 480"/>
            <p:cNvSpPr>
              <a:spLocks/>
            </p:cNvSpPr>
            <p:nvPr/>
          </p:nvSpPr>
          <p:spPr bwMode="auto">
            <a:xfrm>
              <a:off x="6346826" y="4686301"/>
              <a:ext cx="123825" cy="96838"/>
            </a:xfrm>
            <a:custGeom>
              <a:avLst/>
              <a:gdLst>
                <a:gd name="T0" fmla="*/ 36 w 59"/>
                <a:gd name="T1" fmla="*/ 42 h 46"/>
                <a:gd name="T2" fmla="*/ 56 w 59"/>
                <a:gd name="T3" fmla="*/ 0 h 46"/>
                <a:gd name="T4" fmla="*/ 32 w 59"/>
                <a:gd name="T5" fmla="*/ 34 h 46"/>
                <a:gd name="T6" fmla="*/ 0 w 59"/>
                <a:gd name="T7" fmla="*/ 32 h 46"/>
                <a:gd name="T8" fmla="*/ 36 w 59"/>
                <a:gd name="T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46">
                  <a:moveTo>
                    <a:pt x="36" y="42"/>
                  </a:moveTo>
                  <a:cubicBezTo>
                    <a:pt x="52" y="35"/>
                    <a:pt x="59" y="16"/>
                    <a:pt x="56" y="0"/>
                  </a:cubicBezTo>
                  <a:cubicBezTo>
                    <a:pt x="55" y="15"/>
                    <a:pt x="46" y="29"/>
                    <a:pt x="32" y="34"/>
                  </a:cubicBezTo>
                  <a:cubicBezTo>
                    <a:pt x="21" y="38"/>
                    <a:pt x="9" y="37"/>
                    <a:pt x="0" y="32"/>
                  </a:cubicBezTo>
                  <a:cubicBezTo>
                    <a:pt x="9" y="41"/>
                    <a:pt x="24" y="46"/>
                    <a:pt x="36" y="42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2" name="Freeform 481"/>
            <p:cNvSpPr>
              <a:spLocks/>
            </p:cNvSpPr>
            <p:nvPr/>
          </p:nvSpPr>
          <p:spPr bwMode="auto">
            <a:xfrm>
              <a:off x="6332538" y="4681538"/>
              <a:ext cx="127000" cy="82550"/>
            </a:xfrm>
            <a:custGeom>
              <a:avLst/>
              <a:gdLst>
                <a:gd name="T0" fmla="*/ 34 w 61"/>
                <a:gd name="T1" fmla="*/ 36 h 39"/>
                <a:gd name="T2" fmla="*/ 59 w 61"/>
                <a:gd name="T3" fmla="*/ 0 h 39"/>
                <a:gd name="T4" fmla="*/ 32 w 61"/>
                <a:gd name="T5" fmla="*/ 29 h 39"/>
                <a:gd name="T6" fmla="*/ 0 w 61"/>
                <a:gd name="T7" fmla="*/ 24 h 39"/>
                <a:gd name="T8" fmla="*/ 34 w 61"/>
                <a:gd name="T9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9">
                  <a:moveTo>
                    <a:pt x="34" y="36"/>
                  </a:moveTo>
                  <a:cubicBezTo>
                    <a:pt x="50" y="31"/>
                    <a:pt x="61" y="16"/>
                    <a:pt x="59" y="0"/>
                  </a:cubicBezTo>
                  <a:cubicBezTo>
                    <a:pt x="57" y="14"/>
                    <a:pt x="47" y="25"/>
                    <a:pt x="32" y="29"/>
                  </a:cubicBezTo>
                  <a:cubicBezTo>
                    <a:pt x="21" y="31"/>
                    <a:pt x="8" y="30"/>
                    <a:pt x="0" y="24"/>
                  </a:cubicBezTo>
                  <a:cubicBezTo>
                    <a:pt x="8" y="34"/>
                    <a:pt x="21" y="39"/>
                    <a:pt x="34" y="36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3" name="Freeform 482"/>
            <p:cNvSpPr>
              <a:spLocks/>
            </p:cNvSpPr>
            <p:nvPr/>
          </p:nvSpPr>
          <p:spPr bwMode="auto">
            <a:xfrm>
              <a:off x="7454901" y="4743451"/>
              <a:ext cx="357188" cy="304800"/>
            </a:xfrm>
            <a:custGeom>
              <a:avLst/>
              <a:gdLst>
                <a:gd name="T0" fmla="*/ 161 w 171"/>
                <a:gd name="T1" fmla="*/ 50 h 146"/>
                <a:gd name="T2" fmla="*/ 103 w 171"/>
                <a:gd name="T3" fmla="*/ 133 h 146"/>
                <a:gd name="T4" fmla="*/ 10 w 171"/>
                <a:gd name="T5" fmla="*/ 96 h 146"/>
                <a:gd name="T6" fmla="*/ 67 w 171"/>
                <a:gd name="T7" fmla="*/ 13 h 146"/>
                <a:gd name="T8" fmla="*/ 161 w 171"/>
                <a:gd name="T9" fmla="*/ 5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46">
                  <a:moveTo>
                    <a:pt x="161" y="50"/>
                  </a:moveTo>
                  <a:cubicBezTo>
                    <a:pt x="171" y="84"/>
                    <a:pt x="145" y="121"/>
                    <a:pt x="103" y="133"/>
                  </a:cubicBezTo>
                  <a:cubicBezTo>
                    <a:pt x="62" y="146"/>
                    <a:pt x="20" y="129"/>
                    <a:pt x="10" y="96"/>
                  </a:cubicBezTo>
                  <a:cubicBezTo>
                    <a:pt x="0" y="62"/>
                    <a:pt x="26" y="25"/>
                    <a:pt x="67" y="13"/>
                  </a:cubicBezTo>
                  <a:cubicBezTo>
                    <a:pt x="109" y="0"/>
                    <a:pt x="151" y="17"/>
                    <a:pt x="161" y="50"/>
                  </a:cubicBezTo>
                  <a:close/>
                </a:path>
              </a:pathLst>
            </a:cu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4" name="Freeform 483"/>
            <p:cNvSpPr>
              <a:spLocks/>
            </p:cNvSpPr>
            <p:nvPr/>
          </p:nvSpPr>
          <p:spPr bwMode="auto">
            <a:xfrm>
              <a:off x="7470776" y="4764088"/>
              <a:ext cx="265113" cy="177800"/>
            </a:xfrm>
            <a:custGeom>
              <a:avLst/>
              <a:gdLst>
                <a:gd name="T0" fmla="*/ 52 w 127"/>
                <a:gd name="T1" fmla="*/ 12 h 85"/>
                <a:gd name="T2" fmla="*/ 8 w 127"/>
                <a:gd name="T3" fmla="*/ 85 h 85"/>
                <a:gd name="T4" fmla="*/ 61 w 127"/>
                <a:gd name="T5" fmla="*/ 22 h 85"/>
                <a:gd name="T6" fmla="*/ 127 w 127"/>
                <a:gd name="T7" fmla="*/ 15 h 85"/>
                <a:gd name="T8" fmla="*/ 52 w 127"/>
                <a:gd name="T9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5">
                  <a:moveTo>
                    <a:pt x="52" y="12"/>
                  </a:moveTo>
                  <a:cubicBezTo>
                    <a:pt x="18" y="26"/>
                    <a:pt x="0" y="58"/>
                    <a:pt x="8" y="85"/>
                  </a:cubicBezTo>
                  <a:cubicBezTo>
                    <a:pt x="9" y="59"/>
                    <a:pt x="30" y="36"/>
                    <a:pt x="61" y="22"/>
                  </a:cubicBezTo>
                  <a:cubicBezTo>
                    <a:pt x="84" y="13"/>
                    <a:pt x="107" y="9"/>
                    <a:pt x="127" y="15"/>
                  </a:cubicBezTo>
                  <a:cubicBezTo>
                    <a:pt x="107" y="3"/>
                    <a:pt x="78" y="0"/>
                    <a:pt x="52" y="12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5" name="Freeform 484"/>
            <p:cNvSpPr>
              <a:spLocks/>
            </p:cNvSpPr>
            <p:nvPr/>
          </p:nvSpPr>
          <p:spPr bwMode="auto">
            <a:xfrm>
              <a:off x="7450138" y="4745038"/>
              <a:ext cx="265113" cy="171450"/>
            </a:xfrm>
            <a:custGeom>
              <a:avLst/>
              <a:gdLst>
                <a:gd name="T0" fmla="*/ 55 w 127"/>
                <a:gd name="T1" fmla="*/ 12 h 82"/>
                <a:gd name="T2" fmla="*/ 8 w 127"/>
                <a:gd name="T3" fmla="*/ 82 h 82"/>
                <a:gd name="T4" fmla="*/ 59 w 127"/>
                <a:gd name="T5" fmla="*/ 17 h 82"/>
                <a:gd name="T6" fmla="*/ 127 w 127"/>
                <a:gd name="T7" fmla="*/ 13 h 82"/>
                <a:gd name="T8" fmla="*/ 55 w 127"/>
                <a:gd name="T9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2">
                  <a:moveTo>
                    <a:pt x="55" y="12"/>
                  </a:moveTo>
                  <a:cubicBezTo>
                    <a:pt x="21" y="27"/>
                    <a:pt x="0" y="55"/>
                    <a:pt x="8" y="82"/>
                  </a:cubicBezTo>
                  <a:cubicBezTo>
                    <a:pt x="9" y="56"/>
                    <a:pt x="28" y="30"/>
                    <a:pt x="59" y="17"/>
                  </a:cubicBezTo>
                  <a:cubicBezTo>
                    <a:pt x="82" y="7"/>
                    <a:pt x="107" y="6"/>
                    <a:pt x="127" y="13"/>
                  </a:cubicBezTo>
                  <a:cubicBezTo>
                    <a:pt x="107" y="0"/>
                    <a:pt x="81" y="1"/>
                    <a:pt x="55" y="1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6" name="Freeform 485"/>
            <p:cNvSpPr>
              <a:spLocks/>
            </p:cNvSpPr>
            <p:nvPr/>
          </p:nvSpPr>
          <p:spPr bwMode="auto">
            <a:xfrm>
              <a:off x="7581901" y="4845051"/>
              <a:ext cx="242888" cy="203200"/>
            </a:xfrm>
            <a:custGeom>
              <a:avLst/>
              <a:gdLst>
                <a:gd name="T0" fmla="*/ 80 w 116"/>
                <a:gd name="T1" fmla="*/ 81 h 97"/>
                <a:gd name="T2" fmla="*/ 101 w 116"/>
                <a:gd name="T3" fmla="*/ 0 h 97"/>
                <a:gd name="T4" fmla="*/ 67 w 116"/>
                <a:gd name="T5" fmla="*/ 72 h 97"/>
                <a:gd name="T6" fmla="*/ 0 w 116"/>
                <a:gd name="T7" fmla="*/ 88 h 97"/>
                <a:gd name="T8" fmla="*/ 80 w 116"/>
                <a:gd name="T9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7">
                  <a:moveTo>
                    <a:pt x="80" y="81"/>
                  </a:moveTo>
                  <a:cubicBezTo>
                    <a:pt x="110" y="61"/>
                    <a:pt x="116" y="25"/>
                    <a:pt x="101" y="0"/>
                  </a:cubicBezTo>
                  <a:cubicBezTo>
                    <a:pt x="107" y="25"/>
                    <a:pt x="94" y="53"/>
                    <a:pt x="67" y="72"/>
                  </a:cubicBezTo>
                  <a:cubicBezTo>
                    <a:pt x="47" y="85"/>
                    <a:pt x="22" y="91"/>
                    <a:pt x="0" y="88"/>
                  </a:cubicBezTo>
                  <a:cubicBezTo>
                    <a:pt x="23" y="97"/>
                    <a:pt x="57" y="96"/>
                    <a:pt x="80" y="81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7" name="Freeform 486"/>
            <p:cNvSpPr>
              <a:spLocks/>
            </p:cNvSpPr>
            <p:nvPr/>
          </p:nvSpPr>
          <p:spPr bwMode="auto">
            <a:xfrm>
              <a:off x="7540626" y="4841876"/>
              <a:ext cx="257175" cy="185738"/>
            </a:xfrm>
            <a:custGeom>
              <a:avLst/>
              <a:gdLst>
                <a:gd name="T0" fmla="*/ 76 w 123"/>
                <a:gd name="T1" fmla="*/ 75 h 89"/>
                <a:gd name="T2" fmla="*/ 111 w 123"/>
                <a:gd name="T3" fmla="*/ 0 h 89"/>
                <a:gd name="T4" fmla="*/ 69 w 123"/>
                <a:gd name="T5" fmla="*/ 65 h 89"/>
                <a:gd name="T6" fmla="*/ 0 w 123"/>
                <a:gd name="T7" fmla="*/ 78 h 89"/>
                <a:gd name="T8" fmla="*/ 76 w 123"/>
                <a:gd name="T9" fmla="*/ 7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89">
                  <a:moveTo>
                    <a:pt x="76" y="75"/>
                  </a:moveTo>
                  <a:cubicBezTo>
                    <a:pt x="108" y="58"/>
                    <a:pt x="123" y="26"/>
                    <a:pt x="111" y="0"/>
                  </a:cubicBezTo>
                  <a:cubicBezTo>
                    <a:pt x="114" y="26"/>
                    <a:pt x="99" y="49"/>
                    <a:pt x="69" y="65"/>
                  </a:cubicBezTo>
                  <a:cubicBezTo>
                    <a:pt x="47" y="77"/>
                    <a:pt x="21" y="83"/>
                    <a:pt x="0" y="78"/>
                  </a:cubicBezTo>
                  <a:cubicBezTo>
                    <a:pt x="21" y="89"/>
                    <a:pt x="51" y="89"/>
                    <a:pt x="76" y="7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8" name="Oval 487"/>
            <p:cNvSpPr>
              <a:spLocks noChangeArrowheads="1"/>
            </p:cNvSpPr>
            <p:nvPr/>
          </p:nvSpPr>
          <p:spPr bwMode="auto">
            <a:xfrm>
              <a:off x="8261351" y="2668588"/>
              <a:ext cx="319088" cy="404813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9" name="Freeform 488"/>
            <p:cNvSpPr>
              <a:spLocks/>
            </p:cNvSpPr>
            <p:nvPr/>
          </p:nvSpPr>
          <p:spPr bwMode="auto">
            <a:xfrm>
              <a:off x="8274051" y="2678113"/>
              <a:ext cx="271463" cy="196850"/>
            </a:xfrm>
            <a:custGeom>
              <a:avLst/>
              <a:gdLst>
                <a:gd name="T0" fmla="*/ 61 w 130"/>
                <a:gd name="T1" fmla="*/ 5 h 94"/>
                <a:gd name="T2" fmla="*/ 0 w 130"/>
                <a:gd name="T3" fmla="*/ 94 h 94"/>
                <a:gd name="T4" fmla="*/ 66 w 130"/>
                <a:gd name="T5" fmla="*/ 25 h 94"/>
                <a:gd name="T6" fmla="*/ 130 w 130"/>
                <a:gd name="T7" fmla="*/ 44 h 94"/>
                <a:gd name="T8" fmla="*/ 61 w 130"/>
                <a:gd name="T9" fmla="*/ 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94">
                  <a:moveTo>
                    <a:pt x="61" y="5"/>
                  </a:moveTo>
                  <a:cubicBezTo>
                    <a:pt x="26" y="11"/>
                    <a:pt x="0" y="50"/>
                    <a:pt x="0" y="94"/>
                  </a:cubicBezTo>
                  <a:cubicBezTo>
                    <a:pt x="8" y="56"/>
                    <a:pt x="34" y="31"/>
                    <a:pt x="66" y="25"/>
                  </a:cubicBezTo>
                  <a:cubicBezTo>
                    <a:pt x="90" y="20"/>
                    <a:pt x="113" y="25"/>
                    <a:pt x="130" y="44"/>
                  </a:cubicBezTo>
                  <a:cubicBezTo>
                    <a:pt x="115" y="16"/>
                    <a:pt x="89" y="0"/>
                    <a:pt x="61" y="5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0" name="Freeform 489"/>
            <p:cNvSpPr>
              <a:spLocks/>
            </p:cNvSpPr>
            <p:nvPr/>
          </p:nvSpPr>
          <p:spPr bwMode="auto">
            <a:xfrm>
              <a:off x="8261351" y="2644776"/>
              <a:ext cx="271463" cy="184150"/>
            </a:xfrm>
            <a:custGeom>
              <a:avLst/>
              <a:gdLst>
                <a:gd name="T0" fmla="*/ 63 w 130"/>
                <a:gd name="T1" fmla="*/ 5 h 88"/>
                <a:gd name="T2" fmla="*/ 0 w 130"/>
                <a:gd name="T3" fmla="*/ 88 h 88"/>
                <a:gd name="T4" fmla="*/ 66 w 130"/>
                <a:gd name="T5" fmla="*/ 14 h 88"/>
                <a:gd name="T6" fmla="*/ 130 w 130"/>
                <a:gd name="T7" fmla="*/ 38 h 88"/>
                <a:gd name="T8" fmla="*/ 63 w 130"/>
                <a:gd name="T9" fmla="*/ 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88">
                  <a:moveTo>
                    <a:pt x="63" y="5"/>
                  </a:moveTo>
                  <a:cubicBezTo>
                    <a:pt x="28" y="12"/>
                    <a:pt x="0" y="44"/>
                    <a:pt x="0" y="88"/>
                  </a:cubicBezTo>
                  <a:cubicBezTo>
                    <a:pt x="8" y="50"/>
                    <a:pt x="33" y="20"/>
                    <a:pt x="66" y="14"/>
                  </a:cubicBezTo>
                  <a:cubicBezTo>
                    <a:pt x="90" y="9"/>
                    <a:pt x="113" y="19"/>
                    <a:pt x="130" y="38"/>
                  </a:cubicBezTo>
                  <a:cubicBezTo>
                    <a:pt x="115" y="10"/>
                    <a:pt x="91" y="0"/>
                    <a:pt x="63" y="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1" name="Freeform 490"/>
            <p:cNvSpPr>
              <a:spLocks/>
            </p:cNvSpPr>
            <p:nvPr/>
          </p:nvSpPr>
          <p:spPr bwMode="auto">
            <a:xfrm>
              <a:off x="8335963" y="2868613"/>
              <a:ext cx="263525" cy="257175"/>
            </a:xfrm>
            <a:custGeom>
              <a:avLst/>
              <a:gdLst>
                <a:gd name="T0" fmla="*/ 77 w 126"/>
                <a:gd name="T1" fmla="*/ 110 h 123"/>
                <a:gd name="T2" fmla="*/ 118 w 126"/>
                <a:gd name="T3" fmla="*/ 0 h 123"/>
                <a:gd name="T4" fmla="*/ 67 w 126"/>
                <a:gd name="T5" fmla="*/ 91 h 123"/>
                <a:gd name="T6" fmla="*/ 0 w 126"/>
                <a:gd name="T7" fmla="*/ 85 h 123"/>
                <a:gd name="T8" fmla="*/ 77 w 126"/>
                <a:gd name="T9" fmla="*/ 11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3">
                  <a:moveTo>
                    <a:pt x="77" y="110"/>
                  </a:moveTo>
                  <a:cubicBezTo>
                    <a:pt x="110" y="94"/>
                    <a:pt x="126" y="43"/>
                    <a:pt x="118" y="0"/>
                  </a:cubicBezTo>
                  <a:cubicBezTo>
                    <a:pt x="117" y="39"/>
                    <a:pt x="98" y="76"/>
                    <a:pt x="67" y="91"/>
                  </a:cubicBezTo>
                  <a:cubicBezTo>
                    <a:pt x="44" y="102"/>
                    <a:pt x="20" y="99"/>
                    <a:pt x="0" y="85"/>
                  </a:cubicBezTo>
                  <a:cubicBezTo>
                    <a:pt x="20" y="108"/>
                    <a:pt x="50" y="123"/>
                    <a:pt x="77" y="110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2" name="Freeform 491"/>
            <p:cNvSpPr>
              <a:spLocks/>
            </p:cNvSpPr>
            <p:nvPr/>
          </p:nvSpPr>
          <p:spPr bwMode="auto">
            <a:xfrm>
              <a:off x="8304213" y="2852738"/>
              <a:ext cx="268288" cy="219075"/>
            </a:xfrm>
            <a:custGeom>
              <a:avLst/>
              <a:gdLst>
                <a:gd name="T0" fmla="*/ 72 w 128"/>
                <a:gd name="T1" fmla="*/ 96 h 105"/>
                <a:gd name="T2" fmla="*/ 125 w 128"/>
                <a:gd name="T3" fmla="*/ 0 h 105"/>
                <a:gd name="T4" fmla="*/ 68 w 128"/>
                <a:gd name="T5" fmla="*/ 78 h 105"/>
                <a:gd name="T6" fmla="*/ 0 w 128"/>
                <a:gd name="T7" fmla="*/ 66 h 105"/>
                <a:gd name="T8" fmla="*/ 72 w 128"/>
                <a:gd name="T9" fmla="*/ 9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05">
                  <a:moveTo>
                    <a:pt x="72" y="96"/>
                  </a:moveTo>
                  <a:cubicBezTo>
                    <a:pt x="106" y="86"/>
                    <a:pt x="128" y="44"/>
                    <a:pt x="125" y="0"/>
                  </a:cubicBezTo>
                  <a:cubicBezTo>
                    <a:pt x="120" y="39"/>
                    <a:pt x="99" y="68"/>
                    <a:pt x="68" y="78"/>
                  </a:cubicBezTo>
                  <a:cubicBezTo>
                    <a:pt x="44" y="85"/>
                    <a:pt x="18" y="83"/>
                    <a:pt x="0" y="66"/>
                  </a:cubicBezTo>
                  <a:cubicBezTo>
                    <a:pt x="17" y="92"/>
                    <a:pt x="44" y="105"/>
                    <a:pt x="72" y="96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3" name="Freeform 492"/>
            <p:cNvSpPr>
              <a:spLocks/>
            </p:cNvSpPr>
            <p:nvPr/>
          </p:nvSpPr>
          <p:spPr bwMode="auto">
            <a:xfrm>
              <a:off x="6273801" y="3178176"/>
              <a:ext cx="298450" cy="269875"/>
            </a:xfrm>
            <a:custGeom>
              <a:avLst/>
              <a:gdLst>
                <a:gd name="T0" fmla="*/ 49 w 143"/>
                <a:gd name="T1" fmla="*/ 22 h 129"/>
                <a:gd name="T2" fmla="*/ 19 w 143"/>
                <a:gd name="T3" fmla="*/ 129 h 129"/>
                <a:gd name="T4" fmla="*/ 64 w 143"/>
                <a:gd name="T5" fmla="*/ 35 h 129"/>
                <a:gd name="T6" fmla="*/ 143 w 143"/>
                <a:gd name="T7" fmla="*/ 14 h 129"/>
                <a:gd name="T8" fmla="*/ 49 w 143"/>
                <a:gd name="T9" fmla="*/ 2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29">
                  <a:moveTo>
                    <a:pt x="49" y="22"/>
                  </a:moveTo>
                  <a:cubicBezTo>
                    <a:pt x="13" y="47"/>
                    <a:pt x="0" y="93"/>
                    <a:pt x="19" y="129"/>
                  </a:cubicBezTo>
                  <a:cubicBezTo>
                    <a:pt x="12" y="94"/>
                    <a:pt x="30" y="58"/>
                    <a:pt x="64" y="35"/>
                  </a:cubicBezTo>
                  <a:cubicBezTo>
                    <a:pt x="89" y="18"/>
                    <a:pt x="116" y="9"/>
                    <a:pt x="143" y="14"/>
                  </a:cubicBezTo>
                  <a:cubicBezTo>
                    <a:pt x="115" y="0"/>
                    <a:pt x="78" y="2"/>
                    <a:pt x="49" y="22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4" name="Freeform 493"/>
            <p:cNvSpPr>
              <a:spLocks/>
            </p:cNvSpPr>
            <p:nvPr/>
          </p:nvSpPr>
          <p:spPr bwMode="auto">
            <a:xfrm>
              <a:off x="6246813" y="3148013"/>
              <a:ext cx="325438" cy="227013"/>
            </a:xfrm>
            <a:custGeom>
              <a:avLst/>
              <a:gdLst>
                <a:gd name="T0" fmla="*/ 67 w 156"/>
                <a:gd name="T1" fmla="*/ 14 h 108"/>
                <a:gd name="T2" fmla="*/ 11 w 156"/>
                <a:gd name="T3" fmla="*/ 108 h 108"/>
                <a:gd name="T4" fmla="*/ 72 w 156"/>
                <a:gd name="T5" fmla="*/ 21 h 108"/>
                <a:gd name="T6" fmla="*/ 156 w 156"/>
                <a:gd name="T7" fmla="*/ 21 h 108"/>
                <a:gd name="T8" fmla="*/ 67 w 156"/>
                <a:gd name="T9" fmla="*/ 1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08">
                  <a:moveTo>
                    <a:pt x="67" y="14"/>
                  </a:moveTo>
                  <a:cubicBezTo>
                    <a:pt x="26" y="31"/>
                    <a:pt x="0" y="69"/>
                    <a:pt x="11" y="108"/>
                  </a:cubicBezTo>
                  <a:cubicBezTo>
                    <a:pt x="11" y="72"/>
                    <a:pt x="34" y="37"/>
                    <a:pt x="72" y="21"/>
                  </a:cubicBezTo>
                  <a:cubicBezTo>
                    <a:pt x="100" y="9"/>
                    <a:pt x="131" y="10"/>
                    <a:pt x="156" y="21"/>
                  </a:cubicBezTo>
                  <a:cubicBezTo>
                    <a:pt x="131" y="1"/>
                    <a:pt x="99" y="0"/>
                    <a:pt x="67" y="1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88" name="Straight Connector 187"/>
          <p:cNvCxnSpPr/>
          <p:nvPr/>
        </p:nvCxnSpPr>
        <p:spPr>
          <a:xfrm>
            <a:off x="4496192" y="5597062"/>
            <a:ext cx="3765306" cy="0"/>
          </a:xfrm>
          <a:prstGeom prst="line">
            <a:avLst/>
          </a:prstGeom>
          <a:ln w="15875">
            <a:solidFill>
              <a:srgbClr val="BFBFBF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8269017" y="1971799"/>
            <a:ext cx="0" cy="3625264"/>
          </a:xfrm>
          <a:prstGeom prst="line">
            <a:avLst/>
          </a:prstGeom>
          <a:ln w="15875">
            <a:solidFill>
              <a:srgbClr val="BFBFBF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>
            <a:off x="1802352" y="4940230"/>
            <a:ext cx="386256" cy="386256"/>
          </a:xfrm>
          <a:prstGeom prst="ellipse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2" name="TextBox 191"/>
          <p:cNvSpPr txBox="1"/>
          <p:nvPr/>
        </p:nvSpPr>
        <p:spPr>
          <a:xfrm>
            <a:off x="1800121" y="496936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01</a:t>
            </a:r>
            <a:endParaRPr lang="id-ID" sz="14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180822" y="5258756"/>
            <a:ext cx="189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分析客户需求，分解需求含义</a:t>
            </a:r>
            <a:endParaRPr lang="en-US" sz="1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2180821" y="4938583"/>
            <a:ext cx="1361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F0"/>
                </a:solidFill>
                <a:latin typeface="Raleway" panose="020B0003030101060003" pitchFamily="34" charset="0"/>
              </a:rPr>
              <a:t>B</a:t>
            </a:r>
            <a:r>
              <a:rPr lang="en-US" altLang="zh-CN" sz="1600" b="1" dirty="0" smtClean="0">
                <a:solidFill>
                  <a:srgbClr val="00B0F0"/>
                </a:solidFill>
                <a:latin typeface="Raleway" panose="020B0003030101060003" pitchFamily="34" charset="0"/>
              </a:rPr>
              <a:t>rain Storming</a:t>
            </a:r>
            <a:endParaRPr lang="id-ID" sz="1600" b="1" dirty="0">
              <a:solidFill>
                <a:srgbClr val="00B0F0"/>
              </a:solidFill>
              <a:latin typeface="Raleway" panose="020B0003030101060003" pitchFamily="34" charset="0"/>
            </a:endParaRPr>
          </a:p>
        </p:txBody>
      </p:sp>
      <p:grpSp>
        <p:nvGrpSpPr>
          <p:cNvPr id="500" name="Group 499"/>
          <p:cNvGrpSpPr/>
          <p:nvPr/>
        </p:nvGrpSpPr>
        <p:grpSpPr>
          <a:xfrm>
            <a:off x="2509439" y="3736685"/>
            <a:ext cx="717204" cy="1030773"/>
            <a:chOff x="-1587" y="-1587"/>
            <a:chExt cx="341312" cy="490537"/>
          </a:xfrm>
          <a:solidFill>
            <a:srgbClr val="00B0F0"/>
          </a:solidFill>
        </p:grpSpPr>
        <p:sp>
          <p:nvSpPr>
            <p:cNvPr id="498" name="Freeform 139"/>
            <p:cNvSpPr>
              <a:spLocks noEditPoints="1"/>
            </p:cNvSpPr>
            <p:nvPr/>
          </p:nvSpPr>
          <p:spPr bwMode="auto">
            <a:xfrm>
              <a:off x="-1587" y="-1587"/>
              <a:ext cx="341312" cy="490537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9" name="Freeform 140"/>
            <p:cNvSpPr>
              <a:spLocks/>
            </p:cNvSpPr>
            <p:nvPr/>
          </p:nvSpPr>
          <p:spPr bwMode="auto">
            <a:xfrm>
              <a:off x="74613" y="74613"/>
              <a:ext cx="101600" cy="100012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78" name="TextBox 277"/>
          <p:cNvSpPr txBox="1"/>
          <p:nvPr/>
        </p:nvSpPr>
        <p:spPr>
          <a:xfrm>
            <a:off x="8617790" y="3614939"/>
            <a:ext cx="35742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Raleway" panose="020B0003030101060003" pitchFamily="34" charset="0"/>
              </a:rPr>
              <a:t>RANDOM </a:t>
            </a:r>
            <a:r>
              <a:rPr lang="en-US" sz="4400" dirty="0" smtClean="0">
                <a:solidFill>
                  <a:srgbClr val="00B0F0"/>
                </a:solidFill>
                <a:latin typeface="Raleway" panose="020B0003030101060003" pitchFamily="34" charset="0"/>
              </a:rPr>
              <a:t>WALKER </a:t>
            </a:r>
            <a:r>
              <a:rPr lang="en-US" sz="4400" dirty="0" smtClean="0">
                <a:latin typeface="Raleway" panose="020B0003030101060003" pitchFamily="34" charset="0"/>
              </a:rPr>
              <a:t> </a:t>
            </a:r>
          </a:p>
          <a:p>
            <a:endParaRPr lang="en-US" sz="4400" dirty="0">
              <a:latin typeface="Raleway" panose="020B0003030101060003" pitchFamily="34" charset="0"/>
            </a:endParaRPr>
          </a:p>
          <a:p>
            <a:r>
              <a:rPr lang="en-US" sz="4400" dirty="0" smtClean="0">
                <a:latin typeface="Raleway" panose="020B0003030101060003" pitchFamily="34" charset="0"/>
              </a:rPr>
              <a:t>24 HOUR HACK</a:t>
            </a:r>
            <a:endParaRPr lang="id-ID" sz="4400" dirty="0">
              <a:latin typeface="Raleway" panose="020B00030301010600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968" y="6376478"/>
            <a:ext cx="4804530" cy="4120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698" y="5079092"/>
            <a:ext cx="632011" cy="63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92" grpId="0"/>
      <p:bldP spid="193" grpId="0"/>
      <p:bldP spid="1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Straight Connector 141"/>
          <p:cNvCxnSpPr/>
          <p:nvPr/>
        </p:nvCxnSpPr>
        <p:spPr>
          <a:xfrm flipV="1">
            <a:off x="1318791" y="1579561"/>
            <a:ext cx="0" cy="4058156"/>
          </a:xfrm>
          <a:prstGeom prst="line">
            <a:avLst/>
          </a:prstGeom>
          <a:ln w="15875">
            <a:solidFill>
              <a:srgbClr val="BFBFBF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1318791" y="1579561"/>
            <a:ext cx="3177401" cy="0"/>
          </a:xfrm>
          <a:prstGeom prst="line">
            <a:avLst/>
          </a:prstGeom>
          <a:ln w="15875">
            <a:solidFill>
              <a:srgbClr val="BFBFBF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4496192" y="1579561"/>
            <a:ext cx="0" cy="4017501"/>
          </a:xfrm>
          <a:prstGeom prst="line">
            <a:avLst/>
          </a:prstGeom>
          <a:ln w="15875">
            <a:solidFill>
              <a:srgbClr val="BFBFBF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9319604" y="1157867"/>
            <a:ext cx="2335909" cy="2269692"/>
            <a:chOff x="3690938" y="436563"/>
            <a:chExt cx="5264150" cy="5114925"/>
          </a:xfrm>
          <a:solidFill>
            <a:srgbClr val="D4DDDE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3690938" y="436563"/>
              <a:ext cx="5264150" cy="5114925"/>
            </a:xfrm>
            <a:custGeom>
              <a:avLst/>
              <a:gdLst>
                <a:gd name="T0" fmla="*/ 2355 w 2519"/>
                <a:gd name="T1" fmla="*/ 1508 h 2448"/>
                <a:gd name="T2" fmla="*/ 2189 w 2519"/>
                <a:gd name="T3" fmla="*/ 1879 h 2448"/>
                <a:gd name="T4" fmla="*/ 2175 w 2519"/>
                <a:gd name="T5" fmla="*/ 1942 h 2448"/>
                <a:gd name="T6" fmla="*/ 2012 w 2519"/>
                <a:gd name="T7" fmla="*/ 2110 h 2448"/>
                <a:gd name="T8" fmla="*/ 1952 w 2519"/>
                <a:gd name="T9" fmla="*/ 2246 h 2448"/>
                <a:gd name="T10" fmla="*/ 1892 w 2519"/>
                <a:gd name="T11" fmla="*/ 2214 h 2448"/>
                <a:gd name="T12" fmla="*/ 1571 w 2519"/>
                <a:gd name="T13" fmla="*/ 2367 h 2448"/>
                <a:gd name="T14" fmla="*/ 1499 w 2519"/>
                <a:gd name="T15" fmla="*/ 2401 h 2448"/>
                <a:gd name="T16" fmla="*/ 1365 w 2519"/>
                <a:gd name="T17" fmla="*/ 2378 h 2448"/>
                <a:gd name="T18" fmla="*/ 856 w 2519"/>
                <a:gd name="T19" fmla="*/ 2171 h 2448"/>
                <a:gd name="T20" fmla="*/ 337 w 2519"/>
                <a:gd name="T21" fmla="*/ 775 h 2448"/>
                <a:gd name="T22" fmla="*/ 1155 w 2519"/>
                <a:gd name="T23" fmla="*/ 132 h 2448"/>
                <a:gd name="T24" fmla="*/ 1223 w 2519"/>
                <a:gd name="T25" fmla="*/ 75 h 2448"/>
                <a:gd name="T26" fmla="*/ 1380 w 2519"/>
                <a:gd name="T27" fmla="*/ 119 h 2448"/>
                <a:gd name="T28" fmla="*/ 1517 w 2519"/>
                <a:gd name="T29" fmla="*/ 98 h 2448"/>
                <a:gd name="T30" fmla="*/ 1927 w 2519"/>
                <a:gd name="T31" fmla="*/ 444 h 2448"/>
                <a:gd name="T32" fmla="*/ 2125 w 2519"/>
                <a:gd name="T33" fmla="*/ 591 h 2448"/>
                <a:gd name="T34" fmla="*/ 2125 w 2519"/>
                <a:gd name="T35" fmla="*/ 591 h 2448"/>
                <a:gd name="T36" fmla="*/ 1690 w 2519"/>
                <a:gd name="T37" fmla="*/ 393 h 2448"/>
                <a:gd name="T38" fmla="*/ 195 w 2519"/>
                <a:gd name="T39" fmla="*/ 1086 h 2448"/>
                <a:gd name="T40" fmla="*/ 163 w 2519"/>
                <a:gd name="T41" fmla="*/ 1009 h 2448"/>
                <a:gd name="T42" fmla="*/ 201 w 2519"/>
                <a:gd name="T43" fmla="*/ 764 h 2448"/>
                <a:gd name="T44" fmla="*/ 337 w 2519"/>
                <a:gd name="T45" fmla="*/ 775 h 2448"/>
                <a:gd name="T46" fmla="*/ 1384 w 2519"/>
                <a:gd name="T47" fmla="*/ 66 h 2448"/>
                <a:gd name="T48" fmla="*/ 1147 w 2519"/>
                <a:gd name="T49" fmla="*/ 0 h 2448"/>
                <a:gd name="T50" fmla="*/ 1064 w 2519"/>
                <a:gd name="T51" fmla="*/ 79 h 2448"/>
                <a:gd name="T52" fmla="*/ 141 w 2519"/>
                <a:gd name="T53" fmla="*/ 925 h 2448"/>
                <a:gd name="T54" fmla="*/ 83 w 2519"/>
                <a:gd name="T55" fmla="*/ 1247 h 2448"/>
                <a:gd name="T56" fmla="*/ 1468 w 2519"/>
                <a:gd name="T57" fmla="*/ 2434 h 2448"/>
                <a:gd name="T58" fmla="*/ 1476 w 2519"/>
                <a:gd name="T59" fmla="*/ 2447 h 2448"/>
                <a:gd name="T60" fmla="*/ 1604 w 2519"/>
                <a:gd name="T61" fmla="*/ 2447 h 2448"/>
                <a:gd name="T62" fmla="*/ 1599 w 2519"/>
                <a:gd name="T63" fmla="*/ 2406 h 2448"/>
                <a:gd name="T64" fmla="*/ 1941 w 2519"/>
                <a:gd name="T65" fmla="*/ 2315 h 2448"/>
                <a:gd name="T66" fmla="*/ 2028 w 2519"/>
                <a:gd name="T67" fmla="*/ 2212 h 2448"/>
                <a:gd name="T68" fmla="*/ 2102 w 2519"/>
                <a:gd name="T69" fmla="*/ 2227 h 2448"/>
                <a:gd name="T70" fmla="*/ 2154 w 2519"/>
                <a:gd name="T71" fmla="*/ 2075 h 2448"/>
                <a:gd name="T72" fmla="*/ 2198 w 2519"/>
                <a:gd name="T73" fmla="*/ 2030 h 2448"/>
                <a:gd name="T74" fmla="*/ 2252 w 2519"/>
                <a:gd name="T75" fmla="*/ 1939 h 2448"/>
                <a:gd name="T76" fmla="*/ 2274 w 2519"/>
                <a:gd name="T77" fmla="*/ 1943 h 2448"/>
                <a:gd name="T78" fmla="*/ 2480 w 2519"/>
                <a:gd name="T79" fmla="*/ 1372 h 2448"/>
                <a:gd name="T80" fmla="*/ 2465 w 2519"/>
                <a:gd name="T81" fmla="*/ 883 h 2448"/>
                <a:gd name="T82" fmla="*/ 1600 w 2519"/>
                <a:gd name="T83" fmla="*/ 96 h 2448"/>
                <a:gd name="T84" fmla="*/ 1553 w 2519"/>
                <a:gd name="T85" fmla="*/ 0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19" h="2448">
                  <a:moveTo>
                    <a:pt x="2355" y="1508"/>
                  </a:moveTo>
                  <a:cubicBezTo>
                    <a:pt x="2355" y="1508"/>
                    <a:pt x="2355" y="1508"/>
                    <a:pt x="2355" y="1508"/>
                  </a:cubicBezTo>
                  <a:cubicBezTo>
                    <a:pt x="2355" y="1508"/>
                    <a:pt x="2355" y="1508"/>
                    <a:pt x="2355" y="1508"/>
                  </a:cubicBezTo>
                  <a:cubicBezTo>
                    <a:pt x="2306" y="1653"/>
                    <a:pt x="2250" y="1775"/>
                    <a:pt x="2189" y="1879"/>
                  </a:cubicBezTo>
                  <a:cubicBezTo>
                    <a:pt x="2192" y="1882"/>
                    <a:pt x="2194" y="1884"/>
                    <a:pt x="2196" y="1887"/>
                  </a:cubicBezTo>
                  <a:cubicBezTo>
                    <a:pt x="2207" y="1908"/>
                    <a:pt x="2188" y="1927"/>
                    <a:pt x="2175" y="1942"/>
                  </a:cubicBezTo>
                  <a:cubicBezTo>
                    <a:pt x="2155" y="1964"/>
                    <a:pt x="2132" y="1984"/>
                    <a:pt x="2108" y="2000"/>
                  </a:cubicBezTo>
                  <a:cubicBezTo>
                    <a:pt x="2077" y="2040"/>
                    <a:pt x="2045" y="2077"/>
                    <a:pt x="2012" y="2110"/>
                  </a:cubicBezTo>
                  <a:cubicBezTo>
                    <a:pt x="2018" y="2127"/>
                    <a:pt x="2022" y="2147"/>
                    <a:pt x="2023" y="2159"/>
                  </a:cubicBezTo>
                  <a:cubicBezTo>
                    <a:pt x="2003" y="2188"/>
                    <a:pt x="1975" y="2216"/>
                    <a:pt x="1952" y="2246"/>
                  </a:cubicBezTo>
                  <a:cubicBezTo>
                    <a:pt x="1950" y="2246"/>
                    <a:pt x="1948" y="2247"/>
                    <a:pt x="1946" y="2247"/>
                  </a:cubicBezTo>
                  <a:cubicBezTo>
                    <a:pt x="1927" y="2247"/>
                    <a:pt x="1909" y="2229"/>
                    <a:pt x="1892" y="2214"/>
                  </a:cubicBezTo>
                  <a:cubicBezTo>
                    <a:pt x="1791" y="2286"/>
                    <a:pt x="1685" y="2330"/>
                    <a:pt x="1579" y="2354"/>
                  </a:cubicBezTo>
                  <a:cubicBezTo>
                    <a:pt x="1578" y="2359"/>
                    <a:pt x="1575" y="2363"/>
                    <a:pt x="1571" y="2367"/>
                  </a:cubicBezTo>
                  <a:cubicBezTo>
                    <a:pt x="1554" y="2383"/>
                    <a:pt x="1531" y="2401"/>
                    <a:pt x="1507" y="2401"/>
                  </a:cubicBezTo>
                  <a:cubicBezTo>
                    <a:pt x="1504" y="2401"/>
                    <a:pt x="1502" y="2401"/>
                    <a:pt x="1499" y="2401"/>
                  </a:cubicBezTo>
                  <a:cubicBezTo>
                    <a:pt x="1485" y="2395"/>
                    <a:pt x="1475" y="2383"/>
                    <a:pt x="1464" y="2373"/>
                  </a:cubicBezTo>
                  <a:cubicBezTo>
                    <a:pt x="1431" y="2376"/>
                    <a:pt x="1397" y="2378"/>
                    <a:pt x="1365" y="2378"/>
                  </a:cubicBezTo>
                  <a:cubicBezTo>
                    <a:pt x="957" y="2378"/>
                    <a:pt x="601" y="2145"/>
                    <a:pt x="601" y="2145"/>
                  </a:cubicBezTo>
                  <a:cubicBezTo>
                    <a:pt x="690" y="2163"/>
                    <a:pt x="775" y="2171"/>
                    <a:pt x="856" y="2171"/>
                  </a:cubicBezTo>
                  <a:cubicBezTo>
                    <a:pt x="1389" y="2171"/>
                    <a:pt x="1784" y="1817"/>
                    <a:pt x="2355" y="1508"/>
                  </a:cubicBezTo>
                  <a:moveTo>
                    <a:pt x="337" y="775"/>
                  </a:moveTo>
                  <a:cubicBezTo>
                    <a:pt x="448" y="577"/>
                    <a:pt x="616" y="355"/>
                    <a:pt x="860" y="216"/>
                  </a:cubicBezTo>
                  <a:cubicBezTo>
                    <a:pt x="956" y="161"/>
                    <a:pt x="1056" y="136"/>
                    <a:pt x="1155" y="132"/>
                  </a:cubicBezTo>
                  <a:cubicBezTo>
                    <a:pt x="1177" y="110"/>
                    <a:pt x="1192" y="76"/>
                    <a:pt x="1222" y="75"/>
                  </a:cubicBezTo>
                  <a:cubicBezTo>
                    <a:pt x="1222" y="75"/>
                    <a:pt x="1223" y="75"/>
                    <a:pt x="1223" y="75"/>
                  </a:cubicBezTo>
                  <a:cubicBezTo>
                    <a:pt x="1228" y="75"/>
                    <a:pt x="1234" y="76"/>
                    <a:pt x="1239" y="78"/>
                  </a:cubicBezTo>
                  <a:cubicBezTo>
                    <a:pt x="1287" y="90"/>
                    <a:pt x="1331" y="119"/>
                    <a:pt x="1380" y="119"/>
                  </a:cubicBezTo>
                  <a:cubicBezTo>
                    <a:pt x="1387" y="119"/>
                    <a:pt x="1393" y="119"/>
                    <a:pt x="1400" y="117"/>
                  </a:cubicBezTo>
                  <a:cubicBezTo>
                    <a:pt x="1439" y="115"/>
                    <a:pt x="1480" y="116"/>
                    <a:pt x="1517" y="98"/>
                  </a:cubicBezTo>
                  <a:cubicBezTo>
                    <a:pt x="1553" y="117"/>
                    <a:pt x="1536" y="169"/>
                    <a:pt x="1532" y="201"/>
                  </a:cubicBezTo>
                  <a:cubicBezTo>
                    <a:pt x="1629" y="239"/>
                    <a:pt x="1789" y="345"/>
                    <a:pt x="1927" y="444"/>
                  </a:cubicBezTo>
                  <a:cubicBezTo>
                    <a:pt x="1953" y="457"/>
                    <a:pt x="1979" y="473"/>
                    <a:pt x="2002" y="492"/>
                  </a:cubicBezTo>
                  <a:cubicBezTo>
                    <a:pt x="2055" y="534"/>
                    <a:pt x="2095" y="567"/>
                    <a:pt x="2125" y="591"/>
                  </a:cubicBezTo>
                  <a:cubicBezTo>
                    <a:pt x="2169" y="625"/>
                    <a:pt x="2197" y="646"/>
                    <a:pt x="2196" y="646"/>
                  </a:cubicBezTo>
                  <a:cubicBezTo>
                    <a:pt x="2196" y="646"/>
                    <a:pt x="2174" y="630"/>
                    <a:pt x="2125" y="591"/>
                  </a:cubicBezTo>
                  <a:cubicBezTo>
                    <a:pt x="2076" y="553"/>
                    <a:pt x="2005" y="499"/>
                    <a:pt x="1927" y="444"/>
                  </a:cubicBezTo>
                  <a:cubicBezTo>
                    <a:pt x="1856" y="408"/>
                    <a:pt x="1776" y="393"/>
                    <a:pt x="1690" y="393"/>
                  </a:cubicBezTo>
                  <a:cubicBezTo>
                    <a:pt x="1074" y="393"/>
                    <a:pt x="159" y="1197"/>
                    <a:pt x="159" y="1197"/>
                  </a:cubicBezTo>
                  <a:cubicBezTo>
                    <a:pt x="159" y="1197"/>
                    <a:pt x="170" y="1155"/>
                    <a:pt x="195" y="1086"/>
                  </a:cubicBezTo>
                  <a:cubicBezTo>
                    <a:pt x="191" y="1085"/>
                    <a:pt x="186" y="1084"/>
                    <a:pt x="181" y="1083"/>
                  </a:cubicBezTo>
                  <a:cubicBezTo>
                    <a:pt x="135" y="1082"/>
                    <a:pt x="122" y="1031"/>
                    <a:pt x="163" y="1009"/>
                  </a:cubicBezTo>
                  <a:cubicBezTo>
                    <a:pt x="202" y="973"/>
                    <a:pt x="214" y="913"/>
                    <a:pt x="191" y="865"/>
                  </a:cubicBezTo>
                  <a:cubicBezTo>
                    <a:pt x="171" y="834"/>
                    <a:pt x="150" y="778"/>
                    <a:pt x="201" y="764"/>
                  </a:cubicBezTo>
                  <a:cubicBezTo>
                    <a:pt x="203" y="764"/>
                    <a:pt x="206" y="764"/>
                    <a:pt x="209" y="764"/>
                  </a:cubicBezTo>
                  <a:cubicBezTo>
                    <a:pt x="251" y="764"/>
                    <a:pt x="294" y="774"/>
                    <a:pt x="337" y="775"/>
                  </a:cubicBezTo>
                  <a:moveTo>
                    <a:pt x="1553" y="0"/>
                  </a:moveTo>
                  <a:cubicBezTo>
                    <a:pt x="1533" y="0"/>
                    <a:pt x="1484" y="66"/>
                    <a:pt x="1384" y="66"/>
                  </a:cubicBezTo>
                  <a:cubicBezTo>
                    <a:pt x="1384" y="66"/>
                    <a:pt x="1384" y="66"/>
                    <a:pt x="1384" y="66"/>
                  </a:cubicBezTo>
                  <a:cubicBezTo>
                    <a:pt x="1284" y="66"/>
                    <a:pt x="1192" y="0"/>
                    <a:pt x="1147" y="0"/>
                  </a:cubicBezTo>
                  <a:cubicBezTo>
                    <a:pt x="1130" y="0"/>
                    <a:pt x="1120" y="10"/>
                    <a:pt x="1120" y="39"/>
                  </a:cubicBezTo>
                  <a:cubicBezTo>
                    <a:pt x="1120" y="57"/>
                    <a:pt x="1057" y="63"/>
                    <a:pt x="1064" y="79"/>
                  </a:cubicBezTo>
                  <a:cubicBezTo>
                    <a:pt x="685" y="142"/>
                    <a:pt x="390" y="363"/>
                    <a:pt x="219" y="692"/>
                  </a:cubicBezTo>
                  <a:cubicBezTo>
                    <a:pt x="63" y="708"/>
                    <a:pt x="141" y="799"/>
                    <a:pt x="141" y="925"/>
                  </a:cubicBezTo>
                  <a:cubicBezTo>
                    <a:pt x="141" y="1012"/>
                    <a:pt x="0" y="1100"/>
                    <a:pt x="88" y="1144"/>
                  </a:cubicBezTo>
                  <a:cubicBezTo>
                    <a:pt x="85" y="1178"/>
                    <a:pt x="83" y="1212"/>
                    <a:pt x="83" y="1247"/>
                  </a:cubicBezTo>
                  <a:cubicBezTo>
                    <a:pt x="83" y="1910"/>
                    <a:pt x="622" y="2448"/>
                    <a:pt x="1285" y="2448"/>
                  </a:cubicBezTo>
                  <a:cubicBezTo>
                    <a:pt x="1347" y="2448"/>
                    <a:pt x="1408" y="2443"/>
                    <a:pt x="1468" y="2434"/>
                  </a:cubicBezTo>
                  <a:cubicBezTo>
                    <a:pt x="1468" y="2434"/>
                    <a:pt x="1468" y="2435"/>
                    <a:pt x="1468" y="2436"/>
                  </a:cubicBezTo>
                  <a:cubicBezTo>
                    <a:pt x="1468" y="2444"/>
                    <a:pt x="1471" y="2447"/>
                    <a:pt x="1476" y="2447"/>
                  </a:cubicBezTo>
                  <a:cubicBezTo>
                    <a:pt x="1491" y="2447"/>
                    <a:pt x="1526" y="2415"/>
                    <a:pt x="1555" y="2415"/>
                  </a:cubicBezTo>
                  <a:cubicBezTo>
                    <a:pt x="1584" y="2415"/>
                    <a:pt x="1599" y="2447"/>
                    <a:pt x="1604" y="2447"/>
                  </a:cubicBezTo>
                  <a:cubicBezTo>
                    <a:pt x="1606" y="2447"/>
                    <a:pt x="1606" y="2444"/>
                    <a:pt x="1606" y="2436"/>
                  </a:cubicBezTo>
                  <a:cubicBezTo>
                    <a:pt x="1606" y="2425"/>
                    <a:pt x="1604" y="2415"/>
                    <a:pt x="1599" y="2406"/>
                  </a:cubicBezTo>
                  <a:cubicBezTo>
                    <a:pt x="1698" y="2380"/>
                    <a:pt x="1771" y="2347"/>
                    <a:pt x="1858" y="2297"/>
                  </a:cubicBezTo>
                  <a:cubicBezTo>
                    <a:pt x="1901" y="2309"/>
                    <a:pt x="1924" y="2315"/>
                    <a:pt x="1941" y="2315"/>
                  </a:cubicBezTo>
                  <a:cubicBezTo>
                    <a:pt x="1957" y="2315"/>
                    <a:pt x="1967" y="2310"/>
                    <a:pt x="1982" y="2300"/>
                  </a:cubicBezTo>
                  <a:cubicBezTo>
                    <a:pt x="2040" y="2261"/>
                    <a:pt x="1985" y="2212"/>
                    <a:pt x="2028" y="2212"/>
                  </a:cubicBezTo>
                  <a:cubicBezTo>
                    <a:pt x="2040" y="2212"/>
                    <a:pt x="2060" y="2216"/>
                    <a:pt x="2093" y="2225"/>
                  </a:cubicBezTo>
                  <a:cubicBezTo>
                    <a:pt x="2097" y="2227"/>
                    <a:pt x="2100" y="2227"/>
                    <a:pt x="2102" y="2227"/>
                  </a:cubicBezTo>
                  <a:cubicBezTo>
                    <a:pt x="2121" y="2227"/>
                    <a:pt x="2078" y="2189"/>
                    <a:pt x="2054" y="2169"/>
                  </a:cubicBezTo>
                  <a:cubicBezTo>
                    <a:pt x="2089" y="2140"/>
                    <a:pt x="2123" y="2108"/>
                    <a:pt x="2154" y="2075"/>
                  </a:cubicBezTo>
                  <a:cubicBezTo>
                    <a:pt x="2157" y="2079"/>
                    <a:pt x="2159" y="2081"/>
                    <a:pt x="2160" y="2081"/>
                  </a:cubicBezTo>
                  <a:cubicBezTo>
                    <a:pt x="2170" y="2081"/>
                    <a:pt x="2172" y="2030"/>
                    <a:pt x="2198" y="2030"/>
                  </a:cubicBezTo>
                  <a:cubicBezTo>
                    <a:pt x="2246" y="2030"/>
                    <a:pt x="2231" y="2011"/>
                    <a:pt x="2231" y="1958"/>
                  </a:cubicBezTo>
                  <a:cubicBezTo>
                    <a:pt x="2231" y="1943"/>
                    <a:pt x="2241" y="1939"/>
                    <a:pt x="2252" y="1939"/>
                  </a:cubicBezTo>
                  <a:cubicBezTo>
                    <a:pt x="2257" y="1939"/>
                    <a:pt x="2262" y="1940"/>
                    <a:pt x="2266" y="1941"/>
                  </a:cubicBezTo>
                  <a:cubicBezTo>
                    <a:pt x="2270" y="1942"/>
                    <a:pt x="2273" y="1943"/>
                    <a:pt x="2274" y="1943"/>
                  </a:cubicBezTo>
                  <a:cubicBezTo>
                    <a:pt x="2275" y="1943"/>
                    <a:pt x="2273" y="1942"/>
                    <a:pt x="2267" y="1938"/>
                  </a:cubicBezTo>
                  <a:cubicBezTo>
                    <a:pt x="2382" y="1775"/>
                    <a:pt x="2458" y="1581"/>
                    <a:pt x="2480" y="1372"/>
                  </a:cubicBezTo>
                  <a:cubicBezTo>
                    <a:pt x="2519" y="1352"/>
                    <a:pt x="2513" y="1263"/>
                    <a:pt x="2477" y="1147"/>
                  </a:cubicBezTo>
                  <a:cubicBezTo>
                    <a:pt x="2437" y="1017"/>
                    <a:pt x="2512" y="883"/>
                    <a:pt x="2465" y="883"/>
                  </a:cubicBezTo>
                  <a:cubicBezTo>
                    <a:pt x="2455" y="883"/>
                    <a:pt x="2444" y="889"/>
                    <a:pt x="2435" y="900"/>
                  </a:cubicBezTo>
                  <a:cubicBezTo>
                    <a:pt x="2312" y="493"/>
                    <a:pt x="2016" y="195"/>
                    <a:pt x="1600" y="96"/>
                  </a:cubicBezTo>
                  <a:cubicBezTo>
                    <a:pt x="1612" y="75"/>
                    <a:pt x="1564" y="63"/>
                    <a:pt x="1564" y="39"/>
                  </a:cubicBezTo>
                  <a:cubicBezTo>
                    <a:pt x="1564" y="10"/>
                    <a:pt x="1561" y="0"/>
                    <a:pt x="15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3946526" y="593726"/>
              <a:ext cx="4335463" cy="2343150"/>
            </a:xfrm>
            <a:custGeom>
              <a:avLst/>
              <a:gdLst>
                <a:gd name="T0" fmla="*/ 2003 w 2075"/>
                <a:gd name="T1" fmla="*/ 516 h 1122"/>
                <a:gd name="T2" fmla="*/ 2074 w 2075"/>
                <a:gd name="T3" fmla="*/ 571 h 1122"/>
                <a:gd name="T4" fmla="*/ 2003 w 2075"/>
                <a:gd name="T5" fmla="*/ 516 h 1122"/>
                <a:gd name="T6" fmla="*/ 1805 w 2075"/>
                <a:gd name="T7" fmla="*/ 369 h 1122"/>
                <a:gd name="T8" fmla="*/ 2003 w 2075"/>
                <a:gd name="T9" fmla="*/ 516 h 1122"/>
                <a:gd name="T10" fmla="*/ 1880 w 2075"/>
                <a:gd name="T11" fmla="*/ 417 h 1122"/>
                <a:gd name="T12" fmla="*/ 1805 w 2075"/>
                <a:gd name="T13" fmla="*/ 369 h 1122"/>
                <a:gd name="T14" fmla="*/ 847 w 2075"/>
                <a:gd name="T15" fmla="*/ 250 h 1122"/>
                <a:gd name="T16" fmla="*/ 764 w 2075"/>
                <a:gd name="T17" fmla="*/ 214 h 1122"/>
                <a:gd name="T18" fmla="*/ 872 w 2075"/>
                <a:gd name="T19" fmla="*/ 140 h 1122"/>
                <a:gd name="T20" fmla="*/ 915 w 2075"/>
                <a:gd name="T21" fmla="*/ 136 h 1122"/>
                <a:gd name="T22" fmla="*/ 998 w 2075"/>
                <a:gd name="T23" fmla="*/ 172 h 1122"/>
                <a:gd name="T24" fmla="*/ 891 w 2075"/>
                <a:gd name="T25" fmla="*/ 246 h 1122"/>
                <a:gd name="T26" fmla="*/ 847 w 2075"/>
                <a:gd name="T27" fmla="*/ 250 h 1122"/>
                <a:gd name="T28" fmla="*/ 1101 w 2075"/>
                <a:gd name="T29" fmla="*/ 0 h 1122"/>
                <a:gd name="T30" fmla="*/ 1100 w 2075"/>
                <a:gd name="T31" fmla="*/ 0 h 1122"/>
                <a:gd name="T32" fmla="*/ 1033 w 2075"/>
                <a:gd name="T33" fmla="*/ 57 h 1122"/>
                <a:gd name="T34" fmla="*/ 738 w 2075"/>
                <a:gd name="T35" fmla="*/ 141 h 1122"/>
                <a:gd name="T36" fmla="*/ 215 w 2075"/>
                <a:gd name="T37" fmla="*/ 700 h 1122"/>
                <a:gd name="T38" fmla="*/ 87 w 2075"/>
                <a:gd name="T39" fmla="*/ 689 h 1122"/>
                <a:gd name="T40" fmla="*/ 79 w 2075"/>
                <a:gd name="T41" fmla="*/ 689 h 1122"/>
                <a:gd name="T42" fmla="*/ 69 w 2075"/>
                <a:gd name="T43" fmla="*/ 790 h 1122"/>
                <a:gd name="T44" fmla="*/ 41 w 2075"/>
                <a:gd name="T45" fmla="*/ 934 h 1122"/>
                <a:gd name="T46" fmla="*/ 59 w 2075"/>
                <a:gd name="T47" fmla="*/ 1008 h 1122"/>
                <a:gd name="T48" fmla="*/ 73 w 2075"/>
                <a:gd name="T49" fmla="*/ 1011 h 1122"/>
                <a:gd name="T50" fmla="*/ 37 w 2075"/>
                <a:gd name="T51" fmla="*/ 1122 h 1122"/>
                <a:gd name="T52" fmla="*/ 1568 w 2075"/>
                <a:gd name="T53" fmla="*/ 318 h 1122"/>
                <a:gd name="T54" fmla="*/ 1805 w 2075"/>
                <a:gd name="T55" fmla="*/ 369 h 1122"/>
                <a:gd name="T56" fmla="*/ 1410 w 2075"/>
                <a:gd name="T57" fmla="*/ 126 h 1122"/>
                <a:gd name="T58" fmla="*/ 1395 w 2075"/>
                <a:gd name="T59" fmla="*/ 23 h 1122"/>
                <a:gd name="T60" fmla="*/ 1278 w 2075"/>
                <a:gd name="T61" fmla="*/ 42 h 1122"/>
                <a:gd name="T62" fmla="*/ 1258 w 2075"/>
                <a:gd name="T63" fmla="*/ 44 h 1122"/>
                <a:gd name="T64" fmla="*/ 1117 w 2075"/>
                <a:gd name="T65" fmla="*/ 3 h 1122"/>
                <a:gd name="T66" fmla="*/ 1101 w 2075"/>
                <a:gd name="T67" fmla="*/ 0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75" h="1122">
                  <a:moveTo>
                    <a:pt x="2003" y="516"/>
                  </a:moveTo>
                  <a:cubicBezTo>
                    <a:pt x="2052" y="555"/>
                    <a:pt x="2074" y="571"/>
                    <a:pt x="2074" y="571"/>
                  </a:cubicBezTo>
                  <a:cubicBezTo>
                    <a:pt x="2075" y="571"/>
                    <a:pt x="2047" y="550"/>
                    <a:pt x="2003" y="516"/>
                  </a:cubicBezTo>
                  <a:moveTo>
                    <a:pt x="1805" y="369"/>
                  </a:moveTo>
                  <a:cubicBezTo>
                    <a:pt x="1883" y="424"/>
                    <a:pt x="1954" y="478"/>
                    <a:pt x="2003" y="516"/>
                  </a:cubicBezTo>
                  <a:cubicBezTo>
                    <a:pt x="1973" y="492"/>
                    <a:pt x="1933" y="459"/>
                    <a:pt x="1880" y="417"/>
                  </a:cubicBezTo>
                  <a:cubicBezTo>
                    <a:pt x="1857" y="398"/>
                    <a:pt x="1831" y="382"/>
                    <a:pt x="1805" y="369"/>
                  </a:cubicBezTo>
                  <a:moveTo>
                    <a:pt x="847" y="250"/>
                  </a:moveTo>
                  <a:cubicBezTo>
                    <a:pt x="802" y="250"/>
                    <a:pt x="768" y="236"/>
                    <a:pt x="764" y="214"/>
                  </a:cubicBezTo>
                  <a:cubicBezTo>
                    <a:pt x="759" y="185"/>
                    <a:pt x="807" y="151"/>
                    <a:pt x="872" y="140"/>
                  </a:cubicBezTo>
                  <a:cubicBezTo>
                    <a:pt x="887" y="137"/>
                    <a:pt x="901" y="136"/>
                    <a:pt x="915" y="136"/>
                  </a:cubicBezTo>
                  <a:cubicBezTo>
                    <a:pt x="960" y="136"/>
                    <a:pt x="994" y="149"/>
                    <a:pt x="998" y="172"/>
                  </a:cubicBezTo>
                  <a:cubicBezTo>
                    <a:pt x="1003" y="201"/>
                    <a:pt x="955" y="234"/>
                    <a:pt x="891" y="246"/>
                  </a:cubicBezTo>
                  <a:cubicBezTo>
                    <a:pt x="875" y="249"/>
                    <a:pt x="861" y="250"/>
                    <a:pt x="847" y="250"/>
                  </a:cubicBezTo>
                  <a:moveTo>
                    <a:pt x="1101" y="0"/>
                  </a:moveTo>
                  <a:cubicBezTo>
                    <a:pt x="1101" y="0"/>
                    <a:pt x="1100" y="0"/>
                    <a:pt x="1100" y="0"/>
                  </a:cubicBezTo>
                  <a:cubicBezTo>
                    <a:pt x="1070" y="1"/>
                    <a:pt x="1055" y="35"/>
                    <a:pt x="1033" y="57"/>
                  </a:cubicBezTo>
                  <a:cubicBezTo>
                    <a:pt x="934" y="61"/>
                    <a:pt x="834" y="86"/>
                    <a:pt x="738" y="141"/>
                  </a:cubicBezTo>
                  <a:cubicBezTo>
                    <a:pt x="494" y="280"/>
                    <a:pt x="326" y="502"/>
                    <a:pt x="215" y="700"/>
                  </a:cubicBezTo>
                  <a:cubicBezTo>
                    <a:pt x="172" y="699"/>
                    <a:pt x="129" y="689"/>
                    <a:pt x="87" y="689"/>
                  </a:cubicBezTo>
                  <a:cubicBezTo>
                    <a:pt x="84" y="689"/>
                    <a:pt x="81" y="689"/>
                    <a:pt x="79" y="689"/>
                  </a:cubicBezTo>
                  <a:cubicBezTo>
                    <a:pt x="28" y="703"/>
                    <a:pt x="49" y="759"/>
                    <a:pt x="69" y="790"/>
                  </a:cubicBezTo>
                  <a:cubicBezTo>
                    <a:pt x="92" y="838"/>
                    <a:pt x="80" y="898"/>
                    <a:pt x="41" y="934"/>
                  </a:cubicBezTo>
                  <a:cubicBezTo>
                    <a:pt x="0" y="956"/>
                    <a:pt x="13" y="1007"/>
                    <a:pt x="59" y="1008"/>
                  </a:cubicBezTo>
                  <a:cubicBezTo>
                    <a:pt x="64" y="1009"/>
                    <a:pt x="69" y="1010"/>
                    <a:pt x="73" y="1011"/>
                  </a:cubicBezTo>
                  <a:cubicBezTo>
                    <a:pt x="48" y="1080"/>
                    <a:pt x="37" y="1122"/>
                    <a:pt x="37" y="1122"/>
                  </a:cubicBezTo>
                  <a:cubicBezTo>
                    <a:pt x="37" y="1122"/>
                    <a:pt x="952" y="318"/>
                    <a:pt x="1568" y="318"/>
                  </a:cubicBezTo>
                  <a:cubicBezTo>
                    <a:pt x="1654" y="318"/>
                    <a:pt x="1734" y="333"/>
                    <a:pt x="1805" y="369"/>
                  </a:cubicBezTo>
                  <a:cubicBezTo>
                    <a:pt x="1667" y="270"/>
                    <a:pt x="1507" y="164"/>
                    <a:pt x="1410" y="126"/>
                  </a:cubicBezTo>
                  <a:cubicBezTo>
                    <a:pt x="1414" y="94"/>
                    <a:pt x="1431" y="42"/>
                    <a:pt x="1395" y="23"/>
                  </a:cubicBezTo>
                  <a:cubicBezTo>
                    <a:pt x="1358" y="41"/>
                    <a:pt x="1317" y="40"/>
                    <a:pt x="1278" y="42"/>
                  </a:cubicBezTo>
                  <a:cubicBezTo>
                    <a:pt x="1271" y="44"/>
                    <a:pt x="1265" y="44"/>
                    <a:pt x="1258" y="44"/>
                  </a:cubicBezTo>
                  <a:cubicBezTo>
                    <a:pt x="1209" y="44"/>
                    <a:pt x="1165" y="15"/>
                    <a:pt x="1117" y="3"/>
                  </a:cubicBezTo>
                  <a:cubicBezTo>
                    <a:pt x="1112" y="1"/>
                    <a:pt x="1106" y="0"/>
                    <a:pt x="110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4946651" y="3587751"/>
              <a:ext cx="3665538" cy="1865313"/>
            </a:xfrm>
            <a:custGeom>
              <a:avLst/>
              <a:gdLst>
                <a:gd name="T0" fmla="*/ 1754 w 1754"/>
                <a:gd name="T1" fmla="*/ 0 h 893"/>
                <a:gd name="T2" fmla="*/ 255 w 1754"/>
                <a:gd name="T3" fmla="*/ 663 h 893"/>
                <a:gd name="T4" fmla="*/ 0 w 1754"/>
                <a:gd name="T5" fmla="*/ 637 h 893"/>
                <a:gd name="T6" fmla="*/ 764 w 1754"/>
                <a:gd name="T7" fmla="*/ 870 h 893"/>
                <a:gd name="T8" fmla="*/ 863 w 1754"/>
                <a:gd name="T9" fmla="*/ 865 h 893"/>
                <a:gd name="T10" fmla="*/ 898 w 1754"/>
                <a:gd name="T11" fmla="*/ 893 h 893"/>
                <a:gd name="T12" fmla="*/ 906 w 1754"/>
                <a:gd name="T13" fmla="*/ 893 h 893"/>
                <a:gd name="T14" fmla="*/ 970 w 1754"/>
                <a:gd name="T15" fmla="*/ 859 h 893"/>
                <a:gd name="T16" fmla="*/ 978 w 1754"/>
                <a:gd name="T17" fmla="*/ 846 h 893"/>
                <a:gd name="T18" fmla="*/ 1291 w 1754"/>
                <a:gd name="T19" fmla="*/ 706 h 893"/>
                <a:gd name="T20" fmla="*/ 1345 w 1754"/>
                <a:gd name="T21" fmla="*/ 739 h 893"/>
                <a:gd name="T22" fmla="*/ 1351 w 1754"/>
                <a:gd name="T23" fmla="*/ 738 h 893"/>
                <a:gd name="T24" fmla="*/ 1422 w 1754"/>
                <a:gd name="T25" fmla="*/ 651 h 893"/>
                <a:gd name="T26" fmla="*/ 1411 w 1754"/>
                <a:gd name="T27" fmla="*/ 602 h 893"/>
                <a:gd name="T28" fmla="*/ 1507 w 1754"/>
                <a:gd name="T29" fmla="*/ 492 h 893"/>
                <a:gd name="T30" fmla="*/ 1574 w 1754"/>
                <a:gd name="T31" fmla="*/ 434 h 893"/>
                <a:gd name="T32" fmla="*/ 1595 w 1754"/>
                <a:gd name="T33" fmla="*/ 379 h 893"/>
                <a:gd name="T34" fmla="*/ 1588 w 1754"/>
                <a:gd name="T35" fmla="*/ 371 h 893"/>
                <a:gd name="T36" fmla="*/ 1754 w 1754"/>
                <a:gd name="T37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4" h="893">
                  <a:moveTo>
                    <a:pt x="1754" y="0"/>
                  </a:moveTo>
                  <a:cubicBezTo>
                    <a:pt x="1183" y="309"/>
                    <a:pt x="788" y="663"/>
                    <a:pt x="255" y="663"/>
                  </a:cubicBezTo>
                  <a:cubicBezTo>
                    <a:pt x="174" y="663"/>
                    <a:pt x="89" y="655"/>
                    <a:pt x="0" y="637"/>
                  </a:cubicBezTo>
                  <a:cubicBezTo>
                    <a:pt x="0" y="637"/>
                    <a:pt x="356" y="870"/>
                    <a:pt x="764" y="870"/>
                  </a:cubicBezTo>
                  <a:cubicBezTo>
                    <a:pt x="796" y="870"/>
                    <a:pt x="830" y="868"/>
                    <a:pt x="863" y="865"/>
                  </a:cubicBezTo>
                  <a:cubicBezTo>
                    <a:pt x="874" y="875"/>
                    <a:pt x="884" y="887"/>
                    <a:pt x="898" y="893"/>
                  </a:cubicBezTo>
                  <a:cubicBezTo>
                    <a:pt x="901" y="893"/>
                    <a:pt x="903" y="893"/>
                    <a:pt x="906" y="893"/>
                  </a:cubicBezTo>
                  <a:cubicBezTo>
                    <a:pt x="930" y="893"/>
                    <a:pt x="953" y="875"/>
                    <a:pt x="970" y="859"/>
                  </a:cubicBezTo>
                  <a:cubicBezTo>
                    <a:pt x="974" y="855"/>
                    <a:pt x="977" y="851"/>
                    <a:pt x="978" y="846"/>
                  </a:cubicBezTo>
                  <a:cubicBezTo>
                    <a:pt x="1084" y="822"/>
                    <a:pt x="1190" y="778"/>
                    <a:pt x="1291" y="706"/>
                  </a:cubicBezTo>
                  <a:cubicBezTo>
                    <a:pt x="1308" y="721"/>
                    <a:pt x="1326" y="739"/>
                    <a:pt x="1345" y="739"/>
                  </a:cubicBezTo>
                  <a:cubicBezTo>
                    <a:pt x="1347" y="739"/>
                    <a:pt x="1349" y="738"/>
                    <a:pt x="1351" y="738"/>
                  </a:cubicBezTo>
                  <a:cubicBezTo>
                    <a:pt x="1374" y="708"/>
                    <a:pt x="1402" y="680"/>
                    <a:pt x="1422" y="651"/>
                  </a:cubicBezTo>
                  <a:cubicBezTo>
                    <a:pt x="1421" y="639"/>
                    <a:pt x="1417" y="619"/>
                    <a:pt x="1411" y="602"/>
                  </a:cubicBezTo>
                  <a:cubicBezTo>
                    <a:pt x="1444" y="569"/>
                    <a:pt x="1476" y="532"/>
                    <a:pt x="1507" y="492"/>
                  </a:cubicBezTo>
                  <a:cubicBezTo>
                    <a:pt x="1531" y="476"/>
                    <a:pt x="1554" y="456"/>
                    <a:pt x="1574" y="434"/>
                  </a:cubicBezTo>
                  <a:cubicBezTo>
                    <a:pt x="1587" y="419"/>
                    <a:pt x="1606" y="400"/>
                    <a:pt x="1595" y="379"/>
                  </a:cubicBezTo>
                  <a:cubicBezTo>
                    <a:pt x="1593" y="376"/>
                    <a:pt x="1591" y="374"/>
                    <a:pt x="1588" y="371"/>
                  </a:cubicBezTo>
                  <a:cubicBezTo>
                    <a:pt x="1649" y="267"/>
                    <a:pt x="1705" y="145"/>
                    <a:pt x="17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056188" y="2335213"/>
              <a:ext cx="1533525" cy="1533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5114926" y="2373313"/>
              <a:ext cx="1301750" cy="744538"/>
            </a:xfrm>
            <a:custGeom>
              <a:avLst/>
              <a:gdLst>
                <a:gd name="T0" fmla="*/ 292 w 623"/>
                <a:gd name="T1" fmla="*/ 19 h 356"/>
                <a:gd name="T2" fmla="*/ 0 w 623"/>
                <a:gd name="T3" fmla="*/ 356 h 356"/>
                <a:gd name="T4" fmla="*/ 318 w 623"/>
                <a:gd name="T5" fmla="*/ 94 h 356"/>
                <a:gd name="T6" fmla="*/ 623 w 623"/>
                <a:gd name="T7" fmla="*/ 166 h 356"/>
                <a:gd name="T8" fmla="*/ 292 w 623"/>
                <a:gd name="T9" fmla="*/ 19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3" h="356">
                  <a:moveTo>
                    <a:pt x="292" y="19"/>
                  </a:moveTo>
                  <a:cubicBezTo>
                    <a:pt x="122" y="44"/>
                    <a:pt x="0" y="190"/>
                    <a:pt x="0" y="356"/>
                  </a:cubicBezTo>
                  <a:cubicBezTo>
                    <a:pt x="39" y="213"/>
                    <a:pt x="162" y="117"/>
                    <a:pt x="318" y="94"/>
                  </a:cubicBezTo>
                  <a:cubicBezTo>
                    <a:pt x="434" y="77"/>
                    <a:pt x="542" y="95"/>
                    <a:pt x="623" y="166"/>
                  </a:cubicBezTo>
                  <a:cubicBezTo>
                    <a:pt x="552" y="61"/>
                    <a:pt x="425" y="0"/>
                    <a:pt x="29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5051426" y="2249488"/>
              <a:ext cx="1301750" cy="696913"/>
            </a:xfrm>
            <a:custGeom>
              <a:avLst/>
              <a:gdLst>
                <a:gd name="T0" fmla="*/ 302 w 623"/>
                <a:gd name="T1" fmla="*/ 19 h 333"/>
                <a:gd name="T2" fmla="*/ 0 w 623"/>
                <a:gd name="T3" fmla="*/ 333 h 333"/>
                <a:gd name="T4" fmla="*/ 316 w 623"/>
                <a:gd name="T5" fmla="*/ 52 h 333"/>
                <a:gd name="T6" fmla="*/ 623 w 623"/>
                <a:gd name="T7" fmla="*/ 143 h 333"/>
                <a:gd name="T8" fmla="*/ 302 w 623"/>
                <a:gd name="T9" fmla="*/ 1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3" h="333">
                  <a:moveTo>
                    <a:pt x="302" y="19"/>
                  </a:moveTo>
                  <a:cubicBezTo>
                    <a:pt x="133" y="44"/>
                    <a:pt x="0" y="166"/>
                    <a:pt x="0" y="333"/>
                  </a:cubicBezTo>
                  <a:cubicBezTo>
                    <a:pt x="39" y="189"/>
                    <a:pt x="159" y="75"/>
                    <a:pt x="316" y="52"/>
                  </a:cubicBezTo>
                  <a:cubicBezTo>
                    <a:pt x="431" y="35"/>
                    <a:pt x="542" y="72"/>
                    <a:pt x="623" y="143"/>
                  </a:cubicBezTo>
                  <a:cubicBezTo>
                    <a:pt x="552" y="38"/>
                    <a:pt x="436" y="0"/>
                    <a:pt x="30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5411788" y="3086101"/>
              <a:ext cx="1362075" cy="973138"/>
            </a:xfrm>
            <a:custGeom>
              <a:avLst/>
              <a:gdLst>
                <a:gd name="T0" fmla="*/ 565 w 652"/>
                <a:gd name="T1" fmla="*/ 0 h 466"/>
                <a:gd name="T2" fmla="*/ 545 w 652"/>
                <a:gd name="T3" fmla="*/ 108 h 466"/>
                <a:gd name="T4" fmla="*/ 574 w 652"/>
                <a:gd name="T5" fmla="*/ 95 h 466"/>
                <a:gd name="T6" fmla="*/ 565 w 652"/>
                <a:gd name="T7" fmla="*/ 0 h 466"/>
                <a:gd name="T8" fmla="*/ 640 w 652"/>
                <a:gd name="T9" fmla="*/ 129 h 466"/>
                <a:gd name="T10" fmla="*/ 561 w 652"/>
                <a:gd name="T11" fmla="*/ 240 h 466"/>
                <a:gd name="T12" fmla="*/ 489 w 652"/>
                <a:gd name="T13" fmla="*/ 216 h 466"/>
                <a:gd name="T14" fmla="*/ 469 w 652"/>
                <a:gd name="T15" fmla="*/ 240 h 466"/>
                <a:gd name="T16" fmla="*/ 457 w 652"/>
                <a:gd name="T17" fmla="*/ 234 h 466"/>
                <a:gd name="T18" fmla="*/ 467 w 652"/>
                <a:gd name="T19" fmla="*/ 242 h 466"/>
                <a:gd name="T20" fmla="*/ 320 w 652"/>
                <a:gd name="T21" fmla="*/ 344 h 466"/>
                <a:gd name="T22" fmla="*/ 0 w 652"/>
                <a:gd name="T23" fmla="*/ 324 h 466"/>
                <a:gd name="T24" fmla="*/ 367 w 652"/>
                <a:gd name="T25" fmla="*/ 417 h 466"/>
                <a:gd name="T26" fmla="*/ 518 w 652"/>
                <a:gd name="T27" fmla="*/ 287 h 466"/>
                <a:gd name="T28" fmla="*/ 576 w 652"/>
                <a:gd name="T29" fmla="*/ 264 h 466"/>
                <a:gd name="T30" fmla="*/ 640 w 652"/>
                <a:gd name="T31" fmla="*/ 129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2" h="466">
                  <a:moveTo>
                    <a:pt x="565" y="0"/>
                  </a:moveTo>
                  <a:cubicBezTo>
                    <a:pt x="564" y="37"/>
                    <a:pt x="557" y="73"/>
                    <a:pt x="545" y="108"/>
                  </a:cubicBezTo>
                  <a:cubicBezTo>
                    <a:pt x="554" y="103"/>
                    <a:pt x="564" y="98"/>
                    <a:pt x="574" y="95"/>
                  </a:cubicBezTo>
                  <a:cubicBezTo>
                    <a:pt x="575" y="63"/>
                    <a:pt x="572" y="31"/>
                    <a:pt x="565" y="0"/>
                  </a:cubicBezTo>
                  <a:close/>
                  <a:moveTo>
                    <a:pt x="640" y="129"/>
                  </a:moveTo>
                  <a:cubicBezTo>
                    <a:pt x="638" y="177"/>
                    <a:pt x="608" y="222"/>
                    <a:pt x="561" y="240"/>
                  </a:cubicBezTo>
                  <a:cubicBezTo>
                    <a:pt x="524" y="252"/>
                    <a:pt x="492" y="259"/>
                    <a:pt x="489" y="216"/>
                  </a:cubicBezTo>
                  <a:cubicBezTo>
                    <a:pt x="482" y="224"/>
                    <a:pt x="476" y="232"/>
                    <a:pt x="469" y="240"/>
                  </a:cubicBezTo>
                  <a:cubicBezTo>
                    <a:pt x="465" y="238"/>
                    <a:pt x="461" y="236"/>
                    <a:pt x="457" y="234"/>
                  </a:cubicBezTo>
                  <a:cubicBezTo>
                    <a:pt x="460" y="237"/>
                    <a:pt x="464" y="240"/>
                    <a:pt x="467" y="242"/>
                  </a:cubicBezTo>
                  <a:cubicBezTo>
                    <a:pt x="428" y="286"/>
                    <a:pt x="378" y="321"/>
                    <a:pt x="320" y="344"/>
                  </a:cubicBezTo>
                  <a:cubicBezTo>
                    <a:pt x="211" y="386"/>
                    <a:pt x="95" y="375"/>
                    <a:pt x="0" y="324"/>
                  </a:cubicBezTo>
                  <a:cubicBezTo>
                    <a:pt x="93" y="411"/>
                    <a:pt x="241" y="466"/>
                    <a:pt x="367" y="417"/>
                  </a:cubicBezTo>
                  <a:cubicBezTo>
                    <a:pt x="432" y="392"/>
                    <a:pt x="483" y="345"/>
                    <a:pt x="518" y="287"/>
                  </a:cubicBezTo>
                  <a:cubicBezTo>
                    <a:pt x="523" y="267"/>
                    <a:pt x="532" y="276"/>
                    <a:pt x="576" y="264"/>
                  </a:cubicBezTo>
                  <a:cubicBezTo>
                    <a:pt x="627" y="244"/>
                    <a:pt x="652" y="182"/>
                    <a:pt x="64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5616576" y="4618038"/>
              <a:ext cx="657225" cy="6572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5640388" y="4632326"/>
              <a:ext cx="560388" cy="319088"/>
            </a:xfrm>
            <a:custGeom>
              <a:avLst/>
              <a:gdLst>
                <a:gd name="T0" fmla="*/ 125 w 268"/>
                <a:gd name="T1" fmla="*/ 8 h 153"/>
                <a:gd name="T2" fmla="*/ 0 w 268"/>
                <a:gd name="T3" fmla="*/ 153 h 153"/>
                <a:gd name="T4" fmla="*/ 137 w 268"/>
                <a:gd name="T5" fmla="*/ 40 h 153"/>
                <a:gd name="T6" fmla="*/ 268 w 268"/>
                <a:gd name="T7" fmla="*/ 71 h 153"/>
                <a:gd name="T8" fmla="*/ 125 w 268"/>
                <a:gd name="T9" fmla="*/ 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153">
                  <a:moveTo>
                    <a:pt x="125" y="8"/>
                  </a:moveTo>
                  <a:cubicBezTo>
                    <a:pt x="53" y="19"/>
                    <a:pt x="0" y="82"/>
                    <a:pt x="0" y="153"/>
                  </a:cubicBezTo>
                  <a:cubicBezTo>
                    <a:pt x="17" y="91"/>
                    <a:pt x="70" y="50"/>
                    <a:pt x="137" y="40"/>
                  </a:cubicBezTo>
                  <a:cubicBezTo>
                    <a:pt x="186" y="33"/>
                    <a:pt x="233" y="41"/>
                    <a:pt x="268" y="71"/>
                  </a:cubicBezTo>
                  <a:cubicBezTo>
                    <a:pt x="237" y="26"/>
                    <a:pt x="183" y="0"/>
                    <a:pt x="1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613401" y="4579938"/>
              <a:ext cx="560388" cy="298450"/>
            </a:xfrm>
            <a:custGeom>
              <a:avLst/>
              <a:gdLst>
                <a:gd name="T0" fmla="*/ 130 w 268"/>
                <a:gd name="T1" fmla="*/ 8 h 143"/>
                <a:gd name="T2" fmla="*/ 0 w 268"/>
                <a:gd name="T3" fmla="*/ 143 h 143"/>
                <a:gd name="T4" fmla="*/ 136 w 268"/>
                <a:gd name="T5" fmla="*/ 22 h 143"/>
                <a:gd name="T6" fmla="*/ 268 w 268"/>
                <a:gd name="T7" fmla="*/ 61 h 143"/>
                <a:gd name="T8" fmla="*/ 130 w 268"/>
                <a:gd name="T9" fmla="*/ 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143">
                  <a:moveTo>
                    <a:pt x="130" y="8"/>
                  </a:moveTo>
                  <a:cubicBezTo>
                    <a:pt x="57" y="19"/>
                    <a:pt x="0" y="71"/>
                    <a:pt x="0" y="143"/>
                  </a:cubicBezTo>
                  <a:cubicBezTo>
                    <a:pt x="17" y="81"/>
                    <a:pt x="69" y="32"/>
                    <a:pt x="136" y="22"/>
                  </a:cubicBezTo>
                  <a:cubicBezTo>
                    <a:pt x="185" y="15"/>
                    <a:pt x="233" y="31"/>
                    <a:pt x="268" y="61"/>
                  </a:cubicBezTo>
                  <a:cubicBezTo>
                    <a:pt x="238" y="16"/>
                    <a:pt x="187" y="0"/>
                    <a:pt x="13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5770563" y="4941888"/>
              <a:ext cx="541338" cy="417513"/>
            </a:xfrm>
            <a:custGeom>
              <a:avLst/>
              <a:gdLst>
                <a:gd name="T0" fmla="*/ 158 w 259"/>
                <a:gd name="T1" fmla="*/ 179 h 200"/>
                <a:gd name="T2" fmla="*/ 243 w 259"/>
                <a:gd name="T3" fmla="*/ 0 h 200"/>
                <a:gd name="T4" fmla="*/ 138 w 259"/>
                <a:gd name="T5" fmla="*/ 148 h 200"/>
                <a:gd name="T6" fmla="*/ 0 w 259"/>
                <a:gd name="T7" fmla="*/ 139 h 200"/>
                <a:gd name="T8" fmla="*/ 158 w 259"/>
                <a:gd name="T9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200">
                  <a:moveTo>
                    <a:pt x="158" y="179"/>
                  </a:moveTo>
                  <a:cubicBezTo>
                    <a:pt x="226" y="152"/>
                    <a:pt x="259" y="70"/>
                    <a:pt x="243" y="0"/>
                  </a:cubicBezTo>
                  <a:cubicBezTo>
                    <a:pt x="241" y="64"/>
                    <a:pt x="201" y="123"/>
                    <a:pt x="138" y="148"/>
                  </a:cubicBezTo>
                  <a:cubicBezTo>
                    <a:pt x="91" y="166"/>
                    <a:pt x="41" y="161"/>
                    <a:pt x="0" y="139"/>
                  </a:cubicBezTo>
                  <a:cubicBezTo>
                    <a:pt x="40" y="176"/>
                    <a:pt x="104" y="200"/>
                    <a:pt x="158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5705476" y="4916488"/>
              <a:ext cx="554038" cy="355600"/>
            </a:xfrm>
            <a:custGeom>
              <a:avLst/>
              <a:gdLst>
                <a:gd name="T0" fmla="*/ 147 w 265"/>
                <a:gd name="T1" fmla="*/ 156 h 170"/>
                <a:gd name="T2" fmla="*/ 258 w 265"/>
                <a:gd name="T3" fmla="*/ 0 h 170"/>
                <a:gd name="T4" fmla="*/ 139 w 265"/>
                <a:gd name="T5" fmla="*/ 126 h 170"/>
                <a:gd name="T6" fmla="*/ 0 w 265"/>
                <a:gd name="T7" fmla="*/ 107 h 170"/>
                <a:gd name="T8" fmla="*/ 147 w 265"/>
                <a:gd name="T9" fmla="*/ 15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70">
                  <a:moveTo>
                    <a:pt x="147" y="156"/>
                  </a:moveTo>
                  <a:cubicBezTo>
                    <a:pt x="219" y="138"/>
                    <a:pt x="265" y="71"/>
                    <a:pt x="258" y="0"/>
                  </a:cubicBezTo>
                  <a:cubicBezTo>
                    <a:pt x="247" y="63"/>
                    <a:pt x="205" y="110"/>
                    <a:pt x="139" y="126"/>
                  </a:cubicBezTo>
                  <a:cubicBezTo>
                    <a:pt x="91" y="138"/>
                    <a:pt x="37" y="134"/>
                    <a:pt x="0" y="107"/>
                  </a:cubicBezTo>
                  <a:cubicBezTo>
                    <a:pt x="34" y="149"/>
                    <a:pt x="91" y="170"/>
                    <a:pt x="147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573588" y="3548063"/>
              <a:ext cx="315913" cy="3127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586288" y="3554413"/>
              <a:ext cx="266700" cy="152400"/>
            </a:xfrm>
            <a:custGeom>
              <a:avLst/>
              <a:gdLst>
                <a:gd name="T0" fmla="*/ 60 w 128"/>
                <a:gd name="T1" fmla="*/ 4 h 73"/>
                <a:gd name="T2" fmla="*/ 0 w 128"/>
                <a:gd name="T3" fmla="*/ 73 h 73"/>
                <a:gd name="T4" fmla="*/ 65 w 128"/>
                <a:gd name="T5" fmla="*/ 20 h 73"/>
                <a:gd name="T6" fmla="*/ 128 w 128"/>
                <a:gd name="T7" fmla="*/ 34 h 73"/>
                <a:gd name="T8" fmla="*/ 60 w 128"/>
                <a:gd name="T9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3">
                  <a:moveTo>
                    <a:pt x="60" y="4"/>
                  </a:moveTo>
                  <a:cubicBezTo>
                    <a:pt x="25" y="9"/>
                    <a:pt x="0" y="39"/>
                    <a:pt x="0" y="73"/>
                  </a:cubicBezTo>
                  <a:cubicBezTo>
                    <a:pt x="8" y="44"/>
                    <a:pt x="33" y="24"/>
                    <a:pt x="65" y="20"/>
                  </a:cubicBezTo>
                  <a:cubicBezTo>
                    <a:pt x="89" y="16"/>
                    <a:pt x="111" y="20"/>
                    <a:pt x="128" y="34"/>
                  </a:cubicBezTo>
                  <a:cubicBezTo>
                    <a:pt x="113" y="13"/>
                    <a:pt x="87" y="0"/>
                    <a:pt x="6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573588" y="3529013"/>
              <a:ext cx="266700" cy="141288"/>
            </a:xfrm>
            <a:custGeom>
              <a:avLst/>
              <a:gdLst>
                <a:gd name="T0" fmla="*/ 62 w 128"/>
                <a:gd name="T1" fmla="*/ 4 h 68"/>
                <a:gd name="T2" fmla="*/ 0 w 128"/>
                <a:gd name="T3" fmla="*/ 68 h 68"/>
                <a:gd name="T4" fmla="*/ 64 w 128"/>
                <a:gd name="T5" fmla="*/ 11 h 68"/>
                <a:gd name="T6" fmla="*/ 128 w 128"/>
                <a:gd name="T7" fmla="*/ 29 h 68"/>
                <a:gd name="T8" fmla="*/ 62 w 128"/>
                <a:gd name="T9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8">
                  <a:moveTo>
                    <a:pt x="62" y="4"/>
                  </a:moveTo>
                  <a:cubicBezTo>
                    <a:pt x="27" y="9"/>
                    <a:pt x="0" y="34"/>
                    <a:pt x="0" y="68"/>
                  </a:cubicBezTo>
                  <a:cubicBezTo>
                    <a:pt x="8" y="39"/>
                    <a:pt x="32" y="16"/>
                    <a:pt x="64" y="11"/>
                  </a:cubicBezTo>
                  <a:cubicBezTo>
                    <a:pt x="88" y="7"/>
                    <a:pt x="111" y="15"/>
                    <a:pt x="128" y="29"/>
                  </a:cubicBezTo>
                  <a:cubicBezTo>
                    <a:pt x="113" y="8"/>
                    <a:pt x="89" y="0"/>
                    <a:pt x="6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648201" y="3702051"/>
              <a:ext cx="257175" cy="198438"/>
            </a:xfrm>
            <a:custGeom>
              <a:avLst/>
              <a:gdLst>
                <a:gd name="T0" fmla="*/ 75 w 123"/>
                <a:gd name="T1" fmla="*/ 85 h 95"/>
                <a:gd name="T2" fmla="*/ 116 w 123"/>
                <a:gd name="T3" fmla="*/ 0 h 95"/>
                <a:gd name="T4" fmla="*/ 65 w 123"/>
                <a:gd name="T5" fmla="*/ 70 h 95"/>
                <a:gd name="T6" fmla="*/ 0 w 123"/>
                <a:gd name="T7" fmla="*/ 66 h 95"/>
                <a:gd name="T8" fmla="*/ 75 w 123"/>
                <a:gd name="T9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95">
                  <a:moveTo>
                    <a:pt x="75" y="85"/>
                  </a:moveTo>
                  <a:cubicBezTo>
                    <a:pt x="108" y="73"/>
                    <a:pt x="123" y="33"/>
                    <a:pt x="116" y="0"/>
                  </a:cubicBezTo>
                  <a:cubicBezTo>
                    <a:pt x="114" y="30"/>
                    <a:pt x="95" y="59"/>
                    <a:pt x="65" y="70"/>
                  </a:cubicBezTo>
                  <a:cubicBezTo>
                    <a:pt x="43" y="79"/>
                    <a:pt x="19" y="77"/>
                    <a:pt x="0" y="66"/>
                  </a:cubicBezTo>
                  <a:cubicBezTo>
                    <a:pt x="19" y="84"/>
                    <a:pt x="49" y="95"/>
                    <a:pt x="7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614863" y="3689351"/>
              <a:ext cx="265113" cy="169863"/>
            </a:xfrm>
            <a:custGeom>
              <a:avLst/>
              <a:gdLst>
                <a:gd name="T0" fmla="*/ 71 w 127"/>
                <a:gd name="T1" fmla="*/ 75 h 81"/>
                <a:gd name="T2" fmla="*/ 124 w 127"/>
                <a:gd name="T3" fmla="*/ 0 h 81"/>
                <a:gd name="T4" fmla="*/ 67 w 127"/>
                <a:gd name="T5" fmla="*/ 60 h 81"/>
                <a:gd name="T6" fmla="*/ 0 w 127"/>
                <a:gd name="T7" fmla="*/ 51 h 81"/>
                <a:gd name="T8" fmla="*/ 71 w 127"/>
                <a:gd name="T9" fmla="*/ 7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1">
                  <a:moveTo>
                    <a:pt x="71" y="75"/>
                  </a:moveTo>
                  <a:cubicBezTo>
                    <a:pt x="105" y="66"/>
                    <a:pt x="127" y="34"/>
                    <a:pt x="124" y="0"/>
                  </a:cubicBezTo>
                  <a:cubicBezTo>
                    <a:pt x="119" y="30"/>
                    <a:pt x="99" y="53"/>
                    <a:pt x="67" y="60"/>
                  </a:cubicBezTo>
                  <a:cubicBezTo>
                    <a:pt x="44" y="66"/>
                    <a:pt x="18" y="64"/>
                    <a:pt x="0" y="51"/>
                  </a:cubicBezTo>
                  <a:cubicBezTo>
                    <a:pt x="17" y="71"/>
                    <a:pt x="44" y="81"/>
                    <a:pt x="71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4964113" y="1500188"/>
              <a:ext cx="593725" cy="593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4986338" y="1512888"/>
              <a:ext cx="504825" cy="287338"/>
            </a:xfrm>
            <a:custGeom>
              <a:avLst/>
              <a:gdLst>
                <a:gd name="T0" fmla="*/ 113 w 241"/>
                <a:gd name="T1" fmla="*/ 8 h 138"/>
                <a:gd name="T2" fmla="*/ 0 w 241"/>
                <a:gd name="T3" fmla="*/ 138 h 138"/>
                <a:gd name="T4" fmla="*/ 123 w 241"/>
                <a:gd name="T5" fmla="*/ 37 h 138"/>
                <a:gd name="T6" fmla="*/ 241 w 241"/>
                <a:gd name="T7" fmla="*/ 65 h 138"/>
                <a:gd name="T8" fmla="*/ 113 w 241"/>
                <a:gd name="T9" fmla="*/ 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38">
                  <a:moveTo>
                    <a:pt x="113" y="8"/>
                  </a:moveTo>
                  <a:cubicBezTo>
                    <a:pt x="47" y="17"/>
                    <a:pt x="0" y="74"/>
                    <a:pt x="0" y="138"/>
                  </a:cubicBezTo>
                  <a:cubicBezTo>
                    <a:pt x="15" y="83"/>
                    <a:pt x="62" y="45"/>
                    <a:pt x="123" y="37"/>
                  </a:cubicBezTo>
                  <a:cubicBezTo>
                    <a:pt x="167" y="30"/>
                    <a:pt x="209" y="37"/>
                    <a:pt x="241" y="65"/>
                  </a:cubicBezTo>
                  <a:cubicBezTo>
                    <a:pt x="214" y="24"/>
                    <a:pt x="164" y="0"/>
                    <a:pt x="11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962526" y="1465263"/>
              <a:ext cx="503238" cy="268288"/>
            </a:xfrm>
            <a:custGeom>
              <a:avLst/>
              <a:gdLst>
                <a:gd name="T0" fmla="*/ 117 w 241"/>
                <a:gd name="T1" fmla="*/ 8 h 129"/>
                <a:gd name="T2" fmla="*/ 0 w 241"/>
                <a:gd name="T3" fmla="*/ 129 h 129"/>
                <a:gd name="T4" fmla="*/ 122 w 241"/>
                <a:gd name="T5" fmla="*/ 21 h 129"/>
                <a:gd name="T6" fmla="*/ 241 w 241"/>
                <a:gd name="T7" fmla="*/ 56 h 129"/>
                <a:gd name="T8" fmla="*/ 117 w 241"/>
                <a:gd name="T9" fmla="*/ 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29">
                  <a:moveTo>
                    <a:pt x="117" y="8"/>
                  </a:moveTo>
                  <a:cubicBezTo>
                    <a:pt x="51" y="18"/>
                    <a:pt x="0" y="65"/>
                    <a:pt x="0" y="129"/>
                  </a:cubicBezTo>
                  <a:cubicBezTo>
                    <a:pt x="15" y="74"/>
                    <a:pt x="62" y="29"/>
                    <a:pt x="122" y="21"/>
                  </a:cubicBezTo>
                  <a:cubicBezTo>
                    <a:pt x="167" y="14"/>
                    <a:pt x="210" y="28"/>
                    <a:pt x="241" y="56"/>
                  </a:cubicBezTo>
                  <a:cubicBezTo>
                    <a:pt x="214" y="15"/>
                    <a:pt x="169" y="0"/>
                    <a:pt x="1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5103813" y="1792288"/>
              <a:ext cx="487363" cy="376238"/>
            </a:xfrm>
            <a:custGeom>
              <a:avLst/>
              <a:gdLst>
                <a:gd name="T0" fmla="*/ 142 w 233"/>
                <a:gd name="T1" fmla="*/ 161 h 180"/>
                <a:gd name="T2" fmla="*/ 219 w 233"/>
                <a:gd name="T3" fmla="*/ 0 h 180"/>
                <a:gd name="T4" fmla="*/ 124 w 233"/>
                <a:gd name="T5" fmla="*/ 133 h 180"/>
                <a:gd name="T6" fmla="*/ 0 w 233"/>
                <a:gd name="T7" fmla="*/ 125 h 180"/>
                <a:gd name="T8" fmla="*/ 142 w 233"/>
                <a:gd name="T9" fmla="*/ 16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80">
                  <a:moveTo>
                    <a:pt x="142" y="161"/>
                  </a:moveTo>
                  <a:cubicBezTo>
                    <a:pt x="204" y="137"/>
                    <a:pt x="233" y="62"/>
                    <a:pt x="219" y="0"/>
                  </a:cubicBezTo>
                  <a:cubicBezTo>
                    <a:pt x="216" y="57"/>
                    <a:pt x="181" y="111"/>
                    <a:pt x="124" y="133"/>
                  </a:cubicBezTo>
                  <a:cubicBezTo>
                    <a:pt x="82" y="149"/>
                    <a:pt x="37" y="145"/>
                    <a:pt x="0" y="125"/>
                  </a:cubicBezTo>
                  <a:cubicBezTo>
                    <a:pt x="36" y="159"/>
                    <a:pt x="93" y="180"/>
                    <a:pt x="142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5043488" y="1770063"/>
              <a:ext cx="498475" cy="319088"/>
            </a:xfrm>
            <a:custGeom>
              <a:avLst/>
              <a:gdLst>
                <a:gd name="T0" fmla="*/ 133 w 239"/>
                <a:gd name="T1" fmla="*/ 140 h 153"/>
                <a:gd name="T2" fmla="*/ 233 w 239"/>
                <a:gd name="T3" fmla="*/ 0 h 153"/>
                <a:gd name="T4" fmla="*/ 126 w 239"/>
                <a:gd name="T5" fmla="*/ 114 h 153"/>
                <a:gd name="T6" fmla="*/ 0 w 239"/>
                <a:gd name="T7" fmla="*/ 96 h 153"/>
                <a:gd name="T8" fmla="*/ 133 w 239"/>
                <a:gd name="T9" fmla="*/ 14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53">
                  <a:moveTo>
                    <a:pt x="133" y="140"/>
                  </a:moveTo>
                  <a:cubicBezTo>
                    <a:pt x="198" y="125"/>
                    <a:pt x="239" y="64"/>
                    <a:pt x="233" y="0"/>
                  </a:cubicBezTo>
                  <a:cubicBezTo>
                    <a:pt x="224" y="56"/>
                    <a:pt x="185" y="99"/>
                    <a:pt x="126" y="114"/>
                  </a:cubicBezTo>
                  <a:cubicBezTo>
                    <a:pt x="82" y="124"/>
                    <a:pt x="34" y="121"/>
                    <a:pt x="0" y="96"/>
                  </a:cubicBezTo>
                  <a:cubicBezTo>
                    <a:pt x="31" y="134"/>
                    <a:pt x="83" y="153"/>
                    <a:pt x="133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869113" y="1187451"/>
              <a:ext cx="315913" cy="314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6881813" y="1195388"/>
              <a:ext cx="268288" cy="152400"/>
            </a:xfrm>
            <a:custGeom>
              <a:avLst/>
              <a:gdLst>
                <a:gd name="T0" fmla="*/ 60 w 128"/>
                <a:gd name="T1" fmla="*/ 4 h 73"/>
                <a:gd name="T2" fmla="*/ 0 w 128"/>
                <a:gd name="T3" fmla="*/ 73 h 73"/>
                <a:gd name="T4" fmla="*/ 65 w 128"/>
                <a:gd name="T5" fmla="*/ 19 h 73"/>
                <a:gd name="T6" fmla="*/ 128 w 128"/>
                <a:gd name="T7" fmla="*/ 34 h 73"/>
                <a:gd name="T8" fmla="*/ 60 w 128"/>
                <a:gd name="T9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3">
                  <a:moveTo>
                    <a:pt x="60" y="4"/>
                  </a:moveTo>
                  <a:cubicBezTo>
                    <a:pt x="25" y="9"/>
                    <a:pt x="0" y="39"/>
                    <a:pt x="0" y="73"/>
                  </a:cubicBezTo>
                  <a:cubicBezTo>
                    <a:pt x="8" y="44"/>
                    <a:pt x="33" y="24"/>
                    <a:pt x="65" y="19"/>
                  </a:cubicBezTo>
                  <a:cubicBezTo>
                    <a:pt x="89" y="16"/>
                    <a:pt x="111" y="19"/>
                    <a:pt x="128" y="34"/>
                  </a:cubicBezTo>
                  <a:cubicBezTo>
                    <a:pt x="113" y="12"/>
                    <a:pt x="87" y="0"/>
                    <a:pt x="6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6869113" y="1169988"/>
              <a:ext cx="268288" cy="141288"/>
            </a:xfrm>
            <a:custGeom>
              <a:avLst/>
              <a:gdLst>
                <a:gd name="T0" fmla="*/ 62 w 128"/>
                <a:gd name="T1" fmla="*/ 4 h 68"/>
                <a:gd name="T2" fmla="*/ 0 w 128"/>
                <a:gd name="T3" fmla="*/ 68 h 68"/>
                <a:gd name="T4" fmla="*/ 65 w 128"/>
                <a:gd name="T5" fmla="*/ 11 h 68"/>
                <a:gd name="T6" fmla="*/ 128 w 128"/>
                <a:gd name="T7" fmla="*/ 29 h 68"/>
                <a:gd name="T8" fmla="*/ 62 w 128"/>
                <a:gd name="T9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8">
                  <a:moveTo>
                    <a:pt x="62" y="4"/>
                  </a:moveTo>
                  <a:cubicBezTo>
                    <a:pt x="27" y="9"/>
                    <a:pt x="0" y="34"/>
                    <a:pt x="0" y="68"/>
                  </a:cubicBezTo>
                  <a:cubicBezTo>
                    <a:pt x="8" y="39"/>
                    <a:pt x="33" y="15"/>
                    <a:pt x="65" y="11"/>
                  </a:cubicBezTo>
                  <a:cubicBezTo>
                    <a:pt x="88" y="7"/>
                    <a:pt x="111" y="15"/>
                    <a:pt x="128" y="29"/>
                  </a:cubicBezTo>
                  <a:cubicBezTo>
                    <a:pt x="113" y="8"/>
                    <a:pt x="89" y="0"/>
                    <a:pt x="6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6945313" y="1343026"/>
              <a:ext cx="257175" cy="198438"/>
            </a:xfrm>
            <a:custGeom>
              <a:avLst/>
              <a:gdLst>
                <a:gd name="T0" fmla="*/ 75 w 123"/>
                <a:gd name="T1" fmla="*/ 85 h 95"/>
                <a:gd name="T2" fmla="*/ 116 w 123"/>
                <a:gd name="T3" fmla="*/ 0 h 95"/>
                <a:gd name="T4" fmla="*/ 66 w 123"/>
                <a:gd name="T5" fmla="*/ 70 h 95"/>
                <a:gd name="T6" fmla="*/ 0 w 123"/>
                <a:gd name="T7" fmla="*/ 66 h 95"/>
                <a:gd name="T8" fmla="*/ 75 w 123"/>
                <a:gd name="T9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95">
                  <a:moveTo>
                    <a:pt x="75" y="85"/>
                  </a:moveTo>
                  <a:cubicBezTo>
                    <a:pt x="108" y="72"/>
                    <a:pt x="123" y="33"/>
                    <a:pt x="116" y="0"/>
                  </a:cubicBezTo>
                  <a:cubicBezTo>
                    <a:pt x="115" y="30"/>
                    <a:pt x="96" y="58"/>
                    <a:pt x="66" y="70"/>
                  </a:cubicBezTo>
                  <a:cubicBezTo>
                    <a:pt x="43" y="79"/>
                    <a:pt x="20" y="76"/>
                    <a:pt x="0" y="66"/>
                  </a:cubicBezTo>
                  <a:cubicBezTo>
                    <a:pt x="19" y="84"/>
                    <a:pt x="49" y="95"/>
                    <a:pt x="7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913563" y="1330326"/>
              <a:ext cx="263525" cy="169863"/>
            </a:xfrm>
            <a:custGeom>
              <a:avLst/>
              <a:gdLst>
                <a:gd name="T0" fmla="*/ 70 w 126"/>
                <a:gd name="T1" fmla="*/ 74 h 81"/>
                <a:gd name="T2" fmla="*/ 123 w 126"/>
                <a:gd name="T3" fmla="*/ 0 h 81"/>
                <a:gd name="T4" fmla="*/ 66 w 126"/>
                <a:gd name="T5" fmla="*/ 60 h 81"/>
                <a:gd name="T6" fmla="*/ 0 w 126"/>
                <a:gd name="T7" fmla="*/ 51 h 81"/>
                <a:gd name="T8" fmla="*/ 70 w 126"/>
                <a:gd name="T9" fmla="*/ 7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81">
                  <a:moveTo>
                    <a:pt x="70" y="74"/>
                  </a:moveTo>
                  <a:cubicBezTo>
                    <a:pt x="104" y="66"/>
                    <a:pt x="126" y="34"/>
                    <a:pt x="123" y="0"/>
                  </a:cubicBezTo>
                  <a:cubicBezTo>
                    <a:pt x="118" y="30"/>
                    <a:pt x="98" y="52"/>
                    <a:pt x="66" y="60"/>
                  </a:cubicBezTo>
                  <a:cubicBezTo>
                    <a:pt x="43" y="66"/>
                    <a:pt x="18" y="64"/>
                    <a:pt x="0" y="51"/>
                  </a:cubicBezTo>
                  <a:cubicBezTo>
                    <a:pt x="16" y="71"/>
                    <a:pt x="43" y="81"/>
                    <a:pt x="70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7972426" y="3679826"/>
              <a:ext cx="474663" cy="547688"/>
            </a:xfrm>
            <a:custGeom>
              <a:avLst/>
              <a:gdLst>
                <a:gd name="T0" fmla="*/ 214 w 227"/>
                <a:gd name="T1" fmla="*/ 151 h 262"/>
                <a:gd name="T2" fmla="*/ 90 w 227"/>
                <a:gd name="T3" fmla="*/ 251 h 262"/>
                <a:gd name="T4" fmla="*/ 13 w 227"/>
                <a:gd name="T5" fmla="*/ 111 h 262"/>
                <a:gd name="T6" fmla="*/ 137 w 227"/>
                <a:gd name="T7" fmla="*/ 11 h 262"/>
                <a:gd name="T8" fmla="*/ 214 w 227"/>
                <a:gd name="T9" fmla="*/ 15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262">
                  <a:moveTo>
                    <a:pt x="214" y="151"/>
                  </a:moveTo>
                  <a:cubicBezTo>
                    <a:pt x="201" y="217"/>
                    <a:pt x="145" y="262"/>
                    <a:pt x="90" y="251"/>
                  </a:cubicBezTo>
                  <a:cubicBezTo>
                    <a:pt x="34" y="240"/>
                    <a:pt x="0" y="177"/>
                    <a:pt x="13" y="111"/>
                  </a:cubicBezTo>
                  <a:cubicBezTo>
                    <a:pt x="26" y="45"/>
                    <a:pt x="82" y="0"/>
                    <a:pt x="137" y="11"/>
                  </a:cubicBezTo>
                  <a:cubicBezTo>
                    <a:pt x="193" y="22"/>
                    <a:pt x="227" y="85"/>
                    <a:pt x="214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8015288" y="3719513"/>
              <a:ext cx="384175" cy="200025"/>
            </a:xfrm>
            <a:custGeom>
              <a:avLst/>
              <a:gdLst>
                <a:gd name="T0" fmla="*/ 102 w 184"/>
                <a:gd name="T1" fmla="*/ 2 h 96"/>
                <a:gd name="T2" fmla="*/ 0 w 184"/>
                <a:gd name="T3" fmla="*/ 96 h 96"/>
                <a:gd name="T4" fmla="*/ 105 w 184"/>
                <a:gd name="T5" fmla="*/ 27 h 96"/>
                <a:gd name="T6" fmla="*/ 184 w 184"/>
                <a:gd name="T7" fmla="*/ 68 h 96"/>
                <a:gd name="T8" fmla="*/ 102 w 184"/>
                <a:gd name="T9" fmla="*/ 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96">
                  <a:moveTo>
                    <a:pt x="102" y="2"/>
                  </a:moveTo>
                  <a:cubicBezTo>
                    <a:pt x="54" y="0"/>
                    <a:pt x="11" y="41"/>
                    <a:pt x="0" y="96"/>
                  </a:cubicBezTo>
                  <a:cubicBezTo>
                    <a:pt x="20" y="51"/>
                    <a:pt x="60" y="26"/>
                    <a:pt x="105" y="27"/>
                  </a:cubicBezTo>
                  <a:cubicBezTo>
                    <a:pt x="137" y="28"/>
                    <a:pt x="166" y="40"/>
                    <a:pt x="184" y="68"/>
                  </a:cubicBezTo>
                  <a:cubicBezTo>
                    <a:pt x="171" y="30"/>
                    <a:pt x="140" y="3"/>
                    <a:pt x="10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8008938" y="3676651"/>
              <a:ext cx="384175" cy="182563"/>
            </a:xfrm>
            <a:custGeom>
              <a:avLst/>
              <a:gdLst>
                <a:gd name="T0" fmla="*/ 104 w 184"/>
                <a:gd name="T1" fmla="*/ 1 h 87"/>
                <a:gd name="T2" fmla="*/ 0 w 184"/>
                <a:gd name="T3" fmla="*/ 87 h 87"/>
                <a:gd name="T4" fmla="*/ 105 w 184"/>
                <a:gd name="T5" fmla="*/ 13 h 87"/>
                <a:gd name="T6" fmla="*/ 184 w 184"/>
                <a:gd name="T7" fmla="*/ 59 h 87"/>
                <a:gd name="T8" fmla="*/ 104 w 184"/>
                <a:gd name="T9" fmla="*/ 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87">
                  <a:moveTo>
                    <a:pt x="104" y="1"/>
                  </a:moveTo>
                  <a:cubicBezTo>
                    <a:pt x="56" y="0"/>
                    <a:pt x="11" y="33"/>
                    <a:pt x="0" y="87"/>
                  </a:cubicBezTo>
                  <a:cubicBezTo>
                    <a:pt x="20" y="42"/>
                    <a:pt x="61" y="12"/>
                    <a:pt x="105" y="13"/>
                  </a:cubicBezTo>
                  <a:cubicBezTo>
                    <a:pt x="138" y="14"/>
                    <a:pt x="166" y="32"/>
                    <a:pt x="184" y="59"/>
                  </a:cubicBezTo>
                  <a:cubicBezTo>
                    <a:pt x="171" y="21"/>
                    <a:pt x="142" y="2"/>
                    <a:pt x="10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8056563" y="3992563"/>
              <a:ext cx="366713" cy="280988"/>
            </a:xfrm>
            <a:custGeom>
              <a:avLst/>
              <a:gdLst>
                <a:gd name="T0" fmla="*/ 94 w 176"/>
                <a:gd name="T1" fmla="*/ 125 h 134"/>
                <a:gd name="T2" fmla="*/ 176 w 176"/>
                <a:gd name="T3" fmla="*/ 0 h 134"/>
                <a:gd name="T4" fmla="*/ 86 w 176"/>
                <a:gd name="T5" fmla="*/ 99 h 134"/>
                <a:gd name="T6" fmla="*/ 0 w 176"/>
                <a:gd name="T7" fmla="*/ 75 h 134"/>
                <a:gd name="T8" fmla="*/ 94 w 176"/>
                <a:gd name="T9" fmla="*/ 12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34">
                  <a:moveTo>
                    <a:pt x="94" y="125"/>
                  </a:moveTo>
                  <a:cubicBezTo>
                    <a:pt x="142" y="114"/>
                    <a:pt x="175" y="55"/>
                    <a:pt x="176" y="0"/>
                  </a:cubicBezTo>
                  <a:cubicBezTo>
                    <a:pt x="165" y="48"/>
                    <a:pt x="130" y="88"/>
                    <a:pt x="86" y="99"/>
                  </a:cubicBezTo>
                  <a:cubicBezTo>
                    <a:pt x="54" y="106"/>
                    <a:pt x="23" y="96"/>
                    <a:pt x="0" y="75"/>
                  </a:cubicBezTo>
                  <a:cubicBezTo>
                    <a:pt x="19" y="108"/>
                    <a:pt x="56" y="134"/>
                    <a:pt x="94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8026401" y="3967163"/>
              <a:ext cx="379413" cy="228600"/>
            </a:xfrm>
            <a:custGeom>
              <a:avLst/>
              <a:gdLst>
                <a:gd name="T0" fmla="*/ 87 w 181"/>
                <a:gd name="T1" fmla="*/ 105 h 109"/>
                <a:gd name="T2" fmla="*/ 181 w 181"/>
                <a:gd name="T3" fmla="*/ 0 h 109"/>
                <a:gd name="T4" fmla="*/ 86 w 181"/>
                <a:gd name="T5" fmla="*/ 81 h 109"/>
                <a:gd name="T6" fmla="*/ 0 w 181"/>
                <a:gd name="T7" fmla="*/ 49 h 109"/>
                <a:gd name="T8" fmla="*/ 87 w 181"/>
                <a:gd name="T9" fmla="*/ 10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109">
                  <a:moveTo>
                    <a:pt x="87" y="105"/>
                  </a:moveTo>
                  <a:cubicBezTo>
                    <a:pt x="135" y="101"/>
                    <a:pt x="175" y="55"/>
                    <a:pt x="181" y="0"/>
                  </a:cubicBezTo>
                  <a:cubicBezTo>
                    <a:pt x="165" y="47"/>
                    <a:pt x="131" y="77"/>
                    <a:pt x="86" y="81"/>
                  </a:cubicBezTo>
                  <a:cubicBezTo>
                    <a:pt x="54" y="84"/>
                    <a:pt x="20" y="74"/>
                    <a:pt x="0" y="49"/>
                  </a:cubicBezTo>
                  <a:cubicBezTo>
                    <a:pt x="16" y="85"/>
                    <a:pt x="49" y="109"/>
                    <a:pt x="87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6254751" y="3117851"/>
              <a:ext cx="495300" cy="4968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5273676" y="3405188"/>
              <a:ext cx="1393825" cy="492125"/>
            </a:xfrm>
            <a:custGeom>
              <a:avLst/>
              <a:gdLst>
                <a:gd name="T0" fmla="*/ 667 w 667"/>
                <a:gd name="T1" fmla="*/ 0 h 235"/>
                <a:gd name="T2" fmla="*/ 529 w 667"/>
                <a:gd name="T3" fmla="*/ 60 h 235"/>
                <a:gd name="T4" fmla="*/ 332 w 667"/>
                <a:gd name="T5" fmla="*/ 156 h 235"/>
                <a:gd name="T6" fmla="*/ 0 w 667"/>
                <a:gd name="T7" fmla="*/ 93 h 235"/>
                <a:gd name="T8" fmla="*/ 367 w 667"/>
                <a:gd name="T9" fmla="*/ 186 h 235"/>
                <a:gd name="T10" fmla="*/ 530 w 667"/>
                <a:gd name="T11" fmla="*/ 77 h 235"/>
                <a:gd name="T12" fmla="*/ 594 w 667"/>
                <a:gd name="T13" fmla="*/ 87 h 235"/>
                <a:gd name="T14" fmla="*/ 667 w 667"/>
                <a:gd name="T15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7" h="235">
                  <a:moveTo>
                    <a:pt x="667" y="0"/>
                  </a:moveTo>
                  <a:cubicBezTo>
                    <a:pt x="665" y="48"/>
                    <a:pt x="586" y="69"/>
                    <a:pt x="529" y="60"/>
                  </a:cubicBezTo>
                  <a:cubicBezTo>
                    <a:pt x="462" y="107"/>
                    <a:pt x="423" y="119"/>
                    <a:pt x="332" y="156"/>
                  </a:cubicBezTo>
                  <a:cubicBezTo>
                    <a:pt x="202" y="182"/>
                    <a:pt x="95" y="144"/>
                    <a:pt x="0" y="93"/>
                  </a:cubicBezTo>
                  <a:cubicBezTo>
                    <a:pt x="93" y="180"/>
                    <a:pt x="241" y="235"/>
                    <a:pt x="367" y="186"/>
                  </a:cubicBezTo>
                  <a:cubicBezTo>
                    <a:pt x="432" y="160"/>
                    <a:pt x="495" y="135"/>
                    <a:pt x="530" y="77"/>
                  </a:cubicBezTo>
                  <a:cubicBezTo>
                    <a:pt x="548" y="79"/>
                    <a:pt x="561" y="89"/>
                    <a:pt x="594" y="87"/>
                  </a:cubicBezTo>
                  <a:cubicBezTo>
                    <a:pt x="615" y="89"/>
                    <a:pt x="667" y="95"/>
                    <a:pt x="66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6496051" y="3814763"/>
              <a:ext cx="620713" cy="622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6518276" y="3829051"/>
              <a:ext cx="528638" cy="303213"/>
            </a:xfrm>
            <a:custGeom>
              <a:avLst/>
              <a:gdLst>
                <a:gd name="T0" fmla="*/ 118 w 253"/>
                <a:gd name="T1" fmla="*/ 8 h 145"/>
                <a:gd name="T2" fmla="*/ 0 w 253"/>
                <a:gd name="T3" fmla="*/ 145 h 145"/>
                <a:gd name="T4" fmla="*/ 129 w 253"/>
                <a:gd name="T5" fmla="*/ 39 h 145"/>
                <a:gd name="T6" fmla="*/ 253 w 253"/>
                <a:gd name="T7" fmla="*/ 68 h 145"/>
                <a:gd name="T8" fmla="*/ 118 w 253"/>
                <a:gd name="T9" fmla="*/ 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45">
                  <a:moveTo>
                    <a:pt x="118" y="8"/>
                  </a:moveTo>
                  <a:cubicBezTo>
                    <a:pt x="49" y="18"/>
                    <a:pt x="0" y="77"/>
                    <a:pt x="0" y="145"/>
                  </a:cubicBezTo>
                  <a:cubicBezTo>
                    <a:pt x="16" y="87"/>
                    <a:pt x="66" y="48"/>
                    <a:pt x="129" y="39"/>
                  </a:cubicBezTo>
                  <a:cubicBezTo>
                    <a:pt x="176" y="32"/>
                    <a:pt x="220" y="39"/>
                    <a:pt x="253" y="68"/>
                  </a:cubicBezTo>
                  <a:cubicBezTo>
                    <a:pt x="224" y="25"/>
                    <a:pt x="172" y="0"/>
                    <a:pt x="11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6492876" y="3779838"/>
              <a:ext cx="528638" cy="282575"/>
            </a:xfrm>
            <a:custGeom>
              <a:avLst/>
              <a:gdLst>
                <a:gd name="T0" fmla="*/ 122 w 253"/>
                <a:gd name="T1" fmla="*/ 8 h 135"/>
                <a:gd name="T2" fmla="*/ 0 w 253"/>
                <a:gd name="T3" fmla="*/ 135 h 135"/>
                <a:gd name="T4" fmla="*/ 128 w 253"/>
                <a:gd name="T5" fmla="*/ 22 h 135"/>
                <a:gd name="T6" fmla="*/ 253 w 253"/>
                <a:gd name="T7" fmla="*/ 58 h 135"/>
                <a:gd name="T8" fmla="*/ 122 w 253"/>
                <a:gd name="T9" fmla="*/ 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35">
                  <a:moveTo>
                    <a:pt x="122" y="8"/>
                  </a:moveTo>
                  <a:cubicBezTo>
                    <a:pt x="54" y="19"/>
                    <a:pt x="0" y="68"/>
                    <a:pt x="0" y="135"/>
                  </a:cubicBezTo>
                  <a:cubicBezTo>
                    <a:pt x="16" y="77"/>
                    <a:pt x="64" y="31"/>
                    <a:pt x="128" y="22"/>
                  </a:cubicBezTo>
                  <a:cubicBezTo>
                    <a:pt x="175" y="15"/>
                    <a:pt x="219" y="30"/>
                    <a:pt x="253" y="58"/>
                  </a:cubicBezTo>
                  <a:cubicBezTo>
                    <a:pt x="224" y="16"/>
                    <a:pt x="176" y="0"/>
                    <a:pt x="12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6642101" y="4122738"/>
              <a:ext cx="509588" cy="393700"/>
            </a:xfrm>
            <a:custGeom>
              <a:avLst/>
              <a:gdLst>
                <a:gd name="T0" fmla="*/ 148 w 244"/>
                <a:gd name="T1" fmla="*/ 169 h 189"/>
                <a:gd name="T2" fmla="*/ 229 w 244"/>
                <a:gd name="T3" fmla="*/ 0 h 189"/>
                <a:gd name="T4" fmla="*/ 130 w 244"/>
                <a:gd name="T5" fmla="*/ 139 h 189"/>
                <a:gd name="T6" fmla="*/ 0 w 244"/>
                <a:gd name="T7" fmla="*/ 131 h 189"/>
                <a:gd name="T8" fmla="*/ 148 w 244"/>
                <a:gd name="T9" fmla="*/ 16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89">
                  <a:moveTo>
                    <a:pt x="148" y="169"/>
                  </a:moveTo>
                  <a:cubicBezTo>
                    <a:pt x="213" y="144"/>
                    <a:pt x="244" y="66"/>
                    <a:pt x="229" y="0"/>
                  </a:cubicBezTo>
                  <a:cubicBezTo>
                    <a:pt x="227" y="60"/>
                    <a:pt x="189" y="116"/>
                    <a:pt x="130" y="139"/>
                  </a:cubicBezTo>
                  <a:cubicBezTo>
                    <a:pt x="86" y="156"/>
                    <a:pt x="38" y="152"/>
                    <a:pt x="0" y="131"/>
                  </a:cubicBezTo>
                  <a:cubicBezTo>
                    <a:pt x="37" y="166"/>
                    <a:pt x="97" y="189"/>
                    <a:pt x="148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6578601" y="4098926"/>
              <a:ext cx="522288" cy="334963"/>
            </a:xfrm>
            <a:custGeom>
              <a:avLst/>
              <a:gdLst>
                <a:gd name="T0" fmla="*/ 139 w 250"/>
                <a:gd name="T1" fmla="*/ 147 h 160"/>
                <a:gd name="T2" fmla="*/ 244 w 250"/>
                <a:gd name="T3" fmla="*/ 0 h 160"/>
                <a:gd name="T4" fmla="*/ 132 w 250"/>
                <a:gd name="T5" fmla="*/ 119 h 160"/>
                <a:gd name="T6" fmla="*/ 0 w 250"/>
                <a:gd name="T7" fmla="*/ 101 h 160"/>
                <a:gd name="T8" fmla="*/ 139 w 250"/>
                <a:gd name="T9" fmla="*/ 14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160">
                  <a:moveTo>
                    <a:pt x="139" y="147"/>
                  </a:moveTo>
                  <a:cubicBezTo>
                    <a:pt x="207" y="130"/>
                    <a:pt x="250" y="67"/>
                    <a:pt x="244" y="0"/>
                  </a:cubicBezTo>
                  <a:cubicBezTo>
                    <a:pt x="234" y="59"/>
                    <a:pt x="194" y="103"/>
                    <a:pt x="132" y="119"/>
                  </a:cubicBezTo>
                  <a:cubicBezTo>
                    <a:pt x="86" y="130"/>
                    <a:pt x="35" y="126"/>
                    <a:pt x="0" y="101"/>
                  </a:cubicBezTo>
                  <a:cubicBezTo>
                    <a:pt x="32" y="140"/>
                    <a:pt x="86" y="160"/>
                    <a:pt x="1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5532438" y="877888"/>
              <a:ext cx="509588" cy="238125"/>
            </a:xfrm>
            <a:custGeom>
              <a:avLst/>
              <a:gdLst>
                <a:gd name="T0" fmla="*/ 156 w 244"/>
                <a:gd name="T1" fmla="*/ 0 h 114"/>
                <a:gd name="T2" fmla="*/ 113 w 244"/>
                <a:gd name="T3" fmla="*/ 4 h 114"/>
                <a:gd name="T4" fmla="*/ 5 w 244"/>
                <a:gd name="T5" fmla="*/ 78 h 114"/>
                <a:gd name="T6" fmla="*/ 88 w 244"/>
                <a:gd name="T7" fmla="*/ 114 h 114"/>
                <a:gd name="T8" fmla="*/ 132 w 244"/>
                <a:gd name="T9" fmla="*/ 110 h 114"/>
                <a:gd name="T10" fmla="*/ 239 w 244"/>
                <a:gd name="T11" fmla="*/ 36 h 114"/>
                <a:gd name="T12" fmla="*/ 156 w 244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114">
                  <a:moveTo>
                    <a:pt x="156" y="0"/>
                  </a:moveTo>
                  <a:cubicBezTo>
                    <a:pt x="142" y="0"/>
                    <a:pt x="128" y="1"/>
                    <a:pt x="113" y="4"/>
                  </a:cubicBezTo>
                  <a:cubicBezTo>
                    <a:pt x="48" y="15"/>
                    <a:pt x="0" y="49"/>
                    <a:pt x="5" y="78"/>
                  </a:cubicBezTo>
                  <a:cubicBezTo>
                    <a:pt x="9" y="100"/>
                    <a:pt x="43" y="114"/>
                    <a:pt x="88" y="114"/>
                  </a:cubicBezTo>
                  <a:cubicBezTo>
                    <a:pt x="102" y="114"/>
                    <a:pt x="116" y="113"/>
                    <a:pt x="132" y="110"/>
                  </a:cubicBezTo>
                  <a:cubicBezTo>
                    <a:pt x="196" y="98"/>
                    <a:pt x="244" y="65"/>
                    <a:pt x="239" y="36"/>
                  </a:cubicBezTo>
                  <a:cubicBezTo>
                    <a:pt x="235" y="13"/>
                    <a:pt x="201" y="0"/>
                    <a:pt x="1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5553076" y="879476"/>
              <a:ext cx="414338" cy="158750"/>
            </a:xfrm>
            <a:custGeom>
              <a:avLst/>
              <a:gdLst>
                <a:gd name="T0" fmla="*/ 88 w 198"/>
                <a:gd name="T1" fmla="*/ 11 h 76"/>
                <a:gd name="T2" fmla="*/ 4 w 198"/>
                <a:gd name="T3" fmla="*/ 76 h 76"/>
                <a:gd name="T4" fmla="*/ 99 w 198"/>
                <a:gd name="T5" fmla="*/ 20 h 76"/>
                <a:gd name="T6" fmla="*/ 198 w 198"/>
                <a:gd name="T7" fmla="*/ 13 h 76"/>
                <a:gd name="T8" fmla="*/ 88 w 198"/>
                <a:gd name="T9" fmla="*/ 1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6">
                  <a:moveTo>
                    <a:pt x="88" y="11"/>
                  </a:moveTo>
                  <a:cubicBezTo>
                    <a:pt x="35" y="24"/>
                    <a:pt x="0" y="52"/>
                    <a:pt x="4" y="76"/>
                  </a:cubicBezTo>
                  <a:cubicBezTo>
                    <a:pt x="13" y="53"/>
                    <a:pt x="50" y="32"/>
                    <a:pt x="99" y="20"/>
                  </a:cubicBezTo>
                  <a:cubicBezTo>
                    <a:pt x="135" y="11"/>
                    <a:pt x="170" y="7"/>
                    <a:pt x="198" y="13"/>
                  </a:cubicBezTo>
                  <a:cubicBezTo>
                    <a:pt x="172" y="2"/>
                    <a:pt x="130" y="0"/>
                    <a:pt x="8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530851" y="863601"/>
              <a:ext cx="411163" cy="153988"/>
            </a:xfrm>
            <a:custGeom>
              <a:avLst/>
              <a:gdLst>
                <a:gd name="T0" fmla="*/ 92 w 197"/>
                <a:gd name="T1" fmla="*/ 12 h 74"/>
                <a:gd name="T2" fmla="*/ 4 w 197"/>
                <a:gd name="T3" fmla="*/ 74 h 74"/>
                <a:gd name="T4" fmla="*/ 97 w 197"/>
                <a:gd name="T5" fmla="*/ 15 h 74"/>
                <a:gd name="T6" fmla="*/ 197 w 197"/>
                <a:gd name="T7" fmla="*/ 11 h 74"/>
                <a:gd name="T8" fmla="*/ 92 w 197"/>
                <a:gd name="T9" fmla="*/ 1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74">
                  <a:moveTo>
                    <a:pt x="92" y="12"/>
                  </a:moveTo>
                  <a:cubicBezTo>
                    <a:pt x="38" y="25"/>
                    <a:pt x="0" y="50"/>
                    <a:pt x="4" y="74"/>
                  </a:cubicBezTo>
                  <a:cubicBezTo>
                    <a:pt x="12" y="51"/>
                    <a:pt x="48" y="28"/>
                    <a:pt x="97" y="15"/>
                  </a:cubicBezTo>
                  <a:cubicBezTo>
                    <a:pt x="133" y="6"/>
                    <a:pt x="169" y="5"/>
                    <a:pt x="197" y="11"/>
                  </a:cubicBezTo>
                  <a:cubicBezTo>
                    <a:pt x="172" y="0"/>
                    <a:pt x="134" y="1"/>
                    <a:pt x="9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5676901" y="950913"/>
              <a:ext cx="390525" cy="179388"/>
            </a:xfrm>
            <a:custGeom>
              <a:avLst/>
              <a:gdLst>
                <a:gd name="T0" fmla="*/ 119 w 187"/>
                <a:gd name="T1" fmla="*/ 71 h 86"/>
                <a:gd name="T2" fmla="*/ 171 w 187"/>
                <a:gd name="T3" fmla="*/ 0 h 86"/>
                <a:gd name="T4" fmla="*/ 102 w 187"/>
                <a:gd name="T5" fmla="*/ 63 h 86"/>
                <a:gd name="T6" fmla="*/ 0 w 187"/>
                <a:gd name="T7" fmla="*/ 79 h 86"/>
                <a:gd name="T8" fmla="*/ 119 w 187"/>
                <a:gd name="T9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86">
                  <a:moveTo>
                    <a:pt x="119" y="71"/>
                  </a:moveTo>
                  <a:cubicBezTo>
                    <a:pt x="168" y="53"/>
                    <a:pt x="187" y="21"/>
                    <a:pt x="171" y="0"/>
                  </a:cubicBezTo>
                  <a:cubicBezTo>
                    <a:pt x="173" y="22"/>
                    <a:pt x="147" y="47"/>
                    <a:pt x="102" y="63"/>
                  </a:cubicBezTo>
                  <a:cubicBezTo>
                    <a:pt x="69" y="76"/>
                    <a:pt x="31" y="81"/>
                    <a:pt x="0" y="79"/>
                  </a:cubicBezTo>
                  <a:cubicBezTo>
                    <a:pt x="31" y="86"/>
                    <a:pt x="80" y="86"/>
                    <a:pt x="11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5619751" y="946151"/>
              <a:ext cx="407988" cy="166688"/>
            </a:xfrm>
            <a:custGeom>
              <a:avLst/>
              <a:gdLst>
                <a:gd name="T0" fmla="*/ 113 w 195"/>
                <a:gd name="T1" fmla="*/ 67 h 80"/>
                <a:gd name="T2" fmla="*/ 185 w 195"/>
                <a:gd name="T3" fmla="*/ 0 h 80"/>
                <a:gd name="T4" fmla="*/ 105 w 195"/>
                <a:gd name="T5" fmla="*/ 58 h 80"/>
                <a:gd name="T6" fmla="*/ 0 w 195"/>
                <a:gd name="T7" fmla="*/ 70 h 80"/>
                <a:gd name="T8" fmla="*/ 113 w 195"/>
                <a:gd name="T9" fmla="*/ 6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80">
                  <a:moveTo>
                    <a:pt x="113" y="67"/>
                  </a:moveTo>
                  <a:cubicBezTo>
                    <a:pt x="165" y="52"/>
                    <a:pt x="195" y="23"/>
                    <a:pt x="185" y="0"/>
                  </a:cubicBezTo>
                  <a:cubicBezTo>
                    <a:pt x="181" y="22"/>
                    <a:pt x="153" y="44"/>
                    <a:pt x="105" y="58"/>
                  </a:cubicBezTo>
                  <a:cubicBezTo>
                    <a:pt x="70" y="69"/>
                    <a:pt x="30" y="74"/>
                    <a:pt x="0" y="70"/>
                  </a:cubicBezTo>
                  <a:cubicBezTo>
                    <a:pt x="29" y="80"/>
                    <a:pt x="72" y="79"/>
                    <a:pt x="11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4552951" y="4435476"/>
              <a:ext cx="346075" cy="565150"/>
            </a:xfrm>
            <a:custGeom>
              <a:avLst/>
              <a:gdLst>
                <a:gd name="T0" fmla="*/ 136 w 166"/>
                <a:gd name="T1" fmla="*/ 112 h 270"/>
                <a:gd name="T2" fmla="*/ 137 w 166"/>
                <a:gd name="T3" fmla="*/ 258 h 270"/>
                <a:gd name="T4" fmla="*/ 30 w 166"/>
                <a:gd name="T5" fmla="*/ 158 h 270"/>
                <a:gd name="T6" fmla="*/ 30 w 166"/>
                <a:gd name="T7" fmla="*/ 13 h 270"/>
                <a:gd name="T8" fmla="*/ 136 w 166"/>
                <a:gd name="T9" fmla="*/ 11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70">
                  <a:moveTo>
                    <a:pt x="136" y="112"/>
                  </a:moveTo>
                  <a:cubicBezTo>
                    <a:pt x="165" y="180"/>
                    <a:pt x="166" y="245"/>
                    <a:pt x="137" y="258"/>
                  </a:cubicBezTo>
                  <a:cubicBezTo>
                    <a:pt x="108" y="270"/>
                    <a:pt x="60" y="226"/>
                    <a:pt x="30" y="158"/>
                  </a:cubicBezTo>
                  <a:cubicBezTo>
                    <a:pt x="1" y="91"/>
                    <a:pt x="0" y="26"/>
                    <a:pt x="30" y="13"/>
                  </a:cubicBezTo>
                  <a:cubicBezTo>
                    <a:pt x="59" y="0"/>
                    <a:pt x="106" y="45"/>
                    <a:pt x="136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567238" y="4462463"/>
              <a:ext cx="187325" cy="304800"/>
            </a:xfrm>
            <a:custGeom>
              <a:avLst/>
              <a:gdLst>
                <a:gd name="T0" fmla="*/ 21 w 90"/>
                <a:gd name="T1" fmla="*/ 15 h 146"/>
                <a:gd name="T2" fmla="*/ 28 w 90"/>
                <a:gd name="T3" fmla="*/ 146 h 146"/>
                <a:gd name="T4" fmla="*/ 36 w 90"/>
                <a:gd name="T5" fmla="*/ 38 h 146"/>
                <a:gd name="T6" fmla="*/ 90 w 90"/>
                <a:gd name="T7" fmla="*/ 43 h 146"/>
                <a:gd name="T8" fmla="*/ 21 w 90"/>
                <a:gd name="T9" fmla="*/ 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46">
                  <a:moveTo>
                    <a:pt x="21" y="15"/>
                  </a:moveTo>
                  <a:cubicBezTo>
                    <a:pt x="0" y="34"/>
                    <a:pt x="4" y="90"/>
                    <a:pt x="28" y="146"/>
                  </a:cubicBezTo>
                  <a:cubicBezTo>
                    <a:pt x="13" y="96"/>
                    <a:pt x="17" y="56"/>
                    <a:pt x="36" y="38"/>
                  </a:cubicBezTo>
                  <a:cubicBezTo>
                    <a:pt x="50" y="25"/>
                    <a:pt x="68" y="25"/>
                    <a:pt x="90" y="43"/>
                  </a:cubicBezTo>
                  <a:cubicBezTo>
                    <a:pt x="65" y="13"/>
                    <a:pt x="38" y="0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541838" y="4425951"/>
              <a:ext cx="179388" cy="287338"/>
            </a:xfrm>
            <a:custGeom>
              <a:avLst/>
              <a:gdLst>
                <a:gd name="T0" fmla="*/ 22 w 86"/>
                <a:gd name="T1" fmla="*/ 15 h 138"/>
                <a:gd name="T2" fmla="*/ 24 w 86"/>
                <a:gd name="T3" fmla="*/ 138 h 138"/>
                <a:gd name="T4" fmla="*/ 28 w 86"/>
                <a:gd name="T5" fmla="*/ 25 h 138"/>
                <a:gd name="T6" fmla="*/ 86 w 86"/>
                <a:gd name="T7" fmla="*/ 36 h 138"/>
                <a:gd name="T8" fmla="*/ 22 w 8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8">
                  <a:moveTo>
                    <a:pt x="22" y="15"/>
                  </a:moveTo>
                  <a:cubicBezTo>
                    <a:pt x="1" y="34"/>
                    <a:pt x="0" y="83"/>
                    <a:pt x="24" y="138"/>
                  </a:cubicBezTo>
                  <a:cubicBezTo>
                    <a:pt x="9" y="88"/>
                    <a:pt x="9" y="42"/>
                    <a:pt x="28" y="25"/>
                  </a:cubicBezTo>
                  <a:cubicBezTo>
                    <a:pt x="43" y="12"/>
                    <a:pt x="64" y="17"/>
                    <a:pt x="86" y="36"/>
                  </a:cubicBezTo>
                  <a:cubicBezTo>
                    <a:pt x="60" y="5"/>
                    <a:pt x="38" y="0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4765676" y="4665663"/>
              <a:ext cx="166688" cy="368300"/>
            </a:xfrm>
            <a:custGeom>
              <a:avLst/>
              <a:gdLst>
                <a:gd name="T0" fmla="*/ 66 w 80"/>
                <a:gd name="T1" fmla="*/ 151 h 176"/>
                <a:gd name="T2" fmla="*/ 34 w 80"/>
                <a:gd name="T3" fmla="*/ 0 h 176"/>
                <a:gd name="T4" fmla="*/ 49 w 80"/>
                <a:gd name="T5" fmla="*/ 130 h 176"/>
                <a:gd name="T6" fmla="*/ 0 w 80"/>
                <a:gd name="T7" fmla="*/ 144 h 176"/>
                <a:gd name="T8" fmla="*/ 66 w 80"/>
                <a:gd name="T9" fmla="*/ 15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76">
                  <a:moveTo>
                    <a:pt x="66" y="151"/>
                  </a:moveTo>
                  <a:cubicBezTo>
                    <a:pt x="80" y="121"/>
                    <a:pt x="63" y="52"/>
                    <a:pt x="34" y="0"/>
                  </a:cubicBezTo>
                  <a:cubicBezTo>
                    <a:pt x="55" y="50"/>
                    <a:pt x="62" y="102"/>
                    <a:pt x="49" y="130"/>
                  </a:cubicBezTo>
                  <a:cubicBezTo>
                    <a:pt x="39" y="151"/>
                    <a:pt x="21" y="155"/>
                    <a:pt x="0" y="144"/>
                  </a:cubicBezTo>
                  <a:cubicBezTo>
                    <a:pt x="26" y="167"/>
                    <a:pt x="55" y="176"/>
                    <a:pt x="66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4711701" y="4651376"/>
              <a:ext cx="174625" cy="325438"/>
            </a:xfrm>
            <a:custGeom>
              <a:avLst/>
              <a:gdLst>
                <a:gd name="T0" fmla="*/ 66 w 84"/>
                <a:gd name="T1" fmla="*/ 137 h 156"/>
                <a:gd name="T2" fmla="*/ 50 w 84"/>
                <a:gd name="T3" fmla="*/ 0 h 156"/>
                <a:gd name="T4" fmla="*/ 53 w 84"/>
                <a:gd name="T5" fmla="*/ 115 h 156"/>
                <a:gd name="T6" fmla="*/ 0 w 84"/>
                <a:gd name="T7" fmla="*/ 121 h 156"/>
                <a:gd name="T8" fmla="*/ 66 w 84"/>
                <a:gd name="T9" fmla="*/ 13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56">
                  <a:moveTo>
                    <a:pt x="66" y="137"/>
                  </a:moveTo>
                  <a:cubicBezTo>
                    <a:pt x="84" y="113"/>
                    <a:pt x="77" y="54"/>
                    <a:pt x="50" y="0"/>
                  </a:cubicBezTo>
                  <a:cubicBezTo>
                    <a:pt x="68" y="50"/>
                    <a:pt x="70" y="93"/>
                    <a:pt x="53" y="115"/>
                  </a:cubicBezTo>
                  <a:cubicBezTo>
                    <a:pt x="41" y="132"/>
                    <a:pt x="22" y="136"/>
                    <a:pt x="0" y="121"/>
                  </a:cubicBezTo>
                  <a:cubicBezTo>
                    <a:pt x="26" y="149"/>
                    <a:pt x="52" y="156"/>
                    <a:pt x="66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7156451" y="1752601"/>
              <a:ext cx="927100" cy="831850"/>
            </a:xfrm>
            <a:custGeom>
              <a:avLst/>
              <a:gdLst>
                <a:gd name="T0" fmla="*/ 419 w 444"/>
                <a:gd name="T1" fmla="*/ 146 h 398"/>
                <a:gd name="T2" fmla="*/ 267 w 444"/>
                <a:gd name="T3" fmla="*/ 368 h 398"/>
                <a:gd name="T4" fmla="*/ 25 w 444"/>
                <a:gd name="T5" fmla="*/ 252 h 398"/>
                <a:gd name="T6" fmla="*/ 177 w 444"/>
                <a:gd name="T7" fmla="*/ 29 h 398"/>
                <a:gd name="T8" fmla="*/ 419 w 444"/>
                <a:gd name="T9" fmla="*/ 14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398">
                  <a:moveTo>
                    <a:pt x="419" y="146"/>
                  </a:moveTo>
                  <a:cubicBezTo>
                    <a:pt x="444" y="240"/>
                    <a:pt x="376" y="339"/>
                    <a:pt x="267" y="368"/>
                  </a:cubicBezTo>
                  <a:cubicBezTo>
                    <a:pt x="159" y="398"/>
                    <a:pt x="50" y="345"/>
                    <a:pt x="25" y="252"/>
                  </a:cubicBezTo>
                  <a:cubicBezTo>
                    <a:pt x="0" y="158"/>
                    <a:pt x="68" y="58"/>
                    <a:pt x="177" y="29"/>
                  </a:cubicBezTo>
                  <a:cubicBezTo>
                    <a:pt x="286" y="0"/>
                    <a:pt x="394" y="53"/>
                    <a:pt x="419" y="1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7197726" y="1804988"/>
              <a:ext cx="693738" cy="473075"/>
            </a:xfrm>
            <a:custGeom>
              <a:avLst/>
              <a:gdLst>
                <a:gd name="T0" fmla="*/ 136 w 332"/>
                <a:gd name="T1" fmla="*/ 28 h 226"/>
                <a:gd name="T2" fmla="*/ 21 w 332"/>
                <a:gd name="T3" fmla="*/ 226 h 226"/>
                <a:gd name="T4" fmla="*/ 159 w 332"/>
                <a:gd name="T5" fmla="*/ 59 h 226"/>
                <a:gd name="T6" fmla="*/ 332 w 332"/>
                <a:gd name="T7" fmla="*/ 48 h 226"/>
                <a:gd name="T8" fmla="*/ 136 w 332"/>
                <a:gd name="T9" fmla="*/ 2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226">
                  <a:moveTo>
                    <a:pt x="136" y="28"/>
                  </a:moveTo>
                  <a:cubicBezTo>
                    <a:pt x="48" y="64"/>
                    <a:pt x="0" y="149"/>
                    <a:pt x="21" y="226"/>
                  </a:cubicBezTo>
                  <a:cubicBezTo>
                    <a:pt x="24" y="154"/>
                    <a:pt x="78" y="92"/>
                    <a:pt x="159" y="59"/>
                  </a:cubicBezTo>
                  <a:cubicBezTo>
                    <a:pt x="219" y="34"/>
                    <a:pt x="280" y="27"/>
                    <a:pt x="332" y="48"/>
                  </a:cubicBezTo>
                  <a:cubicBezTo>
                    <a:pt x="281" y="10"/>
                    <a:pt x="205" y="0"/>
                    <a:pt x="13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7143751" y="1752601"/>
              <a:ext cx="693738" cy="454025"/>
            </a:xfrm>
            <a:custGeom>
              <a:avLst/>
              <a:gdLst>
                <a:gd name="T0" fmla="*/ 144 w 332"/>
                <a:gd name="T1" fmla="*/ 29 h 217"/>
                <a:gd name="T2" fmla="*/ 21 w 332"/>
                <a:gd name="T3" fmla="*/ 217 h 217"/>
                <a:gd name="T4" fmla="*/ 155 w 332"/>
                <a:gd name="T5" fmla="*/ 42 h 217"/>
                <a:gd name="T6" fmla="*/ 332 w 332"/>
                <a:gd name="T7" fmla="*/ 39 h 217"/>
                <a:gd name="T8" fmla="*/ 144 w 332"/>
                <a:gd name="T9" fmla="*/ 2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217">
                  <a:moveTo>
                    <a:pt x="144" y="29"/>
                  </a:moveTo>
                  <a:cubicBezTo>
                    <a:pt x="56" y="64"/>
                    <a:pt x="0" y="140"/>
                    <a:pt x="21" y="217"/>
                  </a:cubicBezTo>
                  <a:cubicBezTo>
                    <a:pt x="24" y="145"/>
                    <a:pt x="74" y="75"/>
                    <a:pt x="155" y="42"/>
                  </a:cubicBezTo>
                  <a:cubicBezTo>
                    <a:pt x="215" y="18"/>
                    <a:pt x="279" y="18"/>
                    <a:pt x="332" y="39"/>
                  </a:cubicBezTo>
                  <a:cubicBezTo>
                    <a:pt x="281" y="1"/>
                    <a:pt x="213" y="0"/>
                    <a:pt x="14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7483476" y="2051051"/>
              <a:ext cx="635000" cy="547688"/>
            </a:xfrm>
            <a:custGeom>
              <a:avLst/>
              <a:gdLst>
                <a:gd name="T0" fmla="*/ 209 w 304"/>
                <a:gd name="T1" fmla="*/ 221 h 262"/>
                <a:gd name="T2" fmla="*/ 264 w 304"/>
                <a:gd name="T3" fmla="*/ 0 h 262"/>
                <a:gd name="T4" fmla="*/ 175 w 304"/>
                <a:gd name="T5" fmla="*/ 194 h 262"/>
                <a:gd name="T6" fmla="*/ 0 w 304"/>
                <a:gd name="T7" fmla="*/ 231 h 262"/>
                <a:gd name="T8" fmla="*/ 209 w 304"/>
                <a:gd name="T9" fmla="*/ 22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262">
                  <a:moveTo>
                    <a:pt x="209" y="221"/>
                  </a:moveTo>
                  <a:cubicBezTo>
                    <a:pt x="287" y="170"/>
                    <a:pt x="304" y="70"/>
                    <a:pt x="264" y="0"/>
                  </a:cubicBezTo>
                  <a:cubicBezTo>
                    <a:pt x="279" y="70"/>
                    <a:pt x="247" y="147"/>
                    <a:pt x="175" y="194"/>
                  </a:cubicBezTo>
                  <a:cubicBezTo>
                    <a:pt x="121" y="229"/>
                    <a:pt x="58" y="241"/>
                    <a:pt x="0" y="231"/>
                  </a:cubicBezTo>
                  <a:cubicBezTo>
                    <a:pt x="61" y="258"/>
                    <a:pt x="147" y="262"/>
                    <a:pt x="209" y="2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7375526" y="2036763"/>
              <a:ext cx="669925" cy="496888"/>
            </a:xfrm>
            <a:custGeom>
              <a:avLst/>
              <a:gdLst>
                <a:gd name="T0" fmla="*/ 199 w 321"/>
                <a:gd name="T1" fmla="*/ 204 h 238"/>
                <a:gd name="T2" fmla="*/ 292 w 321"/>
                <a:gd name="T3" fmla="*/ 0 h 238"/>
                <a:gd name="T4" fmla="*/ 180 w 321"/>
                <a:gd name="T5" fmla="*/ 175 h 238"/>
                <a:gd name="T6" fmla="*/ 0 w 321"/>
                <a:gd name="T7" fmla="*/ 201 h 238"/>
                <a:gd name="T8" fmla="*/ 199 w 321"/>
                <a:gd name="T9" fmla="*/ 20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238">
                  <a:moveTo>
                    <a:pt x="199" y="204"/>
                  </a:moveTo>
                  <a:cubicBezTo>
                    <a:pt x="283" y="162"/>
                    <a:pt x="321" y="74"/>
                    <a:pt x="292" y="0"/>
                  </a:cubicBezTo>
                  <a:cubicBezTo>
                    <a:pt x="297" y="71"/>
                    <a:pt x="258" y="136"/>
                    <a:pt x="180" y="175"/>
                  </a:cubicBezTo>
                  <a:cubicBezTo>
                    <a:pt x="123" y="204"/>
                    <a:pt x="55" y="218"/>
                    <a:pt x="0" y="201"/>
                  </a:cubicBezTo>
                  <a:cubicBezTo>
                    <a:pt x="55" y="235"/>
                    <a:pt x="132" y="238"/>
                    <a:pt x="199" y="2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7394576" y="2155826"/>
              <a:ext cx="133350" cy="92075"/>
            </a:xfrm>
            <a:custGeom>
              <a:avLst/>
              <a:gdLst>
                <a:gd name="T0" fmla="*/ 26 w 64"/>
                <a:gd name="T1" fmla="*/ 5 h 44"/>
                <a:gd name="T2" fmla="*/ 4 w 64"/>
                <a:gd name="T3" fmla="*/ 44 h 44"/>
                <a:gd name="T4" fmla="*/ 31 w 64"/>
                <a:gd name="T5" fmla="*/ 11 h 44"/>
                <a:gd name="T6" fmla="*/ 64 w 64"/>
                <a:gd name="T7" fmla="*/ 9 h 44"/>
                <a:gd name="T8" fmla="*/ 26 w 64"/>
                <a:gd name="T9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4">
                  <a:moveTo>
                    <a:pt x="26" y="5"/>
                  </a:moveTo>
                  <a:cubicBezTo>
                    <a:pt x="9" y="12"/>
                    <a:pt x="0" y="29"/>
                    <a:pt x="4" y="44"/>
                  </a:cubicBezTo>
                  <a:cubicBezTo>
                    <a:pt x="4" y="30"/>
                    <a:pt x="15" y="18"/>
                    <a:pt x="31" y="11"/>
                  </a:cubicBezTo>
                  <a:cubicBezTo>
                    <a:pt x="42" y="6"/>
                    <a:pt x="54" y="5"/>
                    <a:pt x="64" y="9"/>
                  </a:cubicBezTo>
                  <a:cubicBezTo>
                    <a:pt x="54" y="2"/>
                    <a:pt x="39" y="0"/>
                    <a:pt x="2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7381876" y="2146301"/>
              <a:ext cx="134938" cy="87313"/>
            </a:xfrm>
            <a:custGeom>
              <a:avLst/>
              <a:gdLst>
                <a:gd name="T0" fmla="*/ 28 w 65"/>
                <a:gd name="T1" fmla="*/ 5 h 42"/>
                <a:gd name="T2" fmla="*/ 4 w 65"/>
                <a:gd name="T3" fmla="*/ 42 h 42"/>
                <a:gd name="T4" fmla="*/ 31 w 65"/>
                <a:gd name="T5" fmla="*/ 8 h 42"/>
                <a:gd name="T6" fmla="*/ 65 w 65"/>
                <a:gd name="T7" fmla="*/ 8 h 42"/>
                <a:gd name="T8" fmla="*/ 28 w 65"/>
                <a:gd name="T9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2">
                  <a:moveTo>
                    <a:pt x="28" y="5"/>
                  </a:moveTo>
                  <a:cubicBezTo>
                    <a:pt x="11" y="12"/>
                    <a:pt x="0" y="27"/>
                    <a:pt x="4" y="42"/>
                  </a:cubicBezTo>
                  <a:cubicBezTo>
                    <a:pt x="5" y="28"/>
                    <a:pt x="15" y="14"/>
                    <a:pt x="31" y="8"/>
                  </a:cubicBezTo>
                  <a:cubicBezTo>
                    <a:pt x="42" y="3"/>
                    <a:pt x="55" y="3"/>
                    <a:pt x="65" y="8"/>
                  </a:cubicBezTo>
                  <a:cubicBezTo>
                    <a:pt x="55" y="0"/>
                    <a:pt x="42" y="0"/>
                    <a:pt x="2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7448551" y="2203451"/>
              <a:ext cx="122238" cy="107950"/>
            </a:xfrm>
            <a:custGeom>
              <a:avLst/>
              <a:gdLst>
                <a:gd name="T0" fmla="*/ 41 w 59"/>
                <a:gd name="T1" fmla="*/ 43 h 51"/>
                <a:gd name="T2" fmla="*/ 52 w 59"/>
                <a:gd name="T3" fmla="*/ 0 h 51"/>
                <a:gd name="T4" fmla="*/ 34 w 59"/>
                <a:gd name="T5" fmla="*/ 38 h 51"/>
                <a:gd name="T6" fmla="*/ 0 w 59"/>
                <a:gd name="T7" fmla="*/ 45 h 51"/>
                <a:gd name="T8" fmla="*/ 41 w 59"/>
                <a:gd name="T9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41" y="43"/>
                  </a:moveTo>
                  <a:cubicBezTo>
                    <a:pt x="56" y="33"/>
                    <a:pt x="59" y="13"/>
                    <a:pt x="52" y="0"/>
                  </a:cubicBezTo>
                  <a:cubicBezTo>
                    <a:pt x="55" y="13"/>
                    <a:pt x="48" y="28"/>
                    <a:pt x="34" y="38"/>
                  </a:cubicBezTo>
                  <a:cubicBezTo>
                    <a:pt x="24" y="44"/>
                    <a:pt x="11" y="47"/>
                    <a:pt x="0" y="45"/>
                  </a:cubicBezTo>
                  <a:cubicBezTo>
                    <a:pt x="12" y="50"/>
                    <a:pt x="29" y="51"/>
                    <a:pt x="4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7427913" y="2200276"/>
              <a:ext cx="131763" cy="98425"/>
            </a:xfrm>
            <a:custGeom>
              <a:avLst/>
              <a:gdLst>
                <a:gd name="T0" fmla="*/ 39 w 63"/>
                <a:gd name="T1" fmla="*/ 40 h 47"/>
                <a:gd name="T2" fmla="*/ 57 w 63"/>
                <a:gd name="T3" fmla="*/ 0 h 47"/>
                <a:gd name="T4" fmla="*/ 35 w 63"/>
                <a:gd name="T5" fmla="*/ 35 h 47"/>
                <a:gd name="T6" fmla="*/ 0 w 63"/>
                <a:gd name="T7" fmla="*/ 40 h 47"/>
                <a:gd name="T8" fmla="*/ 39 w 63"/>
                <a:gd name="T9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47">
                  <a:moveTo>
                    <a:pt x="39" y="40"/>
                  </a:moveTo>
                  <a:cubicBezTo>
                    <a:pt x="55" y="32"/>
                    <a:pt x="63" y="15"/>
                    <a:pt x="57" y="0"/>
                  </a:cubicBezTo>
                  <a:cubicBezTo>
                    <a:pt x="58" y="14"/>
                    <a:pt x="50" y="27"/>
                    <a:pt x="35" y="35"/>
                  </a:cubicBezTo>
                  <a:cubicBezTo>
                    <a:pt x="24" y="40"/>
                    <a:pt x="11" y="43"/>
                    <a:pt x="0" y="40"/>
                  </a:cubicBezTo>
                  <a:cubicBezTo>
                    <a:pt x="11" y="46"/>
                    <a:pt x="26" y="47"/>
                    <a:pt x="39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583488" y="1982788"/>
              <a:ext cx="98425" cy="66675"/>
            </a:xfrm>
            <a:custGeom>
              <a:avLst/>
              <a:gdLst>
                <a:gd name="T0" fmla="*/ 19 w 47"/>
                <a:gd name="T1" fmla="*/ 4 h 32"/>
                <a:gd name="T2" fmla="*/ 3 w 47"/>
                <a:gd name="T3" fmla="*/ 32 h 32"/>
                <a:gd name="T4" fmla="*/ 22 w 47"/>
                <a:gd name="T5" fmla="*/ 9 h 32"/>
                <a:gd name="T6" fmla="*/ 47 w 47"/>
                <a:gd name="T7" fmla="*/ 7 h 32"/>
                <a:gd name="T8" fmla="*/ 19 w 47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2">
                  <a:moveTo>
                    <a:pt x="19" y="4"/>
                  </a:moveTo>
                  <a:cubicBezTo>
                    <a:pt x="7" y="9"/>
                    <a:pt x="0" y="21"/>
                    <a:pt x="3" y="32"/>
                  </a:cubicBezTo>
                  <a:cubicBezTo>
                    <a:pt x="3" y="22"/>
                    <a:pt x="11" y="13"/>
                    <a:pt x="22" y="9"/>
                  </a:cubicBezTo>
                  <a:cubicBezTo>
                    <a:pt x="31" y="5"/>
                    <a:pt x="39" y="4"/>
                    <a:pt x="47" y="7"/>
                  </a:cubicBezTo>
                  <a:cubicBezTo>
                    <a:pt x="39" y="2"/>
                    <a:pt x="29" y="0"/>
                    <a:pt x="1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7575551" y="1976438"/>
              <a:ext cx="98425" cy="63500"/>
            </a:xfrm>
            <a:custGeom>
              <a:avLst/>
              <a:gdLst>
                <a:gd name="T0" fmla="*/ 20 w 47"/>
                <a:gd name="T1" fmla="*/ 4 h 30"/>
                <a:gd name="T2" fmla="*/ 3 w 47"/>
                <a:gd name="T3" fmla="*/ 30 h 30"/>
                <a:gd name="T4" fmla="*/ 22 w 47"/>
                <a:gd name="T5" fmla="*/ 6 h 30"/>
                <a:gd name="T6" fmla="*/ 47 w 47"/>
                <a:gd name="T7" fmla="*/ 5 h 30"/>
                <a:gd name="T8" fmla="*/ 20 w 47"/>
                <a:gd name="T9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0">
                  <a:moveTo>
                    <a:pt x="20" y="4"/>
                  </a:moveTo>
                  <a:cubicBezTo>
                    <a:pt x="8" y="9"/>
                    <a:pt x="0" y="20"/>
                    <a:pt x="3" y="30"/>
                  </a:cubicBezTo>
                  <a:cubicBezTo>
                    <a:pt x="4" y="20"/>
                    <a:pt x="11" y="10"/>
                    <a:pt x="22" y="6"/>
                  </a:cubicBezTo>
                  <a:cubicBezTo>
                    <a:pt x="30" y="2"/>
                    <a:pt x="39" y="2"/>
                    <a:pt x="47" y="5"/>
                  </a:cubicBezTo>
                  <a:cubicBezTo>
                    <a:pt x="40" y="0"/>
                    <a:pt x="30" y="0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7623176" y="2017713"/>
              <a:ext cx="90488" cy="77788"/>
            </a:xfrm>
            <a:custGeom>
              <a:avLst/>
              <a:gdLst>
                <a:gd name="T0" fmla="*/ 29 w 43"/>
                <a:gd name="T1" fmla="*/ 31 h 37"/>
                <a:gd name="T2" fmla="*/ 37 w 43"/>
                <a:gd name="T3" fmla="*/ 0 h 37"/>
                <a:gd name="T4" fmla="*/ 25 w 43"/>
                <a:gd name="T5" fmla="*/ 27 h 37"/>
                <a:gd name="T6" fmla="*/ 0 w 43"/>
                <a:gd name="T7" fmla="*/ 32 h 37"/>
                <a:gd name="T8" fmla="*/ 29 w 43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7">
                  <a:moveTo>
                    <a:pt x="29" y="31"/>
                  </a:moveTo>
                  <a:cubicBezTo>
                    <a:pt x="40" y="24"/>
                    <a:pt x="43" y="10"/>
                    <a:pt x="37" y="0"/>
                  </a:cubicBezTo>
                  <a:cubicBezTo>
                    <a:pt x="39" y="10"/>
                    <a:pt x="35" y="21"/>
                    <a:pt x="25" y="27"/>
                  </a:cubicBezTo>
                  <a:cubicBezTo>
                    <a:pt x="17" y="32"/>
                    <a:pt x="8" y="34"/>
                    <a:pt x="0" y="32"/>
                  </a:cubicBezTo>
                  <a:cubicBezTo>
                    <a:pt x="9" y="36"/>
                    <a:pt x="21" y="37"/>
                    <a:pt x="29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608888" y="2016126"/>
              <a:ext cx="93663" cy="68263"/>
            </a:xfrm>
            <a:custGeom>
              <a:avLst/>
              <a:gdLst>
                <a:gd name="T0" fmla="*/ 28 w 45"/>
                <a:gd name="T1" fmla="*/ 29 h 33"/>
                <a:gd name="T2" fmla="*/ 41 w 45"/>
                <a:gd name="T3" fmla="*/ 0 h 33"/>
                <a:gd name="T4" fmla="*/ 25 w 45"/>
                <a:gd name="T5" fmla="*/ 25 h 33"/>
                <a:gd name="T6" fmla="*/ 0 w 45"/>
                <a:gd name="T7" fmla="*/ 28 h 33"/>
                <a:gd name="T8" fmla="*/ 28 w 45"/>
                <a:gd name="T9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3">
                  <a:moveTo>
                    <a:pt x="28" y="29"/>
                  </a:moveTo>
                  <a:cubicBezTo>
                    <a:pt x="40" y="23"/>
                    <a:pt x="45" y="10"/>
                    <a:pt x="41" y="0"/>
                  </a:cubicBezTo>
                  <a:cubicBezTo>
                    <a:pt x="42" y="10"/>
                    <a:pt x="36" y="19"/>
                    <a:pt x="25" y="25"/>
                  </a:cubicBezTo>
                  <a:cubicBezTo>
                    <a:pt x="17" y="29"/>
                    <a:pt x="8" y="31"/>
                    <a:pt x="0" y="28"/>
                  </a:cubicBezTo>
                  <a:cubicBezTo>
                    <a:pt x="8" y="33"/>
                    <a:pt x="18" y="33"/>
                    <a:pt x="2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5640388" y="2644776"/>
              <a:ext cx="400050" cy="3698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5656263" y="2652713"/>
              <a:ext cx="339725" cy="180975"/>
            </a:xfrm>
            <a:custGeom>
              <a:avLst/>
              <a:gdLst>
                <a:gd name="T0" fmla="*/ 76 w 163"/>
                <a:gd name="T1" fmla="*/ 5 h 86"/>
                <a:gd name="T2" fmla="*/ 0 w 163"/>
                <a:gd name="T3" fmla="*/ 86 h 86"/>
                <a:gd name="T4" fmla="*/ 83 w 163"/>
                <a:gd name="T5" fmla="*/ 23 h 86"/>
                <a:gd name="T6" fmla="*/ 163 w 163"/>
                <a:gd name="T7" fmla="*/ 40 h 86"/>
                <a:gd name="T8" fmla="*/ 76 w 163"/>
                <a:gd name="T9" fmla="*/ 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86">
                  <a:moveTo>
                    <a:pt x="76" y="5"/>
                  </a:moveTo>
                  <a:cubicBezTo>
                    <a:pt x="32" y="11"/>
                    <a:pt x="0" y="46"/>
                    <a:pt x="0" y="86"/>
                  </a:cubicBezTo>
                  <a:cubicBezTo>
                    <a:pt x="10" y="52"/>
                    <a:pt x="42" y="29"/>
                    <a:pt x="83" y="23"/>
                  </a:cubicBezTo>
                  <a:cubicBezTo>
                    <a:pt x="113" y="19"/>
                    <a:pt x="142" y="23"/>
                    <a:pt x="163" y="40"/>
                  </a:cubicBezTo>
                  <a:cubicBezTo>
                    <a:pt x="144" y="15"/>
                    <a:pt x="111" y="0"/>
                    <a:pt x="7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5638801" y="2624138"/>
              <a:ext cx="341313" cy="166688"/>
            </a:xfrm>
            <a:custGeom>
              <a:avLst/>
              <a:gdLst>
                <a:gd name="T0" fmla="*/ 79 w 163"/>
                <a:gd name="T1" fmla="*/ 5 h 80"/>
                <a:gd name="T2" fmla="*/ 0 w 163"/>
                <a:gd name="T3" fmla="*/ 80 h 80"/>
                <a:gd name="T4" fmla="*/ 83 w 163"/>
                <a:gd name="T5" fmla="*/ 13 h 80"/>
                <a:gd name="T6" fmla="*/ 163 w 163"/>
                <a:gd name="T7" fmla="*/ 35 h 80"/>
                <a:gd name="T8" fmla="*/ 79 w 163"/>
                <a:gd name="T9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80">
                  <a:moveTo>
                    <a:pt x="79" y="5"/>
                  </a:moveTo>
                  <a:cubicBezTo>
                    <a:pt x="35" y="11"/>
                    <a:pt x="0" y="40"/>
                    <a:pt x="0" y="80"/>
                  </a:cubicBezTo>
                  <a:cubicBezTo>
                    <a:pt x="11" y="46"/>
                    <a:pt x="42" y="18"/>
                    <a:pt x="83" y="13"/>
                  </a:cubicBezTo>
                  <a:cubicBezTo>
                    <a:pt x="113" y="9"/>
                    <a:pt x="142" y="17"/>
                    <a:pt x="163" y="35"/>
                  </a:cubicBezTo>
                  <a:cubicBezTo>
                    <a:pt x="145" y="9"/>
                    <a:pt x="114" y="0"/>
                    <a:pt x="7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5735638" y="2827338"/>
              <a:ext cx="327025" cy="234950"/>
            </a:xfrm>
            <a:custGeom>
              <a:avLst/>
              <a:gdLst>
                <a:gd name="T0" fmla="*/ 96 w 157"/>
                <a:gd name="T1" fmla="*/ 101 h 113"/>
                <a:gd name="T2" fmla="*/ 148 w 157"/>
                <a:gd name="T3" fmla="*/ 0 h 113"/>
                <a:gd name="T4" fmla="*/ 84 w 157"/>
                <a:gd name="T5" fmla="*/ 83 h 113"/>
                <a:gd name="T6" fmla="*/ 0 w 157"/>
                <a:gd name="T7" fmla="*/ 79 h 113"/>
                <a:gd name="T8" fmla="*/ 96 w 157"/>
                <a:gd name="T9" fmla="*/ 10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13">
                  <a:moveTo>
                    <a:pt x="96" y="101"/>
                  </a:moveTo>
                  <a:cubicBezTo>
                    <a:pt x="137" y="86"/>
                    <a:pt x="157" y="40"/>
                    <a:pt x="148" y="0"/>
                  </a:cubicBezTo>
                  <a:cubicBezTo>
                    <a:pt x="146" y="36"/>
                    <a:pt x="122" y="70"/>
                    <a:pt x="84" y="83"/>
                  </a:cubicBezTo>
                  <a:cubicBezTo>
                    <a:pt x="55" y="94"/>
                    <a:pt x="25" y="91"/>
                    <a:pt x="0" y="79"/>
                  </a:cubicBezTo>
                  <a:cubicBezTo>
                    <a:pt x="24" y="100"/>
                    <a:pt x="63" y="113"/>
                    <a:pt x="9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5695951" y="2814638"/>
              <a:ext cx="334963" cy="198438"/>
            </a:xfrm>
            <a:custGeom>
              <a:avLst/>
              <a:gdLst>
                <a:gd name="T0" fmla="*/ 90 w 161"/>
                <a:gd name="T1" fmla="*/ 87 h 95"/>
                <a:gd name="T2" fmla="*/ 157 w 161"/>
                <a:gd name="T3" fmla="*/ 0 h 95"/>
                <a:gd name="T4" fmla="*/ 85 w 161"/>
                <a:gd name="T5" fmla="*/ 71 h 95"/>
                <a:gd name="T6" fmla="*/ 0 w 161"/>
                <a:gd name="T7" fmla="*/ 60 h 95"/>
                <a:gd name="T8" fmla="*/ 90 w 161"/>
                <a:gd name="T9" fmla="*/ 8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95">
                  <a:moveTo>
                    <a:pt x="90" y="87"/>
                  </a:moveTo>
                  <a:cubicBezTo>
                    <a:pt x="133" y="78"/>
                    <a:pt x="161" y="40"/>
                    <a:pt x="157" y="0"/>
                  </a:cubicBezTo>
                  <a:cubicBezTo>
                    <a:pt x="150" y="35"/>
                    <a:pt x="125" y="62"/>
                    <a:pt x="85" y="71"/>
                  </a:cubicBezTo>
                  <a:cubicBezTo>
                    <a:pt x="55" y="77"/>
                    <a:pt x="23" y="75"/>
                    <a:pt x="0" y="60"/>
                  </a:cubicBezTo>
                  <a:cubicBezTo>
                    <a:pt x="21" y="84"/>
                    <a:pt x="55" y="95"/>
                    <a:pt x="9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6572251" y="4597401"/>
              <a:ext cx="257175" cy="2555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6583363" y="4602163"/>
              <a:ext cx="217488" cy="125413"/>
            </a:xfrm>
            <a:custGeom>
              <a:avLst/>
              <a:gdLst>
                <a:gd name="T0" fmla="*/ 49 w 104"/>
                <a:gd name="T1" fmla="*/ 4 h 60"/>
                <a:gd name="T2" fmla="*/ 0 w 104"/>
                <a:gd name="T3" fmla="*/ 60 h 60"/>
                <a:gd name="T4" fmla="*/ 53 w 104"/>
                <a:gd name="T5" fmla="*/ 16 h 60"/>
                <a:gd name="T6" fmla="*/ 104 w 104"/>
                <a:gd name="T7" fmla="*/ 28 h 60"/>
                <a:gd name="T8" fmla="*/ 49 w 104"/>
                <a:gd name="T9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60">
                  <a:moveTo>
                    <a:pt x="49" y="4"/>
                  </a:moveTo>
                  <a:cubicBezTo>
                    <a:pt x="20" y="8"/>
                    <a:pt x="0" y="32"/>
                    <a:pt x="0" y="60"/>
                  </a:cubicBezTo>
                  <a:cubicBezTo>
                    <a:pt x="7" y="36"/>
                    <a:pt x="27" y="20"/>
                    <a:pt x="53" y="16"/>
                  </a:cubicBezTo>
                  <a:cubicBezTo>
                    <a:pt x="72" y="13"/>
                    <a:pt x="90" y="16"/>
                    <a:pt x="104" y="28"/>
                  </a:cubicBezTo>
                  <a:cubicBezTo>
                    <a:pt x="92" y="11"/>
                    <a:pt x="71" y="0"/>
                    <a:pt x="4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6572251" y="4584701"/>
              <a:ext cx="217488" cy="114300"/>
            </a:xfrm>
            <a:custGeom>
              <a:avLst/>
              <a:gdLst>
                <a:gd name="T0" fmla="*/ 50 w 104"/>
                <a:gd name="T1" fmla="*/ 3 h 55"/>
                <a:gd name="T2" fmla="*/ 0 w 104"/>
                <a:gd name="T3" fmla="*/ 55 h 55"/>
                <a:gd name="T4" fmla="*/ 53 w 104"/>
                <a:gd name="T5" fmla="*/ 8 h 55"/>
                <a:gd name="T6" fmla="*/ 104 w 104"/>
                <a:gd name="T7" fmla="*/ 23 h 55"/>
                <a:gd name="T8" fmla="*/ 50 w 104"/>
                <a:gd name="T9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55">
                  <a:moveTo>
                    <a:pt x="50" y="3"/>
                  </a:moveTo>
                  <a:cubicBezTo>
                    <a:pt x="22" y="7"/>
                    <a:pt x="0" y="27"/>
                    <a:pt x="0" y="55"/>
                  </a:cubicBezTo>
                  <a:cubicBezTo>
                    <a:pt x="7" y="31"/>
                    <a:pt x="27" y="12"/>
                    <a:pt x="53" y="8"/>
                  </a:cubicBezTo>
                  <a:cubicBezTo>
                    <a:pt x="72" y="5"/>
                    <a:pt x="90" y="11"/>
                    <a:pt x="104" y="23"/>
                  </a:cubicBezTo>
                  <a:cubicBezTo>
                    <a:pt x="92" y="6"/>
                    <a:pt x="73" y="0"/>
                    <a:pt x="5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6634163" y="4724401"/>
              <a:ext cx="209550" cy="160338"/>
            </a:xfrm>
            <a:custGeom>
              <a:avLst/>
              <a:gdLst>
                <a:gd name="T0" fmla="*/ 61 w 101"/>
                <a:gd name="T1" fmla="*/ 69 h 77"/>
                <a:gd name="T2" fmla="*/ 94 w 101"/>
                <a:gd name="T3" fmla="*/ 0 h 77"/>
                <a:gd name="T4" fmla="*/ 54 w 101"/>
                <a:gd name="T5" fmla="*/ 57 h 77"/>
                <a:gd name="T6" fmla="*/ 0 w 101"/>
                <a:gd name="T7" fmla="*/ 54 h 77"/>
                <a:gd name="T8" fmla="*/ 61 w 101"/>
                <a:gd name="T9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77">
                  <a:moveTo>
                    <a:pt x="61" y="69"/>
                  </a:moveTo>
                  <a:cubicBezTo>
                    <a:pt x="88" y="59"/>
                    <a:pt x="101" y="27"/>
                    <a:pt x="94" y="0"/>
                  </a:cubicBezTo>
                  <a:cubicBezTo>
                    <a:pt x="93" y="24"/>
                    <a:pt x="78" y="47"/>
                    <a:pt x="54" y="57"/>
                  </a:cubicBezTo>
                  <a:cubicBezTo>
                    <a:pt x="35" y="64"/>
                    <a:pt x="16" y="62"/>
                    <a:pt x="0" y="54"/>
                  </a:cubicBezTo>
                  <a:cubicBezTo>
                    <a:pt x="16" y="68"/>
                    <a:pt x="40" y="77"/>
                    <a:pt x="61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6608763" y="4713288"/>
              <a:ext cx="214313" cy="138113"/>
            </a:xfrm>
            <a:custGeom>
              <a:avLst/>
              <a:gdLst>
                <a:gd name="T0" fmla="*/ 57 w 103"/>
                <a:gd name="T1" fmla="*/ 60 h 66"/>
                <a:gd name="T2" fmla="*/ 100 w 103"/>
                <a:gd name="T3" fmla="*/ 0 h 66"/>
                <a:gd name="T4" fmla="*/ 54 w 103"/>
                <a:gd name="T5" fmla="*/ 49 h 66"/>
                <a:gd name="T6" fmla="*/ 0 w 103"/>
                <a:gd name="T7" fmla="*/ 42 h 66"/>
                <a:gd name="T8" fmla="*/ 57 w 103"/>
                <a:gd name="T9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6">
                  <a:moveTo>
                    <a:pt x="57" y="60"/>
                  </a:moveTo>
                  <a:cubicBezTo>
                    <a:pt x="85" y="54"/>
                    <a:pt x="103" y="28"/>
                    <a:pt x="100" y="0"/>
                  </a:cubicBezTo>
                  <a:cubicBezTo>
                    <a:pt x="96" y="24"/>
                    <a:pt x="80" y="43"/>
                    <a:pt x="54" y="49"/>
                  </a:cubicBezTo>
                  <a:cubicBezTo>
                    <a:pt x="35" y="54"/>
                    <a:pt x="15" y="52"/>
                    <a:pt x="0" y="42"/>
                  </a:cubicBezTo>
                  <a:cubicBezTo>
                    <a:pt x="13" y="58"/>
                    <a:pt x="35" y="66"/>
                    <a:pt x="57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5751513" y="4765676"/>
              <a:ext cx="196850" cy="195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759451" y="4770438"/>
              <a:ext cx="165100" cy="93663"/>
            </a:xfrm>
            <a:custGeom>
              <a:avLst/>
              <a:gdLst>
                <a:gd name="T0" fmla="*/ 37 w 79"/>
                <a:gd name="T1" fmla="*/ 3 h 45"/>
                <a:gd name="T2" fmla="*/ 0 w 79"/>
                <a:gd name="T3" fmla="*/ 45 h 45"/>
                <a:gd name="T4" fmla="*/ 40 w 79"/>
                <a:gd name="T5" fmla="*/ 12 h 45"/>
                <a:gd name="T6" fmla="*/ 79 w 79"/>
                <a:gd name="T7" fmla="*/ 21 h 45"/>
                <a:gd name="T8" fmla="*/ 37 w 79"/>
                <a:gd name="T9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5">
                  <a:moveTo>
                    <a:pt x="37" y="3"/>
                  </a:moveTo>
                  <a:cubicBezTo>
                    <a:pt x="16" y="6"/>
                    <a:pt x="0" y="24"/>
                    <a:pt x="0" y="45"/>
                  </a:cubicBezTo>
                  <a:cubicBezTo>
                    <a:pt x="5" y="27"/>
                    <a:pt x="21" y="15"/>
                    <a:pt x="40" y="12"/>
                  </a:cubicBezTo>
                  <a:cubicBezTo>
                    <a:pt x="55" y="10"/>
                    <a:pt x="69" y="12"/>
                    <a:pt x="79" y="21"/>
                  </a:cubicBezTo>
                  <a:cubicBezTo>
                    <a:pt x="70" y="8"/>
                    <a:pt x="54" y="0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751513" y="4756151"/>
              <a:ext cx="165100" cy="87313"/>
            </a:xfrm>
            <a:custGeom>
              <a:avLst/>
              <a:gdLst>
                <a:gd name="T0" fmla="*/ 39 w 79"/>
                <a:gd name="T1" fmla="*/ 2 h 42"/>
                <a:gd name="T2" fmla="*/ 0 w 79"/>
                <a:gd name="T3" fmla="*/ 42 h 42"/>
                <a:gd name="T4" fmla="*/ 40 w 79"/>
                <a:gd name="T5" fmla="*/ 6 h 42"/>
                <a:gd name="T6" fmla="*/ 79 w 79"/>
                <a:gd name="T7" fmla="*/ 18 h 42"/>
                <a:gd name="T8" fmla="*/ 39 w 7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2">
                  <a:moveTo>
                    <a:pt x="39" y="2"/>
                  </a:moveTo>
                  <a:cubicBezTo>
                    <a:pt x="17" y="5"/>
                    <a:pt x="0" y="21"/>
                    <a:pt x="0" y="42"/>
                  </a:cubicBezTo>
                  <a:cubicBezTo>
                    <a:pt x="5" y="24"/>
                    <a:pt x="20" y="9"/>
                    <a:pt x="40" y="6"/>
                  </a:cubicBezTo>
                  <a:cubicBezTo>
                    <a:pt x="55" y="4"/>
                    <a:pt x="69" y="9"/>
                    <a:pt x="79" y="18"/>
                  </a:cubicBezTo>
                  <a:cubicBezTo>
                    <a:pt x="70" y="4"/>
                    <a:pt x="55" y="0"/>
                    <a:pt x="3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797551" y="4862513"/>
              <a:ext cx="160338" cy="122238"/>
            </a:xfrm>
            <a:custGeom>
              <a:avLst/>
              <a:gdLst>
                <a:gd name="T0" fmla="*/ 47 w 77"/>
                <a:gd name="T1" fmla="*/ 53 h 59"/>
                <a:gd name="T2" fmla="*/ 72 w 77"/>
                <a:gd name="T3" fmla="*/ 0 h 59"/>
                <a:gd name="T4" fmla="*/ 41 w 77"/>
                <a:gd name="T5" fmla="*/ 43 h 59"/>
                <a:gd name="T6" fmla="*/ 0 w 77"/>
                <a:gd name="T7" fmla="*/ 41 h 59"/>
                <a:gd name="T8" fmla="*/ 47 w 77"/>
                <a:gd name="T9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9">
                  <a:moveTo>
                    <a:pt x="47" y="53"/>
                  </a:moveTo>
                  <a:cubicBezTo>
                    <a:pt x="67" y="45"/>
                    <a:pt x="77" y="20"/>
                    <a:pt x="72" y="0"/>
                  </a:cubicBezTo>
                  <a:cubicBezTo>
                    <a:pt x="71" y="19"/>
                    <a:pt x="60" y="36"/>
                    <a:pt x="41" y="43"/>
                  </a:cubicBezTo>
                  <a:cubicBezTo>
                    <a:pt x="27" y="49"/>
                    <a:pt x="13" y="47"/>
                    <a:pt x="0" y="41"/>
                  </a:cubicBezTo>
                  <a:cubicBezTo>
                    <a:pt x="12" y="52"/>
                    <a:pt x="31" y="59"/>
                    <a:pt x="4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778501" y="4852988"/>
              <a:ext cx="163513" cy="104775"/>
            </a:xfrm>
            <a:custGeom>
              <a:avLst/>
              <a:gdLst>
                <a:gd name="T0" fmla="*/ 44 w 78"/>
                <a:gd name="T1" fmla="*/ 46 h 50"/>
                <a:gd name="T2" fmla="*/ 76 w 78"/>
                <a:gd name="T3" fmla="*/ 0 h 50"/>
                <a:gd name="T4" fmla="*/ 41 w 78"/>
                <a:gd name="T5" fmla="*/ 37 h 50"/>
                <a:gd name="T6" fmla="*/ 0 w 78"/>
                <a:gd name="T7" fmla="*/ 32 h 50"/>
                <a:gd name="T8" fmla="*/ 44 w 78"/>
                <a:gd name="T9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0">
                  <a:moveTo>
                    <a:pt x="44" y="46"/>
                  </a:moveTo>
                  <a:cubicBezTo>
                    <a:pt x="65" y="41"/>
                    <a:pt x="78" y="21"/>
                    <a:pt x="76" y="0"/>
                  </a:cubicBezTo>
                  <a:cubicBezTo>
                    <a:pt x="73" y="19"/>
                    <a:pt x="61" y="33"/>
                    <a:pt x="41" y="37"/>
                  </a:cubicBezTo>
                  <a:cubicBezTo>
                    <a:pt x="27" y="41"/>
                    <a:pt x="11" y="40"/>
                    <a:pt x="0" y="32"/>
                  </a:cubicBezTo>
                  <a:cubicBezTo>
                    <a:pt x="10" y="44"/>
                    <a:pt x="27" y="50"/>
                    <a:pt x="44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6311901" y="4613276"/>
              <a:ext cx="150813" cy="150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6318251" y="4618038"/>
              <a:ext cx="127000" cy="73025"/>
            </a:xfrm>
            <a:custGeom>
              <a:avLst/>
              <a:gdLst>
                <a:gd name="T0" fmla="*/ 28 w 61"/>
                <a:gd name="T1" fmla="*/ 2 h 35"/>
                <a:gd name="T2" fmla="*/ 0 w 61"/>
                <a:gd name="T3" fmla="*/ 35 h 35"/>
                <a:gd name="T4" fmla="*/ 31 w 61"/>
                <a:gd name="T5" fmla="*/ 9 h 35"/>
                <a:gd name="T6" fmla="*/ 61 w 61"/>
                <a:gd name="T7" fmla="*/ 16 h 35"/>
                <a:gd name="T8" fmla="*/ 28 w 61"/>
                <a:gd name="T9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5">
                  <a:moveTo>
                    <a:pt x="28" y="2"/>
                  </a:moveTo>
                  <a:cubicBezTo>
                    <a:pt x="12" y="4"/>
                    <a:pt x="0" y="18"/>
                    <a:pt x="0" y="35"/>
                  </a:cubicBezTo>
                  <a:cubicBezTo>
                    <a:pt x="4" y="21"/>
                    <a:pt x="16" y="11"/>
                    <a:pt x="31" y="9"/>
                  </a:cubicBezTo>
                  <a:cubicBezTo>
                    <a:pt x="42" y="7"/>
                    <a:pt x="53" y="9"/>
                    <a:pt x="61" y="16"/>
                  </a:cubicBezTo>
                  <a:cubicBezTo>
                    <a:pt x="54" y="6"/>
                    <a:pt x="42" y="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6311901" y="4605338"/>
              <a:ext cx="127000" cy="68263"/>
            </a:xfrm>
            <a:custGeom>
              <a:avLst/>
              <a:gdLst>
                <a:gd name="T0" fmla="*/ 30 w 61"/>
                <a:gd name="T1" fmla="*/ 2 h 33"/>
                <a:gd name="T2" fmla="*/ 0 w 61"/>
                <a:gd name="T3" fmla="*/ 33 h 33"/>
                <a:gd name="T4" fmla="*/ 31 w 61"/>
                <a:gd name="T5" fmla="*/ 5 h 33"/>
                <a:gd name="T6" fmla="*/ 61 w 61"/>
                <a:gd name="T7" fmla="*/ 14 h 33"/>
                <a:gd name="T8" fmla="*/ 30 w 6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3">
                  <a:moveTo>
                    <a:pt x="30" y="2"/>
                  </a:moveTo>
                  <a:cubicBezTo>
                    <a:pt x="13" y="4"/>
                    <a:pt x="0" y="16"/>
                    <a:pt x="0" y="33"/>
                  </a:cubicBezTo>
                  <a:cubicBezTo>
                    <a:pt x="4" y="18"/>
                    <a:pt x="15" y="7"/>
                    <a:pt x="31" y="5"/>
                  </a:cubicBezTo>
                  <a:cubicBezTo>
                    <a:pt x="42" y="3"/>
                    <a:pt x="53" y="7"/>
                    <a:pt x="61" y="14"/>
                  </a:cubicBezTo>
                  <a:cubicBezTo>
                    <a:pt x="54" y="4"/>
                    <a:pt x="43" y="0"/>
                    <a:pt x="3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6346826" y="4686301"/>
              <a:ext cx="123825" cy="96838"/>
            </a:xfrm>
            <a:custGeom>
              <a:avLst/>
              <a:gdLst>
                <a:gd name="T0" fmla="*/ 36 w 59"/>
                <a:gd name="T1" fmla="*/ 42 h 46"/>
                <a:gd name="T2" fmla="*/ 56 w 59"/>
                <a:gd name="T3" fmla="*/ 0 h 46"/>
                <a:gd name="T4" fmla="*/ 32 w 59"/>
                <a:gd name="T5" fmla="*/ 34 h 46"/>
                <a:gd name="T6" fmla="*/ 0 w 59"/>
                <a:gd name="T7" fmla="*/ 32 h 46"/>
                <a:gd name="T8" fmla="*/ 36 w 59"/>
                <a:gd name="T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46">
                  <a:moveTo>
                    <a:pt x="36" y="42"/>
                  </a:moveTo>
                  <a:cubicBezTo>
                    <a:pt x="52" y="35"/>
                    <a:pt x="59" y="16"/>
                    <a:pt x="56" y="0"/>
                  </a:cubicBezTo>
                  <a:cubicBezTo>
                    <a:pt x="55" y="15"/>
                    <a:pt x="46" y="29"/>
                    <a:pt x="32" y="34"/>
                  </a:cubicBezTo>
                  <a:cubicBezTo>
                    <a:pt x="21" y="38"/>
                    <a:pt x="9" y="37"/>
                    <a:pt x="0" y="32"/>
                  </a:cubicBezTo>
                  <a:cubicBezTo>
                    <a:pt x="9" y="41"/>
                    <a:pt x="24" y="46"/>
                    <a:pt x="3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6332538" y="4681538"/>
              <a:ext cx="127000" cy="82550"/>
            </a:xfrm>
            <a:custGeom>
              <a:avLst/>
              <a:gdLst>
                <a:gd name="T0" fmla="*/ 34 w 61"/>
                <a:gd name="T1" fmla="*/ 36 h 39"/>
                <a:gd name="T2" fmla="*/ 59 w 61"/>
                <a:gd name="T3" fmla="*/ 0 h 39"/>
                <a:gd name="T4" fmla="*/ 32 w 61"/>
                <a:gd name="T5" fmla="*/ 29 h 39"/>
                <a:gd name="T6" fmla="*/ 0 w 61"/>
                <a:gd name="T7" fmla="*/ 24 h 39"/>
                <a:gd name="T8" fmla="*/ 34 w 61"/>
                <a:gd name="T9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9">
                  <a:moveTo>
                    <a:pt x="34" y="36"/>
                  </a:moveTo>
                  <a:cubicBezTo>
                    <a:pt x="50" y="31"/>
                    <a:pt x="61" y="16"/>
                    <a:pt x="59" y="0"/>
                  </a:cubicBezTo>
                  <a:cubicBezTo>
                    <a:pt x="57" y="14"/>
                    <a:pt x="47" y="25"/>
                    <a:pt x="32" y="29"/>
                  </a:cubicBezTo>
                  <a:cubicBezTo>
                    <a:pt x="21" y="31"/>
                    <a:pt x="8" y="30"/>
                    <a:pt x="0" y="24"/>
                  </a:cubicBezTo>
                  <a:cubicBezTo>
                    <a:pt x="8" y="34"/>
                    <a:pt x="21" y="39"/>
                    <a:pt x="3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7454901" y="4743451"/>
              <a:ext cx="357188" cy="304800"/>
            </a:xfrm>
            <a:custGeom>
              <a:avLst/>
              <a:gdLst>
                <a:gd name="T0" fmla="*/ 161 w 171"/>
                <a:gd name="T1" fmla="*/ 50 h 146"/>
                <a:gd name="T2" fmla="*/ 103 w 171"/>
                <a:gd name="T3" fmla="*/ 133 h 146"/>
                <a:gd name="T4" fmla="*/ 10 w 171"/>
                <a:gd name="T5" fmla="*/ 96 h 146"/>
                <a:gd name="T6" fmla="*/ 67 w 171"/>
                <a:gd name="T7" fmla="*/ 13 h 146"/>
                <a:gd name="T8" fmla="*/ 161 w 171"/>
                <a:gd name="T9" fmla="*/ 5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46">
                  <a:moveTo>
                    <a:pt x="161" y="50"/>
                  </a:moveTo>
                  <a:cubicBezTo>
                    <a:pt x="171" y="84"/>
                    <a:pt x="145" y="121"/>
                    <a:pt x="103" y="133"/>
                  </a:cubicBezTo>
                  <a:cubicBezTo>
                    <a:pt x="62" y="146"/>
                    <a:pt x="20" y="129"/>
                    <a:pt x="10" y="96"/>
                  </a:cubicBezTo>
                  <a:cubicBezTo>
                    <a:pt x="0" y="62"/>
                    <a:pt x="26" y="25"/>
                    <a:pt x="67" y="13"/>
                  </a:cubicBezTo>
                  <a:cubicBezTo>
                    <a:pt x="109" y="0"/>
                    <a:pt x="151" y="17"/>
                    <a:pt x="161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7470776" y="4764088"/>
              <a:ext cx="265113" cy="177800"/>
            </a:xfrm>
            <a:custGeom>
              <a:avLst/>
              <a:gdLst>
                <a:gd name="T0" fmla="*/ 52 w 127"/>
                <a:gd name="T1" fmla="*/ 12 h 85"/>
                <a:gd name="T2" fmla="*/ 8 w 127"/>
                <a:gd name="T3" fmla="*/ 85 h 85"/>
                <a:gd name="T4" fmla="*/ 61 w 127"/>
                <a:gd name="T5" fmla="*/ 22 h 85"/>
                <a:gd name="T6" fmla="*/ 127 w 127"/>
                <a:gd name="T7" fmla="*/ 15 h 85"/>
                <a:gd name="T8" fmla="*/ 52 w 127"/>
                <a:gd name="T9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5">
                  <a:moveTo>
                    <a:pt x="52" y="12"/>
                  </a:moveTo>
                  <a:cubicBezTo>
                    <a:pt x="18" y="26"/>
                    <a:pt x="0" y="58"/>
                    <a:pt x="8" y="85"/>
                  </a:cubicBezTo>
                  <a:cubicBezTo>
                    <a:pt x="9" y="59"/>
                    <a:pt x="30" y="36"/>
                    <a:pt x="61" y="22"/>
                  </a:cubicBezTo>
                  <a:cubicBezTo>
                    <a:pt x="84" y="13"/>
                    <a:pt x="107" y="9"/>
                    <a:pt x="127" y="15"/>
                  </a:cubicBezTo>
                  <a:cubicBezTo>
                    <a:pt x="107" y="3"/>
                    <a:pt x="78" y="0"/>
                    <a:pt x="5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7450138" y="4745038"/>
              <a:ext cx="265113" cy="171450"/>
            </a:xfrm>
            <a:custGeom>
              <a:avLst/>
              <a:gdLst>
                <a:gd name="T0" fmla="*/ 55 w 127"/>
                <a:gd name="T1" fmla="*/ 12 h 82"/>
                <a:gd name="T2" fmla="*/ 8 w 127"/>
                <a:gd name="T3" fmla="*/ 82 h 82"/>
                <a:gd name="T4" fmla="*/ 59 w 127"/>
                <a:gd name="T5" fmla="*/ 17 h 82"/>
                <a:gd name="T6" fmla="*/ 127 w 127"/>
                <a:gd name="T7" fmla="*/ 13 h 82"/>
                <a:gd name="T8" fmla="*/ 55 w 127"/>
                <a:gd name="T9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2">
                  <a:moveTo>
                    <a:pt x="55" y="12"/>
                  </a:moveTo>
                  <a:cubicBezTo>
                    <a:pt x="21" y="27"/>
                    <a:pt x="0" y="55"/>
                    <a:pt x="8" y="82"/>
                  </a:cubicBezTo>
                  <a:cubicBezTo>
                    <a:pt x="9" y="56"/>
                    <a:pt x="28" y="30"/>
                    <a:pt x="59" y="17"/>
                  </a:cubicBezTo>
                  <a:cubicBezTo>
                    <a:pt x="82" y="7"/>
                    <a:pt x="107" y="6"/>
                    <a:pt x="127" y="13"/>
                  </a:cubicBezTo>
                  <a:cubicBezTo>
                    <a:pt x="107" y="0"/>
                    <a:pt x="81" y="1"/>
                    <a:pt x="5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7581901" y="4845051"/>
              <a:ext cx="242888" cy="203200"/>
            </a:xfrm>
            <a:custGeom>
              <a:avLst/>
              <a:gdLst>
                <a:gd name="T0" fmla="*/ 80 w 116"/>
                <a:gd name="T1" fmla="*/ 81 h 97"/>
                <a:gd name="T2" fmla="*/ 101 w 116"/>
                <a:gd name="T3" fmla="*/ 0 h 97"/>
                <a:gd name="T4" fmla="*/ 67 w 116"/>
                <a:gd name="T5" fmla="*/ 72 h 97"/>
                <a:gd name="T6" fmla="*/ 0 w 116"/>
                <a:gd name="T7" fmla="*/ 88 h 97"/>
                <a:gd name="T8" fmla="*/ 80 w 116"/>
                <a:gd name="T9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7">
                  <a:moveTo>
                    <a:pt x="80" y="81"/>
                  </a:moveTo>
                  <a:cubicBezTo>
                    <a:pt x="110" y="61"/>
                    <a:pt x="116" y="25"/>
                    <a:pt x="101" y="0"/>
                  </a:cubicBezTo>
                  <a:cubicBezTo>
                    <a:pt x="107" y="25"/>
                    <a:pt x="94" y="53"/>
                    <a:pt x="67" y="72"/>
                  </a:cubicBezTo>
                  <a:cubicBezTo>
                    <a:pt x="47" y="85"/>
                    <a:pt x="22" y="91"/>
                    <a:pt x="0" y="88"/>
                  </a:cubicBezTo>
                  <a:cubicBezTo>
                    <a:pt x="23" y="97"/>
                    <a:pt x="57" y="96"/>
                    <a:pt x="8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7540626" y="4841876"/>
              <a:ext cx="257175" cy="185738"/>
            </a:xfrm>
            <a:custGeom>
              <a:avLst/>
              <a:gdLst>
                <a:gd name="T0" fmla="*/ 76 w 123"/>
                <a:gd name="T1" fmla="*/ 75 h 89"/>
                <a:gd name="T2" fmla="*/ 111 w 123"/>
                <a:gd name="T3" fmla="*/ 0 h 89"/>
                <a:gd name="T4" fmla="*/ 69 w 123"/>
                <a:gd name="T5" fmla="*/ 65 h 89"/>
                <a:gd name="T6" fmla="*/ 0 w 123"/>
                <a:gd name="T7" fmla="*/ 78 h 89"/>
                <a:gd name="T8" fmla="*/ 76 w 123"/>
                <a:gd name="T9" fmla="*/ 7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89">
                  <a:moveTo>
                    <a:pt x="76" y="75"/>
                  </a:moveTo>
                  <a:cubicBezTo>
                    <a:pt x="108" y="58"/>
                    <a:pt x="123" y="26"/>
                    <a:pt x="111" y="0"/>
                  </a:cubicBezTo>
                  <a:cubicBezTo>
                    <a:pt x="114" y="26"/>
                    <a:pt x="99" y="49"/>
                    <a:pt x="69" y="65"/>
                  </a:cubicBezTo>
                  <a:cubicBezTo>
                    <a:pt x="47" y="77"/>
                    <a:pt x="21" y="83"/>
                    <a:pt x="0" y="78"/>
                  </a:cubicBezTo>
                  <a:cubicBezTo>
                    <a:pt x="21" y="89"/>
                    <a:pt x="51" y="89"/>
                    <a:pt x="76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8261351" y="2668588"/>
              <a:ext cx="319088" cy="404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8274051" y="2678113"/>
              <a:ext cx="271463" cy="196850"/>
            </a:xfrm>
            <a:custGeom>
              <a:avLst/>
              <a:gdLst>
                <a:gd name="T0" fmla="*/ 61 w 130"/>
                <a:gd name="T1" fmla="*/ 5 h 94"/>
                <a:gd name="T2" fmla="*/ 0 w 130"/>
                <a:gd name="T3" fmla="*/ 94 h 94"/>
                <a:gd name="T4" fmla="*/ 66 w 130"/>
                <a:gd name="T5" fmla="*/ 25 h 94"/>
                <a:gd name="T6" fmla="*/ 130 w 130"/>
                <a:gd name="T7" fmla="*/ 44 h 94"/>
                <a:gd name="T8" fmla="*/ 61 w 130"/>
                <a:gd name="T9" fmla="*/ 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94">
                  <a:moveTo>
                    <a:pt x="61" y="5"/>
                  </a:moveTo>
                  <a:cubicBezTo>
                    <a:pt x="26" y="11"/>
                    <a:pt x="0" y="50"/>
                    <a:pt x="0" y="94"/>
                  </a:cubicBezTo>
                  <a:cubicBezTo>
                    <a:pt x="8" y="56"/>
                    <a:pt x="34" y="31"/>
                    <a:pt x="66" y="25"/>
                  </a:cubicBezTo>
                  <a:cubicBezTo>
                    <a:pt x="90" y="20"/>
                    <a:pt x="113" y="25"/>
                    <a:pt x="130" y="44"/>
                  </a:cubicBezTo>
                  <a:cubicBezTo>
                    <a:pt x="115" y="16"/>
                    <a:pt x="89" y="0"/>
                    <a:pt x="6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8261351" y="2644776"/>
              <a:ext cx="271463" cy="184150"/>
            </a:xfrm>
            <a:custGeom>
              <a:avLst/>
              <a:gdLst>
                <a:gd name="T0" fmla="*/ 63 w 130"/>
                <a:gd name="T1" fmla="*/ 5 h 88"/>
                <a:gd name="T2" fmla="*/ 0 w 130"/>
                <a:gd name="T3" fmla="*/ 88 h 88"/>
                <a:gd name="T4" fmla="*/ 66 w 130"/>
                <a:gd name="T5" fmla="*/ 14 h 88"/>
                <a:gd name="T6" fmla="*/ 130 w 130"/>
                <a:gd name="T7" fmla="*/ 38 h 88"/>
                <a:gd name="T8" fmla="*/ 63 w 130"/>
                <a:gd name="T9" fmla="*/ 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88">
                  <a:moveTo>
                    <a:pt x="63" y="5"/>
                  </a:moveTo>
                  <a:cubicBezTo>
                    <a:pt x="28" y="12"/>
                    <a:pt x="0" y="44"/>
                    <a:pt x="0" y="88"/>
                  </a:cubicBezTo>
                  <a:cubicBezTo>
                    <a:pt x="8" y="50"/>
                    <a:pt x="33" y="20"/>
                    <a:pt x="66" y="14"/>
                  </a:cubicBezTo>
                  <a:cubicBezTo>
                    <a:pt x="90" y="9"/>
                    <a:pt x="113" y="19"/>
                    <a:pt x="130" y="38"/>
                  </a:cubicBezTo>
                  <a:cubicBezTo>
                    <a:pt x="115" y="10"/>
                    <a:pt x="91" y="0"/>
                    <a:pt x="6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8335963" y="2868613"/>
              <a:ext cx="263525" cy="257175"/>
            </a:xfrm>
            <a:custGeom>
              <a:avLst/>
              <a:gdLst>
                <a:gd name="T0" fmla="*/ 77 w 126"/>
                <a:gd name="T1" fmla="*/ 110 h 123"/>
                <a:gd name="T2" fmla="*/ 118 w 126"/>
                <a:gd name="T3" fmla="*/ 0 h 123"/>
                <a:gd name="T4" fmla="*/ 67 w 126"/>
                <a:gd name="T5" fmla="*/ 91 h 123"/>
                <a:gd name="T6" fmla="*/ 0 w 126"/>
                <a:gd name="T7" fmla="*/ 85 h 123"/>
                <a:gd name="T8" fmla="*/ 77 w 126"/>
                <a:gd name="T9" fmla="*/ 11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3">
                  <a:moveTo>
                    <a:pt x="77" y="110"/>
                  </a:moveTo>
                  <a:cubicBezTo>
                    <a:pt x="110" y="94"/>
                    <a:pt x="126" y="43"/>
                    <a:pt x="118" y="0"/>
                  </a:cubicBezTo>
                  <a:cubicBezTo>
                    <a:pt x="117" y="39"/>
                    <a:pt x="98" y="76"/>
                    <a:pt x="67" y="91"/>
                  </a:cubicBezTo>
                  <a:cubicBezTo>
                    <a:pt x="44" y="102"/>
                    <a:pt x="20" y="99"/>
                    <a:pt x="0" y="85"/>
                  </a:cubicBezTo>
                  <a:cubicBezTo>
                    <a:pt x="20" y="108"/>
                    <a:pt x="50" y="123"/>
                    <a:pt x="77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8304213" y="2852738"/>
              <a:ext cx="268288" cy="219075"/>
            </a:xfrm>
            <a:custGeom>
              <a:avLst/>
              <a:gdLst>
                <a:gd name="T0" fmla="*/ 72 w 128"/>
                <a:gd name="T1" fmla="*/ 96 h 105"/>
                <a:gd name="T2" fmla="*/ 125 w 128"/>
                <a:gd name="T3" fmla="*/ 0 h 105"/>
                <a:gd name="T4" fmla="*/ 68 w 128"/>
                <a:gd name="T5" fmla="*/ 78 h 105"/>
                <a:gd name="T6" fmla="*/ 0 w 128"/>
                <a:gd name="T7" fmla="*/ 66 h 105"/>
                <a:gd name="T8" fmla="*/ 72 w 128"/>
                <a:gd name="T9" fmla="*/ 9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05">
                  <a:moveTo>
                    <a:pt x="72" y="96"/>
                  </a:moveTo>
                  <a:cubicBezTo>
                    <a:pt x="106" y="86"/>
                    <a:pt x="128" y="44"/>
                    <a:pt x="125" y="0"/>
                  </a:cubicBezTo>
                  <a:cubicBezTo>
                    <a:pt x="120" y="39"/>
                    <a:pt x="99" y="68"/>
                    <a:pt x="68" y="78"/>
                  </a:cubicBezTo>
                  <a:cubicBezTo>
                    <a:pt x="44" y="85"/>
                    <a:pt x="18" y="83"/>
                    <a:pt x="0" y="66"/>
                  </a:cubicBezTo>
                  <a:cubicBezTo>
                    <a:pt x="17" y="92"/>
                    <a:pt x="44" y="105"/>
                    <a:pt x="7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6273801" y="3178176"/>
              <a:ext cx="298450" cy="269875"/>
            </a:xfrm>
            <a:custGeom>
              <a:avLst/>
              <a:gdLst>
                <a:gd name="T0" fmla="*/ 49 w 143"/>
                <a:gd name="T1" fmla="*/ 22 h 129"/>
                <a:gd name="T2" fmla="*/ 19 w 143"/>
                <a:gd name="T3" fmla="*/ 129 h 129"/>
                <a:gd name="T4" fmla="*/ 64 w 143"/>
                <a:gd name="T5" fmla="*/ 35 h 129"/>
                <a:gd name="T6" fmla="*/ 143 w 143"/>
                <a:gd name="T7" fmla="*/ 14 h 129"/>
                <a:gd name="T8" fmla="*/ 49 w 143"/>
                <a:gd name="T9" fmla="*/ 2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29">
                  <a:moveTo>
                    <a:pt x="49" y="22"/>
                  </a:moveTo>
                  <a:cubicBezTo>
                    <a:pt x="13" y="47"/>
                    <a:pt x="0" y="93"/>
                    <a:pt x="19" y="129"/>
                  </a:cubicBezTo>
                  <a:cubicBezTo>
                    <a:pt x="12" y="94"/>
                    <a:pt x="30" y="58"/>
                    <a:pt x="64" y="35"/>
                  </a:cubicBezTo>
                  <a:cubicBezTo>
                    <a:pt x="89" y="18"/>
                    <a:pt x="116" y="9"/>
                    <a:pt x="143" y="14"/>
                  </a:cubicBezTo>
                  <a:cubicBezTo>
                    <a:pt x="115" y="0"/>
                    <a:pt x="78" y="2"/>
                    <a:pt x="4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6246813" y="3148013"/>
              <a:ext cx="325438" cy="227013"/>
            </a:xfrm>
            <a:custGeom>
              <a:avLst/>
              <a:gdLst>
                <a:gd name="T0" fmla="*/ 67 w 156"/>
                <a:gd name="T1" fmla="*/ 14 h 108"/>
                <a:gd name="T2" fmla="*/ 11 w 156"/>
                <a:gd name="T3" fmla="*/ 108 h 108"/>
                <a:gd name="T4" fmla="*/ 72 w 156"/>
                <a:gd name="T5" fmla="*/ 21 h 108"/>
                <a:gd name="T6" fmla="*/ 156 w 156"/>
                <a:gd name="T7" fmla="*/ 21 h 108"/>
                <a:gd name="T8" fmla="*/ 67 w 156"/>
                <a:gd name="T9" fmla="*/ 1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08">
                  <a:moveTo>
                    <a:pt x="67" y="14"/>
                  </a:moveTo>
                  <a:cubicBezTo>
                    <a:pt x="26" y="31"/>
                    <a:pt x="0" y="69"/>
                    <a:pt x="11" y="108"/>
                  </a:cubicBezTo>
                  <a:cubicBezTo>
                    <a:pt x="11" y="72"/>
                    <a:pt x="34" y="37"/>
                    <a:pt x="72" y="21"/>
                  </a:cubicBezTo>
                  <a:cubicBezTo>
                    <a:pt x="100" y="9"/>
                    <a:pt x="131" y="10"/>
                    <a:pt x="156" y="21"/>
                  </a:cubicBezTo>
                  <a:cubicBezTo>
                    <a:pt x="131" y="1"/>
                    <a:pt x="99" y="0"/>
                    <a:pt x="6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876092" y="4718721"/>
            <a:ext cx="892896" cy="2003621"/>
            <a:chOff x="2284413" y="412750"/>
            <a:chExt cx="2824162" cy="6337301"/>
          </a:xfrm>
        </p:grpSpPr>
        <p:grpSp>
          <p:nvGrpSpPr>
            <p:cNvPr id="139" name="Group 138"/>
            <p:cNvGrpSpPr/>
            <p:nvPr/>
          </p:nvGrpSpPr>
          <p:grpSpPr>
            <a:xfrm>
              <a:off x="2971800" y="4267201"/>
              <a:ext cx="1501776" cy="2482850"/>
              <a:chOff x="6661150" y="2820988"/>
              <a:chExt cx="1501776" cy="2482850"/>
            </a:xfrm>
          </p:grpSpPr>
          <p:sp>
            <p:nvSpPr>
              <p:cNvPr id="136" name="Freeform 133"/>
              <p:cNvSpPr>
                <a:spLocks/>
              </p:cNvSpPr>
              <p:nvPr/>
            </p:nvSpPr>
            <p:spPr bwMode="auto">
              <a:xfrm>
                <a:off x="6661150" y="2820988"/>
                <a:ext cx="1501776" cy="2482850"/>
              </a:xfrm>
              <a:custGeom>
                <a:avLst/>
                <a:gdLst>
                  <a:gd name="T0" fmla="*/ 2 w 397"/>
                  <a:gd name="T1" fmla="*/ 268 h 659"/>
                  <a:gd name="T2" fmla="*/ 0 w 397"/>
                  <a:gd name="T3" fmla="*/ 268 h 659"/>
                  <a:gd name="T4" fmla="*/ 0 w 397"/>
                  <a:gd name="T5" fmla="*/ 268 h 659"/>
                  <a:gd name="T6" fmla="*/ 3 w 397"/>
                  <a:gd name="T7" fmla="*/ 271 h 659"/>
                  <a:gd name="T8" fmla="*/ 4 w 397"/>
                  <a:gd name="T9" fmla="*/ 282 h 659"/>
                  <a:gd name="T10" fmla="*/ 5 w 397"/>
                  <a:gd name="T11" fmla="*/ 284 h 659"/>
                  <a:gd name="T12" fmla="*/ 48 w 397"/>
                  <a:gd name="T13" fmla="*/ 418 h 659"/>
                  <a:gd name="T14" fmla="*/ 92 w 397"/>
                  <a:gd name="T15" fmla="*/ 290 h 659"/>
                  <a:gd name="T16" fmla="*/ 172 w 397"/>
                  <a:gd name="T17" fmla="*/ 441 h 659"/>
                  <a:gd name="T18" fmla="*/ 145 w 397"/>
                  <a:gd name="T19" fmla="*/ 564 h 659"/>
                  <a:gd name="T20" fmla="*/ 201 w 397"/>
                  <a:gd name="T21" fmla="*/ 659 h 659"/>
                  <a:gd name="T22" fmla="*/ 172 w 397"/>
                  <a:gd name="T23" fmla="*/ 604 h 659"/>
                  <a:gd name="T24" fmla="*/ 182 w 397"/>
                  <a:gd name="T25" fmla="*/ 528 h 659"/>
                  <a:gd name="T26" fmla="*/ 229 w 397"/>
                  <a:gd name="T27" fmla="*/ 462 h 659"/>
                  <a:gd name="T28" fmla="*/ 272 w 397"/>
                  <a:gd name="T29" fmla="*/ 386 h 659"/>
                  <a:gd name="T30" fmla="*/ 280 w 397"/>
                  <a:gd name="T31" fmla="*/ 362 h 659"/>
                  <a:gd name="T32" fmla="*/ 307 w 397"/>
                  <a:gd name="T33" fmla="*/ 484 h 659"/>
                  <a:gd name="T34" fmla="*/ 325 w 397"/>
                  <a:gd name="T35" fmla="*/ 406 h 659"/>
                  <a:gd name="T36" fmla="*/ 370 w 397"/>
                  <a:gd name="T37" fmla="*/ 198 h 659"/>
                  <a:gd name="T38" fmla="*/ 189 w 397"/>
                  <a:gd name="T39" fmla="*/ 0 h 659"/>
                  <a:gd name="T40" fmla="*/ 3 w 397"/>
                  <a:gd name="T41" fmla="*/ 254 h 659"/>
                  <a:gd name="T42" fmla="*/ 2 w 397"/>
                  <a:gd name="T43" fmla="*/ 268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97" h="659">
                    <a:moveTo>
                      <a:pt x="2" y="268"/>
                    </a:moveTo>
                    <a:cubicBezTo>
                      <a:pt x="2" y="267"/>
                      <a:pt x="0" y="264"/>
                      <a:pt x="0" y="268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0" y="269"/>
                      <a:pt x="2" y="270"/>
                      <a:pt x="3" y="271"/>
                    </a:cubicBezTo>
                    <a:cubicBezTo>
                      <a:pt x="3" y="275"/>
                      <a:pt x="4" y="278"/>
                      <a:pt x="4" y="282"/>
                    </a:cubicBezTo>
                    <a:cubicBezTo>
                      <a:pt x="5" y="283"/>
                      <a:pt x="5" y="283"/>
                      <a:pt x="5" y="284"/>
                    </a:cubicBezTo>
                    <a:cubicBezTo>
                      <a:pt x="10" y="335"/>
                      <a:pt x="25" y="381"/>
                      <a:pt x="48" y="418"/>
                    </a:cubicBezTo>
                    <a:cubicBezTo>
                      <a:pt x="23" y="377"/>
                      <a:pt x="37" y="299"/>
                      <a:pt x="92" y="290"/>
                    </a:cubicBezTo>
                    <a:cubicBezTo>
                      <a:pt x="158" y="280"/>
                      <a:pt x="169" y="399"/>
                      <a:pt x="172" y="441"/>
                    </a:cubicBezTo>
                    <a:cubicBezTo>
                      <a:pt x="174" y="484"/>
                      <a:pt x="145" y="521"/>
                      <a:pt x="145" y="564"/>
                    </a:cubicBezTo>
                    <a:cubicBezTo>
                      <a:pt x="145" y="613"/>
                      <a:pt x="170" y="653"/>
                      <a:pt x="201" y="659"/>
                    </a:cubicBezTo>
                    <a:cubicBezTo>
                      <a:pt x="187" y="656"/>
                      <a:pt x="174" y="616"/>
                      <a:pt x="172" y="604"/>
                    </a:cubicBezTo>
                    <a:cubicBezTo>
                      <a:pt x="168" y="580"/>
                      <a:pt x="175" y="551"/>
                      <a:pt x="182" y="528"/>
                    </a:cubicBezTo>
                    <a:cubicBezTo>
                      <a:pt x="190" y="501"/>
                      <a:pt x="211" y="483"/>
                      <a:pt x="229" y="462"/>
                    </a:cubicBezTo>
                    <a:cubicBezTo>
                      <a:pt x="247" y="440"/>
                      <a:pt x="262" y="414"/>
                      <a:pt x="272" y="386"/>
                    </a:cubicBezTo>
                    <a:cubicBezTo>
                      <a:pt x="275" y="378"/>
                      <a:pt x="278" y="370"/>
                      <a:pt x="280" y="362"/>
                    </a:cubicBezTo>
                    <a:cubicBezTo>
                      <a:pt x="284" y="420"/>
                      <a:pt x="307" y="484"/>
                      <a:pt x="307" y="484"/>
                    </a:cubicBezTo>
                    <a:cubicBezTo>
                      <a:pt x="299" y="437"/>
                      <a:pt x="325" y="406"/>
                      <a:pt x="325" y="406"/>
                    </a:cubicBezTo>
                    <a:cubicBezTo>
                      <a:pt x="397" y="291"/>
                      <a:pt x="370" y="198"/>
                      <a:pt x="370" y="198"/>
                    </a:cubicBezTo>
                    <a:cubicBezTo>
                      <a:pt x="351" y="85"/>
                      <a:pt x="277" y="0"/>
                      <a:pt x="189" y="0"/>
                    </a:cubicBezTo>
                    <a:cubicBezTo>
                      <a:pt x="87" y="0"/>
                      <a:pt x="3" y="114"/>
                      <a:pt x="3" y="254"/>
                    </a:cubicBezTo>
                    <a:cubicBezTo>
                      <a:pt x="3" y="258"/>
                      <a:pt x="2" y="263"/>
                      <a:pt x="2" y="268"/>
                    </a:cubicBezTo>
                    <a:close/>
                  </a:path>
                </a:pathLst>
              </a:custGeom>
              <a:solidFill>
                <a:srgbClr val="F15A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7" name="Freeform 134"/>
              <p:cNvSpPr>
                <a:spLocks/>
              </p:cNvSpPr>
              <p:nvPr/>
            </p:nvSpPr>
            <p:spPr bwMode="auto">
              <a:xfrm>
                <a:off x="6794500" y="2892426"/>
                <a:ext cx="1223963" cy="1563688"/>
              </a:xfrm>
              <a:custGeom>
                <a:avLst/>
                <a:gdLst>
                  <a:gd name="T0" fmla="*/ 154 w 324"/>
                  <a:gd name="T1" fmla="*/ 0 h 415"/>
                  <a:gd name="T2" fmla="*/ 304 w 324"/>
                  <a:gd name="T3" fmla="*/ 172 h 415"/>
                  <a:gd name="T4" fmla="*/ 305 w 324"/>
                  <a:gd name="T5" fmla="*/ 174 h 415"/>
                  <a:gd name="T6" fmla="*/ 305 w 324"/>
                  <a:gd name="T7" fmla="*/ 176 h 415"/>
                  <a:gd name="T8" fmla="*/ 276 w 324"/>
                  <a:gd name="T9" fmla="*/ 338 h 415"/>
                  <a:gd name="T10" fmla="*/ 255 w 324"/>
                  <a:gd name="T11" fmla="*/ 261 h 415"/>
                  <a:gd name="T12" fmla="*/ 230 w 324"/>
                  <a:gd name="T13" fmla="*/ 302 h 415"/>
                  <a:gd name="T14" fmla="*/ 170 w 324"/>
                  <a:gd name="T15" fmla="*/ 412 h 415"/>
                  <a:gd name="T16" fmla="*/ 167 w 324"/>
                  <a:gd name="T17" fmla="*/ 415 h 415"/>
                  <a:gd name="T18" fmla="*/ 167 w 324"/>
                  <a:gd name="T19" fmla="*/ 409 h 415"/>
                  <a:gd name="T20" fmla="*/ 65 w 324"/>
                  <a:gd name="T21" fmla="*/ 228 h 415"/>
                  <a:gd name="T22" fmla="*/ 52 w 324"/>
                  <a:gd name="T23" fmla="*/ 229 h 415"/>
                  <a:gd name="T24" fmla="*/ 2 w 324"/>
                  <a:gd name="T25" fmla="*/ 256 h 415"/>
                  <a:gd name="T26" fmla="*/ 1 w 324"/>
                  <a:gd name="T27" fmla="*/ 251 h 415"/>
                  <a:gd name="T28" fmla="*/ 1 w 324"/>
                  <a:gd name="T29" fmla="*/ 249 h 415"/>
                  <a:gd name="T30" fmla="*/ 0 w 324"/>
                  <a:gd name="T31" fmla="*/ 239 h 415"/>
                  <a:gd name="T32" fmla="*/ 0 w 324"/>
                  <a:gd name="T33" fmla="*/ 236 h 415"/>
                  <a:gd name="T34" fmla="*/ 0 w 324"/>
                  <a:gd name="T35" fmla="*/ 223 h 415"/>
                  <a:gd name="T36" fmla="*/ 154 w 324"/>
                  <a:gd name="T37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4" h="415">
                    <a:moveTo>
                      <a:pt x="154" y="0"/>
                    </a:moveTo>
                    <a:cubicBezTo>
                      <a:pt x="225" y="0"/>
                      <a:pt x="288" y="73"/>
                      <a:pt x="304" y="172"/>
                    </a:cubicBezTo>
                    <a:cubicBezTo>
                      <a:pt x="305" y="174"/>
                      <a:pt x="305" y="174"/>
                      <a:pt x="305" y="174"/>
                    </a:cubicBezTo>
                    <a:cubicBezTo>
                      <a:pt x="305" y="176"/>
                      <a:pt x="305" y="176"/>
                      <a:pt x="305" y="176"/>
                    </a:cubicBezTo>
                    <a:cubicBezTo>
                      <a:pt x="306" y="179"/>
                      <a:pt x="324" y="248"/>
                      <a:pt x="276" y="338"/>
                    </a:cubicBezTo>
                    <a:cubicBezTo>
                      <a:pt x="276" y="335"/>
                      <a:pt x="256" y="263"/>
                      <a:pt x="255" y="261"/>
                    </a:cubicBezTo>
                    <a:cubicBezTo>
                      <a:pt x="256" y="270"/>
                      <a:pt x="235" y="292"/>
                      <a:pt x="230" y="302"/>
                    </a:cubicBezTo>
                    <a:cubicBezTo>
                      <a:pt x="209" y="338"/>
                      <a:pt x="198" y="379"/>
                      <a:pt x="170" y="412"/>
                    </a:cubicBezTo>
                    <a:cubicBezTo>
                      <a:pt x="169" y="413"/>
                      <a:pt x="168" y="414"/>
                      <a:pt x="167" y="415"/>
                    </a:cubicBezTo>
                    <a:cubicBezTo>
                      <a:pt x="167" y="413"/>
                      <a:pt x="167" y="411"/>
                      <a:pt x="167" y="409"/>
                    </a:cubicBezTo>
                    <a:cubicBezTo>
                      <a:pt x="159" y="260"/>
                      <a:pt x="107" y="228"/>
                      <a:pt x="65" y="228"/>
                    </a:cubicBezTo>
                    <a:cubicBezTo>
                      <a:pt x="61" y="228"/>
                      <a:pt x="57" y="229"/>
                      <a:pt x="52" y="229"/>
                    </a:cubicBezTo>
                    <a:cubicBezTo>
                      <a:pt x="33" y="232"/>
                      <a:pt x="15" y="242"/>
                      <a:pt x="2" y="256"/>
                    </a:cubicBezTo>
                    <a:cubicBezTo>
                      <a:pt x="2" y="254"/>
                      <a:pt x="1" y="253"/>
                      <a:pt x="1" y="251"/>
                    </a:cubicBezTo>
                    <a:cubicBezTo>
                      <a:pt x="1" y="249"/>
                      <a:pt x="1" y="249"/>
                      <a:pt x="1" y="249"/>
                    </a:cubicBezTo>
                    <a:cubicBezTo>
                      <a:pt x="1" y="246"/>
                      <a:pt x="1" y="242"/>
                      <a:pt x="0" y="239"/>
                    </a:cubicBezTo>
                    <a:cubicBezTo>
                      <a:pt x="0" y="239"/>
                      <a:pt x="0" y="236"/>
                      <a:pt x="0" y="236"/>
                    </a:cubicBezTo>
                    <a:cubicBezTo>
                      <a:pt x="0" y="231"/>
                      <a:pt x="0" y="227"/>
                      <a:pt x="0" y="223"/>
                    </a:cubicBezTo>
                    <a:cubicBezTo>
                      <a:pt x="0" y="100"/>
                      <a:pt x="69" y="0"/>
                      <a:pt x="154" y="0"/>
                    </a:cubicBezTo>
                    <a:close/>
                  </a:path>
                </a:pathLst>
              </a:custGeom>
              <a:solidFill>
                <a:srgbClr val="F7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8" name="Freeform 135"/>
              <p:cNvSpPr>
                <a:spLocks/>
              </p:cNvSpPr>
              <p:nvPr/>
            </p:nvSpPr>
            <p:spPr bwMode="auto">
              <a:xfrm>
                <a:off x="6994525" y="2979738"/>
                <a:ext cx="801688" cy="1130300"/>
              </a:xfrm>
              <a:custGeom>
                <a:avLst/>
                <a:gdLst>
                  <a:gd name="T0" fmla="*/ 43 w 212"/>
                  <a:gd name="T1" fmla="*/ 142 h 300"/>
                  <a:gd name="T2" fmla="*/ 34 w 212"/>
                  <a:gd name="T3" fmla="*/ 142 h 300"/>
                  <a:gd name="T4" fmla="*/ 1 w 212"/>
                  <a:gd name="T5" fmla="*/ 159 h 300"/>
                  <a:gd name="T6" fmla="*/ 1 w 212"/>
                  <a:gd name="T7" fmla="*/ 156 h 300"/>
                  <a:gd name="T8" fmla="*/ 1 w 212"/>
                  <a:gd name="T9" fmla="*/ 155 h 300"/>
                  <a:gd name="T10" fmla="*/ 0 w 212"/>
                  <a:gd name="T11" fmla="*/ 148 h 300"/>
                  <a:gd name="T12" fmla="*/ 0 w 212"/>
                  <a:gd name="T13" fmla="*/ 146 h 300"/>
                  <a:gd name="T14" fmla="*/ 0 w 212"/>
                  <a:gd name="T15" fmla="*/ 139 h 300"/>
                  <a:gd name="T16" fmla="*/ 101 w 212"/>
                  <a:gd name="T17" fmla="*/ 0 h 300"/>
                  <a:gd name="T18" fmla="*/ 199 w 212"/>
                  <a:gd name="T19" fmla="*/ 107 h 300"/>
                  <a:gd name="T20" fmla="*/ 200 w 212"/>
                  <a:gd name="T21" fmla="*/ 108 h 300"/>
                  <a:gd name="T22" fmla="*/ 200 w 212"/>
                  <a:gd name="T23" fmla="*/ 109 h 300"/>
                  <a:gd name="T24" fmla="*/ 181 w 212"/>
                  <a:gd name="T25" fmla="*/ 210 h 300"/>
                  <a:gd name="T26" fmla="*/ 167 w 212"/>
                  <a:gd name="T27" fmla="*/ 162 h 300"/>
                  <a:gd name="T28" fmla="*/ 150 w 212"/>
                  <a:gd name="T29" fmla="*/ 187 h 300"/>
                  <a:gd name="T30" fmla="*/ 121 w 212"/>
                  <a:gd name="T31" fmla="*/ 300 h 300"/>
                  <a:gd name="T32" fmla="*/ 43 w 212"/>
                  <a:gd name="T33" fmla="*/ 142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2" h="300">
                    <a:moveTo>
                      <a:pt x="43" y="142"/>
                    </a:moveTo>
                    <a:cubicBezTo>
                      <a:pt x="40" y="142"/>
                      <a:pt x="37" y="142"/>
                      <a:pt x="34" y="142"/>
                    </a:cubicBezTo>
                    <a:cubicBezTo>
                      <a:pt x="21" y="144"/>
                      <a:pt x="10" y="150"/>
                      <a:pt x="1" y="159"/>
                    </a:cubicBezTo>
                    <a:cubicBezTo>
                      <a:pt x="1" y="158"/>
                      <a:pt x="1" y="157"/>
                      <a:pt x="1" y="156"/>
                    </a:cubicBezTo>
                    <a:cubicBezTo>
                      <a:pt x="1" y="155"/>
                      <a:pt x="1" y="155"/>
                      <a:pt x="1" y="155"/>
                    </a:cubicBezTo>
                    <a:cubicBezTo>
                      <a:pt x="0" y="152"/>
                      <a:pt x="0" y="150"/>
                      <a:pt x="0" y="148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3"/>
                      <a:pt x="0" y="141"/>
                      <a:pt x="0" y="139"/>
                    </a:cubicBezTo>
                    <a:cubicBezTo>
                      <a:pt x="0" y="62"/>
                      <a:pt x="45" y="0"/>
                      <a:pt x="101" y="0"/>
                    </a:cubicBezTo>
                    <a:cubicBezTo>
                      <a:pt x="147" y="0"/>
                      <a:pt x="189" y="45"/>
                      <a:pt x="199" y="107"/>
                    </a:cubicBezTo>
                    <a:cubicBezTo>
                      <a:pt x="200" y="108"/>
                      <a:pt x="200" y="108"/>
                      <a:pt x="200" y="108"/>
                    </a:cubicBez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1" y="111"/>
                      <a:pt x="212" y="154"/>
                      <a:pt x="181" y="210"/>
                    </a:cubicBezTo>
                    <a:cubicBezTo>
                      <a:pt x="181" y="208"/>
                      <a:pt x="167" y="164"/>
                      <a:pt x="167" y="162"/>
                    </a:cubicBezTo>
                    <a:cubicBezTo>
                      <a:pt x="168" y="168"/>
                      <a:pt x="154" y="181"/>
                      <a:pt x="150" y="187"/>
                    </a:cubicBezTo>
                    <a:cubicBezTo>
                      <a:pt x="137" y="210"/>
                      <a:pt x="126" y="275"/>
                      <a:pt x="121" y="300"/>
                    </a:cubicBezTo>
                    <a:cubicBezTo>
                      <a:pt x="121" y="300"/>
                      <a:pt x="94" y="134"/>
                      <a:pt x="43" y="142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2284413" y="412750"/>
              <a:ext cx="2824162" cy="4770438"/>
              <a:chOff x="2284413" y="412750"/>
              <a:chExt cx="2824162" cy="4770438"/>
            </a:xfrm>
          </p:grpSpPr>
          <p:sp>
            <p:nvSpPr>
              <p:cNvPr id="104" name="Freeform 102"/>
              <p:cNvSpPr>
                <a:spLocks/>
              </p:cNvSpPr>
              <p:nvPr/>
            </p:nvSpPr>
            <p:spPr bwMode="auto">
              <a:xfrm>
                <a:off x="2284413" y="3319463"/>
                <a:ext cx="1177925" cy="1860550"/>
              </a:xfrm>
              <a:custGeom>
                <a:avLst/>
                <a:gdLst>
                  <a:gd name="T0" fmla="*/ 156 w 313"/>
                  <a:gd name="T1" fmla="*/ 0 h 495"/>
                  <a:gd name="T2" fmla="*/ 0 w 313"/>
                  <a:gd name="T3" fmla="*/ 159 h 495"/>
                  <a:gd name="T4" fmla="*/ 0 w 313"/>
                  <a:gd name="T5" fmla="*/ 163 h 495"/>
                  <a:gd name="T6" fmla="*/ 0 w 313"/>
                  <a:gd name="T7" fmla="*/ 163 h 495"/>
                  <a:gd name="T8" fmla="*/ 101 w 313"/>
                  <a:gd name="T9" fmla="*/ 480 h 495"/>
                  <a:gd name="T10" fmla="*/ 106 w 313"/>
                  <a:gd name="T11" fmla="*/ 486 h 495"/>
                  <a:gd name="T12" fmla="*/ 106 w 313"/>
                  <a:gd name="T13" fmla="*/ 486 h 495"/>
                  <a:gd name="T14" fmla="*/ 106 w 313"/>
                  <a:gd name="T15" fmla="*/ 486 h 495"/>
                  <a:gd name="T16" fmla="*/ 128 w 313"/>
                  <a:gd name="T17" fmla="*/ 495 h 495"/>
                  <a:gd name="T18" fmla="*/ 158 w 313"/>
                  <a:gd name="T19" fmla="*/ 469 h 495"/>
                  <a:gd name="T20" fmla="*/ 156 w 313"/>
                  <a:gd name="T21" fmla="*/ 463 h 495"/>
                  <a:gd name="T22" fmla="*/ 156 w 313"/>
                  <a:gd name="T23" fmla="*/ 463 h 495"/>
                  <a:gd name="T24" fmla="*/ 148 w 313"/>
                  <a:gd name="T25" fmla="*/ 415 h 495"/>
                  <a:gd name="T26" fmla="*/ 191 w 313"/>
                  <a:gd name="T27" fmla="*/ 311 h 495"/>
                  <a:gd name="T28" fmla="*/ 191 w 313"/>
                  <a:gd name="T29" fmla="*/ 310 h 495"/>
                  <a:gd name="T30" fmla="*/ 270 w 313"/>
                  <a:gd name="T31" fmla="*/ 264 h 495"/>
                  <a:gd name="T32" fmla="*/ 313 w 313"/>
                  <a:gd name="T33" fmla="*/ 157 h 495"/>
                  <a:gd name="T34" fmla="*/ 156 w 313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495">
                    <a:moveTo>
                      <a:pt x="156" y="0"/>
                    </a:moveTo>
                    <a:cubicBezTo>
                      <a:pt x="70" y="0"/>
                      <a:pt x="0" y="72"/>
                      <a:pt x="0" y="159"/>
                    </a:cubicBezTo>
                    <a:cubicBezTo>
                      <a:pt x="0" y="159"/>
                      <a:pt x="0" y="163"/>
                      <a:pt x="0" y="163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0" y="283"/>
                      <a:pt x="38" y="389"/>
                      <a:pt x="101" y="480"/>
                    </a:cubicBezTo>
                    <a:cubicBezTo>
                      <a:pt x="102" y="482"/>
                      <a:pt x="104" y="484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11" y="491"/>
                      <a:pt x="119" y="495"/>
                      <a:pt x="128" y="495"/>
                    </a:cubicBezTo>
                    <a:cubicBezTo>
                      <a:pt x="145" y="495"/>
                      <a:pt x="158" y="486"/>
                      <a:pt x="158" y="469"/>
                    </a:cubicBezTo>
                    <a:cubicBezTo>
                      <a:pt x="158" y="465"/>
                      <a:pt x="158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52" y="443"/>
                      <a:pt x="145" y="431"/>
                      <a:pt x="148" y="415"/>
                    </a:cubicBezTo>
                    <a:cubicBezTo>
                      <a:pt x="155" y="374"/>
                      <a:pt x="164" y="339"/>
                      <a:pt x="191" y="311"/>
                    </a:cubicBezTo>
                    <a:cubicBezTo>
                      <a:pt x="191" y="311"/>
                      <a:pt x="191" y="310"/>
                      <a:pt x="191" y="310"/>
                    </a:cubicBezTo>
                    <a:cubicBezTo>
                      <a:pt x="212" y="288"/>
                      <a:pt x="239" y="271"/>
                      <a:pt x="270" y="264"/>
                    </a:cubicBezTo>
                    <a:cubicBezTo>
                      <a:pt x="297" y="236"/>
                      <a:pt x="313" y="198"/>
                      <a:pt x="313" y="157"/>
                    </a:cubicBezTo>
                    <a:cubicBezTo>
                      <a:pt x="313" y="70"/>
                      <a:pt x="243" y="0"/>
                      <a:pt x="156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5" name="Freeform 103"/>
              <p:cNvSpPr>
                <a:spLocks/>
              </p:cNvSpPr>
              <p:nvPr/>
            </p:nvSpPr>
            <p:spPr bwMode="auto">
              <a:xfrm>
                <a:off x="2284413" y="3319463"/>
                <a:ext cx="1177925" cy="1860550"/>
              </a:xfrm>
              <a:custGeom>
                <a:avLst/>
                <a:gdLst>
                  <a:gd name="T0" fmla="*/ 156 w 313"/>
                  <a:gd name="T1" fmla="*/ 0 h 495"/>
                  <a:gd name="T2" fmla="*/ 0 w 313"/>
                  <a:gd name="T3" fmla="*/ 159 h 495"/>
                  <a:gd name="T4" fmla="*/ 0 w 313"/>
                  <a:gd name="T5" fmla="*/ 163 h 495"/>
                  <a:gd name="T6" fmla="*/ 0 w 313"/>
                  <a:gd name="T7" fmla="*/ 163 h 495"/>
                  <a:gd name="T8" fmla="*/ 101 w 313"/>
                  <a:gd name="T9" fmla="*/ 480 h 495"/>
                  <a:gd name="T10" fmla="*/ 106 w 313"/>
                  <a:gd name="T11" fmla="*/ 486 h 495"/>
                  <a:gd name="T12" fmla="*/ 106 w 313"/>
                  <a:gd name="T13" fmla="*/ 486 h 495"/>
                  <a:gd name="T14" fmla="*/ 106 w 313"/>
                  <a:gd name="T15" fmla="*/ 486 h 495"/>
                  <a:gd name="T16" fmla="*/ 128 w 313"/>
                  <a:gd name="T17" fmla="*/ 495 h 495"/>
                  <a:gd name="T18" fmla="*/ 158 w 313"/>
                  <a:gd name="T19" fmla="*/ 469 h 495"/>
                  <a:gd name="T20" fmla="*/ 156 w 313"/>
                  <a:gd name="T21" fmla="*/ 463 h 495"/>
                  <a:gd name="T22" fmla="*/ 156 w 313"/>
                  <a:gd name="T23" fmla="*/ 463 h 495"/>
                  <a:gd name="T24" fmla="*/ 148 w 313"/>
                  <a:gd name="T25" fmla="*/ 415 h 495"/>
                  <a:gd name="T26" fmla="*/ 191 w 313"/>
                  <a:gd name="T27" fmla="*/ 311 h 495"/>
                  <a:gd name="T28" fmla="*/ 191 w 313"/>
                  <a:gd name="T29" fmla="*/ 310 h 495"/>
                  <a:gd name="T30" fmla="*/ 270 w 313"/>
                  <a:gd name="T31" fmla="*/ 264 h 495"/>
                  <a:gd name="T32" fmla="*/ 313 w 313"/>
                  <a:gd name="T33" fmla="*/ 157 h 495"/>
                  <a:gd name="T34" fmla="*/ 156 w 313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495">
                    <a:moveTo>
                      <a:pt x="156" y="0"/>
                    </a:moveTo>
                    <a:cubicBezTo>
                      <a:pt x="70" y="0"/>
                      <a:pt x="0" y="72"/>
                      <a:pt x="0" y="159"/>
                    </a:cubicBezTo>
                    <a:cubicBezTo>
                      <a:pt x="0" y="159"/>
                      <a:pt x="0" y="163"/>
                      <a:pt x="0" y="163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0" y="283"/>
                      <a:pt x="38" y="389"/>
                      <a:pt x="101" y="480"/>
                    </a:cubicBezTo>
                    <a:cubicBezTo>
                      <a:pt x="102" y="482"/>
                      <a:pt x="104" y="484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11" y="491"/>
                      <a:pt x="119" y="495"/>
                      <a:pt x="128" y="495"/>
                    </a:cubicBezTo>
                    <a:cubicBezTo>
                      <a:pt x="145" y="495"/>
                      <a:pt x="158" y="486"/>
                      <a:pt x="158" y="469"/>
                    </a:cubicBezTo>
                    <a:cubicBezTo>
                      <a:pt x="158" y="465"/>
                      <a:pt x="158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52" y="443"/>
                      <a:pt x="145" y="431"/>
                      <a:pt x="148" y="415"/>
                    </a:cubicBezTo>
                    <a:cubicBezTo>
                      <a:pt x="155" y="374"/>
                      <a:pt x="164" y="339"/>
                      <a:pt x="191" y="311"/>
                    </a:cubicBezTo>
                    <a:cubicBezTo>
                      <a:pt x="191" y="311"/>
                      <a:pt x="191" y="310"/>
                      <a:pt x="191" y="310"/>
                    </a:cubicBezTo>
                    <a:cubicBezTo>
                      <a:pt x="212" y="288"/>
                      <a:pt x="239" y="271"/>
                      <a:pt x="270" y="264"/>
                    </a:cubicBezTo>
                    <a:cubicBezTo>
                      <a:pt x="297" y="236"/>
                      <a:pt x="313" y="198"/>
                      <a:pt x="313" y="157"/>
                    </a:cubicBezTo>
                    <a:cubicBezTo>
                      <a:pt x="313" y="70"/>
                      <a:pt x="243" y="0"/>
                      <a:pt x="156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6" name="Freeform 104"/>
              <p:cNvSpPr>
                <a:spLocks/>
              </p:cNvSpPr>
              <p:nvPr/>
            </p:nvSpPr>
            <p:spPr bwMode="auto">
              <a:xfrm>
                <a:off x="2284413" y="3319463"/>
                <a:ext cx="1177925" cy="1860550"/>
              </a:xfrm>
              <a:custGeom>
                <a:avLst/>
                <a:gdLst>
                  <a:gd name="T0" fmla="*/ 156 w 313"/>
                  <a:gd name="T1" fmla="*/ 0 h 495"/>
                  <a:gd name="T2" fmla="*/ 0 w 313"/>
                  <a:gd name="T3" fmla="*/ 159 h 495"/>
                  <a:gd name="T4" fmla="*/ 0 w 313"/>
                  <a:gd name="T5" fmla="*/ 163 h 495"/>
                  <a:gd name="T6" fmla="*/ 0 w 313"/>
                  <a:gd name="T7" fmla="*/ 163 h 495"/>
                  <a:gd name="T8" fmla="*/ 101 w 313"/>
                  <a:gd name="T9" fmla="*/ 480 h 495"/>
                  <a:gd name="T10" fmla="*/ 106 w 313"/>
                  <a:gd name="T11" fmla="*/ 486 h 495"/>
                  <a:gd name="T12" fmla="*/ 106 w 313"/>
                  <a:gd name="T13" fmla="*/ 486 h 495"/>
                  <a:gd name="T14" fmla="*/ 106 w 313"/>
                  <a:gd name="T15" fmla="*/ 486 h 495"/>
                  <a:gd name="T16" fmla="*/ 128 w 313"/>
                  <a:gd name="T17" fmla="*/ 495 h 495"/>
                  <a:gd name="T18" fmla="*/ 158 w 313"/>
                  <a:gd name="T19" fmla="*/ 469 h 495"/>
                  <a:gd name="T20" fmla="*/ 156 w 313"/>
                  <a:gd name="T21" fmla="*/ 463 h 495"/>
                  <a:gd name="T22" fmla="*/ 156 w 313"/>
                  <a:gd name="T23" fmla="*/ 463 h 495"/>
                  <a:gd name="T24" fmla="*/ 148 w 313"/>
                  <a:gd name="T25" fmla="*/ 415 h 495"/>
                  <a:gd name="T26" fmla="*/ 191 w 313"/>
                  <a:gd name="T27" fmla="*/ 311 h 495"/>
                  <a:gd name="T28" fmla="*/ 191 w 313"/>
                  <a:gd name="T29" fmla="*/ 310 h 495"/>
                  <a:gd name="T30" fmla="*/ 270 w 313"/>
                  <a:gd name="T31" fmla="*/ 264 h 495"/>
                  <a:gd name="T32" fmla="*/ 313 w 313"/>
                  <a:gd name="T33" fmla="*/ 157 h 495"/>
                  <a:gd name="T34" fmla="*/ 156 w 313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495">
                    <a:moveTo>
                      <a:pt x="156" y="0"/>
                    </a:moveTo>
                    <a:cubicBezTo>
                      <a:pt x="70" y="0"/>
                      <a:pt x="0" y="72"/>
                      <a:pt x="0" y="159"/>
                    </a:cubicBezTo>
                    <a:cubicBezTo>
                      <a:pt x="0" y="159"/>
                      <a:pt x="0" y="163"/>
                      <a:pt x="0" y="163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0" y="283"/>
                      <a:pt x="38" y="389"/>
                      <a:pt x="101" y="480"/>
                    </a:cubicBezTo>
                    <a:cubicBezTo>
                      <a:pt x="102" y="482"/>
                      <a:pt x="104" y="484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11" y="491"/>
                      <a:pt x="119" y="495"/>
                      <a:pt x="128" y="495"/>
                    </a:cubicBezTo>
                    <a:cubicBezTo>
                      <a:pt x="145" y="495"/>
                      <a:pt x="158" y="486"/>
                      <a:pt x="158" y="469"/>
                    </a:cubicBezTo>
                    <a:cubicBezTo>
                      <a:pt x="158" y="465"/>
                      <a:pt x="158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52" y="443"/>
                      <a:pt x="145" y="431"/>
                      <a:pt x="148" y="415"/>
                    </a:cubicBezTo>
                    <a:cubicBezTo>
                      <a:pt x="155" y="374"/>
                      <a:pt x="164" y="339"/>
                      <a:pt x="191" y="311"/>
                    </a:cubicBezTo>
                    <a:cubicBezTo>
                      <a:pt x="191" y="311"/>
                      <a:pt x="191" y="310"/>
                      <a:pt x="191" y="310"/>
                    </a:cubicBezTo>
                    <a:cubicBezTo>
                      <a:pt x="212" y="288"/>
                      <a:pt x="239" y="271"/>
                      <a:pt x="270" y="264"/>
                    </a:cubicBezTo>
                    <a:cubicBezTo>
                      <a:pt x="297" y="236"/>
                      <a:pt x="313" y="198"/>
                      <a:pt x="313" y="157"/>
                    </a:cubicBezTo>
                    <a:cubicBezTo>
                      <a:pt x="313" y="70"/>
                      <a:pt x="243" y="0"/>
                      <a:pt x="156" y="0"/>
                    </a:cubicBezTo>
                    <a:close/>
                  </a:path>
                </a:pathLst>
              </a:custGeom>
              <a:solidFill>
                <a:srgbClr val="25648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7" name="Freeform 105"/>
              <p:cNvSpPr>
                <a:spLocks/>
              </p:cNvSpPr>
              <p:nvPr/>
            </p:nvSpPr>
            <p:spPr bwMode="auto">
              <a:xfrm>
                <a:off x="3933825" y="3319463"/>
                <a:ext cx="1174750" cy="1860550"/>
              </a:xfrm>
              <a:custGeom>
                <a:avLst/>
                <a:gdLst>
                  <a:gd name="T0" fmla="*/ 156 w 312"/>
                  <a:gd name="T1" fmla="*/ 0 h 495"/>
                  <a:gd name="T2" fmla="*/ 312 w 312"/>
                  <a:gd name="T3" fmla="*/ 159 h 495"/>
                  <a:gd name="T4" fmla="*/ 312 w 312"/>
                  <a:gd name="T5" fmla="*/ 163 h 495"/>
                  <a:gd name="T6" fmla="*/ 312 w 312"/>
                  <a:gd name="T7" fmla="*/ 163 h 495"/>
                  <a:gd name="T8" fmla="*/ 212 w 312"/>
                  <a:gd name="T9" fmla="*/ 480 h 495"/>
                  <a:gd name="T10" fmla="*/ 207 w 312"/>
                  <a:gd name="T11" fmla="*/ 486 h 495"/>
                  <a:gd name="T12" fmla="*/ 207 w 312"/>
                  <a:gd name="T13" fmla="*/ 486 h 495"/>
                  <a:gd name="T14" fmla="*/ 207 w 312"/>
                  <a:gd name="T15" fmla="*/ 486 h 495"/>
                  <a:gd name="T16" fmla="*/ 184 w 312"/>
                  <a:gd name="T17" fmla="*/ 495 h 495"/>
                  <a:gd name="T18" fmla="*/ 154 w 312"/>
                  <a:gd name="T19" fmla="*/ 469 h 495"/>
                  <a:gd name="T20" fmla="*/ 156 w 312"/>
                  <a:gd name="T21" fmla="*/ 463 h 495"/>
                  <a:gd name="T22" fmla="*/ 156 w 312"/>
                  <a:gd name="T23" fmla="*/ 463 h 495"/>
                  <a:gd name="T24" fmla="*/ 165 w 312"/>
                  <a:gd name="T25" fmla="*/ 415 h 495"/>
                  <a:gd name="T26" fmla="*/ 122 w 312"/>
                  <a:gd name="T27" fmla="*/ 311 h 495"/>
                  <a:gd name="T28" fmla="*/ 122 w 312"/>
                  <a:gd name="T29" fmla="*/ 310 h 495"/>
                  <a:gd name="T30" fmla="*/ 42 w 312"/>
                  <a:gd name="T31" fmla="*/ 264 h 495"/>
                  <a:gd name="T32" fmla="*/ 0 w 312"/>
                  <a:gd name="T33" fmla="*/ 157 h 495"/>
                  <a:gd name="T34" fmla="*/ 156 w 312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2" h="495">
                    <a:moveTo>
                      <a:pt x="156" y="0"/>
                    </a:moveTo>
                    <a:cubicBezTo>
                      <a:pt x="242" y="0"/>
                      <a:pt x="312" y="72"/>
                      <a:pt x="312" y="159"/>
                    </a:cubicBezTo>
                    <a:cubicBezTo>
                      <a:pt x="312" y="159"/>
                      <a:pt x="312" y="163"/>
                      <a:pt x="312" y="163"/>
                    </a:cubicBezTo>
                    <a:cubicBezTo>
                      <a:pt x="312" y="163"/>
                      <a:pt x="312" y="163"/>
                      <a:pt x="312" y="163"/>
                    </a:cubicBezTo>
                    <a:cubicBezTo>
                      <a:pt x="312" y="283"/>
                      <a:pt x="275" y="389"/>
                      <a:pt x="212" y="480"/>
                    </a:cubicBezTo>
                    <a:cubicBezTo>
                      <a:pt x="210" y="482"/>
                      <a:pt x="209" y="484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1" y="491"/>
                      <a:pt x="193" y="495"/>
                      <a:pt x="184" y="495"/>
                    </a:cubicBezTo>
                    <a:cubicBezTo>
                      <a:pt x="168" y="495"/>
                      <a:pt x="154" y="486"/>
                      <a:pt x="154" y="469"/>
                    </a:cubicBezTo>
                    <a:cubicBezTo>
                      <a:pt x="154" y="465"/>
                      <a:pt x="155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60" y="443"/>
                      <a:pt x="167" y="431"/>
                      <a:pt x="165" y="415"/>
                    </a:cubicBezTo>
                    <a:cubicBezTo>
                      <a:pt x="158" y="374"/>
                      <a:pt x="148" y="339"/>
                      <a:pt x="122" y="311"/>
                    </a:cubicBezTo>
                    <a:cubicBezTo>
                      <a:pt x="122" y="311"/>
                      <a:pt x="122" y="310"/>
                      <a:pt x="122" y="310"/>
                    </a:cubicBezTo>
                    <a:cubicBezTo>
                      <a:pt x="101" y="288"/>
                      <a:pt x="73" y="271"/>
                      <a:pt x="42" y="264"/>
                    </a:cubicBezTo>
                    <a:cubicBezTo>
                      <a:pt x="16" y="236"/>
                      <a:pt x="0" y="198"/>
                      <a:pt x="0" y="157"/>
                    </a:cubicBezTo>
                    <a:cubicBezTo>
                      <a:pt x="0" y="70"/>
                      <a:pt x="70" y="0"/>
                      <a:pt x="156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8" name="Freeform 106"/>
              <p:cNvSpPr>
                <a:spLocks/>
              </p:cNvSpPr>
              <p:nvPr/>
            </p:nvSpPr>
            <p:spPr bwMode="auto">
              <a:xfrm>
                <a:off x="3933825" y="3319463"/>
                <a:ext cx="1174750" cy="1860550"/>
              </a:xfrm>
              <a:custGeom>
                <a:avLst/>
                <a:gdLst>
                  <a:gd name="T0" fmla="*/ 156 w 312"/>
                  <a:gd name="T1" fmla="*/ 0 h 495"/>
                  <a:gd name="T2" fmla="*/ 312 w 312"/>
                  <a:gd name="T3" fmla="*/ 159 h 495"/>
                  <a:gd name="T4" fmla="*/ 312 w 312"/>
                  <a:gd name="T5" fmla="*/ 163 h 495"/>
                  <a:gd name="T6" fmla="*/ 312 w 312"/>
                  <a:gd name="T7" fmla="*/ 163 h 495"/>
                  <a:gd name="T8" fmla="*/ 212 w 312"/>
                  <a:gd name="T9" fmla="*/ 480 h 495"/>
                  <a:gd name="T10" fmla="*/ 207 w 312"/>
                  <a:gd name="T11" fmla="*/ 486 h 495"/>
                  <a:gd name="T12" fmla="*/ 207 w 312"/>
                  <a:gd name="T13" fmla="*/ 486 h 495"/>
                  <a:gd name="T14" fmla="*/ 207 w 312"/>
                  <a:gd name="T15" fmla="*/ 486 h 495"/>
                  <a:gd name="T16" fmla="*/ 184 w 312"/>
                  <a:gd name="T17" fmla="*/ 495 h 495"/>
                  <a:gd name="T18" fmla="*/ 154 w 312"/>
                  <a:gd name="T19" fmla="*/ 469 h 495"/>
                  <a:gd name="T20" fmla="*/ 156 w 312"/>
                  <a:gd name="T21" fmla="*/ 463 h 495"/>
                  <a:gd name="T22" fmla="*/ 156 w 312"/>
                  <a:gd name="T23" fmla="*/ 463 h 495"/>
                  <a:gd name="T24" fmla="*/ 165 w 312"/>
                  <a:gd name="T25" fmla="*/ 415 h 495"/>
                  <a:gd name="T26" fmla="*/ 122 w 312"/>
                  <a:gd name="T27" fmla="*/ 311 h 495"/>
                  <a:gd name="T28" fmla="*/ 122 w 312"/>
                  <a:gd name="T29" fmla="*/ 310 h 495"/>
                  <a:gd name="T30" fmla="*/ 42 w 312"/>
                  <a:gd name="T31" fmla="*/ 264 h 495"/>
                  <a:gd name="T32" fmla="*/ 0 w 312"/>
                  <a:gd name="T33" fmla="*/ 157 h 495"/>
                  <a:gd name="T34" fmla="*/ 156 w 312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2" h="495">
                    <a:moveTo>
                      <a:pt x="156" y="0"/>
                    </a:moveTo>
                    <a:cubicBezTo>
                      <a:pt x="242" y="0"/>
                      <a:pt x="312" y="72"/>
                      <a:pt x="312" y="159"/>
                    </a:cubicBezTo>
                    <a:cubicBezTo>
                      <a:pt x="312" y="159"/>
                      <a:pt x="312" y="163"/>
                      <a:pt x="312" y="163"/>
                    </a:cubicBezTo>
                    <a:cubicBezTo>
                      <a:pt x="312" y="163"/>
                      <a:pt x="312" y="163"/>
                      <a:pt x="312" y="163"/>
                    </a:cubicBezTo>
                    <a:cubicBezTo>
                      <a:pt x="312" y="283"/>
                      <a:pt x="275" y="389"/>
                      <a:pt x="212" y="480"/>
                    </a:cubicBezTo>
                    <a:cubicBezTo>
                      <a:pt x="210" y="482"/>
                      <a:pt x="209" y="484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1" y="491"/>
                      <a:pt x="193" y="495"/>
                      <a:pt x="184" y="495"/>
                    </a:cubicBezTo>
                    <a:cubicBezTo>
                      <a:pt x="168" y="495"/>
                      <a:pt x="154" y="486"/>
                      <a:pt x="154" y="469"/>
                    </a:cubicBezTo>
                    <a:cubicBezTo>
                      <a:pt x="154" y="465"/>
                      <a:pt x="155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60" y="443"/>
                      <a:pt x="167" y="431"/>
                      <a:pt x="165" y="415"/>
                    </a:cubicBezTo>
                    <a:cubicBezTo>
                      <a:pt x="158" y="374"/>
                      <a:pt x="148" y="339"/>
                      <a:pt x="122" y="311"/>
                    </a:cubicBezTo>
                    <a:cubicBezTo>
                      <a:pt x="122" y="311"/>
                      <a:pt x="122" y="310"/>
                      <a:pt x="122" y="310"/>
                    </a:cubicBezTo>
                    <a:cubicBezTo>
                      <a:pt x="101" y="288"/>
                      <a:pt x="73" y="271"/>
                      <a:pt x="42" y="264"/>
                    </a:cubicBezTo>
                    <a:cubicBezTo>
                      <a:pt x="16" y="236"/>
                      <a:pt x="0" y="198"/>
                      <a:pt x="0" y="157"/>
                    </a:cubicBezTo>
                    <a:cubicBezTo>
                      <a:pt x="0" y="70"/>
                      <a:pt x="70" y="0"/>
                      <a:pt x="156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9" name="Freeform 107"/>
              <p:cNvSpPr>
                <a:spLocks/>
              </p:cNvSpPr>
              <p:nvPr/>
            </p:nvSpPr>
            <p:spPr bwMode="auto">
              <a:xfrm>
                <a:off x="3933825" y="3319463"/>
                <a:ext cx="1174750" cy="1860550"/>
              </a:xfrm>
              <a:custGeom>
                <a:avLst/>
                <a:gdLst>
                  <a:gd name="T0" fmla="*/ 156 w 312"/>
                  <a:gd name="T1" fmla="*/ 0 h 495"/>
                  <a:gd name="T2" fmla="*/ 312 w 312"/>
                  <a:gd name="T3" fmla="*/ 159 h 495"/>
                  <a:gd name="T4" fmla="*/ 312 w 312"/>
                  <a:gd name="T5" fmla="*/ 163 h 495"/>
                  <a:gd name="T6" fmla="*/ 312 w 312"/>
                  <a:gd name="T7" fmla="*/ 163 h 495"/>
                  <a:gd name="T8" fmla="*/ 212 w 312"/>
                  <a:gd name="T9" fmla="*/ 480 h 495"/>
                  <a:gd name="T10" fmla="*/ 207 w 312"/>
                  <a:gd name="T11" fmla="*/ 486 h 495"/>
                  <a:gd name="T12" fmla="*/ 207 w 312"/>
                  <a:gd name="T13" fmla="*/ 486 h 495"/>
                  <a:gd name="T14" fmla="*/ 207 w 312"/>
                  <a:gd name="T15" fmla="*/ 486 h 495"/>
                  <a:gd name="T16" fmla="*/ 184 w 312"/>
                  <a:gd name="T17" fmla="*/ 495 h 495"/>
                  <a:gd name="T18" fmla="*/ 154 w 312"/>
                  <a:gd name="T19" fmla="*/ 469 h 495"/>
                  <a:gd name="T20" fmla="*/ 156 w 312"/>
                  <a:gd name="T21" fmla="*/ 463 h 495"/>
                  <a:gd name="T22" fmla="*/ 156 w 312"/>
                  <a:gd name="T23" fmla="*/ 463 h 495"/>
                  <a:gd name="T24" fmla="*/ 165 w 312"/>
                  <a:gd name="T25" fmla="*/ 415 h 495"/>
                  <a:gd name="T26" fmla="*/ 122 w 312"/>
                  <a:gd name="T27" fmla="*/ 311 h 495"/>
                  <a:gd name="T28" fmla="*/ 122 w 312"/>
                  <a:gd name="T29" fmla="*/ 310 h 495"/>
                  <a:gd name="T30" fmla="*/ 42 w 312"/>
                  <a:gd name="T31" fmla="*/ 264 h 495"/>
                  <a:gd name="T32" fmla="*/ 0 w 312"/>
                  <a:gd name="T33" fmla="*/ 157 h 495"/>
                  <a:gd name="T34" fmla="*/ 156 w 312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2" h="495">
                    <a:moveTo>
                      <a:pt x="156" y="0"/>
                    </a:moveTo>
                    <a:cubicBezTo>
                      <a:pt x="242" y="0"/>
                      <a:pt x="312" y="72"/>
                      <a:pt x="312" y="159"/>
                    </a:cubicBezTo>
                    <a:cubicBezTo>
                      <a:pt x="312" y="159"/>
                      <a:pt x="312" y="163"/>
                      <a:pt x="312" y="163"/>
                    </a:cubicBezTo>
                    <a:cubicBezTo>
                      <a:pt x="312" y="163"/>
                      <a:pt x="312" y="163"/>
                      <a:pt x="312" y="163"/>
                    </a:cubicBezTo>
                    <a:cubicBezTo>
                      <a:pt x="312" y="283"/>
                      <a:pt x="275" y="389"/>
                      <a:pt x="212" y="480"/>
                    </a:cubicBezTo>
                    <a:cubicBezTo>
                      <a:pt x="210" y="482"/>
                      <a:pt x="209" y="484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1" y="491"/>
                      <a:pt x="193" y="495"/>
                      <a:pt x="184" y="495"/>
                    </a:cubicBezTo>
                    <a:cubicBezTo>
                      <a:pt x="168" y="495"/>
                      <a:pt x="154" y="486"/>
                      <a:pt x="154" y="469"/>
                    </a:cubicBezTo>
                    <a:cubicBezTo>
                      <a:pt x="154" y="465"/>
                      <a:pt x="155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60" y="443"/>
                      <a:pt x="167" y="431"/>
                      <a:pt x="165" y="415"/>
                    </a:cubicBezTo>
                    <a:cubicBezTo>
                      <a:pt x="158" y="374"/>
                      <a:pt x="148" y="339"/>
                      <a:pt x="122" y="311"/>
                    </a:cubicBezTo>
                    <a:cubicBezTo>
                      <a:pt x="122" y="311"/>
                      <a:pt x="122" y="310"/>
                      <a:pt x="122" y="310"/>
                    </a:cubicBezTo>
                    <a:cubicBezTo>
                      <a:pt x="101" y="288"/>
                      <a:pt x="73" y="271"/>
                      <a:pt x="42" y="264"/>
                    </a:cubicBezTo>
                    <a:cubicBezTo>
                      <a:pt x="16" y="236"/>
                      <a:pt x="0" y="198"/>
                      <a:pt x="0" y="157"/>
                    </a:cubicBezTo>
                    <a:cubicBezTo>
                      <a:pt x="0" y="70"/>
                      <a:pt x="70" y="0"/>
                      <a:pt x="156" y="0"/>
                    </a:cubicBezTo>
                    <a:close/>
                  </a:path>
                </a:pathLst>
              </a:custGeom>
              <a:solidFill>
                <a:srgbClr val="25648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0" name="Freeform 108"/>
              <p:cNvSpPr>
                <a:spLocks/>
              </p:cNvSpPr>
              <p:nvPr/>
            </p:nvSpPr>
            <p:spPr bwMode="auto">
              <a:xfrm>
                <a:off x="2597150" y="412750"/>
                <a:ext cx="2244725" cy="4105275"/>
              </a:xfrm>
              <a:custGeom>
                <a:avLst/>
                <a:gdLst>
                  <a:gd name="T0" fmla="*/ 298 w 596"/>
                  <a:gd name="T1" fmla="*/ 1092 h 1092"/>
                  <a:gd name="T2" fmla="*/ 159 w 596"/>
                  <a:gd name="T3" fmla="*/ 1092 h 1092"/>
                  <a:gd name="T4" fmla="*/ 21 w 596"/>
                  <a:gd name="T5" fmla="*/ 513 h 1092"/>
                  <a:gd name="T6" fmla="*/ 298 w 596"/>
                  <a:gd name="T7" fmla="*/ 0 h 1092"/>
                  <a:gd name="T8" fmla="*/ 299 w 596"/>
                  <a:gd name="T9" fmla="*/ 0 h 1092"/>
                  <a:gd name="T10" fmla="*/ 575 w 596"/>
                  <a:gd name="T11" fmla="*/ 513 h 1092"/>
                  <a:gd name="T12" fmla="*/ 437 w 596"/>
                  <a:gd name="T13" fmla="*/ 1092 h 1092"/>
                  <a:gd name="T14" fmla="*/ 298 w 596"/>
                  <a:gd name="T15" fmla="*/ 1092 h 1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6" h="1092">
                    <a:moveTo>
                      <a:pt x="298" y="1092"/>
                    </a:moveTo>
                    <a:cubicBezTo>
                      <a:pt x="159" y="1092"/>
                      <a:pt x="159" y="1092"/>
                      <a:pt x="159" y="1092"/>
                    </a:cubicBezTo>
                    <a:cubicBezTo>
                      <a:pt x="31" y="824"/>
                      <a:pt x="21" y="513"/>
                      <a:pt x="21" y="513"/>
                    </a:cubicBezTo>
                    <a:cubicBezTo>
                      <a:pt x="0" y="212"/>
                      <a:pt x="298" y="0"/>
                      <a:pt x="298" y="0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9" y="0"/>
                      <a:pt x="596" y="212"/>
                      <a:pt x="575" y="513"/>
                    </a:cubicBezTo>
                    <a:cubicBezTo>
                      <a:pt x="575" y="513"/>
                      <a:pt x="566" y="824"/>
                      <a:pt x="437" y="1092"/>
                    </a:cubicBezTo>
                    <a:lnTo>
                      <a:pt x="298" y="1092"/>
                    </a:lnTo>
                    <a:close/>
                  </a:path>
                </a:pathLst>
              </a:custGeom>
              <a:solidFill>
                <a:srgbClr val="358FC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1" name="Freeform 109"/>
              <p:cNvSpPr>
                <a:spLocks/>
              </p:cNvSpPr>
              <p:nvPr/>
            </p:nvSpPr>
            <p:spPr bwMode="auto">
              <a:xfrm>
                <a:off x="2728913" y="2792413"/>
                <a:ext cx="1987550" cy="647700"/>
              </a:xfrm>
              <a:custGeom>
                <a:avLst/>
                <a:gdLst>
                  <a:gd name="T0" fmla="*/ 508 w 528"/>
                  <a:gd name="T1" fmla="*/ 124 h 172"/>
                  <a:gd name="T2" fmla="*/ 528 w 528"/>
                  <a:gd name="T3" fmla="*/ 0 h 172"/>
                  <a:gd name="T4" fmla="*/ 248 w 528"/>
                  <a:gd name="T5" fmla="*/ 66 h 172"/>
                  <a:gd name="T6" fmla="*/ 0 w 528"/>
                  <a:gd name="T7" fmla="*/ 15 h 172"/>
                  <a:gd name="T8" fmla="*/ 21 w 528"/>
                  <a:gd name="T9" fmla="*/ 136 h 172"/>
                  <a:gd name="T10" fmla="*/ 248 w 528"/>
                  <a:gd name="T11" fmla="*/ 172 h 172"/>
                  <a:gd name="T12" fmla="*/ 508 w 528"/>
                  <a:gd name="T13" fmla="*/ 124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8" h="172">
                    <a:moveTo>
                      <a:pt x="508" y="124"/>
                    </a:moveTo>
                    <a:cubicBezTo>
                      <a:pt x="517" y="79"/>
                      <a:pt x="524" y="36"/>
                      <a:pt x="528" y="0"/>
                    </a:cubicBezTo>
                    <a:cubicBezTo>
                      <a:pt x="444" y="42"/>
                      <a:pt x="349" y="66"/>
                      <a:pt x="248" y="66"/>
                    </a:cubicBezTo>
                    <a:cubicBezTo>
                      <a:pt x="160" y="66"/>
                      <a:pt x="76" y="48"/>
                      <a:pt x="0" y="15"/>
                    </a:cubicBezTo>
                    <a:cubicBezTo>
                      <a:pt x="5" y="51"/>
                      <a:pt x="12" y="92"/>
                      <a:pt x="21" y="136"/>
                    </a:cubicBezTo>
                    <a:cubicBezTo>
                      <a:pt x="92" y="159"/>
                      <a:pt x="169" y="172"/>
                      <a:pt x="248" y="172"/>
                    </a:cubicBezTo>
                    <a:cubicBezTo>
                      <a:pt x="340" y="172"/>
                      <a:pt x="427" y="155"/>
                      <a:pt x="508" y="124"/>
                    </a:cubicBezTo>
                    <a:close/>
                  </a:path>
                </a:pathLst>
              </a:custGeom>
              <a:solidFill>
                <a:srgbClr val="25648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2" name="Freeform 110"/>
              <p:cNvSpPr>
                <a:spLocks/>
              </p:cNvSpPr>
              <p:nvPr/>
            </p:nvSpPr>
            <p:spPr bwMode="auto">
              <a:xfrm>
                <a:off x="2668588" y="1962150"/>
                <a:ext cx="2100262" cy="530225"/>
              </a:xfrm>
              <a:custGeom>
                <a:avLst/>
                <a:gdLst>
                  <a:gd name="T0" fmla="*/ 557 w 558"/>
                  <a:gd name="T1" fmla="*/ 80 h 141"/>
                  <a:gd name="T2" fmla="*/ 552 w 558"/>
                  <a:gd name="T3" fmla="*/ 0 h 141"/>
                  <a:gd name="T4" fmla="*/ 278 w 558"/>
                  <a:gd name="T5" fmla="*/ 62 h 141"/>
                  <a:gd name="T6" fmla="*/ 6 w 558"/>
                  <a:gd name="T7" fmla="*/ 1 h 141"/>
                  <a:gd name="T8" fmla="*/ 2 w 558"/>
                  <a:gd name="T9" fmla="*/ 92 h 141"/>
                  <a:gd name="T10" fmla="*/ 264 w 558"/>
                  <a:gd name="T11" fmla="*/ 141 h 141"/>
                  <a:gd name="T12" fmla="*/ 557 w 558"/>
                  <a:gd name="T13" fmla="*/ 8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8" h="141">
                    <a:moveTo>
                      <a:pt x="557" y="80"/>
                    </a:moveTo>
                    <a:cubicBezTo>
                      <a:pt x="558" y="53"/>
                      <a:pt x="556" y="26"/>
                      <a:pt x="552" y="0"/>
                    </a:cubicBezTo>
                    <a:cubicBezTo>
                      <a:pt x="469" y="40"/>
                      <a:pt x="376" y="62"/>
                      <a:pt x="278" y="62"/>
                    </a:cubicBezTo>
                    <a:cubicBezTo>
                      <a:pt x="181" y="62"/>
                      <a:pt x="88" y="40"/>
                      <a:pt x="6" y="1"/>
                    </a:cubicBezTo>
                    <a:cubicBezTo>
                      <a:pt x="2" y="31"/>
                      <a:pt x="0" y="61"/>
                      <a:pt x="2" y="92"/>
                    </a:cubicBezTo>
                    <a:cubicBezTo>
                      <a:pt x="84" y="123"/>
                      <a:pt x="172" y="141"/>
                      <a:pt x="264" y="141"/>
                    </a:cubicBezTo>
                    <a:cubicBezTo>
                      <a:pt x="368" y="141"/>
                      <a:pt x="467" y="119"/>
                      <a:pt x="557" y="80"/>
                    </a:cubicBezTo>
                    <a:close/>
                  </a:path>
                </a:pathLst>
              </a:custGeom>
              <a:solidFill>
                <a:srgbClr val="25648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3" name="Oval 111"/>
              <p:cNvSpPr>
                <a:spLocks noChangeArrowheads="1"/>
              </p:cNvSpPr>
              <p:nvPr/>
            </p:nvSpPr>
            <p:spPr bwMode="auto">
              <a:xfrm>
                <a:off x="3587750" y="2214563"/>
                <a:ext cx="255587" cy="255588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4" name="Oval 112"/>
              <p:cNvSpPr>
                <a:spLocks noChangeArrowheads="1"/>
              </p:cNvSpPr>
              <p:nvPr/>
            </p:nvSpPr>
            <p:spPr bwMode="auto">
              <a:xfrm>
                <a:off x="3587750" y="2214563"/>
                <a:ext cx="255587" cy="255588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5" name="Oval 113"/>
              <p:cNvSpPr>
                <a:spLocks noChangeArrowheads="1"/>
              </p:cNvSpPr>
              <p:nvPr/>
            </p:nvSpPr>
            <p:spPr bwMode="auto">
              <a:xfrm>
                <a:off x="3587750" y="2214563"/>
                <a:ext cx="255587" cy="255588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6" name="Oval 114"/>
              <p:cNvSpPr>
                <a:spLocks noChangeArrowheads="1"/>
              </p:cNvSpPr>
              <p:nvPr/>
            </p:nvSpPr>
            <p:spPr bwMode="auto">
              <a:xfrm>
                <a:off x="3602038" y="2635250"/>
                <a:ext cx="207962" cy="203200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7" name="Oval 115"/>
              <p:cNvSpPr>
                <a:spLocks noChangeArrowheads="1"/>
              </p:cNvSpPr>
              <p:nvPr/>
            </p:nvSpPr>
            <p:spPr bwMode="auto">
              <a:xfrm>
                <a:off x="3602038" y="2635250"/>
                <a:ext cx="207962" cy="203200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8" name="Oval 116"/>
              <p:cNvSpPr>
                <a:spLocks noChangeArrowheads="1"/>
              </p:cNvSpPr>
              <p:nvPr/>
            </p:nvSpPr>
            <p:spPr bwMode="auto">
              <a:xfrm>
                <a:off x="3602038" y="2635250"/>
                <a:ext cx="207962" cy="20320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9" name="Oval 117"/>
              <p:cNvSpPr>
                <a:spLocks noChangeArrowheads="1"/>
              </p:cNvSpPr>
              <p:nvPr/>
            </p:nvSpPr>
            <p:spPr bwMode="auto">
              <a:xfrm>
                <a:off x="3602038" y="2987675"/>
                <a:ext cx="207962" cy="203200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0" name="Oval 118"/>
              <p:cNvSpPr>
                <a:spLocks noChangeArrowheads="1"/>
              </p:cNvSpPr>
              <p:nvPr/>
            </p:nvSpPr>
            <p:spPr bwMode="auto">
              <a:xfrm>
                <a:off x="3602038" y="2987675"/>
                <a:ext cx="207962" cy="203200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1" name="Oval 119"/>
              <p:cNvSpPr>
                <a:spLocks noChangeArrowheads="1"/>
              </p:cNvSpPr>
              <p:nvPr/>
            </p:nvSpPr>
            <p:spPr bwMode="auto">
              <a:xfrm>
                <a:off x="3602038" y="2987675"/>
                <a:ext cx="207962" cy="20320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2" name="Freeform 120"/>
              <p:cNvSpPr>
                <a:spLocks/>
              </p:cNvSpPr>
              <p:nvPr/>
            </p:nvSpPr>
            <p:spPr bwMode="auto">
              <a:xfrm>
                <a:off x="3568700" y="3319463"/>
                <a:ext cx="293687" cy="1863725"/>
              </a:xfrm>
              <a:custGeom>
                <a:avLst/>
                <a:gdLst>
                  <a:gd name="T0" fmla="*/ 77 w 78"/>
                  <a:gd name="T1" fmla="*/ 48 h 496"/>
                  <a:gd name="T2" fmla="*/ 78 w 78"/>
                  <a:gd name="T3" fmla="*/ 39 h 496"/>
                  <a:gd name="T4" fmla="*/ 39 w 78"/>
                  <a:gd name="T5" fmla="*/ 0 h 496"/>
                  <a:gd name="T6" fmla="*/ 0 w 78"/>
                  <a:gd name="T7" fmla="*/ 40 h 496"/>
                  <a:gd name="T8" fmla="*/ 18 w 78"/>
                  <a:gd name="T9" fmla="*/ 475 h 496"/>
                  <a:gd name="T10" fmla="*/ 19 w 78"/>
                  <a:gd name="T11" fmla="*/ 475 h 496"/>
                  <a:gd name="T12" fmla="*/ 19 w 78"/>
                  <a:gd name="T13" fmla="*/ 475 h 496"/>
                  <a:gd name="T14" fmla="*/ 40 w 78"/>
                  <a:gd name="T15" fmla="*/ 496 h 496"/>
                  <a:gd name="T16" fmla="*/ 61 w 78"/>
                  <a:gd name="T17" fmla="*/ 475 h 496"/>
                  <a:gd name="T18" fmla="*/ 61 w 78"/>
                  <a:gd name="T19" fmla="*/ 475 h 496"/>
                  <a:gd name="T20" fmla="*/ 61 w 78"/>
                  <a:gd name="T21" fmla="*/ 475 h 496"/>
                  <a:gd name="T22" fmla="*/ 77 w 78"/>
                  <a:gd name="T23" fmla="*/ 48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496">
                    <a:moveTo>
                      <a:pt x="77" y="48"/>
                    </a:moveTo>
                    <a:cubicBezTo>
                      <a:pt x="77" y="45"/>
                      <a:pt x="78" y="42"/>
                      <a:pt x="78" y="39"/>
                    </a:cubicBezTo>
                    <a:cubicBezTo>
                      <a:pt x="78" y="18"/>
                      <a:pt x="60" y="0"/>
                      <a:pt x="39" y="0"/>
                    </a:cubicBezTo>
                    <a:cubicBezTo>
                      <a:pt x="17" y="0"/>
                      <a:pt x="0" y="18"/>
                      <a:pt x="0" y="40"/>
                    </a:cubicBezTo>
                    <a:cubicBezTo>
                      <a:pt x="18" y="475"/>
                      <a:pt x="18" y="475"/>
                      <a:pt x="18" y="475"/>
                    </a:cubicBezTo>
                    <a:cubicBezTo>
                      <a:pt x="19" y="475"/>
                      <a:pt x="19" y="475"/>
                      <a:pt x="19" y="475"/>
                    </a:cubicBezTo>
                    <a:cubicBezTo>
                      <a:pt x="19" y="475"/>
                      <a:pt x="19" y="475"/>
                      <a:pt x="19" y="475"/>
                    </a:cubicBezTo>
                    <a:cubicBezTo>
                      <a:pt x="19" y="487"/>
                      <a:pt x="29" y="496"/>
                      <a:pt x="40" y="496"/>
                    </a:cubicBezTo>
                    <a:cubicBezTo>
                      <a:pt x="52" y="496"/>
                      <a:pt x="61" y="487"/>
                      <a:pt x="61" y="475"/>
                    </a:cubicBezTo>
                    <a:cubicBezTo>
                      <a:pt x="61" y="475"/>
                      <a:pt x="61" y="475"/>
                      <a:pt x="61" y="475"/>
                    </a:cubicBezTo>
                    <a:cubicBezTo>
                      <a:pt x="61" y="475"/>
                      <a:pt x="61" y="475"/>
                      <a:pt x="61" y="475"/>
                    </a:cubicBezTo>
                    <a:lnTo>
                      <a:pt x="77" y="48"/>
                    </a:lnTo>
                    <a:close/>
                  </a:path>
                </a:pathLst>
              </a:custGeom>
              <a:solidFill>
                <a:srgbClr val="25648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3" name="Oval 121"/>
              <p:cNvSpPr>
                <a:spLocks noChangeArrowheads="1"/>
              </p:cNvSpPr>
              <p:nvPr/>
            </p:nvSpPr>
            <p:spPr bwMode="auto">
              <a:xfrm>
                <a:off x="3360738" y="1187450"/>
                <a:ext cx="735012" cy="7334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4" name="Freeform 122"/>
              <p:cNvSpPr>
                <a:spLocks noEditPoints="1"/>
              </p:cNvSpPr>
              <p:nvPr/>
            </p:nvSpPr>
            <p:spPr bwMode="auto">
              <a:xfrm>
                <a:off x="3319464" y="1157290"/>
                <a:ext cx="790576" cy="790576"/>
              </a:xfrm>
              <a:custGeom>
                <a:avLst/>
                <a:gdLst>
                  <a:gd name="T0" fmla="*/ 105 w 210"/>
                  <a:gd name="T1" fmla="*/ 0 h 210"/>
                  <a:gd name="T2" fmla="*/ 0 w 210"/>
                  <a:gd name="T3" fmla="*/ 105 h 210"/>
                  <a:gd name="T4" fmla="*/ 105 w 210"/>
                  <a:gd name="T5" fmla="*/ 210 h 210"/>
                  <a:gd name="T6" fmla="*/ 210 w 210"/>
                  <a:gd name="T7" fmla="*/ 105 h 210"/>
                  <a:gd name="T8" fmla="*/ 105 w 210"/>
                  <a:gd name="T9" fmla="*/ 0 h 210"/>
                  <a:gd name="T10" fmla="*/ 105 w 210"/>
                  <a:gd name="T11" fmla="*/ 193 h 210"/>
                  <a:gd name="T12" fmla="*/ 17 w 210"/>
                  <a:gd name="T13" fmla="*/ 105 h 210"/>
                  <a:gd name="T14" fmla="*/ 105 w 210"/>
                  <a:gd name="T15" fmla="*/ 18 h 210"/>
                  <a:gd name="T16" fmla="*/ 192 w 210"/>
                  <a:gd name="T17" fmla="*/ 105 h 210"/>
                  <a:gd name="T18" fmla="*/ 105 w 210"/>
                  <a:gd name="T19" fmla="*/ 19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0" h="210">
                    <a:moveTo>
                      <a:pt x="105" y="0"/>
                    </a:moveTo>
                    <a:cubicBezTo>
                      <a:pt x="47" y="0"/>
                      <a:pt x="0" y="47"/>
                      <a:pt x="0" y="105"/>
                    </a:cubicBezTo>
                    <a:cubicBezTo>
                      <a:pt x="0" y="163"/>
                      <a:pt x="47" y="210"/>
                      <a:pt x="105" y="210"/>
                    </a:cubicBezTo>
                    <a:cubicBezTo>
                      <a:pt x="163" y="210"/>
                      <a:pt x="210" y="163"/>
                      <a:pt x="210" y="105"/>
                    </a:cubicBezTo>
                    <a:cubicBezTo>
                      <a:pt x="210" y="47"/>
                      <a:pt x="163" y="0"/>
                      <a:pt x="105" y="0"/>
                    </a:cubicBezTo>
                    <a:close/>
                    <a:moveTo>
                      <a:pt x="105" y="193"/>
                    </a:moveTo>
                    <a:cubicBezTo>
                      <a:pt x="56" y="193"/>
                      <a:pt x="17" y="154"/>
                      <a:pt x="17" y="105"/>
                    </a:cubicBezTo>
                    <a:cubicBezTo>
                      <a:pt x="17" y="57"/>
                      <a:pt x="56" y="18"/>
                      <a:pt x="105" y="18"/>
                    </a:cubicBezTo>
                    <a:cubicBezTo>
                      <a:pt x="153" y="18"/>
                      <a:pt x="192" y="57"/>
                      <a:pt x="192" y="105"/>
                    </a:cubicBezTo>
                    <a:cubicBezTo>
                      <a:pt x="192" y="154"/>
                      <a:pt x="153" y="193"/>
                      <a:pt x="105" y="193"/>
                    </a:cubicBezTo>
                    <a:close/>
                  </a:path>
                </a:pathLst>
              </a:custGeom>
              <a:solidFill>
                <a:srgbClr val="2E5C5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400" name="Group 399"/>
          <p:cNvGrpSpPr/>
          <p:nvPr/>
        </p:nvGrpSpPr>
        <p:grpSpPr>
          <a:xfrm>
            <a:off x="9531776" y="1191097"/>
            <a:ext cx="2319339" cy="2253591"/>
            <a:chOff x="3690938" y="436563"/>
            <a:chExt cx="5264150" cy="5114925"/>
          </a:xfrm>
        </p:grpSpPr>
        <p:sp>
          <p:nvSpPr>
            <p:cNvPr id="401" name="Freeform 400"/>
            <p:cNvSpPr>
              <a:spLocks noEditPoints="1"/>
            </p:cNvSpPr>
            <p:nvPr/>
          </p:nvSpPr>
          <p:spPr bwMode="auto">
            <a:xfrm>
              <a:off x="3690938" y="436563"/>
              <a:ext cx="5264150" cy="5114925"/>
            </a:xfrm>
            <a:custGeom>
              <a:avLst/>
              <a:gdLst>
                <a:gd name="T0" fmla="*/ 2355 w 2519"/>
                <a:gd name="T1" fmla="*/ 1508 h 2448"/>
                <a:gd name="T2" fmla="*/ 2189 w 2519"/>
                <a:gd name="T3" fmla="*/ 1879 h 2448"/>
                <a:gd name="T4" fmla="*/ 2175 w 2519"/>
                <a:gd name="T5" fmla="*/ 1942 h 2448"/>
                <a:gd name="T6" fmla="*/ 2012 w 2519"/>
                <a:gd name="T7" fmla="*/ 2110 h 2448"/>
                <a:gd name="T8" fmla="*/ 1952 w 2519"/>
                <a:gd name="T9" fmla="*/ 2246 h 2448"/>
                <a:gd name="T10" fmla="*/ 1892 w 2519"/>
                <a:gd name="T11" fmla="*/ 2214 h 2448"/>
                <a:gd name="T12" fmla="*/ 1571 w 2519"/>
                <a:gd name="T13" fmla="*/ 2367 h 2448"/>
                <a:gd name="T14" fmla="*/ 1499 w 2519"/>
                <a:gd name="T15" fmla="*/ 2401 h 2448"/>
                <a:gd name="T16" fmla="*/ 1365 w 2519"/>
                <a:gd name="T17" fmla="*/ 2378 h 2448"/>
                <a:gd name="T18" fmla="*/ 856 w 2519"/>
                <a:gd name="T19" fmla="*/ 2171 h 2448"/>
                <a:gd name="T20" fmla="*/ 337 w 2519"/>
                <a:gd name="T21" fmla="*/ 775 h 2448"/>
                <a:gd name="T22" fmla="*/ 1155 w 2519"/>
                <a:gd name="T23" fmla="*/ 132 h 2448"/>
                <a:gd name="T24" fmla="*/ 1223 w 2519"/>
                <a:gd name="T25" fmla="*/ 75 h 2448"/>
                <a:gd name="T26" fmla="*/ 1380 w 2519"/>
                <a:gd name="T27" fmla="*/ 119 h 2448"/>
                <a:gd name="T28" fmla="*/ 1517 w 2519"/>
                <a:gd name="T29" fmla="*/ 98 h 2448"/>
                <a:gd name="T30" fmla="*/ 1927 w 2519"/>
                <a:gd name="T31" fmla="*/ 444 h 2448"/>
                <a:gd name="T32" fmla="*/ 2125 w 2519"/>
                <a:gd name="T33" fmla="*/ 591 h 2448"/>
                <a:gd name="T34" fmla="*/ 2125 w 2519"/>
                <a:gd name="T35" fmla="*/ 591 h 2448"/>
                <a:gd name="T36" fmla="*/ 1690 w 2519"/>
                <a:gd name="T37" fmla="*/ 393 h 2448"/>
                <a:gd name="T38" fmla="*/ 195 w 2519"/>
                <a:gd name="T39" fmla="*/ 1086 h 2448"/>
                <a:gd name="T40" fmla="*/ 163 w 2519"/>
                <a:gd name="T41" fmla="*/ 1009 h 2448"/>
                <a:gd name="T42" fmla="*/ 201 w 2519"/>
                <a:gd name="T43" fmla="*/ 764 h 2448"/>
                <a:gd name="T44" fmla="*/ 337 w 2519"/>
                <a:gd name="T45" fmla="*/ 775 h 2448"/>
                <a:gd name="T46" fmla="*/ 1384 w 2519"/>
                <a:gd name="T47" fmla="*/ 66 h 2448"/>
                <a:gd name="T48" fmla="*/ 1147 w 2519"/>
                <a:gd name="T49" fmla="*/ 0 h 2448"/>
                <a:gd name="T50" fmla="*/ 1064 w 2519"/>
                <a:gd name="T51" fmla="*/ 79 h 2448"/>
                <a:gd name="T52" fmla="*/ 141 w 2519"/>
                <a:gd name="T53" fmla="*/ 925 h 2448"/>
                <a:gd name="T54" fmla="*/ 83 w 2519"/>
                <a:gd name="T55" fmla="*/ 1247 h 2448"/>
                <a:gd name="T56" fmla="*/ 1468 w 2519"/>
                <a:gd name="T57" fmla="*/ 2434 h 2448"/>
                <a:gd name="T58" fmla="*/ 1476 w 2519"/>
                <a:gd name="T59" fmla="*/ 2447 h 2448"/>
                <a:gd name="T60" fmla="*/ 1604 w 2519"/>
                <a:gd name="T61" fmla="*/ 2447 h 2448"/>
                <a:gd name="T62" fmla="*/ 1599 w 2519"/>
                <a:gd name="T63" fmla="*/ 2406 h 2448"/>
                <a:gd name="T64" fmla="*/ 1941 w 2519"/>
                <a:gd name="T65" fmla="*/ 2315 h 2448"/>
                <a:gd name="T66" fmla="*/ 2028 w 2519"/>
                <a:gd name="T67" fmla="*/ 2212 h 2448"/>
                <a:gd name="T68" fmla="*/ 2102 w 2519"/>
                <a:gd name="T69" fmla="*/ 2227 h 2448"/>
                <a:gd name="T70" fmla="*/ 2154 w 2519"/>
                <a:gd name="T71" fmla="*/ 2075 h 2448"/>
                <a:gd name="T72" fmla="*/ 2198 w 2519"/>
                <a:gd name="T73" fmla="*/ 2030 h 2448"/>
                <a:gd name="T74" fmla="*/ 2252 w 2519"/>
                <a:gd name="T75" fmla="*/ 1939 h 2448"/>
                <a:gd name="T76" fmla="*/ 2274 w 2519"/>
                <a:gd name="T77" fmla="*/ 1943 h 2448"/>
                <a:gd name="T78" fmla="*/ 2480 w 2519"/>
                <a:gd name="T79" fmla="*/ 1372 h 2448"/>
                <a:gd name="T80" fmla="*/ 2465 w 2519"/>
                <a:gd name="T81" fmla="*/ 883 h 2448"/>
                <a:gd name="T82" fmla="*/ 1600 w 2519"/>
                <a:gd name="T83" fmla="*/ 96 h 2448"/>
                <a:gd name="T84" fmla="*/ 1553 w 2519"/>
                <a:gd name="T85" fmla="*/ 0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19" h="2448">
                  <a:moveTo>
                    <a:pt x="2355" y="1508"/>
                  </a:moveTo>
                  <a:cubicBezTo>
                    <a:pt x="2355" y="1508"/>
                    <a:pt x="2355" y="1508"/>
                    <a:pt x="2355" y="1508"/>
                  </a:cubicBezTo>
                  <a:cubicBezTo>
                    <a:pt x="2355" y="1508"/>
                    <a:pt x="2355" y="1508"/>
                    <a:pt x="2355" y="1508"/>
                  </a:cubicBezTo>
                  <a:cubicBezTo>
                    <a:pt x="2306" y="1653"/>
                    <a:pt x="2250" y="1775"/>
                    <a:pt x="2189" y="1879"/>
                  </a:cubicBezTo>
                  <a:cubicBezTo>
                    <a:pt x="2192" y="1882"/>
                    <a:pt x="2194" y="1884"/>
                    <a:pt x="2196" y="1887"/>
                  </a:cubicBezTo>
                  <a:cubicBezTo>
                    <a:pt x="2207" y="1908"/>
                    <a:pt x="2188" y="1927"/>
                    <a:pt x="2175" y="1942"/>
                  </a:cubicBezTo>
                  <a:cubicBezTo>
                    <a:pt x="2155" y="1964"/>
                    <a:pt x="2132" y="1984"/>
                    <a:pt x="2108" y="2000"/>
                  </a:cubicBezTo>
                  <a:cubicBezTo>
                    <a:pt x="2077" y="2040"/>
                    <a:pt x="2045" y="2077"/>
                    <a:pt x="2012" y="2110"/>
                  </a:cubicBezTo>
                  <a:cubicBezTo>
                    <a:pt x="2018" y="2127"/>
                    <a:pt x="2022" y="2147"/>
                    <a:pt x="2023" y="2159"/>
                  </a:cubicBezTo>
                  <a:cubicBezTo>
                    <a:pt x="2003" y="2188"/>
                    <a:pt x="1975" y="2216"/>
                    <a:pt x="1952" y="2246"/>
                  </a:cubicBezTo>
                  <a:cubicBezTo>
                    <a:pt x="1950" y="2246"/>
                    <a:pt x="1948" y="2247"/>
                    <a:pt x="1946" y="2247"/>
                  </a:cubicBezTo>
                  <a:cubicBezTo>
                    <a:pt x="1927" y="2247"/>
                    <a:pt x="1909" y="2229"/>
                    <a:pt x="1892" y="2214"/>
                  </a:cubicBezTo>
                  <a:cubicBezTo>
                    <a:pt x="1791" y="2286"/>
                    <a:pt x="1685" y="2330"/>
                    <a:pt x="1579" y="2354"/>
                  </a:cubicBezTo>
                  <a:cubicBezTo>
                    <a:pt x="1578" y="2359"/>
                    <a:pt x="1575" y="2363"/>
                    <a:pt x="1571" y="2367"/>
                  </a:cubicBezTo>
                  <a:cubicBezTo>
                    <a:pt x="1554" y="2383"/>
                    <a:pt x="1531" y="2401"/>
                    <a:pt x="1507" y="2401"/>
                  </a:cubicBezTo>
                  <a:cubicBezTo>
                    <a:pt x="1504" y="2401"/>
                    <a:pt x="1502" y="2401"/>
                    <a:pt x="1499" y="2401"/>
                  </a:cubicBezTo>
                  <a:cubicBezTo>
                    <a:pt x="1485" y="2395"/>
                    <a:pt x="1475" y="2383"/>
                    <a:pt x="1464" y="2373"/>
                  </a:cubicBezTo>
                  <a:cubicBezTo>
                    <a:pt x="1431" y="2376"/>
                    <a:pt x="1397" y="2378"/>
                    <a:pt x="1365" y="2378"/>
                  </a:cubicBezTo>
                  <a:cubicBezTo>
                    <a:pt x="957" y="2378"/>
                    <a:pt x="601" y="2145"/>
                    <a:pt x="601" y="2145"/>
                  </a:cubicBezTo>
                  <a:cubicBezTo>
                    <a:pt x="690" y="2163"/>
                    <a:pt x="775" y="2171"/>
                    <a:pt x="856" y="2171"/>
                  </a:cubicBezTo>
                  <a:cubicBezTo>
                    <a:pt x="1389" y="2171"/>
                    <a:pt x="1784" y="1817"/>
                    <a:pt x="2355" y="1508"/>
                  </a:cubicBezTo>
                  <a:moveTo>
                    <a:pt x="337" y="775"/>
                  </a:moveTo>
                  <a:cubicBezTo>
                    <a:pt x="448" y="577"/>
                    <a:pt x="616" y="355"/>
                    <a:pt x="860" y="216"/>
                  </a:cubicBezTo>
                  <a:cubicBezTo>
                    <a:pt x="956" y="161"/>
                    <a:pt x="1056" y="136"/>
                    <a:pt x="1155" y="132"/>
                  </a:cubicBezTo>
                  <a:cubicBezTo>
                    <a:pt x="1177" y="110"/>
                    <a:pt x="1192" y="76"/>
                    <a:pt x="1222" y="75"/>
                  </a:cubicBezTo>
                  <a:cubicBezTo>
                    <a:pt x="1222" y="75"/>
                    <a:pt x="1223" y="75"/>
                    <a:pt x="1223" y="75"/>
                  </a:cubicBezTo>
                  <a:cubicBezTo>
                    <a:pt x="1228" y="75"/>
                    <a:pt x="1234" y="76"/>
                    <a:pt x="1239" y="78"/>
                  </a:cubicBezTo>
                  <a:cubicBezTo>
                    <a:pt x="1287" y="90"/>
                    <a:pt x="1331" y="119"/>
                    <a:pt x="1380" y="119"/>
                  </a:cubicBezTo>
                  <a:cubicBezTo>
                    <a:pt x="1387" y="119"/>
                    <a:pt x="1393" y="119"/>
                    <a:pt x="1400" y="117"/>
                  </a:cubicBezTo>
                  <a:cubicBezTo>
                    <a:pt x="1439" y="115"/>
                    <a:pt x="1480" y="116"/>
                    <a:pt x="1517" y="98"/>
                  </a:cubicBezTo>
                  <a:cubicBezTo>
                    <a:pt x="1553" y="117"/>
                    <a:pt x="1536" y="169"/>
                    <a:pt x="1532" y="201"/>
                  </a:cubicBezTo>
                  <a:cubicBezTo>
                    <a:pt x="1629" y="239"/>
                    <a:pt x="1789" y="345"/>
                    <a:pt x="1927" y="444"/>
                  </a:cubicBezTo>
                  <a:cubicBezTo>
                    <a:pt x="1953" y="457"/>
                    <a:pt x="1979" y="473"/>
                    <a:pt x="2002" y="492"/>
                  </a:cubicBezTo>
                  <a:cubicBezTo>
                    <a:pt x="2055" y="534"/>
                    <a:pt x="2095" y="567"/>
                    <a:pt x="2125" y="591"/>
                  </a:cubicBezTo>
                  <a:cubicBezTo>
                    <a:pt x="2169" y="625"/>
                    <a:pt x="2197" y="646"/>
                    <a:pt x="2196" y="646"/>
                  </a:cubicBezTo>
                  <a:cubicBezTo>
                    <a:pt x="2196" y="646"/>
                    <a:pt x="2174" y="630"/>
                    <a:pt x="2125" y="591"/>
                  </a:cubicBezTo>
                  <a:cubicBezTo>
                    <a:pt x="2076" y="553"/>
                    <a:pt x="2005" y="499"/>
                    <a:pt x="1927" y="444"/>
                  </a:cubicBezTo>
                  <a:cubicBezTo>
                    <a:pt x="1856" y="408"/>
                    <a:pt x="1776" y="393"/>
                    <a:pt x="1690" y="393"/>
                  </a:cubicBezTo>
                  <a:cubicBezTo>
                    <a:pt x="1074" y="393"/>
                    <a:pt x="159" y="1197"/>
                    <a:pt x="159" y="1197"/>
                  </a:cubicBezTo>
                  <a:cubicBezTo>
                    <a:pt x="159" y="1197"/>
                    <a:pt x="170" y="1155"/>
                    <a:pt x="195" y="1086"/>
                  </a:cubicBezTo>
                  <a:cubicBezTo>
                    <a:pt x="191" y="1085"/>
                    <a:pt x="186" y="1084"/>
                    <a:pt x="181" y="1083"/>
                  </a:cubicBezTo>
                  <a:cubicBezTo>
                    <a:pt x="135" y="1082"/>
                    <a:pt x="122" y="1031"/>
                    <a:pt x="163" y="1009"/>
                  </a:cubicBezTo>
                  <a:cubicBezTo>
                    <a:pt x="202" y="973"/>
                    <a:pt x="214" y="913"/>
                    <a:pt x="191" y="865"/>
                  </a:cubicBezTo>
                  <a:cubicBezTo>
                    <a:pt x="171" y="834"/>
                    <a:pt x="150" y="778"/>
                    <a:pt x="201" y="764"/>
                  </a:cubicBezTo>
                  <a:cubicBezTo>
                    <a:pt x="203" y="764"/>
                    <a:pt x="206" y="764"/>
                    <a:pt x="209" y="764"/>
                  </a:cubicBezTo>
                  <a:cubicBezTo>
                    <a:pt x="251" y="764"/>
                    <a:pt x="294" y="774"/>
                    <a:pt x="337" y="775"/>
                  </a:cubicBezTo>
                  <a:moveTo>
                    <a:pt x="1553" y="0"/>
                  </a:moveTo>
                  <a:cubicBezTo>
                    <a:pt x="1533" y="0"/>
                    <a:pt x="1484" y="66"/>
                    <a:pt x="1384" y="66"/>
                  </a:cubicBezTo>
                  <a:cubicBezTo>
                    <a:pt x="1384" y="66"/>
                    <a:pt x="1384" y="66"/>
                    <a:pt x="1384" y="66"/>
                  </a:cubicBezTo>
                  <a:cubicBezTo>
                    <a:pt x="1284" y="66"/>
                    <a:pt x="1192" y="0"/>
                    <a:pt x="1147" y="0"/>
                  </a:cubicBezTo>
                  <a:cubicBezTo>
                    <a:pt x="1130" y="0"/>
                    <a:pt x="1120" y="10"/>
                    <a:pt x="1120" y="39"/>
                  </a:cubicBezTo>
                  <a:cubicBezTo>
                    <a:pt x="1120" y="57"/>
                    <a:pt x="1057" y="63"/>
                    <a:pt x="1064" y="79"/>
                  </a:cubicBezTo>
                  <a:cubicBezTo>
                    <a:pt x="685" y="142"/>
                    <a:pt x="390" y="363"/>
                    <a:pt x="219" y="692"/>
                  </a:cubicBezTo>
                  <a:cubicBezTo>
                    <a:pt x="63" y="708"/>
                    <a:pt x="141" y="799"/>
                    <a:pt x="141" y="925"/>
                  </a:cubicBezTo>
                  <a:cubicBezTo>
                    <a:pt x="141" y="1012"/>
                    <a:pt x="0" y="1100"/>
                    <a:pt x="88" y="1144"/>
                  </a:cubicBezTo>
                  <a:cubicBezTo>
                    <a:pt x="85" y="1178"/>
                    <a:pt x="83" y="1212"/>
                    <a:pt x="83" y="1247"/>
                  </a:cubicBezTo>
                  <a:cubicBezTo>
                    <a:pt x="83" y="1910"/>
                    <a:pt x="622" y="2448"/>
                    <a:pt x="1285" y="2448"/>
                  </a:cubicBezTo>
                  <a:cubicBezTo>
                    <a:pt x="1347" y="2448"/>
                    <a:pt x="1408" y="2443"/>
                    <a:pt x="1468" y="2434"/>
                  </a:cubicBezTo>
                  <a:cubicBezTo>
                    <a:pt x="1468" y="2434"/>
                    <a:pt x="1468" y="2435"/>
                    <a:pt x="1468" y="2436"/>
                  </a:cubicBezTo>
                  <a:cubicBezTo>
                    <a:pt x="1468" y="2444"/>
                    <a:pt x="1471" y="2447"/>
                    <a:pt x="1476" y="2447"/>
                  </a:cubicBezTo>
                  <a:cubicBezTo>
                    <a:pt x="1491" y="2447"/>
                    <a:pt x="1526" y="2415"/>
                    <a:pt x="1555" y="2415"/>
                  </a:cubicBezTo>
                  <a:cubicBezTo>
                    <a:pt x="1584" y="2415"/>
                    <a:pt x="1599" y="2447"/>
                    <a:pt x="1604" y="2447"/>
                  </a:cubicBezTo>
                  <a:cubicBezTo>
                    <a:pt x="1606" y="2447"/>
                    <a:pt x="1606" y="2444"/>
                    <a:pt x="1606" y="2436"/>
                  </a:cubicBezTo>
                  <a:cubicBezTo>
                    <a:pt x="1606" y="2425"/>
                    <a:pt x="1604" y="2415"/>
                    <a:pt x="1599" y="2406"/>
                  </a:cubicBezTo>
                  <a:cubicBezTo>
                    <a:pt x="1698" y="2380"/>
                    <a:pt x="1771" y="2347"/>
                    <a:pt x="1858" y="2297"/>
                  </a:cubicBezTo>
                  <a:cubicBezTo>
                    <a:pt x="1901" y="2309"/>
                    <a:pt x="1924" y="2315"/>
                    <a:pt x="1941" y="2315"/>
                  </a:cubicBezTo>
                  <a:cubicBezTo>
                    <a:pt x="1957" y="2315"/>
                    <a:pt x="1967" y="2310"/>
                    <a:pt x="1982" y="2300"/>
                  </a:cubicBezTo>
                  <a:cubicBezTo>
                    <a:pt x="2040" y="2261"/>
                    <a:pt x="1985" y="2212"/>
                    <a:pt x="2028" y="2212"/>
                  </a:cubicBezTo>
                  <a:cubicBezTo>
                    <a:pt x="2040" y="2212"/>
                    <a:pt x="2060" y="2216"/>
                    <a:pt x="2093" y="2225"/>
                  </a:cubicBezTo>
                  <a:cubicBezTo>
                    <a:pt x="2097" y="2227"/>
                    <a:pt x="2100" y="2227"/>
                    <a:pt x="2102" y="2227"/>
                  </a:cubicBezTo>
                  <a:cubicBezTo>
                    <a:pt x="2121" y="2227"/>
                    <a:pt x="2078" y="2189"/>
                    <a:pt x="2054" y="2169"/>
                  </a:cubicBezTo>
                  <a:cubicBezTo>
                    <a:pt x="2089" y="2140"/>
                    <a:pt x="2123" y="2108"/>
                    <a:pt x="2154" y="2075"/>
                  </a:cubicBezTo>
                  <a:cubicBezTo>
                    <a:pt x="2157" y="2079"/>
                    <a:pt x="2159" y="2081"/>
                    <a:pt x="2160" y="2081"/>
                  </a:cubicBezTo>
                  <a:cubicBezTo>
                    <a:pt x="2170" y="2081"/>
                    <a:pt x="2172" y="2030"/>
                    <a:pt x="2198" y="2030"/>
                  </a:cubicBezTo>
                  <a:cubicBezTo>
                    <a:pt x="2246" y="2030"/>
                    <a:pt x="2231" y="2011"/>
                    <a:pt x="2231" y="1958"/>
                  </a:cubicBezTo>
                  <a:cubicBezTo>
                    <a:pt x="2231" y="1943"/>
                    <a:pt x="2241" y="1939"/>
                    <a:pt x="2252" y="1939"/>
                  </a:cubicBezTo>
                  <a:cubicBezTo>
                    <a:pt x="2257" y="1939"/>
                    <a:pt x="2262" y="1940"/>
                    <a:pt x="2266" y="1941"/>
                  </a:cubicBezTo>
                  <a:cubicBezTo>
                    <a:pt x="2270" y="1942"/>
                    <a:pt x="2273" y="1943"/>
                    <a:pt x="2274" y="1943"/>
                  </a:cubicBezTo>
                  <a:cubicBezTo>
                    <a:pt x="2275" y="1943"/>
                    <a:pt x="2273" y="1942"/>
                    <a:pt x="2267" y="1938"/>
                  </a:cubicBezTo>
                  <a:cubicBezTo>
                    <a:pt x="2382" y="1775"/>
                    <a:pt x="2458" y="1581"/>
                    <a:pt x="2480" y="1372"/>
                  </a:cubicBezTo>
                  <a:cubicBezTo>
                    <a:pt x="2519" y="1352"/>
                    <a:pt x="2513" y="1263"/>
                    <a:pt x="2477" y="1147"/>
                  </a:cubicBezTo>
                  <a:cubicBezTo>
                    <a:pt x="2437" y="1017"/>
                    <a:pt x="2512" y="883"/>
                    <a:pt x="2465" y="883"/>
                  </a:cubicBezTo>
                  <a:cubicBezTo>
                    <a:pt x="2455" y="883"/>
                    <a:pt x="2444" y="889"/>
                    <a:pt x="2435" y="900"/>
                  </a:cubicBezTo>
                  <a:cubicBezTo>
                    <a:pt x="2312" y="493"/>
                    <a:pt x="2016" y="195"/>
                    <a:pt x="1600" y="96"/>
                  </a:cubicBezTo>
                  <a:cubicBezTo>
                    <a:pt x="1612" y="75"/>
                    <a:pt x="1564" y="63"/>
                    <a:pt x="1564" y="39"/>
                  </a:cubicBezTo>
                  <a:cubicBezTo>
                    <a:pt x="1564" y="10"/>
                    <a:pt x="1561" y="0"/>
                    <a:pt x="1553" y="0"/>
                  </a:cubicBezTo>
                </a:path>
              </a:pathLst>
            </a:custGeom>
            <a:solidFill>
              <a:srgbClr val="D4D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2" name="Freeform 401"/>
            <p:cNvSpPr>
              <a:spLocks noEditPoints="1"/>
            </p:cNvSpPr>
            <p:nvPr/>
          </p:nvSpPr>
          <p:spPr bwMode="auto">
            <a:xfrm>
              <a:off x="3946526" y="593726"/>
              <a:ext cx="4335463" cy="2343150"/>
            </a:xfrm>
            <a:custGeom>
              <a:avLst/>
              <a:gdLst>
                <a:gd name="T0" fmla="*/ 2003 w 2075"/>
                <a:gd name="T1" fmla="*/ 516 h 1122"/>
                <a:gd name="T2" fmla="*/ 2074 w 2075"/>
                <a:gd name="T3" fmla="*/ 571 h 1122"/>
                <a:gd name="T4" fmla="*/ 2003 w 2075"/>
                <a:gd name="T5" fmla="*/ 516 h 1122"/>
                <a:gd name="T6" fmla="*/ 1805 w 2075"/>
                <a:gd name="T7" fmla="*/ 369 h 1122"/>
                <a:gd name="T8" fmla="*/ 2003 w 2075"/>
                <a:gd name="T9" fmla="*/ 516 h 1122"/>
                <a:gd name="T10" fmla="*/ 1880 w 2075"/>
                <a:gd name="T11" fmla="*/ 417 h 1122"/>
                <a:gd name="T12" fmla="*/ 1805 w 2075"/>
                <a:gd name="T13" fmla="*/ 369 h 1122"/>
                <a:gd name="T14" fmla="*/ 847 w 2075"/>
                <a:gd name="T15" fmla="*/ 250 h 1122"/>
                <a:gd name="T16" fmla="*/ 764 w 2075"/>
                <a:gd name="T17" fmla="*/ 214 h 1122"/>
                <a:gd name="T18" fmla="*/ 872 w 2075"/>
                <a:gd name="T19" fmla="*/ 140 h 1122"/>
                <a:gd name="T20" fmla="*/ 915 w 2075"/>
                <a:gd name="T21" fmla="*/ 136 h 1122"/>
                <a:gd name="T22" fmla="*/ 998 w 2075"/>
                <a:gd name="T23" fmla="*/ 172 h 1122"/>
                <a:gd name="T24" fmla="*/ 891 w 2075"/>
                <a:gd name="T25" fmla="*/ 246 h 1122"/>
                <a:gd name="T26" fmla="*/ 847 w 2075"/>
                <a:gd name="T27" fmla="*/ 250 h 1122"/>
                <a:gd name="T28" fmla="*/ 1101 w 2075"/>
                <a:gd name="T29" fmla="*/ 0 h 1122"/>
                <a:gd name="T30" fmla="*/ 1100 w 2075"/>
                <a:gd name="T31" fmla="*/ 0 h 1122"/>
                <a:gd name="T32" fmla="*/ 1033 w 2075"/>
                <a:gd name="T33" fmla="*/ 57 h 1122"/>
                <a:gd name="T34" fmla="*/ 738 w 2075"/>
                <a:gd name="T35" fmla="*/ 141 h 1122"/>
                <a:gd name="T36" fmla="*/ 215 w 2075"/>
                <a:gd name="T37" fmla="*/ 700 h 1122"/>
                <a:gd name="T38" fmla="*/ 87 w 2075"/>
                <a:gd name="T39" fmla="*/ 689 h 1122"/>
                <a:gd name="T40" fmla="*/ 79 w 2075"/>
                <a:gd name="T41" fmla="*/ 689 h 1122"/>
                <a:gd name="T42" fmla="*/ 69 w 2075"/>
                <a:gd name="T43" fmla="*/ 790 h 1122"/>
                <a:gd name="T44" fmla="*/ 41 w 2075"/>
                <a:gd name="T45" fmla="*/ 934 h 1122"/>
                <a:gd name="T46" fmla="*/ 59 w 2075"/>
                <a:gd name="T47" fmla="*/ 1008 h 1122"/>
                <a:gd name="T48" fmla="*/ 73 w 2075"/>
                <a:gd name="T49" fmla="*/ 1011 h 1122"/>
                <a:gd name="T50" fmla="*/ 37 w 2075"/>
                <a:gd name="T51" fmla="*/ 1122 h 1122"/>
                <a:gd name="T52" fmla="*/ 1568 w 2075"/>
                <a:gd name="T53" fmla="*/ 318 h 1122"/>
                <a:gd name="T54" fmla="*/ 1805 w 2075"/>
                <a:gd name="T55" fmla="*/ 369 h 1122"/>
                <a:gd name="T56" fmla="*/ 1410 w 2075"/>
                <a:gd name="T57" fmla="*/ 126 h 1122"/>
                <a:gd name="T58" fmla="*/ 1395 w 2075"/>
                <a:gd name="T59" fmla="*/ 23 h 1122"/>
                <a:gd name="T60" fmla="*/ 1278 w 2075"/>
                <a:gd name="T61" fmla="*/ 42 h 1122"/>
                <a:gd name="T62" fmla="*/ 1258 w 2075"/>
                <a:gd name="T63" fmla="*/ 44 h 1122"/>
                <a:gd name="T64" fmla="*/ 1117 w 2075"/>
                <a:gd name="T65" fmla="*/ 3 h 1122"/>
                <a:gd name="T66" fmla="*/ 1101 w 2075"/>
                <a:gd name="T67" fmla="*/ 0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75" h="1122">
                  <a:moveTo>
                    <a:pt x="2003" y="516"/>
                  </a:moveTo>
                  <a:cubicBezTo>
                    <a:pt x="2052" y="555"/>
                    <a:pt x="2074" y="571"/>
                    <a:pt x="2074" y="571"/>
                  </a:cubicBezTo>
                  <a:cubicBezTo>
                    <a:pt x="2075" y="571"/>
                    <a:pt x="2047" y="550"/>
                    <a:pt x="2003" y="516"/>
                  </a:cubicBezTo>
                  <a:moveTo>
                    <a:pt x="1805" y="369"/>
                  </a:moveTo>
                  <a:cubicBezTo>
                    <a:pt x="1883" y="424"/>
                    <a:pt x="1954" y="478"/>
                    <a:pt x="2003" y="516"/>
                  </a:cubicBezTo>
                  <a:cubicBezTo>
                    <a:pt x="1973" y="492"/>
                    <a:pt x="1933" y="459"/>
                    <a:pt x="1880" y="417"/>
                  </a:cubicBezTo>
                  <a:cubicBezTo>
                    <a:pt x="1857" y="398"/>
                    <a:pt x="1831" y="382"/>
                    <a:pt x="1805" y="369"/>
                  </a:cubicBezTo>
                  <a:moveTo>
                    <a:pt x="847" y="250"/>
                  </a:moveTo>
                  <a:cubicBezTo>
                    <a:pt x="802" y="250"/>
                    <a:pt x="768" y="236"/>
                    <a:pt x="764" y="214"/>
                  </a:cubicBezTo>
                  <a:cubicBezTo>
                    <a:pt x="759" y="185"/>
                    <a:pt x="807" y="151"/>
                    <a:pt x="872" y="140"/>
                  </a:cubicBezTo>
                  <a:cubicBezTo>
                    <a:pt x="887" y="137"/>
                    <a:pt x="901" y="136"/>
                    <a:pt x="915" y="136"/>
                  </a:cubicBezTo>
                  <a:cubicBezTo>
                    <a:pt x="960" y="136"/>
                    <a:pt x="994" y="149"/>
                    <a:pt x="998" y="172"/>
                  </a:cubicBezTo>
                  <a:cubicBezTo>
                    <a:pt x="1003" y="201"/>
                    <a:pt x="955" y="234"/>
                    <a:pt x="891" y="246"/>
                  </a:cubicBezTo>
                  <a:cubicBezTo>
                    <a:pt x="875" y="249"/>
                    <a:pt x="861" y="250"/>
                    <a:pt x="847" y="250"/>
                  </a:cubicBezTo>
                  <a:moveTo>
                    <a:pt x="1101" y="0"/>
                  </a:moveTo>
                  <a:cubicBezTo>
                    <a:pt x="1101" y="0"/>
                    <a:pt x="1100" y="0"/>
                    <a:pt x="1100" y="0"/>
                  </a:cubicBezTo>
                  <a:cubicBezTo>
                    <a:pt x="1070" y="1"/>
                    <a:pt x="1055" y="35"/>
                    <a:pt x="1033" y="57"/>
                  </a:cubicBezTo>
                  <a:cubicBezTo>
                    <a:pt x="934" y="61"/>
                    <a:pt x="834" y="86"/>
                    <a:pt x="738" y="141"/>
                  </a:cubicBezTo>
                  <a:cubicBezTo>
                    <a:pt x="494" y="280"/>
                    <a:pt x="326" y="502"/>
                    <a:pt x="215" y="700"/>
                  </a:cubicBezTo>
                  <a:cubicBezTo>
                    <a:pt x="172" y="699"/>
                    <a:pt x="129" y="689"/>
                    <a:pt x="87" y="689"/>
                  </a:cubicBezTo>
                  <a:cubicBezTo>
                    <a:pt x="84" y="689"/>
                    <a:pt x="81" y="689"/>
                    <a:pt x="79" y="689"/>
                  </a:cubicBezTo>
                  <a:cubicBezTo>
                    <a:pt x="28" y="703"/>
                    <a:pt x="49" y="759"/>
                    <a:pt x="69" y="790"/>
                  </a:cubicBezTo>
                  <a:cubicBezTo>
                    <a:pt x="92" y="838"/>
                    <a:pt x="80" y="898"/>
                    <a:pt x="41" y="934"/>
                  </a:cubicBezTo>
                  <a:cubicBezTo>
                    <a:pt x="0" y="956"/>
                    <a:pt x="13" y="1007"/>
                    <a:pt x="59" y="1008"/>
                  </a:cubicBezTo>
                  <a:cubicBezTo>
                    <a:pt x="64" y="1009"/>
                    <a:pt x="69" y="1010"/>
                    <a:pt x="73" y="1011"/>
                  </a:cubicBezTo>
                  <a:cubicBezTo>
                    <a:pt x="48" y="1080"/>
                    <a:pt x="37" y="1122"/>
                    <a:pt x="37" y="1122"/>
                  </a:cubicBezTo>
                  <a:cubicBezTo>
                    <a:pt x="37" y="1122"/>
                    <a:pt x="952" y="318"/>
                    <a:pt x="1568" y="318"/>
                  </a:cubicBezTo>
                  <a:cubicBezTo>
                    <a:pt x="1654" y="318"/>
                    <a:pt x="1734" y="333"/>
                    <a:pt x="1805" y="369"/>
                  </a:cubicBezTo>
                  <a:cubicBezTo>
                    <a:pt x="1667" y="270"/>
                    <a:pt x="1507" y="164"/>
                    <a:pt x="1410" y="126"/>
                  </a:cubicBezTo>
                  <a:cubicBezTo>
                    <a:pt x="1414" y="94"/>
                    <a:pt x="1431" y="42"/>
                    <a:pt x="1395" y="23"/>
                  </a:cubicBezTo>
                  <a:cubicBezTo>
                    <a:pt x="1358" y="41"/>
                    <a:pt x="1317" y="40"/>
                    <a:pt x="1278" y="42"/>
                  </a:cubicBezTo>
                  <a:cubicBezTo>
                    <a:pt x="1271" y="44"/>
                    <a:pt x="1265" y="44"/>
                    <a:pt x="1258" y="44"/>
                  </a:cubicBezTo>
                  <a:cubicBezTo>
                    <a:pt x="1209" y="44"/>
                    <a:pt x="1165" y="15"/>
                    <a:pt x="1117" y="3"/>
                  </a:cubicBezTo>
                  <a:cubicBezTo>
                    <a:pt x="1112" y="1"/>
                    <a:pt x="1106" y="0"/>
                    <a:pt x="1101" y="0"/>
                  </a:cubicBezTo>
                </a:path>
              </a:pathLst>
            </a:custGeom>
            <a:solidFill>
              <a:srgbClr val="DC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3" name="Freeform 402"/>
            <p:cNvSpPr>
              <a:spLocks/>
            </p:cNvSpPr>
            <p:nvPr/>
          </p:nvSpPr>
          <p:spPr bwMode="auto">
            <a:xfrm>
              <a:off x="4946651" y="3587751"/>
              <a:ext cx="3665538" cy="1865313"/>
            </a:xfrm>
            <a:custGeom>
              <a:avLst/>
              <a:gdLst>
                <a:gd name="T0" fmla="*/ 1754 w 1754"/>
                <a:gd name="T1" fmla="*/ 0 h 893"/>
                <a:gd name="T2" fmla="*/ 255 w 1754"/>
                <a:gd name="T3" fmla="*/ 663 h 893"/>
                <a:gd name="T4" fmla="*/ 0 w 1754"/>
                <a:gd name="T5" fmla="*/ 637 h 893"/>
                <a:gd name="T6" fmla="*/ 764 w 1754"/>
                <a:gd name="T7" fmla="*/ 870 h 893"/>
                <a:gd name="T8" fmla="*/ 863 w 1754"/>
                <a:gd name="T9" fmla="*/ 865 h 893"/>
                <a:gd name="T10" fmla="*/ 898 w 1754"/>
                <a:gd name="T11" fmla="*/ 893 h 893"/>
                <a:gd name="T12" fmla="*/ 906 w 1754"/>
                <a:gd name="T13" fmla="*/ 893 h 893"/>
                <a:gd name="T14" fmla="*/ 970 w 1754"/>
                <a:gd name="T15" fmla="*/ 859 h 893"/>
                <a:gd name="T16" fmla="*/ 978 w 1754"/>
                <a:gd name="T17" fmla="*/ 846 h 893"/>
                <a:gd name="T18" fmla="*/ 1291 w 1754"/>
                <a:gd name="T19" fmla="*/ 706 h 893"/>
                <a:gd name="T20" fmla="*/ 1345 w 1754"/>
                <a:gd name="T21" fmla="*/ 739 h 893"/>
                <a:gd name="T22" fmla="*/ 1351 w 1754"/>
                <a:gd name="T23" fmla="*/ 738 h 893"/>
                <a:gd name="T24" fmla="*/ 1422 w 1754"/>
                <a:gd name="T25" fmla="*/ 651 h 893"/>
                <a:gd name="T26" fmla="*/ 1411 w 1754"/>
                <a:gd name="T27" fmla="*/ 602 h 893"/>
                <a:gd name="T28" fmla="*/ 1507 w 1754"/>
                <a:gd name="T29" fmla="*/ 492 h 893"/>
                <a:gd name="T30" fmla="*/ 1574 w 1754"/>
                <a:gd name="T31" fmla="*/ 434 h 893"/>
                <a:gd name="T32" fmla="*/ 1595 w 1754"/>
                <a:gd name="T33" fmla="*/ 379 h 893"/>
                <a:gd name="T34" fmla="*/ 1588 w 1754"/>
                <a:gd name="T35" fmla="*/ 371 h 893"/>
                <a:gd name="T36" fmla="*/ 1754 w 1754"/>
                <a:gd name="T37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4" h="893">
                  <a:moveTo>
                    <a:pt x="1754" y="0"/>
                  </a:moveTo>
                  <a:cubicBezTo>
                    <a:pt x="1183" y="309"/>
                    <a:pt x="788" y="663"/>
                    <a:pt x="255" y="663"/>
                  </a:cubicBezTo>
                  <a:cubicBezTo>
                    <a:pt x="174" y="663"/>
                    <a:pt x="89" y="655"/>
                    <a:pt x="0" y="637"/>
                  </a:cubicBezTo>
                  <a:cubicBezTo>
                    <a:pt x="0" y="637"/>
                    <a:pt x="356" y="870"/>
                    <a:pt x="764" y="870"/>
                  </a:cubicBezTo>
                  <a:cubicBezTo>
                    <a:pt x="796" y="870"/>
                    <a:pt x="830" y="868"/>
                    <a:pt x="863" y="865"/>
                  </a:cubicBezTo>
                  <a:cubicBezTo>
                    <a:pt x="874" y="875"/>
                    <a:pt x="884" y="887"/>
                    <a:pt x="898" y="893"/>
                  </a:cubicBezTo>
                  <a:cubicBezTo>
                    <a:pt x="901" y="893"/>
                    <a:pt x="903" y="893"/>
                    <a:pt x="906" y="893"/>
                  </a:cubicBezTo>
                  <a:cubicBezTo>
                    <a:pt x="930" y="893"/>
                    <a:pt x="953" y="875"/>
                    <a:pt x="970" y="859"/>
                  </a:cubicBezTo>
                  <a:cubicBezTo>
                    <a:pt x="974" y="855"/>
                    <a:pt x="977" y="851"/>
                    <a:pt x="978" y="846"/>
                  </a:cubicBezTo>
                  <a:cubicBezTo>
                    <a:pt x="1084" y="822"/>
                    <a:pt x="1190" y="778"/>
                    <a:pt x="1291" y="706"/>
                  </a:cubicBezTo>
                  <a:cubicBezTo>
                    <a:pt x="1308" y="721"/>
                    <a:pt x="1326" y="739"/>
                    <a:pt x="1345" y="739"/>
                  </a:cubicBezTo>
                  <a:cubicBezTo>
                    <a:pt x="1347" y="739"/>
                    <a:pt x="1349" y="738"/>
                    <a:pt x="1351" y="738"/>
                  </a:cubicBezTo>
                  <a:cubicBezTo>
                    <a:pt x="1374" y="708"/>
                    <a:pt x="1402" y="680"/>
                    <a:pt x="1422" y="651"/>
                  </a:cubicBezTo>
                  <a:cubicBezTo>
                    <a:pt x="1421" y="639"/>
                    <a:pt x="1417" y="619"/>
                    <a:pt x="1411" y="602"/>
                  </a:cubicBezTo>
                  <a:cubicBezTo>
                    <a:pt x="1444" y="569"/>
                    <a:pt x="1476" y="532"/>
                    <a:pt x="1507" y="492"/>
                  </a:cubicBezTo>
                  <a:cubicBezTo>
                    <a:pt x="1531" y="476"/>
                    <a:pt x="1554" y="456"/>
                    <a:pt x="1574" y="434"/>
                  </a:cubicBezTo>
                  <a:cubicBezTo>
                    <a:pt x="1587" y="419"/>
                    <a:pt x="1606" y="400"/>
                    <a:pt x="1595" y="379"/>
                  </a:cubicBezTo>
                  <a:cubicBezTo>
                    <a:pt x="1593" y="376"/>
                    <a:pt x="1591" y="374"/>
                    <a:pt x="1588" y="371"/>
                  </a:cubicBezTo>
                  <a:cubicBezTo>
                    <a:pt x="1649" y="267"/>
                    <a:pt x="1705" y="145"/>
                    <a:pt x="1754" y="0"/>
                  </a:cubicBezTo>
                </a:path>
              </a:pathLst>
            </a:custGeom>
            <a:solidFill>
              <a:srgbClr val="BE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4" name="Oval 403"/>
            <p:cNvSpPr>
              <a:spLocks noChangeArrowheads="1"/>
            </p:cNvSpPr>
            <p:nvPr/>
          </p:nvSpPr>
          <p:spPr bwMode="auto">
            <a:xfrm>
              <a:off x="5056188" y="2335213"/>
              <a:ext cx="1533525" cy="1533525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5" name="Freeform 404"/>
            <p:cNvSpPr>
              <a:spLocks/>
            </p:cNvSpPr>
            <p:nvPr/>
          </p:nvSpPr>
          <p:spPr bwMode="auto">
            <a:xfrm>
              <a:off x="5114926" y="2373313"/>
              <a:ext cx="1301750" cy="744538"/>
            </a:xfrm>
            <a:custGeom>
              <a:avLst/>
              <a:gdLst>
                <a:gd name="T0" fmla="*/ 292 w 623"/>
                <a:gd name="T1" fmla="*/ 19 h 356"/>
                <a:gd name="T2" fmla="*/ 0 w 623"/>
                <a:gd name="T3" fmla="*/ 356 h 356"/>
                <a:gd name="T4" fmla="*/ 318 w 623"/>
                <a:gd name="T5" fmla="*/ 94 h 356"/>
                <a:gd name="T6" fmla="*/ 623 w 623"/>
                <a:gd name="T7" fmla="*/ 166 h 356"/>
                <a:gd name="T8" fmla="*/ 292 w 623"/>
                <a:gd name="T9" fmla="*/ 19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3" h="356">
                  <a:moveTo>
                    <a:pt x="292" y="19"/>
                  </a:moveTo>
                  <a:cubicBezTo>
                    <a:pt x="122" y="44"/>
                    <a:pt x="0" y="190"/>
                    <a:pt x="0" y="356"/>
                  </a:cubicBezTo>
                  <a:cubicBezTo>
                    <a:pt x="39" y="213"/>
                    <a:pt x="162" y="117"/>
                    <a:pt x="318" y="94"/>
                  </a:cubicBezTo>
                  <a:cubicBezTo>
                    <a:pt x="434" y="77"/>
                    <a:pt x="542" y="95"/>
                    <a:pt x="623" y="166"/>
                  </a:cubicBezTo>
                  <a:cubicBezTo>
                    <a:pt x="552" y="61"/>
                    <a:pt x="425" y="0"/>
                    <a:pt x="292" y="19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6" name="Freeform 405"/>
            <p:cNvSpPr>
              <a:spLocks/>
            </p:cNvSpPr>
            <p:nvPr/>
          </p:nvSpPr>
          <p:spPr bwMode="auto">
            <a:xfrm>
              <a:off x="5051426" y="2249488"/>
              <a:ext cx="1301750" cy="696913"/>
            </a:xfrm>
            <a:custGeom>
              <a:avLst/>
              <a:gdLst>
                <a:gd name="T0" fmla="*/ 302 w 623"/>
                <a:gd name="T1" fmla="*/ 19 h 333"/>
                <a:gd name="T2" fmla="*/ 0 w 623"/>
                <a:gd name="T3" fmla="*/ 333 h 333"/>
                <a:gd name="T4" fmla="*/ 316 w 623"/>
                <a:gd name="T5" fmla="*/ 52 h 333"/>
                <a:gd name="T6" fmla="*/ 623 w 623"/>
                <a:gd name="T7" fmla="*/ 143 h 333"/>
                <a:gd name="T8" fmla="*/ 302 w 623"/>
                <a:gd name="T9" fmla="*/ 1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3" h="333">
                  <a:moveTo>
                    <a:pt x="302" y="19"/>
                  </a:moveTo>
                  <a:cubicBezTo>
                    <a:pt x="133" y="44"/>
                    <a:pt x="0" y="166"/>
                    <a:pt x="0" y="333"/>
                  </a:cubicBezTo>
                  <a:cubicBezTo>
                    <a:pt x="39" y="189"/>
                    <a:pt x="159" y="75"/>
                    <a:pt x="316" y="52"/>
                  </a:cubicBezTo>
                  <a:cubicBezTo>
                    <a:pt x="431" y="35"/>
                    <a:pt x="542" y="72"/>
                    <a:pt x="623" y="143"/>
                  </a:cubicBezTo>
                  <a:cubicBezTo>
                    <a:pt x="552" y="38"/>
                    <a:pt x="436" y="0"/>
                    <a:pt x="302" y="19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7" name="Freeform 406"/>
            <p:cNvSpPr>
              <a:spLocks noEditPoints="1"/>
            </p:cNvSpPr>
            <p:nvPr/>
          </p:nvSpPr>
          <p:spPr bwMode="auto">
            <a:xfrm>
              <a:off x="5411788" y="3086101"/>
              <a:ext cx="1362075" cy="973138"/>
            </a:xfrm>
            <a:custGeom>
              <a:avLst/>
              <a:gdLst>
                <a:gd name="T0" fmla="*/ 565 w 652"/>
                <a:gd name="T1" fmla="*/ 0 h 466"/>
                <a:gd name="T2" fmla="*/ 545 w 652"/>
                <a:gd name="T3" fmla="*/ 108 h 466"/>
                <a:gd name="T4" fmla="*/ 574 w 652"/>
                <a:gd name="T5" fmla="*/ 95 h 466"/>
                <a:gd name="T6" fmla="*/ 565 w 652"/>
                <a:gd name="T7" fmla="*/ 0 h 466"/>
                <a:gd name="T8" fmla="*/ 640 w 652"/>
                <a:gd name="T9" fmla="*/ 129 h 466"/>
                <a:gd name="T10" fmla="*/ 561 w 652"/>
                <a:gd name="T11" fmla="*/ 240 h 466"/>
                <a:gd name="T12" fmla="*/ 489 w 652"/>
                <a:gd name="T13" fmla="*/ 216 h 466"/>
                <a:gd name="T14" fmla="*/ 469 w 652"/>
                <a:gd name="T15" fmla="*/ 240 h 466"/>
                <a:gd name="T16" fmla="*/ 457 w 652"/>
                <a:gd name="T17" fmla="*/ 234 h 466"/>
                <a:gd name="T18" fmla="*/ 467 w 652"/>
                <a:gd name="T19" fmla="*/ 242 h 466"/>
                <a:gd name="T20" fmla="*/ 320 w 652"/>
                <a:gd name="T21" fmla="*/ 344 h 466"/>
                <a:gd name="T22" fmla="*/ 0 w 652"/>
                <a:gd name="T23" fmla="*/ 324 h 466"/>
                <a:gd name="T24" fmla="*/ 367 w 652"/>
                <a:gd name="T25" fmla="*/ 417 h 466"/>
                <a:gd name="T26" fmla="*/ 518 w 652"/>
                <a:gd name="T27" fmla="*/ 287 h 466"/>
                <a:gd name="T28" fmla="*/ 576 w 652"/>
                <a:gd name="T29" fmla="*/ 264 h 466"/>
                <a:gd name="T30" fmla="*/ 640 w 652"/>
                <a:gd name="T31" fmla="*/ 129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2" h="466">
                  <a:moveTo>
                    <a:pt x="565" y="0"/>
                  </a:moveTo>
                  <a:cubicBezTo>
                    <a:pt x="564" y="37"/>
                    <a:pt x="557" y="73"/>
                    <a:pt x="545" y="108"/>
                  </a:cubicBezTo>
                  <a:cubicBezTo>
                    <a:pt x="554" y="103"/>
                    <a:pt x="564" y="98"/>
                    <a:pt x="574" y="95"/>
                  </a:cubicBezTo>
                  <a:cubicBezTo>
                    <a:pt x="575" y="63"/>
                    <a:pt x="572" y="31"/>
                    <a:pt x="565" y="0"/>
                  </a:cubicBezTo>
                  <a:close/>
                  <a:moveTo>
                    <a:pt x="640" y="129"/>
                  </a:moveTo>
                  <a:cubicBezTo>
                    <a:pt x="638" y="177"/>
                    <a:pt x="608" y="222"/>
                    <a:pt x="561" y="240"/>
                  </a:cubicBezTo>
                  <a:cubicBezTo>
                    <a:pt x="524" y="252"/>
                    <a:pt x="492" y="259"/>
                    <a:pt x="489" y="216"/>
                  </a:cubicBezTo>
                  <a:cubicBezTo>
                    <a:pt x="482" y="224"/>
                    <a:pt x="476" y="232"/>
                    <a:pt x="469" y="240"/>
                  </a:cubicBezTo>
                  <a:cubicBezTo>
                    <a:pt x="465" y="238"/>
                    <a:pt x="461" y="236"/>
                    <a:pt x="457" y="234"/>
                  </a:cubicBezTo>
                  <a:cubicBezTo>
                    <a:pt x="460" y="237"/>
                    <a:pt x="464" y="240"/>
                    <a:pt x="467" y="242"/>
                  </a:cubicBezTo>
                  <a:cubicBezTo>
                    <a:pt x="428" y="286"/>
                    <a:pt x="378" y="321"/>
                    <a:pt x="320" y="344"/>
                  </a:cubicBezTo>
                  <a:cubicBezTo>
                    <a:pt x="211" y="386"/>
                    <a:pt x="95" y="375"/>
                    <a:pt x="0" y="324"/>
                  </a:cubicBezTo>
                  <a:cubicBezTo>
                    <a:pt x="93" y="411"/>
                    <a:pt x="241" y="466"/>
                    <a:pt x="367" y="417"/>
                  </a:cubicBezTo>
                  <a:cubicBezTo>
                    <a:pt x="432" y="392"/>
                    <a:pt x="483" y="345"/>
                    <a:pt x="518" y="287"/>
                  </a:cubicBezTo>
                  <a:cubicBezTo>
                    <a:pt x="523" y="267"/>
                    <a:pt x="532" y="276"/>
                    <a:pt x="576" y="264"/>
                  </a:cubicBezTo>
                  <a:cubicBezTo>
                    <a:pt x="627" y="244"/>
                    <a:pt x="652" y="182"/>
                    <a:pt x="640" y="129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8" name="Oval 407"/>
            <p:cNvSpPr>
              <a:spLocks noChangeArrowheads="1"/>
            </p:cNvSpPr>
            <p:nvPr/>
          </p:nvSpPr>
          <p:spPr bwMode="auto">
            <a:xfrm>
              <a:off x="5616576" y="4618038"/>
              <a:ext cx="657225" cy="657225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9" name="Freeform 408"/>
            <p:cNvSpPr>
              <a:spLocks/>
            </p:cNvSpPr>
            <p:nvPr/>
          </p:nvSpPr>
          <p:spPr bwMode="auto">
            <a:xfrm>
              <a:off x="5640388" y="4632326"/>
              <a:ext cx="560388" cy="319088"/>
            </a:xfrm>
            <a:custGeom>
              <a:avLst/>
              <a:gdLst>
                <a:gd name="T0" fmla="*/ 125 w 268"/>
                <a:gd name="T1" fmla="*/ 8 h 153"/>
                <a:gd name="T2" fmla="*/ 0 w 268"/>
                <a:gd name="T3" fmla="*/ 153 h 153"/>
                <a:gd name="T4" fmla="*/ 137 w 268"/>
                <a:gd name="T5" fmla="*/ 40 h 153"/>
                <a:gd name="T6" fmla="*/ 268 w 268"/>
                <a:gd name="T7" fmla="*/ 71 h 153"/>
                <a:gd name="T8" fmla="*/ 125 w 268"/>
                <a:gd name="T9" fmla="*/ 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153">
                  <a:moveTo>
                    <a:pt x="125" y="8"/>
                  </a:moveTo>
                  <a:cubicBezTo>
                    <a:pt x="53" y="19"/>
                    <a:pt x="0" y="82"/>
                    <a:pt x="0" y="153"/>
                  </a:cubicBezTo>
                  <a:cubicBezTo>
                    <a:pt x="17" y="91"/>
                    <a:pt x="70" y="50"/>
                    <a:pt x="137" y="40"/>
                  </a:cubicBezTo>
                  <a:cubicBezTo>
                    <a:pt x="186" y="33"/>
                    <a:pt x="233" y="41"/>
                    <a:pt x="268" y="71"/>
                  </a:cubicBezTo>
                  <a:cubicBezTo>
                    <a:pt x="237" y="26"/>
                    <a:pt x="183" y="0"/>
                    <a:pt x="125" y="8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0" name="Freeform 409"/>
            <p:cNvSpPr>
              <a:spLocks/>
            </p:cNvSpPr>
            <p:nvPr/>
          </p:nvSpPr>
          <p:spPr bwMode="auto">
            <a:xfrm>
              <a:off x="5613401" y="4579938"/>
              <a:ext cx="560388" cy="298450"/>
            </a:xfrm>
            <a:custGeom>
              <a:avLst/>
              <a:gdLst>
                <a:gd name="T0" fmla="*/ 130 w 268"/>
                <a:gd name="T1" fmla="*/ 8 h 143"/>
                <a:gd name="T2" fmla="*/ 0 w 268"/>
                <a:gd name="T3" fmla="*/ 143 h 143"/>
                <a:gd name="T4" fmla="*/ 136 w 268"/>
                <a:gd name="T5" fmla="*/ 22 h 143"/>
                <a:gd name="T6" fmla="*/ 268 w 268"/>
                <a:gd name="T7" fmla="*/ 61 h 143"/>
                <a:gd name="T8" fmla="*/ 130 w 268"/>
                <a:gd name="T9" fmla="*/ 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143">
                  <a:moveTo>
                    <a:pt x="130" y="8"/>
                  </a:moveTo>
                  <a:cubicBezTo>
                    <a:pt x="57" y="19"/>
                    <a:pt x="0" y="71"/>
                    <a:pt x="0" y="143"/>
                  </a:cubicBezTo>
                  <a:cubicBezTo>
                    <a:pt x="17" y="81"/>
                    <a:pt x="69" y="32"/>
                    <a:pt x="136" y="22"/>
                  </a:cubicBezTo>
                  <a:cubicBezTo>
                    <a:pt x="185" y="15"/>
                    <a:pt x="233" y="31"/>
                    <a:pt x="268" y="61"/>
                  </a:cubicBezTo>
                  <a:cubicBezTo>
                    <a:pt x="238" y="16"/>
                    <a:pt x="187" y="0"/>
                    <a:pt x="130" y="8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1" name="Freeform 410"/>
            <p:cNvSpPr>
              <a:spLocks/>
            </p:cNvSpPr>
            <p:nvPr/>
          </p:nvSpPr>
          <p:spPr bwMode="auto">
            <a:xfrm>
              <a:off x="5770563" y="4941888"/>
              <a:ext cx="541338" cy="417513"/>
            </a:xfrm>
            <a:custGeom>
              <a:avLst/>
              <a:gdLst>
                <a:gd name="T0" fmla="*/ 158 w 259"/>
                <a:gd name="T1" fmla="*/ 179 h 200"/>
                <a:gd name="T2" fmla="*/ 243 w 259"/>
                <a:gd name="T3" fmla="*/ 0 h 200"/>
                <a:gd name="T4" fmla="*/ 138 w 259"/>
                <a:gd name="T5" fmla="*/ 148 h 200"/>
                <a:gd name="T6" fmla="*/ 0 w 259"/>
                <a:gd name="T7" fmla="*/ 139 h 200"/>
                <a:gd name="T8" fmla="*/ 158 w 259"/>
                <a:gd name="T9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200">
                  <a:moveTo>
                    <a:pt x="158" y="179"/>
                  </a:moveTo>
                  <a:cubicBezTo>
                    <a:pt x="226" y="152"/>
                    <a:pt x="259" y="70"/>
                    <a:pt x="243" y="0"/>
                  </a:cubicBezTo>
                  <a:cubicBezTo>
                    <a:pt x="241" y="64"/>
                    <a:pt x="201" y="123"/>
                    <a:pt x="138" y="148"/>
                  </a:cubicBezTo>
                  <a:cubicBezTo>
                    <a:pt x="91" y="166"/>
                    <a:pt x="41" y="161"/>
                    <a:pt x="0" y="139"/>
                  </a:cubicBezTo>
                  <a:cubicBezTo>
                    <a:pt x="40" y="176"/>
                    <a:pt x="104" y="200"/>
                    <a:pt x="158" y="179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2" name="Freeform 411"/>
            <p:cNvSpPr>
              <a:spLocks/>
            </p:cNvSpPr>
            <p:nvPr/>
          </p:nvSpPr>
          <p:spPr bwMode="auto">
            <a:xfrm>
              <a:off x="5705476" y="4916488"/>
              <a:ext cx="554038" cy="355600"/>
            </a:xfrm>
            <a:custGeom>
              <a:avLst/>
              <a:gdLst>
                <a:gd name="T0" fmla="*/ 147 w 265"/>
                <a:gd name="T1" fmla="*/ 156 h 170"/>
                <a:gd name="T2" fmla="*/ 258 w 265"/>
                <a:gd name="T3" fmla="*/ 0 h 170"/>
                <a:gd name="T4" fmla="*/ 139 w 265"/>
                <a:gd name="T5" fmla="*/ 126 h 170"/>
                <a:gd name="T6" fmla="*/ 0 w 265"/>
                <a:gd name="T7" fmla="*/ 107 h 170"/>
                <a:gd name="T8" fmla="*/ 147 w 265"/>
                <a:gd name="T9" fmla="*/ 15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70">
                  <a:moveTo>
                    <a:pt x="147" y="156"/>
                  </a:moveTo>
                  <a:cubicBezTo>
                    <a:pt x="219" y="138"/>
                    <a:pt x="265" y="71"/>
                    <a:pt x="258" y="0"/>
                  </a:cubicBezTo>
                  <a:cubicBezTo>
                    <a:pt x="247" y="63"/>
                    <a:pt x="205" y="110"/>
                    <a:pt x="139" y="126"/>
                  </a:cubicBezTo>
                  <a:cubicBezTo>
                    <a:pt x="91" y="138"/>
                    <a:pt x="37" y="134"/>
                    <a:pt x="0" y="107"/>
                  </a:cubicBezTo>
                  <a:cubicBezTo>
                    <a:pt x="34" y="149"/>
                    <a:pt x="91" y="170"/>
                    <a:pt x="147" y="156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3" name="Oval 412"/>
            <p:cNvSpPr>
              <a:spLocks noChangeArrowheads="1"/>
            </p:cNvSpPr>
            <p:nvPr/>
          </p:nvSpPr>
          <p:spPr bwMode="auto">
            <a:xfrm>
              <a:off x="4573588" y="3548063"/>
              <a:ext cx="315913" cy="312738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4" name="Freeform 413"/>
            <p:cNvSpPr>
              <a:spLocks/>
            </p:cNvSpPr>
            <p:nvPr/>
          </p:nvSpPr>
          <p:spPr bwMode="auto">
            <a:xfrm>
              <a:off x="4586288" y="3554413"/>
              <a:ext cx="266700" cy="152400"/>
            </a:xfrm>
            <a:custGeom>
              <a:avLst/>
              <a:gdLst>
                <a:gd name="T0" fmla="*/ 60 w 128"/>
                <a:gd name="T1" fmla="*/ 4 h 73"/>
                <a:gd name="T2" fmla="*/ 0 w 128"/>
                <a:gd name="T3" fmla="*/ 73 h 73"/>
                <a:gd name="T4" fmla="*/ 65 w 128"/>
                <a:gd name="T5" fmla="*/ 20 h 73"/>
                <a:gd name="T6" fmla="*/ 128 w 128"/>
                <a:gd name="T7" fmla="*/ 34 h 73"/>
                <a:gd name="T8" fmla="*/ 60 w 128"/>
                <a:gd name="T9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3">
                  <a:moveTo>
                    <a:pt x="60" y="4"/>
                  </a:moveTo>
                  <a:cubicBezTo>
                    <a:pt x="25" y="9"/>
                    <a:pt x="0" y="39"/>
                    <a:pt x="0" y="73"/>
                  </a:cubicBezTo>
                  <a:cubicBezTo>
                    <a:pt x="8" y="44"/>
                    <a:pt x="33" y="24"/>
                    <a:pt x="65" y="20"/>
                  </a:cubicBezTo>
                  <a:cubicBezTo>
                    <a:pt x="89" y="16"/>
                    <a:pt x="111" y="20"/>
                    <a:pt x="128" y="34"/>
                  </a:cubicBezTo>
                  <a:cubicBezTo>
                    <a:pt x="113" y="13"/>
                    <a:pt x="87" y="0"/>
                    <a:pt x="60" y="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5" name="Freeform 414"/>
            <p:cNvSpPr>
              <a:spLocks/>
            </p:cNvSpPr>
            <p:nvPr/>
          </p:nvSpPr>
          <p:spPr bwMode="auto">
            <a:xfrm>
              <a:off x="4573588" y="3529013"/>
              <a:ext cx="266700" cy="141288"/>
            </a:xfrm>
            <a:custGeom>
              <a:avLst/>
              <a:gdLst>
                <a:gd name="T0" fmla="*/ 62 w 128"/>
                <a:gd name="T1" fmla="*/ 4 h 68"/>
                <a:gd name="T2" fmla="*/ 0 w 128"/>
                <a:gd name="T3" fmla="*/ 68 h 68"/>
                <a:gd name="T4" fmla="*/ 64 w 128"/>
                <a:gd name="T5" fmla="*/ 11 h 68"/>
                <a:gd name="T6" fmla="*/ 128 w 128"/>
                <a:gd name="T7" fmla="*/ 29 h 68"/>
                <a:gd name="T8" fmla="*/ 62 w 128"/>
                <a:gd name="T9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8">
                  <a:moveTo>
                    <a:pt x="62" y="4"/>
                  </a:moveTo>
                  <a:cubicBezTo>
                    <a:pt x="27" y="9"/>
                    <a:pt x="0" y="34"/>
                    <a:pt x="0" y="68"/>
                  </a:cubicBezTo>
                  <a:cubicBezTo>
                    <a:pt x="8" y="39"/>
                    <a:pt x="32" y="16"/>
                    <a:pt x="64" y="11"/>
                  </a:cubicBezTo>
                  <a:cubicBezTo>
                    <a:pt x="88" y="7"/>
                    <a:pt x="111" y="15"/>
                    <a:pt x="128" y="29"/>
                  </a:cubicBezTo>
                  <a:cubicBezTo>
                    <a:pt x="113" y="8"/>
                    <a:pt x="89" y="0"/>
                    <a:pt x="62" y="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6" name="Freeform 415"/>
            <p:cNvSpPr>
              <a:spLocks/>
            </p:cNvSpPr>
            <p:nvPr/>
          </p:nvSpPr>
          <p:spPr bwMode="auto">
            <a:xfrm>
              <a:off x="4648201" y="3702051"/>
              <a:ext cx="257175" cy="198438"/>
            </a:xfrm>
            <a:custGeom>
              <a:avLst/>
              <a:gdLst>
                <a:gd name="T0" fmla="*/ 75 w 123"/>
                <a:gd name="T1" fmla="*/ 85 h 95"/>
                <a:gd name="T2" fmla="*/ 116 w 123"/>
                <a:gd name="T3" fmla="*/ 0 h 95"/>
                <a:gd name="T4" fmla="*/ 65 w 123"/>
                <a:gd name="T5" fmla="*/ 70 h 95"/>
                <a:gd name="T6" fmla="*/ 0 w 123"/>
                <a:gd name="T7" fmla="*/ 66 h 95"/>
                <a:gd name="T8" fmla="*/ 75 w 123"/>
                <a:gd name="T9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95">
                  <a:moveTo>
                    <a:pt x="75" y="85"/>
                  </a:moveTo>
                  <a:cubicBezTo>
                    <a:pt x="108" y="73"/>
                    <a:pt x="123" y="33"/>
                    <a:pt x="116" y="0"/>
                  </a:cubicBezTo>
                  <a:cubicBezTo>
                    <a:pt x="114" y="30"/>
                    <a:pt x="95" y="59"/>
                    <a:pt x="65" y="70"/>
                  </a:cubicBezTo>
                  <a:cubicBezTo>
                    <a:pt x="43" y="79"/>
                    <a:pt x="19" y="77"/>
                    <a:pt x="0" y="66"/>
                  </a:cubicBezTo>
                  <a:cubicBezTo>
                    <a:pt x="19" y="84"/>
                    <a:pt x="49" y="95"/>
                    <a:pt x="75" y="85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7" name="Freeform 416"/>
            <p:cNvSpPr>
              <a:spLocks/>
            </p:cNvSpPr>
            <p:nvPr/>
          </p:nvSpPr>
          <p:spPr bwMode="auto">
            <a:xfrm>
              <a:off x="4614863" y="3689351"/>
              <a:ext cx="265113" cy="169863"/>
            </a:xfrm>
            <a:custGeom>
              <a:avLst/>
              <a:gdLst>
                <a:gd name="T0" fmla="*/ 71 w 127"/>
                <a:gd name="T1" fmla="*/ 75 h 81"/>
                <a:gd name="T2" fmla="*/ 124 w 127"/>
                <a:gd name="T3" fmla="*/ 0 h 81"/>
                <a:gd name="T4" fmla="*/ 67 w 127"/>
                <a:gd name="T5" fmla="*/ 60 h 81"/>
                <a:gd name="T6" fmla="*/ 0 w 127"/>
                <a:gd name="T7" fmla="*/ 51 h 81"/>
                <a:gd name="T8" fmla="*/ 71 w 127"/>
                <a:gd name="T9" fmla="*/ 7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1">
                  <a:moveTo>
                    <a:pt x="71" y="75"/>
                  </a:moveTo>
                  <a:cubicBezTo>
                    <a:pt x="105" y="66"/>
                    <a:pt x="127" y="34"/>
                    <a:pt x="124" y="0"/>
                  </a:cubicBezTo>
                  <a:cubicBezTo>
                    <a:pt x="119" y="30"/>
                    <a:pt x="99" y="53"/>
                    <a:pt x="67" y="60"/>
                  </a:cubicBezTo>
                  <a:cubicBezTo>
                    <a:pt x="44" y="66"/>
                    <a:pt x="18" y="64"/>
                    <a:pt x="0" y="51"/>
                  </a:cubicBezTo>
                  <a:cubicBezTo>
                    <a:pt x="17" y="71"/>
                    <a:pt x="44" y="81"/>
                    <a:pt x="71" y="7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8" name="Oval 417"/>
            <p:cNvSpPr>
              <a:spLocks noChangeArrowheads="1"/>
            </p:cNvSpPr>
            <p:nvPr/>
          </p:nvSpPr>
          <p:spPr bwMode="auto">
            <a:xfrm>
              <a:off x="4964113" y="1500188"/>
              <a:ext cx="593725" cy="593725"/>
            </a:xfrm>
            <a:prstGeom prst="ellipse">
              <a:avLst/>
            </a:prstGeom>
            <a:solidFill>
              <a:srgbClr val="D7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9" name="Freeform 418"/>
            <p:cNvSpPr>
              <a:spLocks/>
            </p:cNvSpPr>
            <p:nvPr/>
          </p:nvSpPr>
          <p:spPr bwMode="auto">
            <a:xfrm>
              <a:off x="4986338" y="1512888"/>
              <a:ext cx="504825" cy="287338"/>
            </a:xfrm>
            <a:custGeom>
              <a:avLst/>
              <a:gdLst>
                <a:gd name="T0" fmla="*/ 113 w 241"/>
                <a:gd name="T1" fmla="*/ 8 h 138"/>
                <a:gd name="T2" fmla="*/ 0 w 241"/>
                <a:gd name="T3" fmla="*/ 138 h 138"/>
                <a:gd name="T4" fmla="*/ 123 w 241"/>
                <a:gd name="T5" fmla="*/ 37 h 138"/>
                <a:gd name="T6" fmla="*/ 241 w 241"/>
                <a:gd name="T7" fmla="*/ 65 h 138"/>
                <a:gd name="T8" fmla="*/ 113 w 241"/>
                <a:gd name="T9" fmla="*/ 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38">
                  <a:moveTo>
                    <a:pt x="113" y="8"/>
                  </a:moveTo>
                  <a:cubicBezTo>
                    <a:pt x="47" y="17"/>
                    <a:pt x="0" y="74"/>
                    <a:pt x="0" y="138"/>
                  </a:cubicBezTo>
                  <a:cubicBezTo>
                    <a:pt x="15" y="83"/>
                    <a:pt x="62" y="45"/>
                    <a:pt x="123" y="37"/>
                  </a:cubicBezTo>
                  <a:cubicBezTo>
                    <a:pt x="167" y="30"/>
                    <a:pt x="209" y="37"/>
                    <a:pt x="241" y="65"/>
                  </a:cubicBezTo>
                  <a:cubicBezTo>
                    <a:pt x="214" y="24"/>
                    <a:pt x="164" y="0"/>
                    <a:pt x="113" y="8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0" name="Freeform 419"/>
            <p:cNvSpPr>
              <a:spLocks/>
            </p:cNvSpPr>
            <p:nvPr/>
          </p:nvSpPr>
          <p:spPr bwMode="auto">
            <a:xfrm>
              <a:off x="4962526" y="1465263"/>
              <a:ext cx="503238" cy="268288"/>
            </a:xfrm>
            <a:custGeom>
              <a:avLst/>
              <a:gdLst>
                <a:gd name="T0" fmla="*/ 117 w 241"/>
                <a:gd name="T1" fmla="*/ 8 h 129"/>
                <a:gd name="T2" fmla="*/ 0 w 241"/>
                <a:gd name="T3" fmla="*/ 129 h 129"/>
                <a:gd name="T4" fmla="*/ 122 w 241"/>
                <a:gd name="T5" fmla="*/ 21 h 129"/>
                <a:gd name="T6" fmla="*/ 241 w 241"/>
                <a:gd name="T7" fmla="*/ 56 h 129"/>
                <a:gd name="T8" fmla="*/ 117 w 241"/>
                <a:gd name="T9" fmla="*/ 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29">
                  <a:moveTo>
                    <a:pt x="117" y="8"/>
                  </a:moveTo>
                  <a:cubicBezTo>
                    <a:pt x="51" y="18"/>
                    <a:pt x="0" y="65"/>
                    <a:pt x="0" y="129"/>
                  </a:cubicBezTo>
                  <a:cubicBezTo>
                    <a:pt x="15" y="74"/>
                    <a:pt x="62" y="29"/>
                    <a:pt x="122" y="21"/>
                  </a:cubicBezTo>
                  <a:cubicBezTo>
                    <a:pt x="167" y="14"/>
                    <a:pt x="210" y="28"/>
                    <a:pt x="241" y="56"/>
                  </a:cubicBezTo>
                  <a:cubicBezTo>
                    <a:pt x="214" y="15"/>
                    <a:pt x="169" y="0"/>
                    <a:pt x="117" y="8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1" name="Freeform 420"/>
            <p:cNvSpPr>
              <a:spLocks/>
            </p:cNvSpPr>
            <p:nvPr/>
          </p:nvSpPr>
          <p:spPr bwMode="auto">
            <a:xfrm>
              <a:off x="5103813" y="1792288"/>
              <a:ext cx="487363" cy="376238"/>
            </a:xfrm>
            <a:custGeom>
              <a:avLst/>
              <a:gdLst>
                <a:gd name="T0" fmla="*/ 142 w 233"/>
                <a:gd name="T1" fmla="*/ 161 h 180"/>
                <a:gd name="T2" fmla="*/ 219 w 233"/>
                <a:gd name="T3" fmla="*/ 0 h 180"/>
                <a:gd name="T4" fmla="*/ 124 w 233"/>
                <a:gd name="T5" fmla="*/ 133 h 180"/>
                <a:gd name="T6" fmla="*/ 0 w 233"/>
                <a:gd name="T7" fmla="*/ 125 h 180"/>
                <a:gd name="T8" fmla="*/ 142 w 233"/>
                <a:gd name="T9" fmla="*/ 16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80">
                  <a:moveTo>
                    <a:pt x="142" y="161"/>
                  </a:moveTo>
                  <a:cubicBezTo>
                    <a:pt x="204" y="137"/>
                    <a:pt x="233" y="62"/>
                    <a:pt x="219" y="0"/>
                  </a:cubicBezTo>
                  <a:cubicBezTo>
                    <a:pt x="216" y="57"/>
                    <a:pt x="181" y="111"/>
                    <a:pt x="124" y="133"/>
                  </a:cubicBezTo>
                  <a:cubicBezTo>
                    <a:pt x="82" y="149"/>
                    <a:pt x="37" y="145"/>
                    <a:pt x="0" y="125"/>
                  </a:cubicBezTo>
                  <a:cubicBezTo>
                    <a:pt x="36" y="159"/>
                    <a:pt x="93" y="180"/>
                    <a:pt x="142" y="16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2" name="Freeform 421"/>
            <p:cNvSpPr>
              <a:spLocks/>
            </p:cNvSpPr>
            <p:nvPr/>
          </p:nvSpPr>
          <p:spPr bwMode="auto">
            <a:xfrm>
              <a:off x="5043488" y="1770063"/>
              <a:ext cx="498475" cy="319088"/>
            </a:xfrm>
            <a:custGeom>
              <a:avLst/>
              <a:gdLst>
                <a:gd name="T0" fmla="*/ 133 w 239"/>
                <a:gd name="T1" fmla="*/ 140 h 153"/>
                <a:gd name="T2" fmla="*/ 233 w 239"/>
                <a:gd name="T3" fmla="*/ 0 h 153"/>
                <a:gd name="T4" fmla="*/ 126 w 239"/>
                <a:gd name="T5" fmla="*/ 114 h 153"/>
                <a:gd name="T6" fmla="*/ 0 w 239"/>
                <a:gd name="T7" fmla="*/ 96 h 153"/>
                <a:gd name="T8" fmla="*/ 133 w 239"/>
                <a:gd name="T9" fmla="*/ 14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53">
                  <a:moveTo>
                    <a:pt x="133" y="140"/>
                  </a:moveTo>
                  <a:cubicBezTo>
                    <a:pt x="198" y="125"/>
                    <a:pt x="239" y="64"/>
                    <a:pt x="233" y="0"/>
                  </a:cubicBezTo>
                  <a:cubicBezTo>
                    <a:pt x="224" y="56"/>
                    <a:pt x="185" y="99"/>
                    <a:pt x="126" y="114"/>
                  </a:cubicBezTo>
                  <a:cubicBezTo>
                    <a:pt x="82" y="124"/>
                    <a:pt x="34" y="121"/>
                    <a:pt x="0" y="96"/>
                  </a:cubicBezTo>
                  <a:cubicBezTo>
                    <a:pt x="31" y="134"/>
                    <a:pt x="83" y="153"/>
                    <a:pt x="133" y="14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3" name="Oval 422"/>
            <p:cNvSpPr>
              <a:spLocks noChangeArrowheads="1"/>
            </p:cNvSpPr>
            <p:nvPr/>
          </p:nvSpPr>
          <p:spPr bwMode="auto">
            <a:xfrm>
              <a:off x="6869113" y="1187451"/>
              <a:ext cx="315913" cy="314325"/>
            </a:xfrm>
            <a:prstGeom prst="ellipse">
              <a:avLst/>
            </a:prstGeom>
            <a:solidFill>
              <a:srgbClr val="D7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4" name="Freeform 423"/>
            <p:cNvSpPr>
              <a:spLocks/>
            </p:cNvSpPr>
            <p:nvPr/>
          </p:nvSpPr>
          <p:spPr bwMode="auto">
            <a:xfrm>
              <a:off x="6881813" y="1195388"/>
              <a:ext cx="268288" cy="152400"/>
            </a:xfrm>
            <a:custGeom>
              <a:avLst/>
              <a:gdLst>
                <a:gd name="T0" fmla="*/ 60 w 128"/>
                <a:gd name="T1" fmla="*/ 4 h 73"/>
                <a:gd name="T2" fmla="*/ 0 w 128"/>
                <a:gd name="T3" fmla="*/ 73 h 73"/>
                <a:gd name="T4" fmla="*/ 65 w 128"/>
                <a:gd name="T5" fmla="*/ 19 h 73"/>
                <a:gd name="T6" fmla="*/ 128 w 128"/>
                <a:gd name="T7" fmla="*/ 34 h 73"/>
                <a:gd name="T8" fmla="*/ 60 w 128"/>
                <a:gd name="T9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3">
                  <a:moveTo>
                    <a:pt x="60" y="4"/>
                  </a:moveTo>
                  <a:cubicBezTo>
                    <a:pt x="25" y="9"/>
                    <a:pt x="0" y="39"/>
                    <a:pt x="0" y="73"/>
                  </a:cubicBezTo>
                  <a:cubicBezTo>
                    <a:pt x="8" y="44"/>
                    <a:pt x="33" y="24"/>
                    <a:pt x="65" y="19"/>
                  </a:cubicBezTo>
                  <a:cubicBezTo>
                    <a:pt x="89" y="16"/>
                    <a:pt x="111" y="19"/>
                    <a:pt x="128" y="34"/>
                  </a:cubicBezTo>
                  <a:cubicBezTo>
                    <a:pt x="113" y="12"/>
                    <a:pt x="87" y="0"/>
                    <a:pt x="60" y="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5" name="Freeform 424"/>
            <p:cNvSpPr>
              <a:spLocks/>
            </p:cNvSpPr>
            <p:nvPr/>
          </p:nvSpPr>
          <p:spPr bwMode="auto">
            <a:xfrm>
              <a:off x="6869113" y="1169988"/>
              <a:ext cx="268288" cy="141288"/>
            </a:xfrm>
            <a:custGeom>
              <a:avLst/>
              <a:gdLst>
                <a:gd name="T0" fmla="*/ 62 w 128"/>
                <a:gd name="T1" fmla="*/ 4 h 68"/>
                <a:gd name="T2" fmla="*/ 0 w 128"/>
                <a:gd name="T3" fmla="*/ 68 h 68"/>
                <a:gd name="T4" fmla="*/ 65 w 128"/>
                <a:gd name="T5" fmla="*/ 11 h 68"/>
                <a:gd name="T6" fmla="*/ 128 w 128"/>
                <a:gd name="T7" fmla="*/ 29 h 68"/>
                <a:gd name="T8" fmla="*/ 62 w 128"/>
                <a:gd name="T9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8">
                  <a:moveTo>
                    <a:pt x="62" y="4"/>
                  </a:moveTo>
                  <a:cubicBezTo>
                    <a:pt x="27" y="9"/>
                    <a:pt x="0" y="34"/>
                    <a:pt x="0" y="68"/>
                  </a:cubicBezTo>
                  <a:cubicBezTo>
                    <a:pt x="8" y="39"/>
                    <a:pt x="33" y="15"/>
                    <a:pt x="65" y="11"/>
                  </a:cubicBezTo>
                  <a:cubicBezTo>
                    <a:pt x="88" y="7"/>
                    <a:pt x="111" y="15"/>
                    <a:pt x="128" y="29"/>
                  </a:cubicBezTo>
                  <a:cubicBezTo>
                    <a:pt x="113" y="8"/>
                    <a:pt x="89" y="0"/>
                    <a:pt x="62" y="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6" name="Freeform 425"/>
            <p:cNvSpPr>
              <a:spLocks/>
            </p:cNvSpPr>
            <p:nvPr/>
          </p:nvSpPr>
          <p:spPr bwMode="auto">
            <a:xfrm>
              <a:off x="6945313" y="1343026"/>
              <a:ext cx="257175" cy="198438"/>
            </a:xfrm>
            <a:custGeom>
              <a:avLst/>
              <a:gdLst>
                <a:gd name="T0" fmla="*/ 75 w 123"/>
                <a:gd name="T1" fmla="*/ 85 h 95"/>
                <a:gd name="T2" fmla="*/ 116 w 123"/>
                <a:gd name="T3" fmla="*/ 0 h 95"/>
                <a:gd name="T4" fmla="*/ 66 w 123"/>
                <a:gd name="T5" fmla="*/ 70 h 95"/>
                <a:gd name="T6" fmla="*/ 0 w 123"/>
                <a:gd name="T7" fmla="*/ 66 h 95"/>
                <a:gd name="T8" fmla="*/ 75 w 123"/>
                <a:gd name="T9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95">
                  <a:moveTo>
                    <a:pt x="75" y="85"/>
                  </a:moveTo>
                  <a:cubicBezTo>
                    <a:pt x="108" y="72"/>
                    <a:pt x="123" y="33"/>
                    <a:pt x="116" y="0"/>
                  </a:cubicBezTo>
                  <a:cubicBezTo>
                    <a:pt x="115" y="30"/>
                    <a:pt x="96" y="58"/>
                    <a:pt x="66" y="70"/>
                  </a:cubicBezTo>
                  <a:cubicBezTo>
                    <a:pt x="43" y="79"/>
                    <a:pt x="20" y="76"/>
                    <a:pt x="0" y="66"/>
                  </a:cubicBezTo>
                  <a:cubicBezTo>
                    <a:pt x="19" y="84"/>
                    <a:pt x="49" y="95"/>
                    <a:pt x="75" y="85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7" name="Freeform 426"/>
            <p:cNvSpPr>
              <a:spLocks/>
            </p:cNvSpPr>
            <p:nvPr/>
          </p:nvSpPr>
          <p:spPr bwMode="auto">
            <a:xfrm>
              <a:off x="6913563" y="1330326"/>
              <a:ext cx="263525" cy="169863"/>
            </a:xfrm>
            <a:custGeom>
              <a:avLst/>
              <a:gdLst>
                <a:gd name="T0" fmla="*/ 70 w 126"/>
                <a:gd name="T1" fmla="*/ 74 h 81"/>
                <a:gd name="T2" fmla="*/ 123 w 126"/>
                <a:gd name="T3" fmla="*/ 0 h 81"/>
                <a:gd name="T4" fmla="*/ 66 w 126"/>
                <a:gd name="T5" fmla="*/ 60 h 81"/>
                <a:gd name="T6" fmla="*/ 0 w 126"/>
                <a:gd name="T7" fmla="*/ 51 h 81"/>
                <a:gd name="T8" fmla="*/ 70 w 126"/>
                <a:gd name="T9" fmla="*/ 7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81">
                  <a:moveTo>
                    <a:pt x="70" y="74"/>
                  </a:moveTo>
                  <a:cubicBezTo>
                    <a:pt x="104" y="66"/>
                    <a:pt x="126" y="34"/>
                    <a:pt x="123" y="0"/>
                  </a:cubicBezTo>
                  <a:cubicBezTo>
                    <a:pt x="118" y="30"/>
                    <a:pt x="98" y="52"/>
                    <a:pt x="66" y="60"/>
                  </a:cubicBezTo>
                  <a:cubicBezTo>
                    <a:pt x="43" y="66"/>
                    <a:pt x="18" y="64"/>
                    <a:pt x="0" y="51"/>
                  </a:cubicBezTo>
                  <a:cubicBezTo>
                    <a:pt x="16" y="71"/>
                    <a:pt x="43" y="81"/>
                    <a:pt x="70" y="7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8" name="Freeform 427"/>
            <p:cNvSpPr>
              <a:spLocks/>
            </p:cNvSpPr>
            <p:nvPr/>
          </p:nvSpPr>
          <p:spPr bwMode="auto">
            <a:xfrm>
              <a:off x="7972426" y="3679826"/>
              <a:ext cx="474663" cy="547688"/>
            </a:xfrm>
            <a:custGeom>
              <a:avLst/>
              <a:gdLst>
                <a:gd name="T0" fmla="*/ 214 w 227"/>
                <a:gd name="T1" fmla="*/ 151 h 262"/>
                <a:gd name="T2" fmla="*/ 90 w 227"/>
                <a:gd name="T3" fmla="*/ 251 h 262"/>
                <a:gd name="T4" fmla="*/ 13 w 227"/>
                <a:gd name="T5" fmla="*/ 111 h 262"/>
                <a:gd name="T6" fmla="*/ 137 w 227"/>
                <a:gd name="T7" fmla="*/ 11 h 262"/>
                <a:gd name="T8" fmla="*/ 214 w 227"/>
                <a:gd name="T9" fmla="*/ 15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262">
                  <a:moveTo>
                    <a:pt x="214" y="151"/>
                  </a:moveTo>
                  <a:cubicBezTo>
                    <a:pt x="201" y="217"/>
                    <a:pt x="145" y="262"/>
                    <a:pt x="90" y="251"/>
                  </a:cubicBezTo>
                  <a:cubicBezTo>
                    <a:pt x="34" y="240"/>
                    <a:pt x="0" y="177"/>
                    <a:pt x="13" y="111"/>
                  </a:cubicBezTo>
                  <a:cubicBezTo>
                    <a:pt x="26" y="45"/>
                    <a:pt x="82" y="0"/>
                    <a:pt x="137" y="11"/>
                  </a:cubicBezTo>
                  <a:cubicBezTo>
                    <a:pt x="193" y="22"/>
                    <a:pt x="227" y="85"/>
                    <a:pt x="214" y="151"/>
                  </a:cubicBezTo>
                  <a:close/>
                </a:path>
              </a:pathLst>
            </a:cu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9" name="Freeform 428"/>
            <p:cNvSpPr>
              <a:spLocks/>
            </p:cNvSpPr>
            <p:nvPr/>
          </p:nvSpPr>
          <p:spPr bwMode="auto">
            <a:xfrm>
              <a:off x="8015288" y="3719513"/>
              <a:ext cx="384175" cy="200025"/>
            </a:xfrm>
            <a:custGeom>
              <a:avLst/>
              <a:gdLst>
                <a:gd name="T0" fmla="*/ 102 w 184"/>
                <a:gd name="T1" fmla="*/ 2 h 96"/>
                <a:gd name="T2" fmla="*/ 0 w 184"/>
                <a:gd name="T3" fmla="*/ 96 h 96"/>
                <a:gd name="T4" fmla="*/ 105 w 184"/>
                <a:gd name="T5" fmla="*/ 27 h 96"/>
                <a:gd name="T6" fmla="*/ 184 w 184"/>
                <a:gd name="T7" fmla="*/ 68 h 96"/>
                <a:gd name="T8" fmla="*/ 102 w 184"/>
                <a:gd name="T9" fmla="*/ 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96">
                  <a:moveTo>
                    <a:pt x="102" y="2"/>
                  </a:moveTo>
                  <a:cubicBezTo>
                    <a:pt x="54" y="0"/>
                    <a:pt x="11" y="41"/>
                    <a:pt x="0" y="96"/>
                  </a:cubicBezTo>
                  <a:cubicBezTo>
                    <a:pt x="20" y="51"/>
                    <a:pt x="60" y="26"/>
                    <a:pt x="105" y="27"/>
                  </a:cubicBezTo>
                  <a:cubicBezTo>
                    <a:pt x="137" y="28"/>
                    <a:pt x="166" y="40"/>
                    <a:pt x="184" y="68"/>
                  </a:cubicBezTo>
                  <a:cubicBezTo>
                    <a:pt x="171" y="30"/>
                    <a:pt x="140" y="3"/>
                    <a:pt x="102" y="2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0" name="Freeform 429"/>
            <p:cNvSpPr>
              <a:spLocks/>
            </p:cNvSpPr>
            <p:nvPr/>
          </p:nvSpPr>
          <p:spPr bwMode="auto">
            <a:xfrm>
              <a:off x="8008938" y="3676651"/>
              <a:ext cx="384175" cy="182563"/>
            </a:xfrm>
            <a:custGeom>
              <a:avLst/>
              <a:gdLst>
                <a:gd name="T0" fmla="*/ 104 w 184"/>
                <a:gd name="T1" fmla="*/ 1 h 87"/>
                <a:gd name="T2" fmla="*/ 0 w 184"/>
                <a:gd name="T3" fmla="*/ 87 h 87"/>
                <a:gd name="T4" fmla="*/ 105 w 184"/>
                <a:gd name="T5" fmla="*/ 13 h 87"/>
                <a:gd name="T6" fmla="*/ 184 w 184"/>
                <a:gd name="T7" fmla="*/ 59 h 87"/>
                <a:gd name="T8" fmla="*/ 104 w 184"/>
                <a:gd name="T9" fmla="*/ 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87">
                  <a:moveTo>
                    <a:pt x="104" y="1"/>
                  </a:moveTo>
                  <a:cubicBezTo>
                    <a:pt x="56" y="0"/>
                    <a:pt x="11" y="33"/>
                    <a:pt x="0" y="87"/>
                  </a:cubicBezTo>
                  <a:cubicBezTo>
                    <a:pt x="20" y="42"/>
                    <a:pt x="61" y="12"/>
                    <a:pt x="105" y="13"/>
                  </a:cubicBezTo>
                  <a:cubicBezTo>
                    <a:pt x="138" y="14"/>
                    <a:pt x="166" y="32"/>
                    <a:pt x="184" y="59"/>
                  </a:cubicBezTo>
                  <a:cubicBezTo>
                    <a:pt x="171" y="21"/>
                    <a:pt x="142" y="2"/>
                    <a:pt x="104" y="1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1" name="Freeform 430"/>
            <p:cNvSpPr>
              <a:spLocks/>
            </p:cNvSpPr>
            <p:nvPr/>
          </p:nvSpPr>
          <p:spPr bwMode="auto">
            <a:xfrm>
              <a:off x="8056563" y="3992563"/>
              <a:ext cx="366713" cy="280988"/>
            </a:xfrm>
            <a:custGeom>
              <a:avLst/>
              <a:gdLst>
                <a:gd name="T0" fmla="*/ 94 w 176"/>
                <a:gd name="T1" fmla="*/ 125 h 134"/>
                <a:gd name="T2" fmla="*/ 176 w 176"/>
                <a:gd name="T3" fmla="*/ 0 h 134"/>
                <a:gd name="T4" fmla="*/ 86 w 176"/>
                <a:gd name="T5" fmla="*/ 99 h 134"/>
                <a:gd name="T6" fmla="*/ 0 w 176"/>
                <a:gd name="T7" fmla="*/ 75 h 134"/>
                <a:gd name="T8" fmla="*/ 94 w 176"/>
                <a:gd name="T9" fmla="*/ 12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34">
                  <a:moveTo>
                    <a:pt x="94" y="125"/>
                  </a:moveTo>
                  <a:cubicBezTo>
                    <a:pt x="142" y="114"/>
                    <a:pt x="175" y="55"/>
                    <a:pt x="176" y="0"/>
                  </a:cubicBezTo>
                  <a:cubicBezTo>
                    <a:pt x="165" y="48"/>
                    <a:pt x="130" y="88"/>
                    <a:pt x="86" y="99"/>
                  </a:cubicBezTo>
                  <a:cubicBezTo>
                    <a:pt x="54" y="106"/>
                    <a:pt x="23" y="96"/>
                    <a:pt x="0" y="75"/>
                  </a:cubicBezTo>
                  <a:cubicBezTo>
                    <a:pt x="19" y="108"/>
                    <a:pt x="56" y="134"/>
                    <a:pt x="94" y="125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2" name="Freeform 431"/>
            <p:cNvSpPr>
              <a:spLocks/>
            </p:cNvSpPr>
            <p:nvPr/>
          </p:nvSpPr>
          <p:spPr bwMode="auto">
            <a:xfrm>
              <a:off x="8026401" y="3967163"/>
              <a:ext cx="379413" cy="228600"/>
            </a:xfrm>
            <a:custGeom>
              <a:avLst/>
              <a:gdLst>
                <a:gd name="T0" fmla="*/ 87 w 181"/>
                <a:gd name="T1" fmla="*/ 105 h 109"/>
                <a:gd name="T2" fmla="*/ 181 w 181"/>
                <a:gd name="T3" fmla="*/ 0 h 109"/>
                <a:gd name="T4" fmla="*/ 86 w 181"/>
                <a:gd name="T5" fmla="*/ 81 h 109"/>
                <a:gd name="T6" fmla="*/ 0 w 181"/>
                <a:gd name="T7" fmla="*/ 49 h 109"/>
                <a:gd name="T8" fmla="*/ 87 w 181"/>
                <a:gd name="T9" fmla="*/ 10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109">
                  <a:moveTo>
                    <a:pt x="87" y="105"/>
                  </a:moveTo>
                  <a:cubicBezTo>
                    <a:pt x="135" y="101"/>
                    <a:pt x="175" y="55"/>
                    <a:pt x="181" y="0"/>
                  </a:cubicBezTo>
                  <a:cubicBezTo>
                    <a:pt x="165" y="47"/>
                    <a:pt x="131" y="77"/>
                    <a:pt x="86" y="81"/>
                  </a:cubicBezTo>
                  <a:cubicBezTo>
                    <a:pt x="54" y="84"/>
                    <a:pt x="20" y="74"/>
                    <a:pt x="0" y="49"/>
                  </a:cubicBezTo>
                  <a:cubicBezTo>
                    <a:pt x="16" y="85"/>
                    <a:pt x="49" y="109"/>
                    <a:pt x="87" y="10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3" name="Oval 432"/>
            <p:cNvSpPr>
              <a:spLocks noChangeArrowheads="1"/>
            </p:cNvSpPr>
            <p:nvPr/>
          </p:nvSpPr>
          <p:spPr bwMode="auto">
            <a:xfrm>
              <a:off x="6254751" y="3117851"/>
              <a:ext cx="495300" cy="496888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4" name="Freeform 433"/>
            <p:cNvSpPr>
              <a:spLocks/>
            </p:cNvSpPr>
            <p:nvPr/>
          </p:nvSpPr>
          <p:spPr bwMode="auto">
            <a:xfrm>
              <a:off x="5273676" y="3405188"/>
              <a:ext cx="1393825" cy="492125"/>
            </a:xfrm>
            <a:custGeom>
              <a:avLst/>
              <a:gdLst>
                <a:gd name="T0" fmla="*/ 667 w 667"/>
                <a:gd name="T1" fmla="*/ 0 h 235"/>
                <a:gd name="T2" fmla="*/ 529 w 667"/>
                <a:gd name="T3" fmla="*/ 60 h 235"/>
                <a:gd name="T4" fmla="*/ 332 w 667"/>
                <a:gd name="T5" fmla="*/ 156 h 235"/>
                <a:gd name="T6" fmla="*/ 0 w 667"/>
                <a:gd name="T7" fmla="*/ 93 h 235"/>
                <a:gd name="T8" fmla="*/ 367 w 667"/>
                <a:gd name="T9" fmla="*/ 186 h 235"/>
                <a:gd name="T10" fmla="*/ 530 w 667"/>
                <a:gd name="T11" fmla="*/ 77 h 235"/>
                <a:gd name="T12" fmla="*/ 594 w 667"/>
                <a:gd name="T13" fmla="*/ 87 h 235"/>
                <a:gd name="T14" fmla="*/ 667 w 667"/>
                <a:gd name="T15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7" h="235">
                  <a:moveTo>
                    <a:pt x="667" y="0"/>
                  </a:moveTo>
                  <a:cubicBezTo>
                    <a:pt x="665" y="48"/>
                    <a:pt x="586" y="69"/>
                    <a:pt x="529" y="60"/>
                  </a:cubicBezTo>
                  <a:cubicBezTo>
                    <a:pt x="462" y="107"/>
                    <a:pt x="423" y="119"/>
                    <a:pt x="332" y="156"/>
                  </a:cubicBezTo>
                  <a:cubicBezTo>
                    <a:pt x="202" y="182"/>
                    <a:pt x="95" y="144"/>
                    <a:pt x="0" y="93"/>
                  </a:cubicBezTo>
                  <a:cubicBezTo>
                    <a:pt x="93" y="180"/>
                    <a:pt x="241" y="235"/>
                    <a:pt x="367" y="186"/>
                  </a:cubicBezTo>
                  <a:cubicBezTo>
                    <a:pt x="432" y="160"/>
                    <a:pt x="495" y="135"/>
                    <a:pt x="530" y="77"/>
                  </a:cubicBezTo>
                  <a:cubicBezTo>
                    <a:pt x="548" y="79"/>
                    <a:pt x="561" y="89"/>
                    <a:pt x="594" y="87"/>
                  </a:cubicBezTo>
                  <a:cubicBezTo>
                    <a:pt x="615" y="89"/>
                    <a:pt x="667" y="95"/>
                    <a:pt x="667" y="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5" name="Oval 434"/>
            <p:cNvSpPr>
              <a:spLocks noChangeArrowheads="1"/>
            </p:cNvSpPr>
            <p:nvPr/>
          </p:nvSpPr>
          <p:spPr bwMode="auto">
            <a:xfrm>
              <a:off x="6496051" y="3814763"/>
              <a:ext cx="620713" cy="622300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6" name="Freeform 435"/>
            <p:cNvSpPr>
              <a:spLocks/>
            </p:cNvSpPr>
            <p:nvPr/>
          </p:nvSpPr>
          <p:spPr bwMode="auto">
            <a:xfrm>
              <a:off x="6518276" y="3829051"/>
              <a:ext cx="528638" cy="303213"/>
            </a:xfrm>
            <a:custGeom>
              <a:avLst/>
              <a:gdLst>
                <a:gd name="T0" fmla="*/ 118 w 253"/>
                <a:gd name="T1" fmla="*/ 8 h 145"/>
                <a:gd name="T2" fmla="*/ 0 w 253"/>
                <a:gd name="T3" fmla="*/ 145 h 145"/>
                <a:gd name="T4" fmla="*/ 129 w 253"/>
                <a:gd name="T5" fmla="*/ 39 h 145"/>
                <a:gd name="T6" fmla="*/ 253 w 253"/>
                <a:gd name="T7" fmla="*/ 68 h 145"/>
                <a:gd name="T8" fmla="*/ 118 w 253"/>
                <a:gd name="T9" fmla="*/ 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45">
                  <a:moveTo>
                    <a:pt x="118" y="8"/>
                  </a:moveTo>
                  <a:cubicBezTo>
                    <a:pt x="49" y="18"/>
                    <a:pt x="0" y="77"/>
                    <a:pt x="0" y="145"/>
                  </a:cubicBezTo>
                  <a:cubicBezTo>
                    <a:pt x="16" y="87"/>
                    <a:pt x="66" y="48"/>
                    <a:pt x="129" y="39"/>
                  </a:cubicBezTo>
                  <a:cubicBezTo>
                    <a:pt x="176" y="32"/>
                    <a:pt x="220" y="39"/>
                    <a:pt x="253" y="68"/>
                  </a:cubicBezTo>
                  <a:cubicBezTo>
                    <a:pt x="224" y="25"/>
                    <a:pt x="172" y="0"/>
                    <a:pt x="118" y="8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7" name="Freeform 436"/>
            <p:cNvSpPr>
              <a:spLocks/>
            </p:cNvSpPr>
            <p:nvPr/>
          </p:nvSpPr>
          <p:spPr bwMode="auto">
            <a:xfrm>
              <a:off x="6492876" y="3779838"/>
              <a:ext cx="528638" cy="282575"/>
            </a:xfrm>
            <a:custGeom>
              <a:avLst/>
              <a:gdLst>
                <a:gd name="T0" fmla="*/ 122 w 253"/>
                <a:gd name="T1" fmla="*/ 8 h 135"/>
                <a:gd name="T2" fmla="*/ 0 w 253"/>
                <a:gd name="T3" fmla="*/ 135 h 135"/>
                <a:gd name="T4" fmla="*/ 128 w 253"/>
                <a:gd name="T5" fmla="*/ 22 h 135"/>
                <a:gd name="T6" fmla="*/ 253 w 253"/>
                <a:gd name="T7" fmla="*/ 58 h 135"/>
                <a:gd name="T8" fmla="*/ 122 w 253"/>
                <a:gd name="T9" fmla="*/ 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35">
                  <a:moveTo>
                    <a:pt x="122" y="8"/>
                  </a:moveTo>
                  <a:cubicBezTo>
                    <a:pt x="54" y="19"/>
                    <a:pt x="0" y="68"/>
                    <a:pt x="0" y="135"/>
                  </a:cubicBezTo>
                  <a:cubicBezTo>
                    <a:pt x="16" y="77"/>
                    <a:pt x="64" y="31"/>
                    <a:pt x="128" y="22"/>
                  </a:cubicBezTo>
                  <a:cubicBezTo>
                    <a:pt x="175" y="15"/>
                    <a:pt x="219" y="30"/>
                    <a:pt x="253" y="58"/>
                  </a:cubicBezTo>
                  <a:cubicBezTo>
                    <a:pt x="224" y="16"/>
                    <a:pt x="176" y="0"/>
                    <a:pt x="122" y="8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8" name="Freeform 437"/>
            <p:cNvSpPr>
              <a:spLocks/>
            </p:cNvSpPr>
            <p:nvPr/>
          </p:nvSpPr>
          <p:spPr bwMode="auto">
            <a:xfrm>
              <a:off x="6642101" y="4122738"/>
              <a:ext cx="509588" cy="393700"/>
            </a:xfrm>
            <a:custGeom>
              <a:avLst/>
              <a:gdLst>
                <a:gd name="T0" fmla="*/ 148 w 244"/>
                <a:gd name="T1" fmla="*/ 169 h 189"/>
                <a:gd name="T2" fmla="*/ 229 w 244"/>
                <a:gd name="T3" fmla="*/ 0 h 189"/>
                <a:gd name="T4" fmla="*/ 130 w 244"/>
                <a:gd name="T5" fmla="*/ 139 h 189"/>
                <a:gd name="T6" fmla="*/ 0 w 244"/>
                <a:gd name="T7" fmla="*/ 131 h 189"/>
                <a:gd name="T8" fmla="*/ 148 w 244"/>
                <a:gd name="T9" fmla="*/ 16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89">
                  <a:moveTo>
                    <a:pt x="148" y="169"/>
                  </a:moveTo>
                  <a:cubicBezTo>
                    <a:pt x="213" y="144"/>
                    <a:pt x="244" y="66"/>
                    <a:pt x="229" y="0"/>
                  </a:cubicBezTo>
                  <a:cubicBezTo>
                    <a:pt x="227" y="60"/>
                    <a:pt x="189" y="116"/>
                    <a:pt x="130" y="139"/>
                  </a:cubicBezTo>
                  <a:cubicBezTo>
                    <a:pt x="86" y="156"/>
                    <a:pt x="38" y="152"/>
                    <a:pt x="0" y="131"/>
                  </a:cubicBezTo>
                  <a:cubicBezTo>
                    <a:pt x="37" y="166"/>
                    <a:pt x="97" y="189"/>
                    <a:pt x="148" y="169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9" name="Freeform 438"/>
            <p:cNvSpPr>
              <a:spLocks/>
            </p:cNvSpPr>
            <p:nvPr/>
          </p:nvSpPr>
          <p:spPr bwMode="auto">
            <a:xfrm>
              <a:off x="6578601" y="4098926"/>
              <a:ext cx="522288" cy="334963"/>
            </a:xfrm>
            <a:custGeom>
              <a:avLst/>
              <a:gdLst>
                <a:gd name="T0" fmla="*/ 139 w 250"/>
                <a:gd name="T1" fmla="*/ 147 h 160"/>
                <a:gd name="T2" fmla="*/ 244 w 250"/>
                <a:gd name="T3" fmla="*/ 0 h 160"/>
                <a:gd name="T4" fmla="*/ 132 w 250"/>
                <a:gd name="T5" fmla="*/ 119 h 160"/>
                <a:gd name="T6" fmla="*/ 0 w 250"/>
                <a:gd name="T7" fmla="*/ 101 h 160"/>
                <a:gd name="T8" fmla="*/ 139 w 250"/>
                <a:gd name="T9" fmla="*/ 14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160">
                  <a:moveTo>
                    <a:pt x="139" y="147"/>
                  </a:moveTo>
                  <a:cubicBezTo>
                    <a:pt x="207" y="130"/>
                    <a:pt x="250" y="67"/>
                    <a:pt x="244" y="0"/>
                  </a:cubicBezTo>
                  <a:cubicBezTo>
                    <a:pt x="234" y="59"/>
                    <a:pt x="194" y="103"/>
                    <a:pt x="132" y="119"/>
                  </a:cubicBezTo>
                  <a:cubicBezTo>
                    <a:pt x="86" y="130"/>
                    <a:pt x="35" y="126"/>
                    <a:pt x="0" y="101"/>
                  </a:cubicBezTo>
                  <a:cubicBezTo>
                    <a:pt x="32" y="140"/>
                    <a:pt x="86" y="160"/>
                    <a:pt x="139" y="147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0" name="Freeform 439"/>
            <p:cNvSpPr>
              <a:spLocks/>
            </p:cNvSpPr>
            <p:nvPr/>
          </p:nvSpPr>
          <p:spPr bwMode="auto">
            <a:xfrm>
              <a:off x="5532438" y="877888"/>
              <a:ext cx="509588" cy="238125"/>
            </a:xfrm>
            <a:custGeom>
              <a:avLst/>
              <a:gdLst>
                <a:gd name="T0" fmla="*/ 156 w 244"/>
                <a:gd name="T1" fmla="*/ 0 h 114"/>
                <a:gd name="T2" fmla="*/ 113 w 244"/>
                <a:gd name="T3" fmla="*/ 4 h 114"/>
                <a:gd name="T4" fmla="*/ 5 w 244"/>
                <a:gd name="T5" fmla="*/ 78 h 114"/>
                <a:gd name="T6" fmla="*/ 88 w 244"/>
                <a:gd name="T7" fmla="*/ 114 h 114"/>
                <a:gd name="T8" fmla="*/ 132 w 244"/>
                <a:gd name="T9" fmla="*/ 110 h 114"/>
                <a:gd name="T10" fmla="*/ 239 w 244"/>
                <a:gd name="T11" fmla="*/ 36 h 114"/>
                <a:gd name="T12" fmla="*/ 156 w 244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114">
                  <a:moveTo>
                    <a:pt x="156" y="0"/>
                  </a:moveTo>
                  <a:cubicBezTo>
                    <a:pt x="142" y="0"/>
                    <a:pt x="128" y="1"/>
                    <a:pt x="113" y="4"/>
                  </a:cubicBezTo>
                  <a:cubicBezTo>
                    <a:pt x="48" y="15"/>
                    <a:pt x="0" y="49"/>
                    <a:pt x="5" y="78"/>
                  </a:cubicBezTo>
                  <a:cubicBezTo>
                    <a:pt x="9" y="100"/>
                    <a:pt x="43" y="114"/>
                    <a:pt x="88" y="114"/>
                  </a:cubicBezTo>
                  <a:cubicBezTo>
                    <a:pt x="102" y="114"/>
                    <a:pt x="116" y="113"/>
                    <a:pt x="132" y="110"/>
                  </a:cubicBezTo>
                  <a:cubicBezTo>
                    <a:pt x="196" y="98"/>
                    <a:pt x="244" y="65"/>
                    <a:pt x="239" y="36"/>
                  </a:cubicBezTo>
                  <a:cubicBezTo>
                    <a:pt x="235" y="13"/>
                    <a:pt x="201" y="0"/>
                    <a:pt x="156" y="0"/>
                  </a:cubicBezTo>
                </a:path>
              </a:pathLst>
            </a:custGeom>
            <a:solidFill>
              <a:srgbClr val="E0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1" name="Freeform 440"/>
            <p:cNvSpPr>
              <a:spLocks/>
            </p:cNvSpPr>
            <p:nvPr/>
          </p:nvSpPr>
          <p:spPr bwMode="auto">
            <a:xfrm>
              <a:off x="5553076" y="879476"/>
              <a:ext cx="414338" cy="158750"/>
            </a:xfrm>
            <a:custGeom>
              <a:avLst/>
              <a:gdLst>
                <a:gd name="T0" fmla="*/ 88 w 198"/>
                <a:gd name="T1" fmla="*/ 11 h 76"/>
                <a:gd name="T2" fmla="*/ 4 w 198"/>
                <a:gd name="T3" fmla="*/ 76 h 76"/>
                <a:gd name="T4" fmla="*/ 99 w 198"/>
                <a:gd name="T5" fmla="*/ 20 h 76"/>
                <a:gd name="T6" fmla="*/ 198 w 198"/>
                <a:gd name="T7" fmla="*/ 13 h 76"/>
                <a:gd name="T8" fmla="*/ 88 w 198"/>
                <a:gd name="T9" fmla="*/ 1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6">
                  <a:moveTo>
                    <a:pt x="88" y="11"/>
                  </a:moveTo>
                  <a:cubicBezTo>
                    <a:pt x="35" y="24"/>
                    <a:pt x="0" y="52"/>
                    <a:pt x="4" y="76"/>
                  </a:cubicBezTo>
                  <a:cubicBezTo>
                    <a:pt x="13" y="53"/>
                    <a:pt x="50" y="32"/>
                    <a:pt x="99" y="20"/>
                  </a:cubicBezTo>
                  <a:cubicBezTo>
                    <a:pt x="135" y="11"/>
                    <a:pt x="170" y="7"/>
                    <a:pt x="198" y="13"/>
                  </a:cubicBezTo>
                  <a:cubicBezTo>
                    <a:pt x="172" y="2"/>
                    <a:pt x="130" y="0"/>
                    <a:pt x="88" y="1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2" name="Freeform 441"/>
            <p:cNvSpPr>
              <a:spLocks/>
            </p:cNvSpPr>
            <p:nvPr/>
          </p:nvSpPr>
          <p:spPr bwMode="auto">
            <a:xfrm>
              <a:off x="5530851" y="863601"/>
              <a:ext cx="411163" cy="153988"/>
            </a:xfrm>
            <a:custGeom>
              <a:avLst/>
              <a:gdLst>
                <a:gd name="T0" fmla="*/ 92 w 197"/>
                <a:gd name="T1" fmla="*/ 12 h 74"/>
                <a:gd name="T2" fmla="*/ 4 w 197"/>
                <a:gd name="T3" fmla="*/ 74 h 74"/>
                <a:gd name="T4" fmla="*/ 97 w 197"/>
                <a:gd name="T5" fmla="*/ 15 h 74"/>
                <a:gd name="T6" fmla="*/ 197 w 197"/>
                <a:gd name="T7" fmla="*/ 11 h 74"/>
                <a:gd name="T8" fmla="*/ 92 w 197"/>
                <a:gd name="T9" fmla="*/ 1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74">
                  <a:moveTo>
                    <a:pt x="92" y="12"/>
                  </a:moveTo>
                  <a:cubicBezTo>
                    <a:pt x="38" y="25"/>
                    <a:pt x="0" y="50"/>
                    <a:pt x="4" y="74"/>
                  </a:cubicBezTo>
                  <a:cubicBezTo>
                    <a:pt x="12" y="51"/>
                    <a:pt x="48" y="28"/>
                    <a:pt x="97" y="15"/>
                  </a:cubicBezTo>
                  <a:cubicBezTo>
                    <a:pt x="133" y="6"/>
                    <a:pt x="169" y="5"/>
                    <a:pt x="197" y="11"/>
                  </a:cubicBezTo>
                  <a:cubicBezTo>
                    <a:pt x="172" y="0"/>
                    <a:pt x="134" y="1"/>
                    <a:pt x="92" y="1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3" name="Freeform 442"/>
            <p:cNvSpPr>
              <a:spLocks/>
            </p:cNvSpPr>
            <p:nvPr/>
          </p:nvSpPr>
          <p:spPr bwMode="auto">
            <a:xfrm>
              <a:off x="5676901" y="950913"/>
              <a:ext cx="390525" cy="179388"/>
            </a:xfrm>
            <a:custGeom>
              <a:avLst/>
              <a:gdLst>
                <a:gd name="T0" fmla="*/ 119 w 187"/>
                <a:gd name="T1" fmla="*/ 71 h 86"/>
                <a:gd name="T2" fmla="*/ 171 w 187"/>
                <a:gd name="T3" fmla="*/ 0 h 86"/>
                <a:gd name="T4" fmla="*/ 102 w 187"/>
                <a:gd name="T5" fmla="*/ 63 h 86"/>
                <a:gd name="T6" fmla="*/ 0 w 187"/>
                <a:gd name="T7" fmla="*/ 79 h 86"/>
                <a:gd name="T8" fmla="*/ 119 w 187"/>
                <a:gd name="T9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86">
                  <a:moveTo>
                    <a:pt x="119" y="71"/>
                  </a:moveTo>
                  <a:cubicBezTo>
                    <a:pt x="168" y="53"/>
                    <a:pt x="187" y="21"/>
                    <a:pt x="171" y="0"/>
                  </a:cubicBezTo>
                  <a:cubicBezTo>
                    <a:pt x="173" y="22"/>
                    <a:pt x="147" y="47"/>
                    <a:pt x="102" y="63"/>
                  </a:cubicBezTo>
                  <a:cubicBezTo>
                    <a:pt x="69" y="76"/>
                    <a:pt x="31" y="81"/>
                    <a:pt x="0" y="79"/>
                  </a:cubicBezTo>
                  <a:cubicBezTo>
                    <a:pt x="31" y="86"/>
                    <a:pt x="80" y="86"/>
                    <a:pt x="119" y="7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4" name="Freeform 443"/>
            <p:cNvSpPr>
              <a:spLocks/>
            </p:cNvSpPr>
            <p:nvPr/>
          </p:nvSpPr>
          <p:spPr bwMode="auto">
            <a:xfrm>
              <a:off x="5619751" y="946151"/>
              <a:ext cx="407988" cy="166688"/>
            </a:xfrm>
            <a:custGeom>
              <a:avLst/>
              <a:gdLst>
                <a:gd name="T0" fmla="*/ 113 w 195"/>
                <a:gd name="T1" fmla="*/ 67 h 80"/>
                <a:gd name="T2" fmla="*/ 185 w 195"/>
                <a:gd name="T3" fmla="*/ 0 h 80"/>
                <a:gd name="T4" fmla="*/ 105 w 195"/>
                <a:gd name="T5" fmla="*/ 58 h 80"/>
                <a:gd name="T6" fmla="*/ 0 w 195"/>
                <a:gd name="T7" fmla="*/ 70 h 80"/>
                <a:gd name="T8" fmla="*/ 113 w 195"/>
                <a:gd name="T9" fmla="*/ 6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80">
                  <a:moveTo>
                    <a:pt x="113" y="67"/>
                  </a:moveTo>
                  <a:cubicBezTo>
                    <a:pt x="165" y="52"/>
                    <a:pt x="195" y="23"/>
                    <a:pt x="185" y="0"/>
                  </a:cubicBezTo>
                  <a:cubicBezTo>
                    <a:pt x="181" y="22"/>
                    <a:pt x="153" y="44"/>
                    <a:pt x="105" y="58"/>
                  </a:cubicBezTo>
                  <a:cubicBezTo>
                    <a:pt x="70" y="69"/>
                    <a:pt x="30" y="74"/>
                    <a:pt x="0" y="70"/>
                  </a:cubicBezTo>
                  <a:cubicBezTo>
                    <a:pt x="29" y="80"/>
                    <a:pt x="72" y="79"/>
                    <a:pt x="113" y="67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5" name="Freeform 444"/>
            <p:cNvSpPr>
              <a:spLocks/>
            </p:cNvSpPr>
            <p:nvPr/>
          </p:nvSpPr>
          <p:spPr bwMode="auto">
            <a:xfrm>
              <a:off x="4552951" y="4435476"/>
              <a:ext cx="346075" cy="565150"/>
            </a:xfrm>
            <a:custGeom>
              <a:avLst/>
              <a:gdLst>
                <a:gd name="T0" fmla="*/ 136 w 166"/>
                <a:gd name="T1" fmla="*/ 112 h 270"/>
                <a:gd name="T2" fmla="*/ 137 w 166"/>
                <a:gd name="T3" fmla="*/ 258 h 270"/>
                <a:gd name="T4" fmla="*/ 30 w 166"/>
                <a:gd name="T5" fmla="*/ 158 h 270"/>
                <a:gd name="T6" fmla="*/ 30 w 166"/>
                <a:gd name="T7" fmla="*/ 13 h 270"/>
                <a:gd name="T8" fmla="*/ 136 w 166"/>
                <a:gd name="T9" fmla="*/ 11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70">
                  <a:moveTo>
                    <a:pt x="136" y="112"/>
                  </a:moveTo>
                  <a:cubicBezTo>
                    <a:pt x="165" y="180"/>
                    <a:pt x="166" y="245"/>
                    <a:pt x="137" y="258"/>
                  </a:cubicBezTo>
                  <a:cubicBezTo>
                    <a:pt x="108" y="270"/>
                    <a:pt x="60" y="226"/>
                    <a:pt x="30" y="158"/>
                  </a:cubicBezTo>
                  <a:cubicBezTo>
                    <a:pt x="1" y="91"/>
                    <a:pt x="0" y="26"/>
                    <a:pt x="30" y="13"/>
                  </a:cubicBezTo>
                  <a:cubicBezTo>
                    <a:pt x="59" y="0"/>
                    <a:pt x="106" y="45"/>
                    <a:pt x="136" y="112"/>
                  </a:cubicBezTo>
                  <a:close/>
                </a:path>
              </a:pathLst>
            </a:cu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6" name="Freeform 445"/>
            <p:cNvSpPr>
              <a:spLocks/>
            </p:cNvSpPr>
            <p:nvPr/>
          </p:nvSpPr>
          <p:spPr bwMode="auto">
            <a:xfrm>
              <a:off x="4567238" y="4462463"/>
              <a:ext cx="187325" cy="304800"/>
            </a:xfrm>
            <a:custGeom>
              <a:avLst/>
              <a:gdLst>
                <a:gd name="T0" fmla="*/ 21 w 90"/>
                <a:gd name="T1" fmla="*/ 15 h 146"/>
                <a:gd name="T2" fmla="*/ 28 w 90"/>
                <a:gd name="T3" fmla="*/ 146 h 146"/>
                <a:gd name="T4" fmla="*/ 36 w 90"/>
                <a:gd name="T5" fmla="*/ 38 h 146"/>
                <a:gd name="T6" fmla="*/ 90 w 90"/>
                <a:gd name="T7" fmla="*/ 43 h 146"/>
                <a:gd name="T8" fmla="*/ 21 w 90"/>
                <a:gd name="T9" fmla="*/ 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46">
                  <a:moveTo>
                    <a:pt x="21" y="15"/>
                  </a:moveTo>
                  <a:cubicBezTo>
                    <a:pt x="0" y="34"/>
                    <a:pt x="4" y="90"/>
                    <a:pt x="28" y="146"/>
                  </a:cubicBezTo>
                  <a:cubicBezTo>
                    <a:pt x="13" y="96"/>
                    <a:pt x="17" y="56"/>
                    <a:pt x="36" y="38"/>
                  </a:cubicBezTo>
                  <a:cubicBezTo>
                    <a:pt x="50" y="25"/>
                    <a:pt x="68" y="25"/>
                    <a:pt x="90" y="43"/>
                  </a:cubicBezTo>
                  <a:cubicBezTo>
                    <a:pt x="65" y="13"/>
                    <a:pt x="38" y="0"/>
                    <a:pt x="21" y="15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7" name="Freeform 446"/>
            <p:cNvSpPr>
              <a:spLocks/>
            </p:cNvSpPr>
            <p:nvPr/>
          </p:nvSpPr>
          <p:spPr bwMode="auto">
            <a:xfrm>
              <a:off x="4541838" y="4425951"/>
              <a:ext cx="179388" cy="287338"/>
            </a:xfrm>
            <a:custGeom>
              <a:avLst/>
              <a:gdLst>
                <a:gd name="T0" fmla="*/ 22 w 86"/>
                <a:gd name="T1" fmla="*/ 15 h 138"/>
                <a:gd name="T2" fmla="*/ 24 w 86"/>
                <a:gd name="T3" fmla="*/ 138 h 138"/>
                <a:gd name="T4" fmla="*/ 28 w 86"/>
                <a:gd name="T5" fmla="*/ 25 h 138"/>
                <a:gd name="T6" fmla="*/ 86 w 86"/>
                <a:gd name="T7" fmla="*/ 36 h 138"/>
                <a:gd name="T8" fmla="*/ 22 w 8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8">
                  <a:moveTo>
                    <a:pt x="22" y="15"/>
                  </a:moveTo>
                  <a:cubicBezTo>
                    <a:pt x="1" y="34"/>
                    <a:pt x="0" y="83"/>
                    <a:pt x="24" y="138"/>
                  </a:cubicBezTo>
                  <a:cubicBezTo>
                    <a:pt x="9" y="88"/>
                    <a:pt x="9" y="42"/>
                    <a:pt x="28" y="25"/>
                  </a:cubicBezTo>
                  <a:cubicBezTo>
                    <a:pt x="43" y="12"/>
                    <a:pt x="64" y="17"/>
                    <a:pt x="86" y="36"/>
                  </a:cubicBezTo>
                  <a:cubicBezTo>
                    <a:pt x="60" y="5"/>
                    <a:pt x="38" y="0"/>
                    <a:pt x="22" y="1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8" name="Freeform 447"/>
            <p:cNvSpPr>
              <a:spLocks/>
            </p:cNvSpPr>
            <p:nvPr/>
          </p:nvSpPr>
          <p:spPr bwMode="auto">
            <a:xfrm>
              <a:off x="4765676" y="4665663"/>
              <a:ext cx="166688" cy="368300"/>
            </a:xfrm>
            <a:custGeom>
              <a:avLst/>
              <a:gdLst>
                <a:gd name="T0" fmla="*/ 66 w 80"/>
                <a:gd name="T1" fmla="*/ 151 h 176"/>
                <a:gd name="T2" fmla="*/ 34 w 80"/>
                <a:gd name="T3" fmla="*/ 0 h 176"/>
                <a:gd name="T4" fmla="*/ 49 w 80"/>
                <a:gd name="T5" fmla="*/ 130 h 176"/>
                <a:gd name="T6" fmla="*/ 0 w 80"/>
                <a:gd name="T7" fmla="*/ 144 h 176"/>
                <a:gd name="T8" fmla="*/ 66 w 80"/>
                <a:gd name="T9" fmla="*/ 15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76">
                  <a:moveTo>
                    <a:pt x="66" y="151"/>
                  </a:moveTo>
                  <a:cubicBezTo>
                    <a:pt x="80" y="121"/>
                    <a:pt x="63" y="52"/>
                    <a:pt x="34" y="0"/>
                  </a:cubicBezTo>
                  <a:cubicBezTo>
                    <a:pt x="55" y="50"/>
                    <a:pt x="62" y="102"/>
                    <a:pt x="49" y="130"/>
                  </a:cubicBezTo>
                  <a:cubicBezTo>
                    <a:pt x="39" y="151"/>
                    <a:pt x="21" y="155"/>
                    <a:pt x="0" y="144"/>
                  </a:cubicBezTo>
                  <a:cubicBezTo>
                    <a:pt x="26" y="167"/>
                    <a:pt x="55" y="176"/>
                    <a:pt x="66" y="151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9" name="Freeform 448"/>
            <p:cNvSpPr>
              <a:spLocks/>
            </p:cNvSpPr>
            <p:nvPr/>
          </p:nvSpPr>
          <p:spPr bwMode="auto">
            <a:xfrm>
              <a:off x="4711701" y="4651376"/>
              <a:ext cx="174625" cy="325438"/>
            </a:xfrm>
            <a:custGeom>
              <a:avLst/>
              <a:gdLst>
                <a:gd name="T0" fmla="*/ 66 w 84"/>
                <a:gd name="T1" fmla="*/ 137 h 156"/>
                <a:gd name="T2" fmla="*/ 50 w 84"/>
                <a:gd name="T3" fmla="*/ 0 h 156"/>
                <a:gd name="T4" fmla="*/ 53 w 84"/>
                <a:gd name="T5" fmla="*/ 115 h 156"/>
                <a:gd name="T6" fmla="*/ 0 w 84"/>
                <a:gd name="T7" fmla="*/ 121 h 156"/>
                <a:gd name="T8" fmla="*/ 66 w 84"/>
                <a:gd name="T9" fmla="*/ 13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56">
                  <a:moveTo>
                    <a:pt x="66" y="137"/>
                  </a:moveTo>
                  <a:cubicBezTo>
                    <a:pt x="84" y="113"/>
                    <a:pt x="77" y="54"/>
                    <a:pt x="50" y="0"/>
                  </a:cubicBezTo>
                  <a:cubicBezTo>
                    <a:pt x="68" y="50"/>
                    <a:pt x="70" y="93"/>
                    <a:pt x="53" y="115"/>
                  </a:cubicBezTo>
                  <a:cubicBezTo>
                    <a:pt x="41" y="132"/>
                    <a:pt x="22" y="136"/>
                    <a:pt x="0" y="121"/>
                  </a:cubicBezTo>
                  <a:cubicBezTo>
                    <a:pt x="26" y="149"/>
                    <a:pt x="52" y="156"/>
                    <a:pt x="66" y="137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0" name="Freeform 449"/>
            <p:cNvSpPr>
              <a:spLocks/>
            </p:cNvSpPr>
            <p:nvPr/>
          </p:nvSpPr>
          <p:spPr bwMode="auto">
            <a:xfrm>
              <a:off x="7156451" y="1752601"/>
              <a:ext cx="927100" cy="831850"/>
            </a:xfrm>
            <a:custGeom>
              <a:avLst/>
              <a:gdLst>
                <a:gd name="T0" fmla="*/ 419 w 444"/>
                <a:gd name="T1" fmla="*/ 146 h 398"/>
                <a:gd name="T2" fmla="*/ 267 w 444"/>
                <a:gd name="T3" fmla="*/ 368 h 398"/>
                <a:gd name="T4" fmla="*/ 25 w 444"/>
                <a:gd name="T5" fmla="*/ 252 h 398"/>
                <a:gd name="T6" fmla="*/ 177 w 444"/>
                <a:gd name="T7" fmla="*/ 29 h 398"/>
                <a:gd name="T8" fmla="*/ 419 w 444"/>
                <a:gd name="T9" fmla="*/ 14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398">
                  <a:moveTo>
                    <a:pt x="419" y="146"/>
                  </a:moveTo>
                  <a:cubicBezTo>
                    <a:pt x="444" y="240"/>
                    <a:pt x="376" y="339"/>
                    <a:pt x="267" y="368"/>
                  </a:cubicBezTo>
                  <a:cubicBezTo>
                    <a:pt x="159" y="398"/>
                    <a:pt x="50" y="345"/>
                    <a:pt x="25" y="252"/>
                  </a:cubicBezTo>
                  <a:cubicBezTo>
                    <a:pt x="0" y="158"/>
                    <a:pt x="68" y="58"/>
                    <a:pt x="177" y="29"/>
                  </a:cubicBezTo>
                  <a:cubicBezTo>
                    <a:pt x="286" y="0"/>
                    <a:pt x="394" y="53"/>
                    <a:pt x="419" y="146"/>
                  </a:cubicBezTo>
                  <a:close/>
                </a:path>
              </a:pathLst>
            </a:cu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1" name="Freeform 450"/>
            <p:cNvSpPr>
              <a:spLocks/>
            </p:cNvSpPr>
            <p:nvPr/>
          </p:nvSpPr>
          <p:spPr bwMode="auto">
            <a:xfrm>
              <a:off x="7197726" y="1804988"/>
              <a:ext cx="693738" cy="473075"/>
            </a:xfrm>
            <a:custGeom>
              <a:avLst/>
              <a:gdLst>
                <a:gd name="T0" fmla="*/ 136 w 332"/>
                <a:gd name="T1" fmla="*/ 28 h 226"/>
                <a:gd name="T2" fmla="*/ 21 w 332"/>
                <a:gd name="T3" fmla="*/ 226 h 226"/>
                <a:gd name="T4" fmla="*/ 159 w 332"/>
                <a:gd name="T5" fmla="*/ 59 h 226"/>
                <a:gd name="T6" fmla="*/ 332 w 332"/>
                <a:gd name="T7" fmla="*/ 48 h 226"/>
                <a:gd name="T8" fmla="*/ 136 w 332"/>
                <a:gd name="T9" fmla="*/ 2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226">
                  <a:moveTo>
                    <a:pt x="136" y="28"/>
                  </a:moveTo>
                  <a:cubicBezTo>
                    <a:pt x="48" y="64"/>
                    <a:pt x="0" y="149"/>
                    <a:pt x="21" y="226"/>
                  </a:cubicBezTo>
                  <a:cubicBezTo>
                    <a:pt x="24" y="154"/>
                    <a:pt x="78" y="92"/>
                    <a:pt x="159" y="59"/>
                  </a:cubicBezTo>
                  <a:cubicBezTo>
                    <a:pt x="219" y="34"/>
                    <a:pt x="280" y="27"/>
                    <a:pt x="332" y="48"/>
                  </a:cubicBezTo>
                  <a:cubicBezTo>
                    <a:pt x="281" y="10"/>
                    <a:pt x="205" y="0"/>
                    <a:pt x="136" y="28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2" name="Freeform 451"/>
            <p:cNvSpPr>
              <a:spLocks/>
            </p:cNvSpPr>
            <p:nvPr/>
          </p:nvSpPr>
          <p:spPr bwMode="auto">
            <a:xfrm>
              <a:off x="7143751" y="1752601"/>
              <a:ext cx="693738" cy="454025"/>
            </a:xfrm>
            <a:custGeom>
              <a:avLst/>
              <a:gdLst>
                <a:gd name="T0" fmla="*/ 144 w 332"/>
                <a:gd name="T1" fmla="*/ 29 h 217"/>
                <a:gd name="T2" fmla="*/ 21 w 332"/>
                <a:gd name="T3" fmla="*/ 217 h 217"/>
                <a:gd name="T4" fmla="*/ 155 w 332"/>
                <a:gd name="T5" fmla="*/ 42 h 217"/>
                <a:gd name="T6" fmla="*/ 332 w 332"/>
                <a:gd name="T7" fmla="*/ 39 h 217"/>
                <a:gd name="T8" fmla="*/ 144 w 332"/>
                <a:gd name="T9" fmla="*/ 2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217">
                  <a:moveTo>
                    <a:pt x="144" y="29"/>
                  </a:moveTo>
                  <a:cubicBezTo>
                    <a:pt x="56" y="64"/>
                    <a:pt x="0" y="140"/>
                    <a:pt x="21" y="217"/>
                  </a:cubicBezTo>
                  <a:cubicBezTo>
                    <a:pt x="24" y="145"/>
                    <a:pt x="74" y="75"/>
                    <a:pt x="155" y="42"/>
                  </a:cubicBezTo>
                  <a:cubicBezTo>
                    <a:pt x="215" y="18"/>
                    <a:pt x="279" y="18"/>
                    <a:pt x="332" y="39"/>
                  </a:cubicBezTo>
                  <a:cubicBezTo>
                    <a:pt x="281" y="1"/>
                    <a:pt x="213" y="0"/>
                    <a:pt x="144" y="29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3" name="Freeform 452"/>
            <p:cNvSpPr>
              <a:spLocks/>
            </p:cNvSpPr>
            <p:nvPr/>
          </p:nvSpPr>
          <p:spPr bwMode="auto">
            <a:xfrm>
              <a:off x="7483476" y="2051051"/>
              <a:ext cx="635000" cy="547688"/>
            </a:xfrm>
            <a:custGeom>
              <a:avLst/>
              <a:gdLst>
                <a:gd name="T0" fmla="*/ 209 w 304"/>
                <a:gd name="T1" fmla="*/ 221 h 262"/>
                <a:gd name="T2" fmla="*/ 264 w 304"/>
                <a:gd name="T3" fmla="*/ 0 h 262"/>
                <a:gd name="T4" fmla="*/ 175 w 304"/>
                <a:gd name="T5" fmla="*/ 194 h 262"/>
                <a:gd name="T6" fmla="*/ 0 w 304"/>
                <a:gd name="T7" fmla="*/ 231 h 262"/>
                <a:gd name="T8" fmla="*/ 209 w 304"/>
                <a:gd name="T9" fmla="*/ 22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262">
                  <a:moveTo>
                    <a:pt x="209" y="221"/>
                  </a:moveTo>
                  <a:cubicBezTo>
                    <a:pt x="287" y="170"/>
                    <a:pt x="304" y="70"/>
                    <a:pt x="264" y="0"/>
                  </a:cubicBezTo>
                  <a:cubicBezTo>
                    <a:pt x="279" y="70"/>
                    <a:pt x="247" y="147"/>
                    <a:pt x="175" y="194"/>
                  </a:cubicBezTo>
                  <a:cubicBezTo>
                    <a:pt x="121" y="229"/>
                    <a:pt x="58" y="241"/>
                    <a:pt x="0" y="231"/>
                  </a:cubicBezTo>
                  <a:cubicBezTo>
                    <a:pt x="61" y="258"/>
                    <a:pt x="147" y="262"/>
                    <a:pt x="209" y="221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4" name="Freeform 453"/>
            <p:cNvSpPr>
              <a:spLocks/>
            </p:cNvSpPr>
            <p:nvPr/>
          </p:nvSpPr>
          <p:spPr bwMode="auto">
            <a:xfrm>
              <a:off x="7375526" y="2036763"/>
              <a:ext cx="669925" cy="496888"/>
            </a:xfrm>
            <a:custGeom>
              <a:avLst/>
              <a:gdLst>
                <a:gd name="T0" fmla="*/ 199 w 321"/>
                <a:gd name="T1" fmla="*/ 204 h 238"/>
                <a:gd name="T2" fmla="*/ 292 w 321"/>
                <a:gd name="T3" fmla="*/ 0 h 238"/>
                <a:gd name="T4" fmla="*/ 180 w 321"/>
                <a:gd name="T5" fmla="*/ 175 h 238"/>
                <a:gd name="T6" fmla="*/ 0 w 321"/>
                <a:gd name="T7" fmla="*/ 201 h 238"/>
                <a:gd name="T8" fmla="*/ 199 w 321"/>
                <a:gd name="T9" fmla="*/ 20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238">
                  <a:moveTo>
                    <a:pt x="199" y="204"/>
                  </a:moveTo>
                  <a:cubicBezTo>
                    <a:pt x="283" y="162"/>
                    <a:pt x="321" y="74"/>
                    <a:pt x="292" y="0"/>
                  </a:cubicBezTo>
                  <a:cubicBezTo>
                    <a:pt x="297" y="71"/>
                    <a:pt x="258" y="136"/>
                    <a:pt x="180" y="175"/>
                  </a:cubicBezTo>
                  <a:cubicBezTo>
                    <a:pt x="123" y="204"/>
                    <a:pt x="55" y="218"/>
                    <a:pt x="0" y="201"/>
                  </a:cubicBezTo>
                  <a:cubicBezTo>
                    <a:pt x="55" y="235"/>
                    <a:pt x="132" y="238"/>
                    <a:pt x="199" y="20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5" name="Freeform 454"/>
            <p:cNvSpPr>
              <a:spLocks/>
            </p:cNvSpPr>
            <p:nvPr/>
          </p:nvSpPr>
          <p:spPr bwMode="auto">
            <a:xfrm>
              <a:off x="7394576" y="2155826"/>
              <a:ext cx="133350" cy="92075"/>
            </a:xfrm>
            <a:custGeom>
              <a:avLst/>
              <a:gdLst>
                <a:gd name="T0" fmla="*/ 26 w 64"/>
                <a:gd name="T1" fmla="*/ 5 h 44"/>
                <a:gd name="T2" fmla="*/ 4 w 64"/>
                <a:gd name="T3" fmla="*/ 44 h 44"/>
                <a:gd name="T4" fmla="*/ 31 w 64"/>
                <a:gd name="T5" fmla="*/ 11 h 44"/>
                <a:gd name="T6" fmla="*/ 64 w 64"/>
                <a:gd name="T7" fmla="*/ 9 h 44"/>
                <a:gd name="T8" fmla="*/ 26 w 64"/>
                <a:gd name="T9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4">
                  <a:moveTo>
                    <a:pt x="26" y="5"/>
                  </a:moveTo>
                  <a:cubicBezTo>
                    <a:pt x="9" y="12"/>
                    <a:pt x="0" y="29"/>
                    <a:pt x="4" y="44"/>
                  </a:cubicBezTo>
                  <a:cubicBezTo>
                    <a:pt x="4" y="30"/>
                    <a:pt x="15" y="18"/>
                    <a:pt x="31" y="11"/>
                  </a:cubicBezTo>
                  <a:cubicBezTo>
                    <a:pt x="42" y="6"/>
                    <a:pt x="54" y="5"/>
                    <a:pt x="64" y="9"/>
                  </a:cubicBezTo>
                  <a:cubicBezTo>
                    <a:pt x="54" y="2"/>
                    <a:pt x="39" y="0"/>
                    <a:pt x="26" y="5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6" name="Freeform 455"/>
            <p:cNvSpPr>
              <a:spLocks/>
            </p:cNvSpPr>
            <p:nvPr/>
          </p:nvSpPr>
          <p:spPr bwMode="auto">
            <a:xfrm>
              <a:off x="7381876" y="2146301"/>
              <a:ext cx="134938" cy="87313"/>
            </a:xfrm>
            <a:custGeom>
              <a:avLst/>
              <a:gdLst>
                <a:gd name="T0" fmla="*/ 28 w 65"/>
                <a:gd name="T1" fmla="*/ 5 h 42"/>
                <a:gd name="T2" fmla="*/ 4 w 65"/>
                <a:gd name="T3" fmla="*/ 42 h 42"/>
                <a:gd name="T4" fmla="*/ 31 w 65"/>
                <a:gd name="T5" fmla="*/ 8 h 42"/>
                <a:gd name="T6" fmla="*/ 65 w 65"/>
                <a:gd name="T7" fmla="*/ 8 h 42"/>
                <a:gd name="T8" fmla="*/ 28 w 65"/>
                <a:gd name="T9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2">
                  <a:moveTo>
                    <a:pt x="28" y="5"/>
                  </a:moveTo>
                  <a:cubicBezTo>
                    <a:pt x="11" y="12"/>
                    <a:pt x="0" y="27"/>
                    <a:pt x="4" y="42"/>
                  </a:cubicBezTo>
                  <a:cubicBezTo>
                    <a:pt x="5" y="28"/>
                    <a:pt x="15" y="14"/>
                    <a:pt x="31" y="8"/>
                  </a:cubicBezTo>
                  <a:cubicBezTo>
                    <a:pt x="42" y="3"/>
                    <a:pt x="55" y="3"/>
                    <a:pt x="65" y="8"/>
                  </a:cubicBezTo>
                  <a:cubicBezTo>
                    <a:pt x="55" y="0"/>
                    <a:pt x="42" y="0"/>
                    <a:pt x="28" y="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7" name="Freeform 456"/>
            <p:cNvSpPr>
              <a:spLocks/>
            </p:cNvSpPr>
            <p:nvPr/>
          </p:nvSpPr>
          <p:spPr bwMode="auto">
            <a:xfrm>
              <a:off x="7448551" y="2203451"/>
              <a:ext cx="122238" cy="107950"/>
            </a:xfrm>
            <a:custGeom>
              <a:avLst/>
              <a:gdLst>
                <a:gd name="T0" fmla="*/ 41 w 59"/>
                <a:gd name="T1" fmla="*/ 43 h 51"/>
                <a:gd name="T2" fmla="*/ 52 w 59"/>
                <a:gd name="T3" fmla="*/ 0 h 51"/>
                <a:gd name="T4" fmla="*/ 34 w 59"/>
                <a:gd name="T5" fmla="*/ 38 h 51"/>
                <a:gd name="T6" fmla="*/ 0 w 59"/>
                <a:gd name="T7" fmla="*/ 45 h 51"/>
                <a:gd name="T8" fmla="*/ 41 w 59"/>
                <a:gd name="T9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41" y="43"/>
                  </a:moveTo>
                  <a:cubicBezTo>
                    <a:pt x="56" y="33"/>
                    <a:pt x="59" y="13"/>
                    <a:pt x="52" y="0"/>
                  </a:cubicBezTo>
                  <a:cubicBezTo>
                    <a:pt x="55" y="13"/>
                    <a:pt x="48" y="28"/>
                    <a:pt x="34" y="38"/>
                  </a:cubicBezTo>
                  <a:cubicBezTo>
                    <a:pt x="24" y="44"/>
                    <a:pt x="11" y="47"/>
                    <a:pt x="0" y="45"/>
                  </a:cubicBezTo>
                  <a:cubicBezTo>
                    <a:pt x="12" y="50"/>
                    <a:pt x="29" y="51"/>
                    <a:pt x="41" y="43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8" name="Freeform 457"/>
            <p:cNvSpPr>
              <a:spLocks/>
            </p:cNvSpPr>
            <p:nvPr/>
          </p:nvSpPr>
          <p:spPr bwMode="auto">
            <a:xfrm>
              <a:off x="7427913" y="2200276"/>
              <a:ext cx="131763" cy="98425"/>
            </a:xfrm>
            <a:custGeom>
              <a:avLst/>
              <a:gdLst>
                <a:gd name="T0" fmla="*/ 39 w 63"/>
                <a:gd name="T1" fmla="*/ 40 h 47"/>
                <a:gd name="T2" fmla="*/ 57 w 63"/>
                <a:gd name="T3" fmla="*/ 0 h 47"/>
                <a:gd name="T4" fmla="*/ 35 w 63"/>
                <a:gd name="T5" fmla="*/ 35 h 47"/>
                <a:gd name="T6" fmla="*/ 0 w 63"/>
                <a:gd name="T7" fmla="*/ 40 h 47"/>
                <a:gd name="T8" fmla="*/ 39 w 63"/>
                <a:gd name="T9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47">
                  <a:moveTo>
                    <a:pt x="39" y="40"/>
                  </a:moveTo>
                  <a:cubicBezTo>
                    <a:pt x="55" y="32"/>
                    <a:pt x="63" y="15"/>
                    <a:pt x="57" y="0"/>
                  </a:cubicBezTo>
                  <a:cubicBezTo>
                    <a:pt x="58" y="14"/>
                    <a:pt x="50" y="27"/>
                    <a:pt x="35" y="35"/>
                  </a:cubicBezTo>
                  <a:cubicBezTo>
                    <a:pt x="24" y="40"/>
                    <a:pt x="11" y="43"/>
                    <a:pt x="0" y="40"/>
                  </a:cubicBezTo>
                  <a:cubicBezTo>
                    <a:pt x="11" y="46"/>
                    <a:pt x="26" y="47"/>
                    <a:pt x="39" y="4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9" name="Freeform 458"/>
            <p:cNvSpPr>
              <a:spLocks/>
            </p:cNvSpPr>
            <p:nvPr/>
          </p:nvSpPr>
          <p:spPr bwMode="auto">
            <a:xfrm>
              <a:off x="7583488" y="1982788"/>
              <a:ext cx="98425" cy="66675"/>
            </a:xfrm>
            <a:custGeom>
              <a:avLst/>
              <a:gdLst>
                <a:gd name="T0" fmla="*/ 19 w 47"/>
                <a:gd name="T1" fmla="*/ 4 h 32"/>
                <a:gd name="T2" fmla="*/ 3 w 47"/>
                <a:gd name="T3" fmla="*/ 32 h 32"/>
                <a:gd name="T4" fmla="*/ 22 w 47"/>
                <a:gd name="T5" fmla="*/ 9 h 32"/>
                <a:gd name="T6" fmla="*/ 47 w 47"/>
                <a:gd name="T7" fmla="*/ 7 h 32"/>
                <a:gd name="T8" fmla="*/ 19 w 47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2">
                  <a:moveTo>
                    <a:pt x="19" y="4"/>
                  </a:moveTo>
                  <a:cubicBezTo>
                    <a:pt x="7" y="9"/>
                    <a:pt x="0" y="21"/>
                    <a:pt x="3" y="32"/>
                  </a:cubicBezTo>
                  <a:cubicBezTo>
                    <a:pt x="3" y="22"/>
                    <a:pt x="11" y="13"/>
                    <a:pt x="22" y="9"/>
                  </a:cubicBezTo>
                  <a:cubicBezTo>
                    <a:pt x="31" y="5"/>
                    <a:pt x="39" y="4"/>
                    <a:pt x="47" y="7"/>
                  </a:cubicBezTo>
                  <a:cubicBezTo>
                    <a:pt x="39" y="2"/>
                    <a:pt x="29" y="0"/>
                    <a:pt x="19" y="4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0" name="Freeform 459"/>
            <p:cNvSpPr>
              <a:spLocks/>
            </p:cNvSpPr>
            <p:nvPr/>
          </p:nvSpPr>
          <p:spPr bwMode="auto">
            <a:xfrm>
              <a:off x="7575551" y="1976438"/>
              <a:ext cx="98425" cy="63500"/>
            </a:xfrm>
            <a:custGeom>
              <a:avLst/>
              <a:gdLst>
                <a:gd name="T0" fmla="*/ 20 w 47"/>
                <a:gd name="T1" fmla="*/ 4 h 30"/>
                <a:gd name="T2" fmla="*/ 3 w 47"/>
                <a:gd name="T3" fmla="*/ 30 h 30"/>
                <a:gd name="T4" fmla="*/ 22 w 47"/>
                <a:gd name="T5" fmla="*/ 6 h 30"/>
                <a:gd name="T6" fmla="*/ 47 w 47"/>
                <a:gd name="T7" fmla="*/ 5 h 30"/>
                <a:gd name="T8" fmla="*/ 20 w 47"/>
                <a:gd name="T9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0">
                  <a:moveTo>
                    <a:pt x="20" y="4"/>
                  </a:moveTo>
                  <a:cubicBezTo>
                    <a:pt x="8" y="9"/>
                    <a:pt x="0" y="20"/>
                    <a:pt x="3" y="30"/>
                  </a:cubicBezTo>
                  <a:cubicBezTo>
                    <a:pt x="4" y="20"/>
                    <a:pt x="11" y="10"/>
                    <a:pt x="22" y="6"/>
                  </a:cubicBezTo>
                  <a:cubicBezTo>
                    <a:pt x="30" y="2"/>
                    <a:pt x="39" y="2"/>
                    <a:pt x="47" y="5"/>
                  </a:cubicBezTo>
                  <a:cubicBezTo>
                    <a:pt x="40" y="0"/>
                    <a:pt x="30" y="0"/>
                    <a:pt x="20" y="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1" name="Freeform 460"/>
            <p:cNvSpPr>
              <a:spLocks/>
            </p:cNvSpPr>
            <p:nvPr/>
          </p:nvSpPr>
          <p:spPr bwMode="auto">
            <a:xfrm>
              <a:off x="7623176" y="2017713"/>
              <a:ext cx="90488" cy="77788"/>
            </a:xfrm>
            <a:custGeom>
              <a:avLst/>
              <a:gdLst>
                <a:gd name="T0" fmla="*/ 29 w 43"/>
                <a:gd name="T1" fmla="*/ 31 h 37"/>
                <a:gd name="T2" fmla="*/ 37 w 43"/>
                <a:gd name="T3" fmla="*/ 0 h 37"/>
                <a:gd name="T4" fmla="*/ 25 w 43"/>
                <a:gd name="T5" fmla="*/ 27 h 37"/>
                <a:gd name="T6" fmla="*/ 0 w 43"/>
                <a:gd name="T7" fmla="*/ 32 h 37"/>
                <a:gd name="T8" fmla="*/ 29 w 43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7">
                  <a:moveTo>
                    <a:pt x="29" y="31"/>
                  </a:moveTo>
                  <a:cubicBezTo>
                    <a:pt x="40" y="24"/>
                    <a:pt x="43" y="10"/>
                    <a:pt x="37" y="0"/>
                  </a:cubicBezTo>
                  <a:cubicBezTo>
                    <a:pt x="39" y="10"/>
                    <a:pt x="35" y="21"/>
                    <a:pt x="25" y="27"/>
                  </a:cubicBezTo>
                  <a:cubicBezTo>
                    <a:pt x="17" y="32"/>
                    <a:pt x="8" y="34"/>
                    <a:pt x="0" y="32"/>
                  </a:cubicBezTo>
                  <a:cubicBezTo>
                    <a:pt x="9" y="36"/>
                    <a:pt x="21" y="37"/>
                    <a:pt x="29" y="31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2" name="Freeform 461"/>
            <p:cNvSpPr>
              <a:spLocks/>
            </p:cNvSpPr>
            <p:nvPr/>
          </p:nvSpPr>
          <p:spPr bwMode="auto">
            <a:xfrm>
              <a:off x="7608888" y="2016126"/>
              <a:ext cx="93663" cy="68263"/>
            </a:xfrm>
            <a:custGeom>
              <a:avLst/>
              <a:gdLst>
                <a:gd name="T0" fmla="*/ 28 w 45"/>
                <a:gd name="T1" fmla="*/ 29 h 33"/>
                <a:gd name="T2" fmla="*/ 41 w 45"/>
                <a:gd name="T3" fmla="*/ 0 h 33"/>
                <a:gd name="T4" fmla="*/ 25 w 45"/>
                <a:gd name="T5" fmla="*/ 25 h 33"/>
                <a:gd name="T6" fmla="*/ 0 w 45"/>
                <a:gd name="T7" fmla="*/ 28 h 33"/>
                <a:gd name="T8" fmla="*/ 28 w 45"/>
                <a:gd name="T9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3">
                  <a:moveTo>
                    <a:pt x="28" y="29"/>
                  </a:moveTo>
                  <a:cubicBezTo>
                    <a:pt x="40" y="23"/>
                    <a:pt x="45" y="10"/>
                    <a:pt x="41" y="0"/>
                  </a:cubicBezTo>
                  <a:cubicBezTo>
                    <a:pt x="42" y="10"/>
                    <a:pt x="36" y="19"/>
                    <a:pt x="25" y="25"/>
                  </a:cubicBezTo>
                  <a:cubicBezTo>
                    <a:pt x="17" y="29"/>
                    <a:pt x="8" y="31"/>
                    <a:pt x="0" y="28"/>
                  </a:cubicBezTo>
                  <a:cubicBezTo>
                    <a:pt x="8" y="33"/>
                    <a:pt x="18" y="33"/>
                    <a:pt x="28" y="29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3" name="Oval 462"/>
            <p:cNvSpPr>
              <a:spLocks noChangeArrowheads="1"/>
            </p:cNvSpPr>
            <p:nvPr/>
          </p:nvSpPr>
          <p:spPr bwMode="auto">
            <a:xfrm>
              <a:off x="5640388" y="2644776"/>
              <a:ext cx="400050" cy="369888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4" name="Freeform 463"/>
            <p:cNvSpPr>
              <a:spLocks/>
            </p:cNvSpPr>
            <p:nvPr/>
          </p:nvSpPr>
          <p:spPr bwMode="auto">
            <a:xfrm>
              <a:off x="5656263" y="2652713"/>
              <a:ext cx="339725" cy="180975"/>
            </a:xfrm>
            <a:custGeom>
              <a:avLst/>
              <a:gdLst>
                <a:gd name="T0" fmla="*/ 76 w 163"/>
                <a:gd name="T1" fmla="*/ 5 h 86"/>
                <a:gd name="T2" fmla="*/ 0 w 163"/>
                <a:gd name="T3" fmla="*/ 86 h 86"/>
                <a:gd name="T4" fmla="*/ 83 w 163"/>
                <a:gd name="T5" fmla="*/ 23 h 86"/>
                <a:gd name="T6" fmla="*/ 163 w 163"/>
                <a:gd name="T7" fmla="*/ 40 h 86"/>
                <a:gd name="T8" fmla="*/ 76 w 163"/>
                <a:gd name="T9" fmla="*/ 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86">
                  <a:moveTo>
                    <a:pt x="76" y="5"/>
                  </a:moveTo>
                  <a:cubicBezTo>
                    <a:pt x="32" y="11"/>
                    <a:pt x="0" y="46"/>
                    <a:pt x="0" y="86"/>
                  </a:cubicBezTo>
                  <a:cubicBezTo>
                    <a:pt x="10" y="52"/>
                    <a:pt x="42" y="29"/>
                    <a:pt x="83" y="23"/>
                  </a:cubicBezTo>
                  <a:cubicBezTo>
                    <a:pt x="113" y="19"/>
                    <a:pt x="142" y="23"/>
                    <a:pt x="163" y="40"/>
                  </a:cubicBezTo>
                  <a:cubicBezTo>
                    <a:pt x="144" y="15"/>
                    <a:pt x="111" y="0"/>
                    <a:pt x="76" y="5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5" name="Freeform 464"/>
            <p:cNvSpPr>
              <a:spLocks/>
            </p:cNvSpPr>
            <p:nvPr/>
          </p:nvSpPr>
          <p:spPr bwMode="auto">
            <a:xfrm>
              <a:off x="5638801" y="2624138"/>
              <a:ext cx="341313" cy="166688"/>
            </a:xfrm>
            <a:custGeom>
              <a:avLst/>
              <a:gdLst>
                <a:gd name="T0" fmla="*/ 79 w 163"/>
                <a:gd name="T1" fmla="*/ 5 h 80"/>
                <a:gd name="T2" fmla="*/ 0 w 163"/>
                <a:gd name="T3" fmla="*/ 80 h 80"/>
                <a:gd name="T4" fmla="*/ 83 w 163"/>
                <a:gd name="T5" fmla="*/ 13 h 80"/>
                <a:gd name="T6" fmla="*/ 163 w 163"/>
                <a:gd name="T7" fmla="*/ 35 h 80"/>
                <a:gd name="T8" fmla="*/ 79 w 163"/>
                <a:gd name="T9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80">
                  <a:moveTo>
                    <a:pt x="79" y="5"/>
                  </a:moveTo>
                  <a:cubicBezTo>
                    <a:pt x="35" y="11"/>
                    <a:pt x="0" y="40"/>
                    <a:pt x="0" y="80"/>
                  </a:cubicBezTo>
                  <a:cubicBezTo>
                    <a:pt x="11" y="46"/>
                    <a:pt x="42" y="18"/>
                    <a:pt x="83" y="13"/>
                  </a:cubicBezTo>
                  <a:cubicBezTo>
                    <a:pt x="113" y="9"/>
                    <a:pt x="142" y="17"/>
                    <a:pt x="163" y="35"/>
                  </a:cubicBezTo>
                  <a:cubicBezTo>
                    <a:pt x="145" y="9"/>
                    <a:pt x="114" y="0"/>
                    <a:pt x="79" y="5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6" name="Freeform 465"/>
            <p:cNvSpPr>
              <a:spLocks/>
            </p:cNvSpPr>
            <p:nvPr/>
          </p:nvSpPr>
          <p:spPr bwMode="auto">
            <a:xfrm>
              <a:off x="5735638" y="2827338"/>
              <a:ext cx="327025" cy="234950"/>
            </a:xfrm>
            <a:custGeom>
              <a:avLst/>
              <a:gdLst>
                <a:gd name="T0" fmla="*/ 96 w 157"/>
                <a:gd name="T1" fmla="*/ 101 h 113"/>
                <a:gd name="T2" fmla="*/ 148 w 157"/>
                <a:gd name="T3" fmla="*/ 0 h 113"/>
                <a:gd name="T4" fmla="*/ 84 w 157"/>
                <a:gd name="T5" fmla="*/ 83 h 113"/>
                <a:gd name="T6" fmla="*/ 0 w 157"/>
                <a:gd name="T7" fmla="*/ 79 h 113"/>
                <a:gd name="T8" fmla="*/ 96 w 157"/>
                <a:gd name="T9" fmla="*/ 10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13">
                  <a:moveTo>
                    <a:pt x="96" y="101"/>
                  </a:moveTo>
                  <a:cubicBezTo>
                    <a:pt x="137" y="86"/>
                    <a:pt x="157" y="40"/>
                    <a:pt x="148" y="0"/>
                  </a:cubicBezTo>
                  <a:cubicBezTo>
                    <a:pt x="146" y="36"/>
                    <a:pt x="122" y="70"/>
                    <a:pt x="84" y="83"/>
                  </a:cubicBezTo>
                  <a:cubicBezTo>
                    <a:pt x="55" y="94"/>
                    <a:pt x="25" y="91"/>
                    <a:pt x="0" y="79"/>
                  </a:cubicBezTo>
                  <a:cubicBezTo>
                    <a:pt x="24" y="100"/>
                    <a:pt x="63" y="113"/>
                    <a:pt x="96" y="101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7" name="Freeform 466"/>
            <p:cNvSpPr>
              <a:spLocks/>
            </p:cNvSpPr>
            <p:nvPr/>
          </p:nvSpPr>
          <p:spPr bwMode="auto">
            <a:xfrm>
              <a:off x="5695951" y="2814638"/>
              <a:ext cx="334963" cy="198438"/>
            </a:xfrm>
            <a:custGeom>
              <a:avLst/>
              <a:gdLst>
                <a:gd name="T0" fmla="*/ 90 w 161"/>
                <a:gd name="T1" fmla="*/ 87 h 95"/>
                <a:gd name="T2" fmla="*/ 157 w 161"/>
                <a:gd name="T3" fmla="*/ 0 h 95"/>
                <a:gd name="T4" fmla="*/ 85 w 161"/>
                <a:gd name="T5" fmla="*/ 71 h 95"/>
                <a:gd name="T6" fmla="*/ 0 w 161"/>
                <a:gd name="T7" fmla="*/ 60 h 95"/>
                <a:gd name="T8" fmla="*/ 90 w 161"/>
                <a:gd name="T9" fmla="*/ 8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95">
                  <a:moveTo>
                    <a:pt x="90" y="87"/>
                  </a:moveTo>
                  <a:cubicBezTo>
                    <a:pt x="133" y="78"/>
                    <a:pt x="161" y="40"/>
                    <a:pt x="157" y="0"/>
                  </a:cubicBezTo>
                  <a:cubicBezTo>
                    <a:pt x="150" y="35"/>
                    <a:pt x="125" y="62"/>
                    <a:pt x="85" y="71"/>
                  </a:cubicBezTo>
                  <a:cubicBezTo>
                    <a:pt x="55" y="77"/>
                    <a:pt x="23" y="75"/>
                    <a:pt x="0" y="60"/>
                  </a:cubicBezTo>
                  <a:cubicBezTo>
                    <a:pt x="21" y="84"/>
                    <a:pt x="55" y="95"/>
                    <a:pt x="90" y="87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8" name="Oval 467"/>
            <p:cNvSpPr>
              <a:spLocks noChangeArrowheads="1"/>
            </p:cNvSpPr>
            <p:nvPr/>
          </p:nvSpPr>
          <p:spPr bwMode="auto">
            <a:xfrm>
              <a:off x="6572251" y="4597401"/>
              <a:ext cx="257175" cy="255588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9" name="Freeform 468"/>
            <p:cNvSpPr>
              <a:spLocks/>
            </p:cNvSpPr>
            <p:nvPr/>
          </p:nvSpPr>
          <p:spPr bwMode="auto">
            <a:xfrm>
              <a:off x="6583363" y="4602163"/>
              <a:ext cx="217488" cy="125413"/>
            </a:xfrm>
            <a:custGeom>
              <a:avLst/>
              <a:gdLst>
                <a:gd name="T0" fmla="*/ 49 w 104"/>
                <a:gd name="T1" fmla="*/ 4 h 60"/>
                <a:gd name="T2" fmla="*/ 0 w 104"/>
                <a:gd name="T3" fmla="*/ 60 h 60"/>
                <a:gd name="T4" fmla="*/ 53 w 104"/>
                <a:gd name="T5" fmla="*/ 16 h 60"/>
                <a:gd name="T6" fmla="*/ 104 w 104"/>
                <a:gd name="T7" fmla="*/ 28 h 60"/>
                <a:gd name="T8" fmla="*/ 49 w 104"/>
                <a:gd name="T9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60">
                  <a:moveTo>
                    <a:pt x="49" y="4"/>
                  </a:moveTo>
                  <a:cubicBezTo>
                    <a:pt x="20" y="8"/>
                    <a:pt x="0" y="32"/>
                    <a:pt x="0" y="60"/>
                  </a:cubicBezTo>
                  <a:cubicBezTo>
                    <a:pt x="7" y="36"/>
                    <a:pt x="27" y="20"/>
                    <a:pt x="53" y="16"/>
                  </a:cubicBezTo>
                  <a:cubicBezTo>
                    <a:pt x="72" y="13"/>
                    <a:pt x="90" y="16"/>
                    <a:pt x="104" y="28"/>
                  </a:cubicBezTo>
                  <a:cubicBezTo>
                    <a:pt x="92" y="11"/>
                    <a:pt x="71" y="0"/>
                    <a:pt x="49" y="4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0" name="Freeform 469"/>
            <p:cNvSpPr>
              <a:spLocks/>
            </p:cNvSpPr>
            <p:nvPr/>
          </p:nvSpPr>
          <p:spPr bwMode="auto">
            <a:xfrm>
              <a:off x="6572251" y="4584701"/>
              <a:ext cx="217488" cy="114300"/>
            </a:xfrm>
            <a:custGeom>
              <a:avLst/>
              <a:gdLst>
                <a:gd name="T0" fmla="*/ 50 w 104"/>
                <a:gd name="T1" fmla="*/ 3 h 55"/>
                <a:gd name="T2" fmla="*/ 0 w 104"/>
                <a:gd name="T3" fmla="*/ 55 h 55"/>
                <a:gd name="T4" fmla="*/ 53 w 104"/>
                <a:gd name="T5" fmla="*/ 8 h 55"/>
                <a:gd name="T6" fmla="*/ 104 w 104"/>
                <a:gd name="T7" fmla="*/ 23 h 55"/>
                <a:gd name="T8" fmla="*/ 50 w 104"/>
                <a:gd name="T9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55">
                  <a:moveTo>
                    <a:pt x="50" y="3"/>
                  </a:moveTo>
                  <a:cubicBezTo>
                    <a:pt x="22" y="7"/>
                    <a:pt x="0" y="27"/>
                    <a:pt x="0" y="55"/>
                  </a:cubicBezTo>
                  <a:cubicBezTo>
                    <a:pt x="7" y="31"/>
                    <a:pt x="27" y="12"/>
                    <a:pt x="53" y="8"/>
                  </a:cubicBezTo>
                  <a:cubicBezTo>
                    <a:pt x="72" y="5"/>
                    <a:pt x="90" y="11"/>
                    <a:pt x="104" y="23"/>
                  </a:cubicBezTo>
                  <a:cubicBezTo>
                    <a:pt x="92" y="6"/>
                    <a:pt x="73" y="0"/>
                    <a:pt x="50" y="3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1" name="Freeform 470"/>
            <p:cNvSpPr>
              <a:spLocks/>
            </p:cNvSpPr>
            <p:nvPr/>
          </p:nvSpPr>
          <p:spPr bwMode="auto">
            <a:xfrm>
              <a:off x="6634163" y="4724401"/>
              <a:ext cx="209550" cy="160338"/>
            </a:xfrm>
            <a:custGeom>
              <a:avLst/>
              <a:gdLst>
                <a:gd name="T0" fmla="*/ 61 w 101"/>
                <a:gd name="T1" fmla="*/ 69 h 77"/>
                <a:gd name="T2" fmla="*/ 94 w 101"/>
                <a:gd name="T3" fmla="*/ 0 h 77"/>
                <a:gd name="T4" fmla="*/ 54 w 101"/>
                <a:gd name="T5" fmla="*/ 57 h 77"/>
                <a:gd name="T6" fmla="*/ 0 w 101"/>
                <a:gd name="T7" fmla="*/ 54 h 77"/>
                <a:gd name="T8" fmla="*/ 61 w 101"/>
                <a:gd name="T9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77">
                  <a:moveTo>
                    <a:pt x="61" y="69"/>
                  </a:moveTo>
                  <a:cubicBezTo>
                    <a:pt x="88" y="59"/>
                    <a:pt x="101" y="27"/>
                    <a:pt x="94" y="0"/>
                  </a:cubicBezTo>
                  <a:cubicBezTo>
                    <a:pt x="93" y="24"/>
                    <a:pt x="78" y="47"/>
                    <a:pt x="54" y="57"/>
                  </a:cubicBezTo>
                  <a:cubicBezTo>
                    <a:pt x="35" y="64"/>
                    <a:pt x="16" y="62"/>
                    <a:pt x="0" y="54"/>
                  </a:cubicBezTo>
                  <a:cubicBezTo>
                    <a:pt x="16" y="68"/>
                    <a:pt x="40" y="77"/>
                    <a:pt x="61" y="69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2" name="Freeform 471"/>
            <p:cNvSpPr>
              <a:spLocks/>
            </p:cNvSpPr>
            <p:nvPr/>
          </p:nvSpPr>
          <p:spPr bwMode="auto">
            <a:xfrm>
              <a:off x="6608763" y="4713288"/>
              <a:ext cx="214313" cy="138113"/>
            </a:xfrm>
            <a:custGeom>
              <a:avLst/>
              <a:gdLst>
                <a:gd name="T0" fmla="*/ 57 w 103"/>
                <a:gd name="T1" fmla="*/ 60 h 66"/>
                <a:gd name="T2" fmla="*/ 100 w 103"/>
                <a:gd name="T3" fmla="*/ 0 h 66"/>
                <a:gd name="T4" fmla="*/ 54 w 103"/>
                <a:gd name="T5" fmla="*/ 49 h 66"/>
                <a:gd name="T6" fmla="*/ 0 w 103"/>
                <a:gd name="T7" fmla="*/ 42 h 66"/>
                <a:gd name="T8" fmla="*/ 57 w 103"/>
                <a:gd name="T9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6">
                  <a:moveTo>
                    <a:pt x="57" y="60"/>
                  </a:moveTo>
                  <a:cubicBezTo>
                    <a:pt x="85" y="54"/>
                    <a:pt x="103" y="28"/>
                    <a:pt x="100" y="0"/>
                  </a:cubicBezTo>
                  <a:cubicBezTo>
                    <a:pt x="96" y="24"/>
                    <a:pt x="80" y="43"/>
                    <a:pt x="54" y="49"/>
                  </a:cubicBezTo>
                  <a:cubicBezTo>
                    <a:pt x="35" y="54"/>
                    <a:pt x="15" y="52"/>
                    <a:pt x="0" y="42"/>
                  </a:cubicBezTo>
                  <a:cubicBezTo>
                    <a:pt x="13" y="58"/>
                    <a:pt x="35" y="66"/>
                    <a:pt x="57" y="6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3" name="Oval 472"/>
            <p:cNvSpPr>
              <a:spLocks noChangeArrowheads="1"/>
            </p:cNvSpPr>
            <p:nvPr/>
          </p:nvSpPr>
          <p:spPr bwMode="auto">
            <a:xfrm>
              <a:off x="5751513" y="4765676"/>
              <a:ext cx="196850" cy="195263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4" name="Freeform 473"/>
            <p:cNvSpPr>
              <a:spLocks/>
            </p:cNvSpPr>
            <p:nvPr/>
          </p:nvSpPr>
          <p:spPr bwMode="auto">
            <a:xfrm>
              <a:off x="5759451" y="4770438"/>
              <a:ext cx="165100" cy="93663"/>
            </a:xfrm>
            <a:custGeom>
              <a:avLst/>
              <a:gdLst>
                <a:gd name="T0" fmla="*/ 37 w 79"/>
                <a:gd name="T1" fmla="*/ 3 h 45"/>
                <a:gd name="T2" fmla="*/ 0 w 79"/>
                <a:gd name="T3" fmla="*/ 45 h 45"/>
                <a:gd name="T4" fmla="*/ 40 w 79"/>
                <a:gd name="T5" fmla="*/ 12 h 45"/>
                <a:gd name="T6" fmla="*/ 79 w 79"/>
                <a:gd name="T7" fmla="*/ 21 h 45"/>
                <a:gd name="T8" fmla="*/ 37 w 79"/>
                <a:gd name="T9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5">
                  <a:moveTo>
                    <a:pt x="37" y="3"/>
                  </a:moveTo>
                  <a:cubicBezTo>
                    <a:pt x="16" y="6"/>
                    <a:pt x="0" y="24"/>
                    <a:pt x="0" y="45"/>
                  </a:cubicBezTo>
                  <a:cubicBezTo>
                    <a:pt x="5" y="27"/>
                    <a:pt x="21" y="15"/>
                    <a:pt x="40" y="12"/>
                  </a:cubicBezTo>
                  <a:cubicBezTo>
                    <a:pt x="55" y="10"/>
                    <a:pt x="69" y="12"/>
                    <a:pt x="79" y="21"/>
                  </a:cubicBezTo>
                  <a:cubicBezTo>
                    <a:pt x="70" y="8"/>
                    <a:pt x="54" y="0"/>
                    <a:pt x="37" y="3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5" name="Freeform 474"/>
            <p:cNvSpPr>
              <a:spLocks/>
            </p:cNvSpPr>
            <p:nvPr/>
          </p:nvSpPr>
          <p:spPr bwMode="auto">
            <a:xfrm>
              <a:off x="5751513" y="4756151"/>
              <a:ext cx="165100" cy="87313"/>
            </a:xfrm>
            <a:custGeom>
              <a:avLst/>
              <a:gdLst>
                <a:gd name="T0" fmla="*/ 39 w 79"/>
                <a:gd name="T1" fmla="*/ 2 h 42"/>
                <a:gd name="T2" fmla="*/ 0 w 79"/>
                <a:gd name="T3" fmla="*/ 42 h 42"/>
                <a:gd name="T4" fmla="*/ 40 w 79"/>
                <a:gd name="T5" fmla="*/ 6 h 42"/>
                <a:gd name="T6" fmla="*/ 79 w 79"/>
                <a:gd name="T7" fmla="*/ 18 h 42"/>
                <a:gd name="T8" fmla="*/ 39 w 7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2">
                  <a:moveTo>
                    <a:pt x="39" y="2"/>
                  </a:moveTo>
                  <a:cubicBezTo>
                    <a:pt x="17" y="5"/>
                    <a:pt x="0" y="21"/>
                    <a:pt x="0" y="42"/>
                  </a:cubicBezTo>
                  <a:cubicBezTo>
                    <a:pt x="5" y="24"/>
                    <a:pt x="20" y="9"/>
                    <a:pt x="40" y="6"/>
                  </a:cubicBezTo>
                  <a:cubicBezTo>
                    <a:pt x="55" y="4"/>
                    <a:pt x="69" y="9"/>
                    <a:pt x="79" y="18"/>
                  </a:cubicBezTo>
                  <a:cubicBezTo>
                    <a:pt x="70" y="4"/>
                    <a:pt x="55" y="0"/>
                    <a:pt x="39" y="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6" name="Freeform 475"/>
            <p:cNvSpPr>
              <a:spLocks/>
            </p:cNvSpPr>
            <p:nvPr/>
          </p:nvSpPr>
          <p:spPr bwMode="auto">
            <a:xfrm>
              <a:off x="5797551" y="4862513"/>
              <a:ext cx="160338" cy="122238"/>
            </a:xfrm>
            <a:custGeom>
              <a:avLst/>
              <a:gdLst>
                <a:gd name="T0" fmla="*/ 47 w 77"/>
                <a:gd name="T1" fmla="*/ 53 h 59"/>
                <a:gd name="T2" fmla="*/ 72 w 77"/>
                <a:gd name="T3" fmla="*/ 0 h 59"/>
                <a:gd name="T4" fmla="*/ 41 w 77"/>
                <a:gd name="T5" fmla="*/ 43 h 59"/>
                <a:gd name="T6" fmla="*/ 0 w 77"/>
                <a:gd name="T7" fmla="*/ 41 h 59"/>
                <a:gd name="T8" fmla="*/ 47 w 77"/>
                <a:gd name="T9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9">
                  <a:moveTo>
                    <a:pt x="47" y="53"/>
                  </a:moveTo>
                  <a:cubicBezTo>
                    <a:pt x="67" y="45"/>
                    <a:pt x="77" y="20"/>
                    <a:pt x="72" y="0"/>
                  </a:cubicBezTo>
                  <a:cubicBezTo>
                    <a:pt x="71" y="19"/>
                    <a:pt x="60" y="36"/>
                    <a:pt x="41" y="43"/>
                  </a:cubicBezTo>
                  <a:cubicBezTo>
                    <a:pt x="27" y="49"/>
                    <a:pt x="13" y="47"/>
                    <a:pt x="0" y="41"/>
                  </a:cubicBezTo>
                  <a:cubicBezTo>
                    <a:pt x="12" y="52"/>
                    <a:pt x="31" y="59"/>
                    <a:pt x="47" y="53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7" name="Freeform 476"/>
            <p:cNvSpPr>
              <a:spLocks/>
            </p:cNvSpPr>
            <p:nvPr/>
          </p:nvSpPr>
          <p:spPr bwMode="auto">
            <a:xfrm>
              <a:off x="5778501" y="4852988"/>
              <a:ext cx="163513" cy="104775"/>
            </a:xfrm>
            <a:custGeom>
              <a:avLst/>
              <a:gdLst>
                <a:gd name="T0" fmla="*/ 44 w 78"/>
                <a:gd name="T1" fmla="*/ 46 h 50"/>
                <a:gd name="T2" fmla="*/ 76 w 78"/>
                <a:gd name="T3" fmla="*/ 0 h 50"/>
                <a:gd name="T4" fmla="*/ 41 w 78"/>
                <a:gd name="T5" fmla="*/ 37 h 50"/>
                <a:gd name="T6" fmla="*/ 0 w 78"/>
                <a:gd name="T7" fmla="*/ 32 h 50"/>
                <a:gd name="T8" fmla="*/ 44 w 78"/>
                <a:gd name="T9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0">
                  <a:moveTo>
                    <a:pt x="44" y="46"/>
                  </a:moveTo>
                  <a:cubicBezTo>
                    <a:pt x="65" y="41"/>
                    <a:pt x="78" y="21"/>
                    <a:pt x="76" y="0"/>
                  </a:cubicBezTo>
                  <a:cubicBezTo>
                    <a:pt x="73" y="19"/>
                    <a:pt x="61" y="33"/>
                    <a:pt x="41" y="37"/>
                  </a:cubicBezTo>
                  <a:cubicBezTo>
                    <a:pt x="27" y="41"/>
                    <a:pt x="11" y="40"/>
                    <a:pt x="0" y="32"/>
                  </a:cubicBezTo>
                  <a:cubicBezTo>
                    <a:pt x="10" y="44"/>
                    <a:pt x="27" y="50"/>
                    <a:pt x="44" y="46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8" name="Oval 477"/>
            <p:cNvSpPr>
              <a:spLocks noChangeArrowheads="1"/>
            </p:cNvSpPr>
            <p:nvPr/>
          </p:nvSpPr>
          <p:spPr bwMode="auto">
            <a:xfrm>
              <a:off x="6311901" y="4613276"/>
              <a:ext cx="150813" cy="150813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9" name="Freeform 478"/>
            <p:cNvSpPr>
              <a:spLocks/>
            </p:cNvSpPr>
            <p:nvPr/>
          </p:nvSpPr>
          <p:spPr bwMode="auto">
            <a:xfrm>
              <a:off x="6318251" y="4618038"/>
              <a:ext cx="127000" cy="73025"/>
            </a:xfrm>
            <a:custGeom>
              <a:avLst/>
              <a:gdLst>
                <a:gd name="T0" fmla="*/ 28 w 61"/>
                <a:gd name="T1" fmla="*/ 2 h 35"/>
                <a:gd name="T2" fmla="*/ 0 w 61"/>
                <a:gd name="T3" fmla="*/ 35 h 35"/>
                <a:gd name="T4" fmla="*/ 31 w 61"/>
                <a:gd name="T5" fmla="*/ 9 h 35"/>
                <a:gd name="T6" fmla="*/ 61 w 61"/>
                <a:gd name="T7" fmla="*/ 16 h 35"/>
                <a:gd name="T8" fmla="*/ 28 w 61"/>
                <a:gd name="T9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5">
                  <a:moveTo>
                    <a:pt x="28" y="2"/>
                  </a:moveTo>
                  <a:cubicBezTo>
                    <a:pt x="12" y="4"/>
                    <a:pt x="0" y="18"/>
                    <a:pt x="0" y="35"/>
                  </a:cubicBezTo>
                  <a:cubicBezTo>
                    <a:pt x="4" y="21"/>
                    <a:pt x="16" y="11"/>
                    <a:pt x="31" y="9"/>
                  </a:cubicBezTo>
                  <a:cubicBezTo>
                    <a:pt x="42" y="7"/>
                    <a:pt x="53" y="9"/>
                    <a:pt x="61" y="16"/>
                  </a:cubicBezTo>
                  <a:cubicBezTo>
                    <a:pt x="54" y="6"/>
                    <a:pt x="42" y="0"/>
                    <a:pt x="28" y="2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0" name="Freeform 479"/>
            <p:cNvSpPr>
              <a:spLocks/>
            </p:cNvSpPr>
            <p:nvPr/>
          </p:nvSpPr>
          <p:spPr bwMode="auto">
            <a:xfrm>
              <a:off x="6311901" y="4605338"/>
              <a:ext cx="127000" cy="68263"/>
            </a:xfrm>
            <a:custGeom>
              <a:avLst/>
              <a:gdLst>
                <a:gd name="T0" fmla="*/ 30 w 61"/>
                <a:gd name="T1" fmla="*/ 2 h 33"/>
                <a:gd name="T2" fmla="*/ 0 w 61"/>
                <a:gd name="T3" fmla="*/ 33 h 33"/>
                <a:gd name="T4" fmla="*/ 31 w 61"/>
                <a:gd name="T5" fmla="*/ 5 h 33"/>
                <a:gd name="T6" fmla="*/ 61 w 61"/>
                <a:gd name="T7" fmla="*/ 14 h 33"/>
                <a:gd name="T8" fmla="*/ 30 w 6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3">
                  <a:moveTo>
                    <a:pt x="30" y="2"/>
                  </a:moveTo>
                  <a:cubicBezTo>
                    <a:pt x="13" y="4"/>
                    <a:pt x="0" y="16"/>
                    <a:pt x="0" y="33"/>
                  </a:cubicBezTo>
                  <a:cubicBezTo>
                    <a:pt x="4" y="18"/>
                    <a:pt x="15" y="7"/>
                    <a:pt x="31" y="5"/>
                  </a:cubicBezTo>
                  <a:cubicBezTo>
                    <a:pt x="42" y="3"/>
                    <a:pt x="53" y="7"/>
                    <a:pt x="61" y="14"/>
                  </a:cubicBezTo>
                  <a:cubicBezTo>
                    <a:pt x="54" y="4"/>
                    <a:pt x="43" y="0"/>
                    <a:pt x="30" y="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1" name="Freeform 480"/>
            <p:cNvSpPr>
              <a:spLocks/>
            </p:cNvSpPr>
            <p:nvPr/>
          </p:nvSpPr>
          <p:spPr bwMode="auto">
            <a:xfrm>
              <a:off x="6346826" y="4686301"/>
              <a:ext cx="123825" cy="96838"/>
            </a:xfrm>
            <a:custGeom>
              <a:avLst/>
              <a:gdLst>
                <a:gd name="T0" fmla="*/ 36 w 59"/>
                <a:gd name="T1" fmla="*/ 42 h 46"/>
                <a:gd name="T2" fmla="*/ 56 w 59"/>
                <a:gd name="T3" fmla="*/ 0 h 46"/>
                <a:gd name="T4" fmla="*/ 32 w 59"/>
                <a:gd name="T5" fmla="*/ 34 h 46"/>
                <a:gd name="T6" fmla="*/ 0 w 59"/>
                <a:gd name="T7" fmla="*/ 32 h 46"/>
                <a:gd name="T8" fmla="*/ 36 w 59"/>
                <a:gd name="T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46">
                  <a:moveTo>
                    <a:pt x="36" y="42"/>
                  </a:moveTo>
                  <a:cubicBezTo>
                    <a:pt x="52" y="35"/>
                    <a:pt x="59" y="16"/>
                    <a:pt x="56" y="0"/>
                  </a:cubicBezTo>
                  <a:cubicBezTo>
                    <a:pt x="55" y="15"/>
                    <a:pt x="46" y="29"/>
                    <a:pt x="32" y="34"/>
                  </a:cubicBezTo>
                  <a:cubicBezTo>
                    <a:pt x="21" y="38"/>
                    <a:pt x="9" y="37"/>
                    <a:pt x="0" y="32"/>
                  </a:cubicBezTo>
                  <a:cubicBezTo>
                    <a:pt x="9" y="41"/>
                    <a:pt x="24" y="46"/>
                    <a:pt x="36" y="42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2" name="Freeform 481"/>
            <p:cNvSpPr>
              <a:spLocks/>
            </p:cNvSpPr>
            <p:nvPr/>
          </p:nvSpPr>
          <p:spPr bwMode="auto">
            <a:xfrm>
              <a:off x="6332538" y="4681538"/>
              <a:ext cx="127000" cy="82550"/>
            </a:xfrm>
            <a:custGeom>
              <a:avLst/>
              <a:gdLst>
                <a:gd name="T0" fmla="*/ 34 w 61"/>
                <a:gd name="T1" fmla="*/ 36 h 39"/>
                <a:gd name="T2" fmla="*/ 59 w 61"/>
                <a:gd name="T3" fmla="*/ 0 h 39"/>
                <a:gd name="T4" fmla="*/ 32 w 61"/>
                <a:gd name="T5" fmla="*/ 29 h 39"/>
                <a:gd name="T6" fmla="*/ 0 w 61"/>
                <a:gd name="T7" fmla="*/ 24 h 39"/>
                <a:gd name="T8" fmla="*/ 34 w 61"/>
                <a:gd name="T9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9">
                  <a:moveTo>
                    <a:pt x="34" y="36"/>
                  </a:moveTo>
                  <a:cubicBezTo>
                    <a:pt x="50" y="31"/>
                    <a:pt x="61" y="16"/>
                    <a:pt x="59" y="0"/>
                  </a:cubicBezTo>
                  <a:cubicBezTo>
                    <a:pt x="57" y="14"/>
                    <a:pt x="47" y="25"/>
                    <a:pt x="32" y="29"/>
                  </a:cubicBezTo>
                  <a:cubicBezTo>
                    <a:pt x="21" y="31"/>
                    <a:pt x="8" y="30"/>
                    <a:pt x="0" y="24"/>
                  </a:cubicBezTo>
                  <a:cubicBezTo>
                    <a:pt x="8" y="34"/>
                    <a:pt x="21" y="39"/>
                    <a:pt x="34" y="36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3" name="Freeform 482"/>
            <p:cNvSpPr>
              <a:spLocks/>
            </p:cNvSpPr>
            <p:nvPr/>
          </p:nvSpPr>
          <p:spPr bwMode="auto">
            <a:xfrm>
              <a:off x="7454901" y="4743451"/>
              <a:ext cx="357188" cy="304800"/>
            </a:xfrm>
            <a:custGeom>
              <a:avLst/>
              <a:gdLst>
                <a:gd name="T0" fmla="*/ 161 w 171"/>
                <a:gd name="T1" fmla="*/ 50 h 146"/>
                <a:gd name="T2" fmla="*/ 103 w 171"/>
                <a:gd name="T3" fmla="*/ 133 h 146"/>
                <a:gd name="T4" fmla="*/ 10 w 171"/>
                <a:gd name="T5" fmla="*/ 96 h 146"/>
                <a:gd name="T6" fmla="*/ 67 w 171"/>
                <a:gd name="T7" fmla="*/ 13 h 146"/>
                <a:gd name="T8" fmla="*/ 161 w 171"/>
                <a:gd name="T9" fmla="*/ 5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46">
                  <a:moveTo>
                    <a:pt x="161" y="50"/>
                  </a:moveTo>
                  <a:cubicBezTo>
                    <a:pt x="171" y="84"/>
                    <a:pt x="145" y="121"/>
                    <a:pt x="103" y="133"/>
                  </a:cubicBezTo>
                  <a:cubicBezTo>
                    <a:pt x="62" y="146"/>
                    <a:pt x="20" y="129"/>
                    <a:pt x="10" y="96"/>
                  </a:cubicBezTo>
                  <a:cubicBezTo>
                    <a:pt x="0" y="62"/>
                    <a:pt x="26" y="25"/>
                    <a:pt x="67" y="13"/>
                  </a:cubicBezTo>
                  <a:cubicBezTo>
                    <a:pt x="109" y="0"/>
                    <a:pt x="151" y="17"/>
                    <a:pt x="161" y="50"/>
                  </a:cubicBezTo>
                  <a:close/>
                </a:path>
              </a:pathLst>
            </a:cu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4" name="Freeform 483"/>
            <p:cNvSpPr>
              <a:spLocks/>
            </p:cNvSpPr>
            <p:nvPr/>
          </p:nvSpPr>
          <p:spPr bwMode="auto">
            <a:xfrm>
              <a:off x="7470776" y="4764088"/>
              <a:ext cx="265113" cy="177800"/>
            </a:xfrm>
            <a:custGeom>
              <a:avLst/>
              <a:gdLst>
                <a:gd name="T0" fmla="*/ 52 w 127"/>
                <a:gd name="T1" fmla="*/ 12 h 85"/>
                <a:gd name="T2" fmla="*/ 8 w 127"/>
                <a:gd name="T3" fmla="*/ 85 h 85"/>
                <a:gd name="T4" fmla="*/ 61 w 127"/>
                <a:gd name="T5" fmla="*/ 22 h 85"/>
                <a:gd name="T6" fmla="*/ 127 w 127"/>
                <a:gd name="T7" fmla="*/ 15 h 85"/>
                <a:gd name="T8" fmla="*/ 52 w 127"/>
                <a:gd name="T9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5">
                  <a:moveTo>
                    <a:pt x="52" y="12"/>
                  </a:moveTo>
                  <a:cubicBezTo>
                    <a:pt x="18" y="26"/>
                    <a:pt x="0" y="58"/>
                    <a:pt x="8" y="85"/>
                  </a:cubicBezTo>
                  <a:cubicBezTo>
                    <a:pt x="9" y="59"/>
                    <a:pt x="30" y="36"/>
                    <a:pt x="61" y="22"/>
                  </a:cubicBezTo>
                  <a:cubicBezTo>
                    <a:pt x="84" y="13"/>
                    <a:pt x="107" y="9"/>
                    <a:pt x="127" y="15"/>
                  </a:cubicBezTo>
                  <a:cubicBezTo>
                    <a:pt x="107" y="3"/>
                    <a:pt x="78" y="0"/>
                    <a:pt x="52" y="12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5" name="Freeform 484"/>
            <p:cNvSpPr>
              <a:spLocks/>
            </p:cNvSpPr>
            <p:nvPr/>
          </p:nvSpPr>
          <p:spPr bwMode="auto">
            <a:xfrm>
              <a:off x="7450138" y="4745038"/>
              <a:ext cx="265113" cy="171450"/>
            </a:xfrm>
            <a:custGeom>
              <a:avLst/>
              <a:gdLst>
                <a:gd name="T0" fmla="*/ 55 w 127"/>
                <a:gd name="T1" fmla="*/ 12 h 82"/>
                <a:gd name="T2" fmla="*/ 8 w 127"/>
                <a:gd name="T3" fmla="*/ 82 h 82"/>
                <a:gd name="T4" fmla="*/ 59 w 127"/>
                <a:gd name="T5" fmla="*/ 17 h 82"/>
                <a:gd name="T6" fmla="*/ 127 w 127"/>
                <a:gd name="T7" fmla="*/ 13 h 82"/>
                <a:gd name="T8" fmla="*/ 55 w 127"/>
                <a:gd name="T9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2">
                  <a:moveTo>
                    <a:pt x="55" y="12"/>
                  </a:moveTo>
                  <a:cubicBezTo>
                    <a:pt x="21" y="27"/>
                    <a:pt x="0" y="55"/>
                    <a:pt x="8" y="82"/>
                  </a:cubicBezTo>
                  <a:cubicBezTo>
                    <a:pt x="9" y="56"/>
                    <a:pt x="28" y="30"/>
                    <a:pt x="59" y="17"/>
                  </a:cubicBezTo>
                  <a:cubicBezTo>
                    <a:pt x="82" y="7"/>
                    <a:pt x="107" y="6"/>
                    <a:pt x="127" y="13"/>
                  </a:cubicBezTo>
                  <a:cubicBezTo>
                    <a:pt x="107" y="0"/>
                    <a:pt x="81" y="1"/>
                    <a:pt x="55" y="1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6" name="Freeform 485"/>
            <p:cNvSpPr>
              <a:spLocks/>
            </p:cNvSpPr>
            <p:nvPr/>
          </p:nvSpPr>
          <p:spPr bwMode="auto">
            <a:xfrm>
              <a:off x="7581901" y="4845051"/>
              <a:ext cx="242888" cy="203200"/>
            </a:xfrm>
            <a:custGeom>
              <a:avLst/>
              <a:gdLst>
                <a:gd name="T0" fmla="*/ 80 w 116"/>
                <a:gd name="T1" fmla="*/ 81 h 97"/>
                <a:gd name="T2" fmla="*/ 101 w 116"/>
                <a:gd name="T3" fmla="*/ 0 h 97"/>
                <a:gd name="T4" fmla="*/ 67 w 116"/>
                <a:gd name="T5" fmla="*/ 72 h 97"/>
                <a:gd name="T6" fmla="*/ 0 w 116"/>
                <a:gd name="T7" fmla="*/ 88 h 97"/>
                <a:gd name="T8" fmla="*/ 80 w 116"/>
                <a:gd name="T9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7">
                  <a:moveTo>
                    <a:pt x="80" y="81"/>
                  </a:moveTo>
                  <a:cubicBezTo>
                    <a:pt x="110" y="61"/>
                    <a:pt x="116" y="25"/>
                    <a:pt x="101" y="0"/>
                  </a:cubicBezTo>
                  <a:cubicBezTo>
                    <a:pt x="107" y="25"/>
                    <a:pt x="94" y="53"/>
                    <a:pt x="67" y="72"/>
                  </a:cubicBezTo>
                  <a:cubicBezTo>
                    <a:pt x="47" y="85"/>
                    <a:pt x="22" y="91"/>
                    <a:pt x="0" y="88"/>
                  </a:cubicBezTo>
                  <a:cubicBezTo>
                    <a:pt x="23" y="97"/>
                    <a:pt x="57" y="96"/>
                    <a:pt x="80" y="81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7" name="Freeform 486"/>
            <p:cNvSpPr>
              <a:spLocks/>
            </p:cNvSpPr>
            <p:nvPr/>
          </p:nvSpPr>
          <p:spPr bwMode="auto">
            <a:xfrm>
              <a:off x="7540626" y="4841876"/>
              <a:ext cx="257175" cy="185738"/>
            </a:xfrm>
            <a:custGeom>
              <a:avLst/>
              <a:gdLst>
                <a:gd name="T0" fmla="*/ 76 w 123"/>
                <a:gd name="T1" fmla="*/ 75 h 89"/>
                <a:gd name="T2" fmla="*/ 111 w 123"/>
                <a:gd name="T3" fmla="*/ 0 h 89"/>
                <a:gd name="T4" fmla="*/ 69 w 123"/>
                <a:gd name="T5" fmla="*/ 65 h 89"/>
                <a:gd name="T6" fmla="*/ 0 w 123"/>
                <a:gd name="T7" fmla="*/ 78 h 89"/>
                <a:gd name="T8" fmla="*/ 76 w 123"/>
                <a:gd name="T9" fmla="*/ 7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89">
                  <a:moveTo>
                    <a:pt x="76" y="75"/>
                  </a:moveTo>
                  <a:cubicBezTo>
                    <a:pt x="108" y="58"/>
                    <a:pt x="123" y="26"/>
                    <a:pt x="111" y="0"/>
                  </a:cubicBezTo>
                  <a:cubicBezTo>
                    <a:pt x="114" y="26"/>
                    <a:pt x="99" y="49"/>
                    <a:pt x="69" y="65"/>
                  </a:cubicBezTo>
                  <a:cubicBezTo>
                    <a:pt x="47" y="77"/>
                    <a:pt x="21" y="83"/>
                    <a:pt x="0" y="78"/>
                  </a:cubicBezTo>
                  <a:cubicBezTo>
                    <a:pt x="21" y="89"/>
                    <a:pt x="51" y="89"/>
                    <a:pt x="76" y="7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8" name="Oval 487"/>
            <p:cNvSpPr>
              <a:spLocks noChangeArrowheads="1"/>
            </p:cNvSpPr>
            <p:nvPr/>
          </p:nvSpPr>
          <p:spPr bwMode="auto">
            <a:xfrm>
              <a:off x="8261351" y="2668588"/>
              <a:ext cx="319088" cy="404813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9" name="Freeform 488"/>
            <p:cNvSpPr>
              <a:spLocks/>
            </p:cNvSpPr>
            <p:nvPr/>
          </p:nvSpPr>
          <p:spPr bwMode="auto">
            <a:xfrm>
              <a:off x="8274051" y="2678113"/>
              <a:ext cx="271463" cy="196850"/>
            </a:xfrm>
            <a:custGeom>
              <a:avLst/>
              <a:gdLst>
                <a:gd name="T0" fmla="*/ 61 w 130"/>
                <a:gd name="T1" fmla="*/ 5 h 94"/>
                <a:gd name="T2" fmla="*/ 0 w 130"/>
                <a:gd name="T3" fmla="*/ 94 h 94"/>
                <a:gd name="T4" fmla="*/ 66 w 130"/>
                <a:gd name="T5" fmla="*/ 25 h 94"/>
                <a:gd name="T6" fmla="*/ 130 w 130"/>
                <a:gd name="T7" fmla="*/ 44 h 94"/>
                <a:gd name="T8" fmla="*/ 61 w 130"/>
                <a:gd name="T9" fmla="*/ 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94">
                  <a:moveTo>
                    <a:pt x="61" y="5"/>
                  </a:moveTo>
                  <a:cubicBezTo>
                    <a:pt x="26" y="11"/>
                    <a:pt x="0" y="50"/>
                    <a:pt x="0" y="94"/>
                  </a:cubicBezTo>
                  <a:cubicBezTo>
                    <a:pt x="8" y="56"/>
                    <a:pt x="34" y="31"/>
                    <a:pt x="66" y="25"/>
                  </a:cubicBezTo>
                  <a:cubicBezTo>
                    <a:pt x="90" y="20"/>
                    <a:pt x="113" y="25"/>
                    <a:pt x="130" y="44"/>
                  </a:cubicBezTo>
                  <a:cubicBezTo>
                    <a:pt x="115" y="16"/>
                    <a:pt x="89" y="0"/>
                    <a:pt x="61" y="5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0" name="Freeform 489"/>
            <p:cNvSpPr>
              <a:spLocks/>
            </p:cNvSpPr>
            <p:nvPr/>
          </p:nvSpPr>
          <p:spPr bwMode="auto">
            <a:xfrm>
              <a:off x="8261351" y="2644776"/>
              <a:ext cx="271463" cy="184150"/>
            </a:xfrm>
            <a:custGeom>
              <a:avLst/>
              <a:gdLst>
                <a:gd name="T0" fmla="*/ 63 w 130"/>
                <a:gd name="T1" fmla="*/ 5 h 88"/>
                <a:gd name="T2" fmla="*/ 0 w 130"/>
                <a:gd name="T3" fmla="*/ 88 h 88"/>
                <a:gd name="T4" fmla="*/ 66 w 130"/>
                <a:gd name="T5" fmla="*/ 14 h 88"/>
                <a:gd name="T6" fmla="*/ 130 w 130"/>
                <a:gd name="T7" fmla="*/ 38 h 88"/>
                <a:gd name="T8" fmla="*/ 63 w 130"/>
                <a:gd name="T9" fmla="*/ 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88">
                  <a:moveTo>
                    <a:pt x="63" y="5"/>
                  </a:moveTo>
                  <a:cubicBezTo>
                    <a:pt x="28" y="12"/>
                    <a:pt x="0" y="44"/>
                    <a:pt x="0" y="88"/>
                  </a:cubicBezTo>
                  <a:cubicBezTo>
                    <a:pt x="8" y="50"/>
                    <a:pt x="33" y="20"/>
                    <a:pt x="66" y="14"/>
                  </a:cubicBezTo>
                  <a:cubicBezTo>
                    <a:pt x="90" y="9"/>
                    <a:pt x="113" y="19"/>
                    <a:pt x="130" y="38"/>
                  </a:cubicBezTo>
                  <a:cubicBezTo>
                    <a:pt x="115" y="10"/>
                    <a:pt x="91" y="0"/>
                    <a:pt x="63" y="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1" name="Freeform 490"/>
            <p:cNvSpPr>
              <a:spLocks/>
            </p:cNvSpPr>
            <p:nvPr/>
          </p:nvSpPr>
          <p:spPr bwMode="auto">
            <a:xfrm>
              <a:off x="8335963" y="2868613"/>
              <a:ext cx="263525" cy="257175"/>
            </a:xfrm>
            <a:custGeom>
              <a:avLst/>
              <a:gdLst>
                <a:gd name="T0" fmla="*/ 77 w 126"/>
                <a:gd name="T1" fmla="*/ 110 h 123"/>
                <a:gd name="T2" fmla="*/ 118 w 126"/>
                <a:gd name="T3" fmla="*/ 0 h 123"/>
                <a:gd name="T4" fmla="*/ 67 w 126"/>
                <a:gd name="T5" fmla="*/ 91 h 123"/>
                <a:gd name="T6" fmla="*/ 0 w 126"/>
                <a:gd name="T7" fmla="*/ 85 h 123"/>
                <a:gd name="T8" fmla="*/ 77 w 126"/>
                <a:gd name="T9" fmla="*/ 11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3">
                  <a:moveTo>
                    <a:pt x="77" y="110"/>
                  </a:moveTo>
                  <a:cubicBezTo>
                    <a:pt x="110" y="94"/>
                    <a:pt x="126" y="43"/>
                    <a:pt x="118" y="0"/>
                  </a:cubicBezTo>
                  <a:cubicBezTo>
                    <a:pt x="117" y="39"/>
                    <a:pt x="98" y="76"/>
                    <a:pt x="67" y="91"/>
                  </a:cubicBezTo>
                  <a:cubicBezTo>
                    <a:pt x="44" y="102"/>
                    <a:pt x="20" y="99"/>
                    <a:pt x="0" y="85"/>
                  </a:cubicBezTo>
                  <a:cubicBezTo>
                    <a:pt x="20" y="108"/>
                    <a:pt x="50" y="123"/>
                    <a:pt x="77" y="110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2" name="Freeform 491"/>
            <p:cNvSpPr>
              <a:spLocks/>
            </p:cNvSpPr>
            <p:nvPr/>
          </p:nvSpPr>
          <p:spPr bwMode="auto">
            <a:xfrm>
              <a:off x="8304213" y="2852738"/>
              <a:ext cx="268288" cy="219075"/>
            </a:xfrm>
            <a:custGeom>
              <a:avLst/>
              <a:gdLst>
                <a:gd name="T0" fmla="*/ 72 w 128"/>
                <a:gd name="T1" fmla="*/ 96 h 105"/>
                <a:gd name="T2" fmla="*/ 125 w 128"/>
                <a:gd name="T3" fmla="*/ 0 h 105"/>
                <a:gd name="T4" fmla="*/ 68 w 128"/>
                <a:gd name="T5" fmla="*/ 78 h 105"/>
                <a:gd name="T6" fmla="*/ 0 w 128"/>
                <a:gd name="T7" fmla="*/ 66 h 105"/>
                <a:gd name="T8" fmla="*/ 72 w 128"/>
                <a:gd name="T9" fmla="*/ 9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05">
                  <a:moveTo>
                    <a:pt x="72" y="96"/>
                  </a:moveTo>
                  <a:cubicBezTo>
                    <a:pt x="106" y="86"/>
                    <a:pt x="128" y="44"/>
                    <a:pt x="125" y="0"/>
                  </a:cubicBezTo>
                  <a:cubicBezTo>
                    <a:pt x="120" y="39"/>
                    <a:pt x="99" y="68"/>
                    <a:pt x="68" y="78"/>
                  </a:cubicBezTo>
                  <a:cubicBezTo>
                    <a:pt x="44" y="85"/>
                    <a:pt x="18" y="83"/>
                    <a:pt x="0" y="66"/>
                  </a:cubicBezTo>
                  <a:cubicBezTo>
                    <a:pt x="17" y="92"/>
                    <a:pt x="44" y="105"/>
                    <a:pt x="72" y="96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3" name="Freeform 492"/>
            <p:cNvSpPr>
              <a:spLocks/>
            </p:cNvSpPr>
            <p:nvPr/>
          </p:nvSpPr>
          <p:spPr bwMode="auto">
            <a:xfrm>
              <a:off x="6273801" y="3178176"/>
              <a:ext cx="298450" cy="269875"/>
            </a:xfrm>
            <a:custGeom>
              <a:avLst/>
              <a:gdLst>
                <a:gd name="T0" fmla="*/ 49 w 143"/>
                <a:gd name="T1" fmla="*/ 22 h 129"/>
                <a:gd name="T2" fmla="*/ 19 w 143"/>
                <a:gd name="T3" fmla="*/ 129 h 129"/>
                <a:gd name="T4" fmla="*/ 64 w 143"/>
                <a:gd name="T5" fmla="*/ 35 h 129"/>
                <a:gd name="T6" fmla="*/ 143 w 143"/>
                <a:gd name="T7" fmla="*/ 14 h 129"/>
                <a:gd name="T8" fmla="*/ 49 w 143"/>
                <a:gd name="T9" fmla="*/ 2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29">
                  <a:moveTo>
                    <a:pt x="49" y="22"/>
                  </a:moveTo>
                  <a:cubicBezTo>
                    <a:pt x="13" y="47"/>
                    <a:pt x="0" y="93"/>
                    <a:pt x="19" y="129"/>
                  </a:cubicBezTo>
                  <a:cubicBezTo>
                    <a:pt x="12" y="94"/>
                    <a:pt x="30" y="58"/>
                    <a:pt x="64" y="35"/>
                  </a:cubicBezTo>
                  <a:cubicBezTo>
                    <a:pt x="89" y="18"/>
                    <a:pt x="116" y="9"/>
                    <a:pt x="143" y="14"/>
                  </a:cubicBezTo>
                  <a:cubicBezTo>
                    <a:pt x="115" y="0"/>
                    <a:pt x="78" y="2"/>
                    <a:pt x="49" y="22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4" name="Freeform 493"/>
            <p:cNvSpPr>
              <a:spLocks/>
            </p:cNvSpPr>
            <p:nvPr/>
          </p:nvSpPr>
          <p:spPr bwMode="auto">
            <a:xfrm>
              <a:off x="6246813" y="3148013"/>
              <a:ext cx="325438" cy="227013"/>
            </a:xfrm>
            <a:custGeom>
              <a:avLst/>
              <a:gdLst>
                <a:gd name="T0" fmla="*/ 67 w 156"/>
                <a:gd name="T1" fmla="*/ 14 h 108"/>
                <a:gd name="T2" fmla="*/ 11 w 156"/>
                <a:gd name="T3" fmla="*/ 108 h 108"/>
                <a:gd name="T4" fmla="*/ 72 w 156"/>
                <a:gd name="T5" fmla="*/ 21 h 108"/>
                <a:gd name="T6" fmla="*/ 156 w 156"/>
                <a:gd name="T7" fmla="*/ 21 h 108"/>
                <a:gd name="T8" fmla="*/ 67 w 156"/>
                <a:gd name="T9" fmla="*/ 1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08">
                  <a:moveTo>
                    <a:pt x="67" y="14"/>
                  </a:moveTo>
                  <a:cubicBezTo>
                    <a:pt x="26" y="31"/>
                    <a:pt x="0" y="69"/>
                    <a:pt x="11" y="108"/>
                  </a:cubicBezTo>
                  <a:cubicBezTo>
                    <a:pt x="11" y="72"/>
                    <a:pt x="34" y="37"/>
                    <a:pt x="72" y="21"/>
                  </a:cubicBezTo>
                  <a:cubicBezTo>
                    <a:pt x="100" y="9"/>
                    <a:pt x="131" y="10"/>
                    <a:pt x="156" y="21"/>
                  </a:cubicBezTo>
                  <a:cubicBezTo>
                    <a:pt x="131" y="1"/>
                    <a:pt x="99" y="0"/>
                    <a:pt x="67" y="1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88" name="Straight Connector 187"/>
          <p:cNvCxnSpPr/>
          <p:nvPr/>
        </p:nvCxnSpPr>
        <p:spPr>
          <a:xfrm>
            <a:off x="4496192" y="5597062"/>
            <a:ext cx="3765306" cy="0"/>
          </a:xfrm>
          <a:prstGeom prst="line">
            <a:avLst/>
          </a:prstGeom>
          <a:ln w="15875">
            <a:solidFill>
              <a:srgbClr val="BFBFBF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8269017" y="1971799"/>
            <a:ext cx="0" cy="3625264"/>
          </a:xfrm>
          <a:prstGeom prst="line">
            <a:avLst/>
          </a:prstGeom>
          <a:ln w="15875">
            <a:solidFill>
              <a:srgbClr val="BFBFBF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>
            <a:off x="1802352" y="4940230"/>
            <a:ext cx="386256" cy="38625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2" name="TextBox 191"/>
          <p:cNvSpPr txBox="1"/>
          <p:nvPr/>
        </p:nvSpPr>
        <p:spPr>
          <a:xfrm>
            <a:off x="1800121" y="496936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01</a:t>
            </a:r>
            <a:endParaRPr lang="id-ID" sz="14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180822" y="5258756"/>
            <a:ext cx="189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分析客户需求，分解需求含义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2180821" y="4938583"/>
            <a:ext cx="1361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B</a:t>
            </a: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rain Storming</a:t>
            </a:r>
            <a:endParaRPr lang="id-ID" sz="1600" b="1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1439879" y="2202259"/>
            <a:ext cx="386256" cy="3862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6" name="TextBox 195"/>
          <p:cNvSpPr txBox="1"/>
          <p:nvPr/>
        </p:nvSpPr>
        <p:spPr>
          <a:xfrm>
            <a:off x="1437648" y="223138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02</a:t>
            </a:r>
            <a:endParaRPr lang="id-ID" sz="14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874036" y="2522432"/>
            <a:ext cx="2072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对自己的支付宝数据进行调研</a:t>
            </a:r>
            <a:endParaRPr lang="en-US" sz="1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874036" y="2202259"/>
            <a:ext cx="879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 smtClean="0">
                <a:solidFill>
                  <a:srgbClr val="00B0F0"/>
                </a:solidFill>
                <a:latin typeface="Raleway" panose="020B0003030101060003" pitchFamily="34" charset="0"/>
              </a:rPr>
              <a:t>Research</a:t>
            </a:r>
            <a:endParaRPr lang="id-ID" sz="1600" b="1" dirty="0">
              <a:solidFill>
                <a:srgbClr val="00B0F0"/>
              </a:solidFill>
              <a:latin typeface="Raleway" panose="020B0003030101060003" pitchFamily="34" charset="0"/>
            </a:endParaRPr>
          </a:p>
        </p:txBody>
      </p:sp>
      <p:grpSp>
        <p:nvGrpSpPr>
          <p:cNvPr id="500" name="Group 499"/>
          <p:cNvGrpSpPr/>
          <p:nvPr/>
        </p:nvGrpSpPr>
        <p:grpSpPr>
          <a:xfrm>
            <a:off x="2509439" y="3736685"/>
            <a:ext cx="717204" cy="1030773"/>
            <a:chOff x="-1587" y="-1587"/>
            <a:chExt cx="341312" cy="490537"/>
          </a:xfrm>
          <a:solidFill>
            <a:schemeClr val="bg1">
              <a:lumMod val="75000"/>
            </a:schemeClr>
          </a:solidFill>
        </p:grpSpPr>
        <p:sp>
          <p:nvSpPr>
            <p:cNvPr id="498" name="Freeform 139"/>
            <p:cNvSpPr>
              <a:spLocks noEditPoints="1"/>
            </p:cNvSpPr>
            <p:nvPr/>
          </p:nvSpPr>
          <p:spPr bwMode="auto">
            <a:xfrm>
              <a:off x="-1587" y="-1587"/>
              <a:ext cx="341312" cy="490537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9" name="Freeform 140"/>
            <p:cNvSpPr>
              <a:spLocks/>
            </p:cNvSpPr>
            <p:nvPr/>
          </p:nvSpPr>
          <p:spPr bwMode="auto">
            <a:xfrm>
              <a:off x="74613" y="74613"/>
              <a:ext cx="101600" cy="100012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07" name="Group 506"/>
          <p:cNvGrpSpPr/>
          <p:nvPr/>
        </p:nvGrpSpPr>
        <p:grpSpPr>
          <a:xfrm>
            <a:off x="2003945" y="1679929"/>
            <a:ext cx="709266" cy="449890"/>
            <a:chOff x="6351" y="0"/>
            <a:chExt cx="490538" cy="311150"/>
          </a:xfrm>
          <a:solidFill>
            <a:srgbClr val="00B0F0"/>
          </a:solidFill>
        </p:grpSpPr>
        <p:sp>
          <p:nvSpPr>
            <p:cNvPr id="504" name="Freeform 144"/>
            <p:cNvSpPr>
              <a:spLocks noEditPoints="1"/>
            </p:cNvSpPr>
            <p:nvPr/>
          </p:nvSpPr>
          <p:spPr bwMode="auto">
            <a:xfrm>
              <a:off x="6351" y="0"/>
              <a:ext cx="490538" cy="311150"/>
            </a:xfrm>
            <a:custGeom>
              <a:avLst/>
              <a:gdLst>
                <a:gd name="T0" fmla="*/ 128 w 128"/>
                <a:gd name="T1" fmla="*/ 39 h 80"/>
                <a:gd name="T2" fmla="*/ 128 w 128"/>
                <a:gd name="T3" fmla="*/ 39 h 80"/>
                <a:gd name="T4" fmla="*/ 127 w 128"/>
                <a:gd name="T5" fmla="*/ 38 h 80"/>
                <a:gd name="T6" fmla="*/ 127 w 128"/>
                <a:gd name="T7" fmla="*/ 38 h 80"/>
                <a:gd name="T8" fmla="*/ 64 w 128"/>
                <a:gd name="T9" fmla="*/ 0 h 80"/>
                <a:gd name="T10" fmla="*/ 0 w 128"/>
                <a:gd name="T11" fmla="*/ 38 h 80"/>
                <a:gd name="T12" fmla="*/ 0 w 128"/>
                <a:gd name="T13" fmla="*/ 38 h 80"/>
                <a:gd name="T14" fmla="*/ 0 w 128"/>
                <a:gd name="T15" fmla="*/ 39 h 80"/>
                <a:gd name="T16" fmla="*/ 0 w 128"/>
                <a:gd name="T17" fmla="*/ 39 h 80"/>
                <a:gd name="T18" fmla="*/ 0 w 128"/>
                <a:gd name="T19" fmla="*/ 40 h 80"/>
                <a:gd name="T20" fmla="*/ 0 w 128"/>
                <a:gd name="T21" fmla="*/ 41 h 80"/>
                <a:gd name="T22" fmla="*/ 0 w 128"/>
                <a:gd name="T23" fmla="*/ 41 h 80"/>
                <a:gd name="T24" fmla="*/ 0 w 128"/>
                <a:gd name="T25" fmla="*/ 42 h 80"/>
                <a:gd name="T26" fmla="*/ 0 w 128"/>
                <a:gd name="T27" fmla="*/ 42 h 80"/>
                <a:gd name="T28" fmla="*/ 64 w 128"/>
                <a:gd name="T29" fmla="*/ 80 h 80"/>
                <a:gd name="T30" fmla="*/ 127 w 128"/>
                <a:gd name="T31" fmla="*/ 42 h 80"/>
                <a:gd name="T32" fmla="*/ 127 w 128"/>
                <a:gd name="T33" fmla="*/ 42 h 80"/>
                <a:gd name="T34" fmla="*/ 128 w 128"/>
                <a:gd name="T35" fmla="*/ 41 h 80"/>
                <a:gd name="T36" fmla="*/ 128 w 128"/>
                <a:gd name="T37" fmla="*/ 41 h 80"/>
                <a:gd name="T38" fmla="*/ 128 w 128"/>
                <a:gd name="T39" fmla="*/ 40 h 80"/>
                <a:gd name="T40" fmla="*/ 128 w 128"/>
                <a:gd name="T41" fmla="*/ 39 h 80"/>
                <a:gd name="T42" fmla="*/ 64 w 128"/>
                <a:gd name="T43" fmla="*/ 72 h 80"/>
                <a:gd name="T44" fmla="*/ 9 w 128"/>
                <a:gd name="T45" fmla="*/ 40 h 80"/>
                <a:gd name="T46" fmla="*/ 64 w 128"/>
                <a:gd name="T47" fmla="*/ 8 h 80"/>
                <a:gd name="T48" fmla="*/ 119 w 128"/>
                <a:gd name="T49" fmla="*/ 40 h 80"/>
                <a:gd name="T50" fmla="*/ 64 w 128"/>
                <a:gd name="T51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80">
                  <a:moveTo>
                    <a:pt x="128" y="39"/>
                  </a:moveTo>
                  <a:cubicBezTo>
                    <a:pt x="128" y="39"/>
                    <a:pt x="128" y="39"/>
                    <a:pt x="128" y="39"/>
                  </a:cubicBezTo>
                  <a:cubicBezTo>
                    <a:pt x="128" y="39"/>
                    <a:pt x="128" y="38"/>
                    <a:pt x="127" y="38"/>
                  </a:cubicBezTo>
                  <a:cubicBezTo>
                    <a:pt x="127" y="38"/>
                    <a:pt x="127" y="38"/>
                    <a:pt x="127" y="38"/>
                  </a:cubicBezTo>
                  <a:cubicBezTo>
                    <a:pt x="116" y="16"/>
                    <a:pt x="91" y="0"/>
                    <a:pt x="64" y="0"/>
                  </a:cubicBezTo>
                  <a:cubicBezTo>
                    <a:pt x="37" y="0"/>
                    <a:pt x="12" y="16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40"/>
                    <a:pt x="0" y="40"/>
                  </a:cubicBezTo>
                  <a:cubicBezTo>
                    <a:pt x="0" y="40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2" y="64"/>
                    <a:pt x="37" y="80"/>
                    <a:pt x="64" y="80"/>
                  </a:cubicBezTo>
                  <a:cubicBezTo>
                    <a:pt x="91" y="80"/>
                    <a:pt x="116" y="64"/>
                    <a:pt x="127" y="42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41"/>
                    <a:pt x="128" y="40"/>
                    <a:pt x="128" y="40"/>
                  </a:cubicBezTo>
                  <a:cubicBezTo>
                    <a:pt x="128" y="40"/>
                    <a:pt x="128" y="39"/>
                    <a:pt x="128" y="39"/>
                  </a:cubicBezTo>
                  <a:close/>
                  <a:moveTo>
                    <a:pt x="64" y="72"/>
                  </a:moveTo>
                  <a:cubicBezTo>
                    <a:pt x="41" y="72"/>
                    <a:pt x="19" y="59"/>
                    <a:pt x="9" y="40"/>
                  </a:cubicBezTo>
                  <a:cubicBezTo>
                    <a:pt x="20" y="21"/>
                    <a:pt x="41" y="8"/>
                    <a:pt x="64" y="8"/>
                  </a:cubicBezTo>
                  <a:cubicBezTo>
                    <a:pt x="86" y="8"/>
                    <a:pt x="108" y="21"/>
                    <a:pt x="119" y="40"/>
                  </a:cubicBezTo>
                  <a:cubicBezTo>
                    <a:pt x="108" y="59"/>
                    <a:pt x="86" y="72"/>
                    <a:pt x="6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5" name="Freeform 145"/>
            <p:cNvSpPr>
              <a:spLocks/>
            </p:cNvSpPr>
            <p:nvPr/>
          </p:nvSpPr>
          <p:spPr bwMode="auto">
            <a:xfrm>
              <a:off x="190501" y="93663"/>
              <a:ext cx="68263" cy="69850"/>
            </a:xfrm>
            <a:custGeom>
              <a:avLst/>
              <a:gdLst>
                <a:gd name="T0" fmla="*/ 16 w 18"/>
                <a:gd name="T1" fmla="*/ 0 h 18"/>
                <a:gd name="T2" fmla="*/ 16 w 18"/>
                <a:gd name="T3" fmla="*/ 0 h 18"/>
                <a:gd name="T4" fmla="*/ 0 w 18"/>
                <a:gd name="T5" fmla="*/ 16 h 18"/>
                <a:gd name="T6" fmla="*/ 2 w 18"/>
                <a:gd name="T7" fmla="*/ 18 h 18"/>
                <a:gd name="T8" fmla="*/ 4 w 18"/>
                <a:gd name="T9" fmla="*/ 16 h 18"/>
                <a:gd name="T10" fmla="*/ 16 w 18"/>
                <a:gd name="T11" fmla="*/ 4 h 18"/>
                <a:gd name="T12" fmla="*/ 16 w 18"/>
                <a:gd name="T13" fmla="*/ 4 h 18"/>
                <a:gd name="T14" fmla="*/ 18 w 18"/>
                <a:gd name="T15" fmla="*/ 2 h 18"/>
                <a:gd name="T16" fmla="*/ 16 w 18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7"/>
                    <a:pt x="1" y="18"/>
                    <a:pt x="2" y="18"/>
                  </a:cubicBezTo>
                  <a:cubicBezTo>
                    <a:pt x="3" y="18"/>
                    <a:pt x="4" y="17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4"/>
                    <a:pt x="18" y="3"/>
                    <a:pt x="18" y="2"/>
                  </a:cubicBezTo>
                  <a:cubicBezTo>
                    <a:pt x="18" y="1"/>
                    <a:pt x="17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6" name="Freeform 146"/>
            <p:cNvSpPr>
              <a:spLocks noEditPoints="1"/>
            </p:cNvSpPr>
            <p:nvPr/>
          </p:nvSpPr>
          <p:spPr bwMode="auto">
            <a:xfrm>
              <a:off x="144463" y="46038"/>
              <a:ext cx="214313" cy="219075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28 h 56"/>
                <a:gd name="T4" fmla="*/ 28 w 56"/>
                <a:gd name="T5" fmla="*/ 56 h 56"/>
                <a:gd name="T6" fmla="*/ 56 w 56"/>
                <a:gd name="T7" fmla="*/ 28 h 56"/>
                <a:gd name="T8" fmla="*/ 28 w 56"/>
                <a:gd name="T9" fmla="*/ 0 h 56"/>
                <a:gd name="T10" fmla="*/ 28 w 56"/>
                <a:gd name="T11" fmla="*/ 52 h 56"/>
                <a:gd name="T12" fmla="*/ 4 w 56"/>
                <a:gd name="T13" fmla="*/ 28 h 56"/>
                <a:gd name="T14" fmla="*/ 28 w 56"/>
                <a:gd name="T15" fmla="*/ 4 h 56"/>
                <a:gd name="T16" fmla="*/ 52 w 56"/>
                <a:gd name="T17" fmla="*/ 28 h 56"/>
                <a:gd name="T18" fmla="*/ 28 w 56"/>
                <a:gd name="T19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  <a:moveTo>
                    <a:pt x="28" y="52"/>
                  </a:move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78" name="TextBox 277"/>
          <p:cNvSpPr txBox="1"/>
          <p:nvPr/>
        </p:nvSpPr>
        <p:spPr>
          <a:xfrm>
            <a:off x="8617790" y="3614939"/>
            <a:ext cx="35742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Raleway" panose="020B0003030101060003" pitchFamily="34" charset="0"/>
              </a:rPr>
              <a:t>RANDOM </a:t>
            </a:r>
            <a:r>
              <a:rPr lang="en-US" sz="4400" dirty="0" smtClean="0">
                <a:solidFill>
                  <a:srgbClr val="00B0F0"/>
                </a:solidFill>
                <a:latin typeface="Raleway" panose="020B0003030101060003" pitchFamily="34" charset="0"/>
              </a:rPr>
              <a:t>WALKER </a:t>
            </a:r>
            <a:r>
              <a:rPr lang="en-US" sz="4400" dirty="0" smtClean="0">
                <a:latin typeface="Raleway" panose="020B0003030101060003" pitchFamily="34" charset="0"/>
              </a:rPr>
              <a:t> </a:t>
            </a:r>
          </a:p>
          <a:p>
            <a:endParaRPr lang="en-US" sz="4400" dirty="0">
              <a:latin typeface="Raleway" panose="020B0003030101060003" pitchFamily="34" charset="0"/>
            </a:endParaRPr>
          </a:p>
          <a:p>
            <a:r>
              <a:rPr lang="en-US" sz="4400" dirty="0" smtClean="0">
                <a:latin typeface="Raleway" panose="020B0003030101060003" pitchFamily="34" charset="0"/>
              </a:rPr>
              <a:t>24 HOUR HACK</a:t>
            </a:r>
            <a:endParaRPr lang="id-ID" sz="4400" dirty="0">
              <a:latin typeface="Raleway" panose="020B00030301010600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968" y="6376478"/>
            <a:ext cx="4804530" cy="4120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698" y="5079092"/>
            <a:ext cx="632011" cy="63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48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Straight Connector 141"/>
          <p:cNvCxnSpPr/>
          <p:nvPr/>
        </p:nvCxnSpPr>
        <p:spPr>
          <a:xfrm flipV="1">
            <a:off x="1318791" y="1579561"/>
            <a:ext cx="0" cy="4058156"/>
          </a:xfrm>
          <a:prstGeom prst="line">
            <a:avLst/>
          </a:prstGeom>
          <a:ln w="15875">
            <a:solidFill>
              <a:srgbClr val="BFBFBF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1318791" y="1579561"/>
            <a:ext cx="3177401" cy="0"/>
          </a:xfrm>
          <a:prstGeom prst="line">
            <a:avLst/>
          </a:prstGeom>
          <a:ln w="15875">
            <a:solidFill>
              <a:srgbClr val="BFBFBF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4496192" y="1579561"/>
            <a:ext cx="0" cy="4017501"/>
          </a:xfrm>
          <a:prstGeom prst="line">
            <a:avLst/>
          </a:prstGeom>
          <a:ln w="15875">
            <a:solidFill>
              <a:srgbClr val="BFBFBF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9319604" y="1157867"/>
            <a:ext cx="2335909" cy="2269692"/>
            <a:chOff x="3690938" y="436563"/>
            <a:chExt cx="5264150" cy="5114925"/>
          </a:xfrm>
          <a:solidFill>
            <a:srgbClr val="D4DDDE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3690938" y="436563"/>
              <a:ext cx="5264150" cy="5114925"/>
            </a:xfrm>
            <a:custGeom>
              <a:avLst/>
              <a:gdLst>
                <a:gd name="T0" fmla="*/ 2355 w 2519"/>
                <a:gd name="T1" fmla="*/ 1508 h 2448"/>
                <a:gd name="T2" fmla="*/ 2189 w 2519"/>
                <a:gd name="T3" fmla="*/ 1879 h 2448"/>
                <a:gd name="T4" fmla="*/ 2175 w 2519"/>
                <a:gd name="T5" fmla="*/ 1942 h 2448"/>
                <a:gd name="T6" fmla="*/ 2012 w 2519"/>
                <a:gd name="T7" fmla="*/ 2110 h 2448"/>
                <a:gd name="T8" fmla="*/ 1952 w 2519"/>
                <a:gd name="T9" fmla="*/ 2246 h 2448"/>
                <a:gd name="T10" fmla="*/ 1892 w 2519"/>
                <a:gd name="T11" fmla="*/ 2214 h 2448"/>
                <a:gd name="T12" fmla="*/ 1571 w 2519"/>
                <a:gd name="T13" fmla="*/ 2367 h 2448"/>
                <a:gd name="T14" fmla="*/ 1499 w 2519"/>
                <a:gd name="T15" fmla="*/ 2401 h 2448"/>
                <a:gd name="T16" fmla="*/ 1365 w 2519"/>
                <a:gd name="T17" fmla="*/ 2378 h 2448"/>
                <a:gd name="T18" fmla="*/ 856 w 2519"/>
                <a:gd name="T19" fmla="*/ 2171 h 2448"/>
                <a:gd name="T20" fmla="*/ 337 w 2519"/>
                <a:gd name="T21" fmla="*/ 775 h 2448"/>
                <a:gd name="T22" fmla="*/ 1155 w 2519"/>
                <a:gd name="T23" fmla="*/ 132 h 2448"/>
                <a:gd name="T24" fmla="*/ 1223 w 2519"/>
                <a:gd name="T25" fmla="*/ 75 h 2448"/>
                <a:gd name="T26" fmla="*/ 1380 w 2519"/>
                <a:gd name="T27" fmla="*/ 119 h 2448"/>
                <a:gd name="T28" fmla="*/ 1517 w 2519"/>
                <a:gd name="T29" fmla="*/ 98 h 2448"/>
                <a:gd name="T30" fmla="*/ 1927 w 2519"/>
                <a:gd name="T31" fmla="*/ 444 h 2448"/>
                <a:gd name="T32" fmla="*/ 2125 w 2519"/>
                <a:gd name="T33" fmla="*/ 591 h 2448"/>
                <a:gd name="T34" fmla="*/ 2125 w 2519"/>
                <a:gd name="T35" fmla="*/ 591 h 2448"/>
                <a:gd name="T36" fmla="*/ 1690 w 2519"/>
                <a:gd name="T37" fmla="*/ 393 h 2448"/>
                <a:gd name="T38" fmla="*/ 195 w 2519"/>
                <a:gd name="T39" fmla="*/ 1086 h 2448"/>
                <a:gd name="T40" fmla="*/ 163 w 2519"/>
                <a:gd name="T41" fmla="*/ 1009 h 2448"/>
                <a:gd name="T42" fmla="*/ 201 w 2519"/>
                <a:gd name="T43" fmla="*/ 764 h 2448"/>
                <a:gd name="T44" fmla="*/ 337 w 2519"/>
                <a:gd name="T45" fmla="*/ 775 h 2448"/>
                <a:gd name="T46" fmla="*/ 1384 w 2519"/>
                <a:gd name="T47" fmla="*/ 66 h 2448"/>
                <a:gd name="T48" fmla="*/ 1147 w 2519"/>
                <a:gd name="T49" fmla="*/ 0 h 2448"/>
                <a:gd name="T50" fmla="*/ 1064 w 2519"/>
                <a:gd name="T51" fmla="*/ 79 h 2448"/>
                <a:gd name="T52" fmla="*/ 141 w 2519"/>
                <a:gd name="T53" fmla="*/ 925 h 2448"/>
                <a:gd name="T54" fmla="*/ 83 w 2519"/>
                <a:gd name="T55" fmla="*/ 1247 h 2448"/>
                <a:gd name="T56" fmla="*/ 1468 w 2519"/>
                <a:gd name="T57" fmla="*/ 2434 h 2448"/>
                <a:gd name="T58" fmla="*/ 1476 w 2519"/>
                <a:gd name="T59" fmla="*/ 2447 h 2448"/>
                <a:gd name="T60" fmla="*/ 1604 w 2519"/>
                <a:gd name="T61" fmla="*/ 2447 h 2448"/>
                <a:gd name="T62" fmla="*/ 1599 w 2519"/>
                <a:gd name="T63" fmla="*/ 2406 h 2448"/>
                <a:gd name="T64" fmla="*/ 1941 w 2519"/>
                <a:gd name="T65" fmla="*/ 2315 h 2448"/>
                <a:gd name="T66" fmla="*/ 2028 w 2519"/>
                <a:gd name="T67" fmla="*/ 2212 h 2448"/>
                <a:gd name="T68" fmla="*/ 2102 w 2519"/>
                <a:gd name="T69" fmla="*/ 2227 h 2448"/>
                <a:gd name="T70" fmla="*/ 2154 w 2519"/>
                <a:gd name="T71" fmla="*/ 2075 h 2448"/>
                <a:gd name="T72" fmla="*/ 2198 w 2519"/>
                <a:gd name="T73" fmla="*/ 2030 h 2448"/>
                <a:gd name="T74" fmla="*/ 2252 w 2519"/>
                <a:gd name="T75" fmla="*/ 1939 h 2448"/>
                <a:gd name="T76" fmla="*/ 2274 w 2519"/>
                <a:gd name="T77" fmla="*/ 1943 h 2448"/>
                <a:gd name="T78" fmla="*/ 2480 w 2519"/>
                <a:gd name="T79" fmla="*/ 1372 h 2448"/>
                <a:gd name="T80" fmla="*/ 2465 w 2519"/>
                <a:gd name="T81" fmla="*/ 883 h 2448"/>
                <a:gd name="T82" fmla="*/ 1600 w 2519"/>
                <a:gd name="T83" fmla="*/ 96 h 2448"/>
                <a:gd name="T84" fmla="*/ 1553 w 2519"/>
                <a:gd name="T85" fmla="*/ 0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19" h="2448">
                  <a:moveTo>
                    <a:pt x="2355" y="1508"/>
                  </a:moveTo>
                  <a:cubicBezTo>
                    <a:pt x="2355" y="1508"/>
                    <a:pt x="2355" y="1508"/>
                    <a:pt x="2355" y="1508"/>
                  </a:cubicBezTo>
                  <a:cubicBezTo>
                    <a:pt x="2355" y="1508"/>
                    <a:pt x="2355" y="1508"/>
                    <a:pt x="2355" y="1508"/>
                  </a:cubicBezTo>
                  <a:cubicBezTo>
                    <a:pt x="2306" y="1653"/>
                    <a:pt x="2250" y="1775"/>
                    <a:pt x="2189" y="1879"/>
                  </a:cubicBezTo>
                  <a:cubicBezTo>
                    <a:pt x="2192" y="1882"/>
                    <a:pt x="2194" y="1884"/>
                    <a:pt x="2196" y="1887"/>
                  </a:cubicBezTo>
                  <a:cubicBezTo>
                    <a:pt x="2207" y="1908"/>
                    <a:pt x="2188" y="1927"/>
                    <a:pt x="2175" y="1942"/>
                  </a:cubicBezTo>
                  <a:cubicBezTo>
                    <a:pt x="2155" y="1964"/>
                    <a:pt x="2132" y="1984"/>
                    <a:pt x="2108" y="2000"/>
                  </a:cubicBezTo>
                  <a:cubicBezTo>
                    <a:pt x="2077" y="2040"/>
                    <a:pt x="2045" y="2077"/>
                    <a:pt x="2012" y="2110"/>
                  </a:cubicBezTo>
                  <a:cubicBezTo>
                    <a:pt x="2018" y="2127"/>
                    <a:pt x="2022" y="2147"/>
                    <a:pt x="2023" y="2159"/>
                  </a:cubicBezTo>
                  <a:cubicBezTo>
                    <a:pt x="2003" y="2188"/>
                    <a:pt x="1975" y="2216"/>
                    <a:pt x="1952" y="2246"/>
                  </a:cubicBezTo>
                  <a:cubicBezTo>
                    <a:pt x="1950" y="2246"/>
                    <a:pt x="1948" y="2247"/>
                    <a:pt x="1946" y="2247"/>
                  </a:cubicBezTo>
                  <a:cubicBezTo>
                    <a:pt x="1927" y="2247"/>
                    <a:pt x="1909" y="2229"/>
                    <a:pt x="1892" y="2214"/>
                  </a:cubicBezTo>
                  <a:cubicBezTo>
                    <a:pt x="1791" y="2286"/>
                    <a:pt x="1685" y="2330"/>
                    <a:pt x="1579" y="2354"/>
                  </a:cubicBezTo>
                  <a:cubicBezTo>
                    <a:pt x="1578" y="2359"/>
                    <a:pt x="1575" y="2363"/>
                    <a:pt x="1571" y="2367"/>
                  </a:cubicBezTo>
                  <a:cubicBezTo>
                    <a:pt x="1554" y="2383"/>
                    <a:pt x="1531" y="2401"/>
                    <a:pt x="1507" y="2401"/>
                  </a:cubicBezTo>
                  <a:cubicBezTo>
                    <a:pt x="1504" y="2401"/>
                    <a:pt x="1502" y="2401"/>
                    <a:pt x="1499" y="2401"/>
                  </a:cubicBezTo>
                  <a:cubicBezTo>
                    <a:pt x="1485" y="2395"/>
                    <a:pt x="1475" y="2383"/>
                    <a:pt x="1464" y="2373"/>
                  </a:cubicBezTo>
                  <a:cubicBezTo>
                    <a:pt x="1431" y="2376"/>
                    <a:pt x="1397" y="2378"/>
                    <a:pt x="1365" y="2378"/>
                  </a:cubicBezTo>
                  <a:cubicBezTo>
                    <a:pt x="957" y="2378"/>
                    <a:pt x="601" y="2145"/>
                    <a:pt x="601" y="2145"/>
                  </a:cubicBezTo>
                  <a:cubicBezTo>
                    <a:pt x="690" y="2163"/>
                    <a:pt x="775" y="2171"/>
                    <a:pt x="856" y="2171"/>
                  </a:cubicBezTo>
                  <a:cubicBezTo>
                    <a:pt x="1389" y="2171"/>
                    <a:pt x="1784" y="1817"/>
                    <a:pt x="2355" y="1508"/>
                  </a:cubicBezTo>
                  <a:moveTo>
                    <a:pt x="337" y="775"/>
                  </a:moveTo>
                  <a:cubicBezTo>
                    <a:pt x="448" y="577"/>
                    <a:pt x="616" y="355"/>
                    <a:pt x="860" y="216"/>
                  </a:cubicBezTo>
                  <a:cubicBezTo>
                    <a:pt x="956" y="161"/>
                    <a:pt x="1056" y="136"/>
                    <a:pt x="1155" y="132"/>
                  </a:cubicBezTo>
                  <a:cubicBezTo>
                    <a:pt x="1177" y="110"/>
                    <a:pt x="1192" y="76"/>
                    <a:pt x="1222" y="75"/>
                  </a:cubicBezTo>
                  <a:cubicBezTo>
                    <a:pt x="1222" y="75"/>
                    <a:pt x="1223" y="75"/>
                    <a:pt x="1223" y="75"/>
                  </a:cubicBezTo>
                  <a:cubicBezTo>
                    <a:pt x="1228" y="75"/>
                    <a:pt x="1234" y="76"/>
                    <a:pt x="1239" y="78"/>
                  </a:cubicBezTo>
                  <a:cubicBezTo>
                    <a:pt x="1287" y="90"/>
                    <a:pt x="1331" y="119"/>
                    <a:pt x="1380" y="119"/>
                  </a:cubicBezTo>
                  <a:cubicBezTo>
                    <a:pt x="1387" y="119"/>
                    <a:pt x="1393" y="119"/>
                    <a:pt x="1400" y="117"/>
                  </a:cubicBezTo>
                  <a:cubicBezTo>
                    <a:pt x="1439" y="115"/>
                    <a:pt x="1480" y="116"/>
                    <a:pt x="1517" y="98"/>
                  </a:cubicBezTo>
                  <a:cubicBezTo>
                    <a:pt x="1553" y="117"/>
                    <a:pt x="1536" y="169"/>
                    <a:pt x="1532" y="201"/>
                  </a:cubicBezTo>
                  <a:cubicBezTo>
                    <a:pt x="1629" y="239"/>
                    <a:pt x="1789" y="345"/>
                    <a:pt x="1927" y="444"/>
                  </a:cubicBezTo>
                  <a:cubicBezTo>
                    <a:pt x="1953" y="457"/>
                    <a:pt x="1979" y="473"/>
                    <a:pt x="2002" y="492"/>
                  </a:cubicBezTo>
                  <a:cubicBezTo>
                    <a:pt x="2055" y="534"/>
                    <a:pt x="2095" y="567"/>
                    <a:pt x="2125" y="591"/>
                  </a:cubicBezTo>
                  <a:cubicBezTo>
                    <a:pt x="2169" y="625"/>
                    <a:pt x="2197" y="646"/>
                    <a:pt x="2196" y="646"/>
                  </a:cubicBezTo>
                  <a:cubicBezTo>
                    <a:pt x="2196" y="646"/>
                    <a:pt x="2174" y="630"/>
                    <a:pt x="2125" y="591"/>
                  </a:cubicBezTo>
                  <a:cubicBezTo>
                    <a:pt x="2076" y="553"/>
                    <a:pt x="2005" y="499"/>
                    <a:pt x="1927" y="444"/>
                  </a:cubicBezTo>
                  <a:cubicBezTo>
                    <a:pt x="1856" y="408"/>
                    <a:pt x="1776" y="393"/>
                    <a:pt x="1690" y="393"/>
                  </a:cubicBezTo>
                  <a:cubicBezTo>
                    <a:pt x="1074" y="393"/>
                    <a:pt x="159" y="1197"/>
                    <a:pt x="159" y="1197"/>
                  </a:cubicBezTo>
                  <a:cubicBezTo>
                    <a:pt x="159" y="1197"/>
                    <a:pt x="170" y="1155"/>
                    <a:pt x="195" y="1086"/>
                  </a:cubicBezTo>
                  <a:cubicBezTo>
                    <a:pt x="191" y="1085"/>
                    <a:pt x="186" y="1084"/>
                    <a:pt x="181" y="1083"/>
                  </a:cubicBezTo>
                  <a:cubicBezTo>
                    <a:pt x="135" y="1082"/>
                    <a:pt x="122" y="1031"/>
                    <a:pt x="163" y="1009"/>
                  </a:cubicBezTo>
                  <a:cubicBezTo>
                    <a:pt x="202" y="973"/>
                    <a:pt x="214" y="913"/>
                    <a:pt x="191" y="865"/>
                  </a:cubicBezTo>
                  <a:cubicBezTo>
                    <a:pt x="171" y="834"/>
                    <a:pt x="150" y="778"/>
                    <a:pt x="201" y="764"/>
                  </a:cubicBezTo>
                  <a:cubicBezTo>
                    <a:pt x="203" y="764"/>
                    <a:pt x="206" y="764"/>
                    <a:pt x="209" y="764"/>
                  </a:cubicBezTo>
                  <a:cubicBezTo>
                    <a:pt x="251" y="764"/>
                    <a:pt x="294" y="774"/>
                    <a:pt x="337" y="775"/>
                  </a:cubicBezTo>
                  <a:moveTo>
                    <a:pt x="1553" y="0"/>
                  </a:moveTo>
                  <a:cubicBezTo>
                    <a:pt x="1533" y="0"/>
                    <a:pt x="1484" y="66"/>
                    <a:pt x="1384" y="66"/>
                  </a:cubicBezTo>
                  <a:cubicBezTo>
                    <a:pt x="1384" y="66"/>
                    <a:pt x="1384" y="66"/>
                    <a:pt x="1384" y="66"/>
                  </a:cubicBezTo>
                  <a:cubicBezTo>
                    <a:pt x="1284" y="66"/>
                    <a:pt x="1192" y="0"/>
                    <a:pt x="1147" y="0"/>
                  </a:cubicBezTo>
                  <a:cubicBezTo>
                    <a:pt x="1130" y="0"/>
                    <a:pt x="1120" y="10"/>
                    <a:pt x="1120" y="39"/>
                  </a:cubicBezTo>
                  <a:cubicBezTo>
                    <a:pt x="1120" y="57"/>
                    <a:pt x="1057" y="63"/>
                    <a:pt x="1064" y="79"/>
                  </a:cubicBezTo>
                  <a:cubicBezTo>
                    <a:pt x="685" y="142"/>
                    <a:pt x="390" y="363"/>
                    <a:pt x="219" y="692"/>
                  </a:cubicBezTo>
                  <a:cubicBezTo>
                    <a:pt x="63" y="708"/>
                    <a:pt x="141" y="799"/>
                    <a:pt x="141" y="925"/>
                  </a:cubicBezTo>
                  <a:cubicBezTo>
                    <a:pt x="141" y="1012"/>
                    <a:pt x="0" y="1100"/>
                    <a:pt x="88" y="1144"/>
                  </a:cubicBezTo>
                  <a:cubicBezTo>
                    <a:pt x="85" y="1178"/>
                    <a:pt x="83" y="1212"/>
                    <a:pt x="83" y="1247"/>
                  </a:cubicBezTo>
                  <a:cubicBezTo>
                    <a:pt x="83" y="1910"/>
                    <a:pt x="622" y="2448"/>
                    <a:pt x="1285" y="2448"/>
                  </a:cubicBezTo>
                  <a:cubicBezTo>
                    <a:pt x="1347" y="2448"/>
                    <a:pt x="1408" y="2443"/>
                    <a:pt x="1468" y="2434"/>
                  </a:cubicBezTo>
                  <a:cubicBezTo>
                    <a:pt x="1468" y="2434"/>
                    <a:pt x="1468" y="2435"/>
                    <a:pt x="1468" y="2436"/>
                  </a:cubicBezTo>
                  <a:cubicBezTo>
                    <a:pt x="1468" y="2444"/>
                    <a:pt x="1471" y="2447"/>
                    <a:pt x="1476" y="2447"/>
                  </a:cubicBezTo>
                  <a:cubicBezTo>
                    <a:pt x="1491" y="2447"/>
                    <a:pt x="1526" y="2415"/>
                    <a:pt x="1555" y="2415"/>
                  </a:cubicBezTo>
                  <a:cubicBezTo>
                    <a:pt x="1584" y="2415"/>
                    <a:pt x="1599" y="2447"/>
                    <a:pt x="1604" y="2447"/>
                  </a:cubicBezTo>
                  <a:cubicBezTo>
                    <a:pt x="1606" y="2447"/>
                    <a:pt x="1606" y="2444"/>
                    <a:pt x="1606" y="2436"/>
                  </a:cubicBezTo>
                  <a:cubicBezTo>
                    <a:pt x="1606" y="2425"/>
                    <a:pt x="1604" y="2415"/>
                    <a:pt x="1599" y="2406"/>
                  </a:cubicBezTo>
                  <a:cubicBezTo>
                    <a:pt x="1698" y="2380"/>
                    <a:pt x="1771" y="2347"/>
                    <a:pt x="1858" y="2297"/>
                  </a:cubicBezTo>
                  <a:cubicBezTo>
                    <a:pt x="1901" y="2309"/>
                    <a:pt x="1924" y="2315"/>
                    <a:pt x="1941" y="2315"/>
                  </a:cubicBezTo>
                  <a:cubicBezTo>
                    <a:pt x="1957" y="2315"/>
                    <a:pt x="1967" y="2310"/>
                    <a:pt x="1982" y="2300"/>
                  </a:cubicBezTo>
                  <a:cubicBezTo>
                    <a:pt x="2040" y="2261"/>
                    <a:pt x="1985" y="2212"/>
                    <a:pt x="2028" y="2212"/>
                  </a:cubicBezTo>
                  <a:cubicBezTo>
                    <a:pt x="2040" y="2212"/>
                    <a:pt x="2060" y="2216"/>
                    <a:pt x="2093" y="2225"/>
                  </a:cubicBezTo>
                  <a:cubicBezTo>
                    <a:pt x="2097" y="2227"/>
                    <a:pt x="2100" y="2227"/>
                    <a:pt x="2102" y="2227"/>
                  </a:cubicBezTo>
                  <a:cubicBezTo>
                    <a:pt x="2121" y="2227"/>
                    <a:pt x="2078" y="2189"/>
                    <a:pt x="2054" y="2169"/>
                  </a:cubicBezTo>
                  <a:cubicBezTo>
                    <a:pt x="2089" y="2140"/>
                    <a:pt x="2123" y="2108"/>
                    <a:pt x="2154" y="2075"/>
                  </a:cubicBezTo>
                  <a:cubicBezTo>
                    <a:pt x="2157" y="2079"/>
                    <a:pt x="2159" y="2081"/>
                    <a:pt x="2160" y="2081"/>
                  </a:cubicBezTo>
                  <a:cubicBezTo>
                    <a:pt x="2170" y="2081"/>
                    <a:pt x="2172" y="2030"/>
                    <a:pt x="2198" y="2030"/>
                  </a:cubicBezTo>
                  <a:cubicBezTo>
                    <a:pt x="2246" y="2030"/>
                    <a:pt x="2231" y="2011"/>
                    <a:pt x="2231" y="1958"/>
                  </a:cubicBezTo>
                  <a:cubicBezTo>
                    <a:pt x="2231" y="1943"/>
                    <a:pt x="2241" y="1939"/>
                    <a:pt x="2252" y="1939"/>
                  </a:cubicBezTo>
                  <a:cubicBezTo>
                    <a:pt x="2257" y="1939"/>
                    <a:pt x="2262" y="1940"/>
                    <a:pt x="2266" y="1941"/>
                  </a:cubicBezTo>
                  <a:cubicBezTo>
                    <a:pt x="2270" y="1942"/>
                    <a:pt x="2273" y="1943"/>
                    <a:pt x="2274" y="1943"/>
                  </a:cubicBezTo>
                  <a:cubicBezTo>
                    <a:pt x="2275" y="1943"/>
                    <a:pt x="2273" y="1942"/>
                    <a:pt x="2267" y="1938"/>
                  </a:cubicBezTo>
                  <a:cubicBezTo>
                    <a:pt x="2382" y="1775"/>
                    <a:pt x="2458" y="1581"/>
                    <a:pt x="2480" y="1372"/>
                  </a:cubicBezTo>
                  <a:cubicBezTo>
                    <a:pt x="2519" y="1352"/>
                    <a:pt x="2513" y="1263"/>
                    <a:pt x="2477" y="1147"/>
                  </a:cubicBezTo>
                  <a:cubicBezTo>
                    <a:pt x="2437" y="1017"/>
                    <a:pt x="2512" y="883"/>
                    <a:pt x="2465" y="883"/>
                  </a:cubicBezTo>
                  <a:cubicBezTo>
                    <a:pt x="2455" y="883"/>
                    <a:pt x="2444" y="889"/>
                    <a:pt x="2435" y="900"/>
                  </a:cubicBezTo>
                  <a:cubicBezTo>
                    <a:pt x="2312" y="493"/>
                    <a:pt x="2016" y="195"/>
                    <a:pt x="1600" y="96"/>
                  </a:cubicBezTo>
                  <a:cubicBezTo>
                    <a:pt x="1612" y="75"/>
                    <a:pt x="1564" y="63"/>
                    <a:pt x="1564" y="39"/>
                  </a:cubicBezTo>
                  <a:cubicBezTo>
                    <a:pt x="1564" y="10"/>
                    <a:pt x="1561" y="0"/>
                    <a:pt x="15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3946526" y="593726"/>
              <a:ext cx="4335463" cy="2343150"/>
            </a:xfrm>
            <a:custGeom>
              <a:avLst/>
              <a:gdLst>
                <a:gd name="T0" fmla="*/ 2003 w 2075"/>
                <a:gd name="T1" fmla="*/ 516 h 1122"/>
                <a:gd name="T2" fmla="*/ 2074 w 2075"/>
                <a:gd name="T3" fmla="*/ 571 h 1122"/>
                <a:gd name="T4" fmla="*/ 2003 w 2075"/>
                <a:gd name="T5" fmla="*/ 516 h 1122"/>
                <a:gd name="T6" fmla="*/ 1805 w 2075"/>
                <a:gd name="T7" fmla="*/ 369 h 1122"/>
                <a:gd name="T8" fmla="*/ 2003 w 2075"/>
                <a:gd name="T9" fmla="*/ 516 h 1122"/>
                <a:gd name="T10" fmla="*/ 1880 w 2075"/>
                <a:gd name="T11" fmla="*/ 417 h 1122"/>
                <a:gd name="T12" fmla="*/ 1805 w 2075"/>
                <a:gd name="T13" fmla="*/ 369 h 1122"/>
                <a:gd name="T14" fmla="*/ 847 w 2075"/>
                <a:gd name="T15" fmla="*/ 250 h 1122"/>
                <a:gd name="T16" fmla="*/ 764 w 2075"/>
                <a:gd name="T17" fmla="*/ 214 h 1122"/>
                <a:gd name="T18" fmla="*/ 872 w 2075"/>
                <a:gd name="T19" fmla="*/ 140 h 1122"/>
                <a:gd name="T20" fmla="*/ 915 w 2075"/>
                <a:gd name="T21" fmla="*/ 136 h 1122"/>
                <a:gd name="T22" fmla="*/ 998 w 2075"/>
                <a:gd name="T23" fmla="*/ 172 h 1122"/>
                <a:gd name="T24" fmla="*/ 891 w 2075"/>
                <a:gd name="T25" fmla="*/ 246 h 1122"/>
                <a:gd name="T26" fmla="*/ 847 w 2075"/>
                <a:gd name="T27" fmla="*/ 250 h 1122"/>
                <a:gd name="T28" fmla="*/ 1101 w 2075"/>
                <a:gd name="T29" fmla="*/ 0 h 1122"/>
                <a:gd name="T30" fmla="*/ 1100 w 2075"/>
                <a:gd name="T31" fmla="*/ 0 h 1122"/>
                <a:gd name="T32" fmla="*/ 1033 w 2075"/>
                <a:gd name="T33" fmla="*/ 57 h 1122"/>
                <a:gd name="T34" fmla="*/ 738 w 2075"/>
                <a:gd name="T35" fmla="*/ 141 h 1122"/>
                <a:gd name="T36" fmla="*/ 215 w 2075"/>
                <a:gd name="T37" fmla="*/ 700 h 1122"/>
                <a:gd name="T38" fmla="*/ 87 w 2075"/>
                <a:gd name="T39" fmla="*/ 689 h 1122"/>
                <a:gd name="T40" fmla="*/ 79 w 2075"/>
                <a:gd name="T41" fmla="*/ 689 h 1122"/>
                <a:gd name="T42" fmla="*/ 69 w 2075"/>
                <a:gd name="T43" fmla="*/ 790 h 1122"/>
                <a:gd name="T44" fmla="*/ 41 w 2075"/>
                <a:gd name="T45" fmla="*/ 934 h 1122"/>
                <a:gd name="T46" fmla="*/ 59 w 2075"/>
                <a:gd name="T47" fmla="*/ 1008 h 1122"/>
                <a:gd name="T48" fmla="*/ 73 w 2075"/>
                <a:gd name="T49" fmla="*/ 1011 h 1122"/>
                <a:gd name="T50" fmla="*/ 37 w 2075"/>
                <a:gd name="T51" fmla="*/ 1122 h 1122"/>
                <a:gd name="T52" fmla="*/ 1568 w 2075"/>
                <a:gd name="T53" fmla="*/ 318 h 1122"/>
                <a:gd name="T54" fmla="*/ 1805 w 2075"/>
                <a:gd name="T55" fmla="*/ 369 h 1122"/>
                <a:gd name="T56" fmla="*/ 1410 w 2075"/>
                <a:gd name="T57" fmla="*/ 126 h 1122"/>
                <a:gd name="T58" fmla="*/ 1395 w 2075"/>
                <a:gd name="T59" fmla="*/ 23 h 1122"/>
                <a:gd name="T60" fmla="*/ 1278 w 2075"/>
                <a:gd name="T61" fmla="*/ 42 h 1122"/>
                <a:gd name="T62" fmla="*/ 1258 w 2075"/>
                <a:gd name="T63" fmla="*/ 44 h 1122"/>
                <a:gd name="T64" fmla="*/ 1117 w 2075"/>
                <a:gd name="T65" fmla="*/ 3 h 1122"/>
                <a:gd name="T66" fmla="*/ 1101 w 2075"/>
                <a:gd name="T67" fmla="*/ 0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75" h="1122">
                  <a:moveTo>
                    <a:pt x="2003" y="516"/>
                  </a:moveTo>
                  <a:cubicBezTo>
                    <a:pt x="2052" y="555"/>
                    <a:pt x="2074" y="571"/>
                    <a:pt x="2074" y="571"/>
                  </a:cubicBezTo>
                  <a:cubicBezTo>
                    <a:pt x="2075" y="571"/>
                    <a:pt x="2047" y="550"/>
                    <a:pt x="2003" y="516"/>
                  </a:cubicBezTo>
                  <a:moveTo>
                    <a:pt x="1805" y="369"/>
                  </a:moveTo>
                  <a:cubicBezTo>
                    <a:pt x="1883" y="424"/>
                    <a:pt x="1954" y="478"/>
                    <a:pt x="2003" y="516"/>
                  </a:cubicBezTo>
                  <a:cubicBezTo>
                    <a:pt x="1973" y="492"/>
                    <a:pt x="1933" y="459"/>
                    <a:pt x="1880" y="417"/>
                  </a:cubicBezTo>
                  <a:cubicBezTo>
                    <a:pt x="1857" y="398"/>
                    <a:pt x="1831" y="382"/>
                    <a:pt x="1805" y="369"/>
                  </a:cubicBezTo>
                  <a:moveTo>
                    <a:pt x="847" y="250"/>
                  </a:moveTo>
                  <a:cubicBezTo>
                    <a:pt x="802" y="250"/>
                    <a:pt x="768" y="236"/>
                    <a:pt x="764" y="214"/>
                  </a:cubicBezTo>
                  <a:cubicBezTo>
                    <a:pt x="759" y="185"/>
                    <a:pt x="807" y="151"/>
                    <a:pt x="872" y="140"/>
                  </a:cubicBezTo>
                  <a:cubicBezTo>
                    <a:pt x="887" y="137"/>
                    <a:pt x="901" y="136"/>
                    <a:pt x="915" y="136"/>
                  </a:cubicBezTo>
                  <a:cubicBezTo>
                    <a:pt x="960" y="136"/>
                    <a:pt x="994" y="149"/>
                    <a:pt x="998" y="172"/>
                  </a:cubicBezTo>
                  <a:cubicBezTo>
                    <a:pt x="1003" y="201"/>
                    <a:pt x="955" y="234"/>
                    <a:pt x="891" y="246"/>
                  </a:cubicBezTo>
                  <a:cubicBezTo>
                    <a:pt x="875" y="249"/>
                    <a:pt x="861" y="250"/>
                    <a:pt x="847" y="250"/>
                  </a:cubicBezTo>
                  <a:moveTo>
                    <a:pt x="1101" y="0"/>
                  </a:moveTo>
                  <a:cubicBezTo>
                    <a:pt x="1101" y="0"/>
                    <a:pt x="1100" y="0"/>
                    <a:pt x="1100" y="0"/>
                  </a:cubicBezTo>
                  <a:cubicBezTo>
                    <a:pt x="1070" y="1"/>
                    <a:pt x="1055" y="35"/>
                    <a:pt x="1033" y="57"/>
                  </a:cubicBezTo>
                  <a:cubicBezTo>
                    <a:pt x="934" y="61"/>
                    <a:pt x="834" y="86"/>
                    <a:pt x="738" y="141"/>
                  </a:cubicBezTo>
                  <a:cubicBezTo>
                    <a:pt x="494" y="280"/>
                    <a:pt x="326" y="502"/>
                    <a:pt x="215" y="700"/>
                  </a:cubicBezTo>
                  <a:cubicBezTo>
                    <a:pt x="172" y="699"/>
                    <a:pt x="129" y="689"/>
                    <a:pt x="87" y="689"/>
                  </a:cubicBezTo>
                  <a:cubicBezTo>
                    <a:pt x="84" y="689"/>
                    <a:pt x="81" y="689"/>
                    <a:pt x="79" y="689"/>
                  </a:cubicBezTo>
                  <a:cubicBezTo>
                    <a:pt x="28" y="703"/>
                    <a:pt x="49" y="759"/>
                    <a:pt x="69" y="790"/>
                  </a:cubicBezTo>
                  <a:cubicBezTo>
                    <a:pt x="92" y="838"/>
                    <a:pt x="80" y="898"/>
                    <a:pt x="41" y="934"/>
                  </a:cubicBezTo>
                  <a:cubicBezTo>
                    <a:pt x="0" y="956"/>
                    <a:pt x="13" y="1007"/>
                    <a:pt x="59" y="1008"/>
                  </a:cubicBezTo>
                  <a:cubicBezTo>
                    <a:pt x="64" y="1009"/>
                    <a:pt x="69" y="1010"/>
                    <a:pt x="73" y="1011"/>
                  </a:cubicBezTo>
                  <a:cubicBezTo>
                    <a:pt x="48" y="1080"/>
                    <a:pt x="37" y="1122"/>
                    <a:pt x="37" y="1122"/>
                  </a:cubicBezTo>
                  <a:cubicBezTo>
                    <a:pt x="37" y="1122"/>
                    <a:pt x="952" y="318"/>
                    <a:pt x="1568" y="318"/>
                  </a:cubicBezTo>
                  <a:cubicBezTo>
                    <a:pt x="1654" y="318"/>
                    <a:pt x="1734" y="333"/>
                    <a:pt x="1805" y="369"/>
                  </a:cubicBezTo>
                  <a:cubicBezTo>
                    <a:pt x="1667" y="270"/>
                    <a:pt x="1507" y="164"/>
                    <a:pt x="1410" y="126"/>
                  </a:cubicBezTo>
                  <a:cubicBezTo>
                    <a:pt x="1414" y="94"/>
                    <a:pt x="1431" y="42"/>
                    <a:pt x="1395" y="23"/>
                  </a:cubicBezTo>
                  <a:cubicBezTo>
                    <a:pt x="1358" y="41"/>
                    <a:pt x="1317" y="40"/>
                    <a:pt x="1278" y="42"/>
                  </a:cubicBezTo>
                  <a:cubicBezTo>
                    <a:pt x="1271" y="44"/>
                    <a:pt x="1265" y="44"/>
                    <a:pt x="1258" y="44"/>
                  </a:cubicBezTo>
                  <a:cubicBezTo>
                    <a:pt x="1209" y="44"/>
                    <a:pt x="1165" y="15"/>
                    <a:pt x="1117" y="3"/>
                  </a:cubicBezTo>
                  <a:cubicBezTo>
                    <a:pt x="1112" y="1"/>
                    <a:pt x="1106" y="0"/>
                    <a:pt x="110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4946651" y="3587751"/>
              <a:ext cx="3665538" cy="1865313"/>
            </a:xfrm>
            <a:custGeom>
              <a:avLst/>
              <a:gdLst>
                <a:gd name="T0" fmla="*/ 1754 w 1754"/>
                <a:gd name="T1" fmla="*/ 0 h 893"/>
                <a:gd name="T2" fmla="*/ 255 w 1754"/>
                <a:gd name="T3" fmla="*/ 663 h 893"/>
                <a:gd name="T4" fmla="*/ 0 w 1754"/>
                <a:gd name="T5" fmla="*/ 637 h 893"/>
                <a:gd name="T6" fmla="*/ 764 w 1754"/>
                <a:gd name="T7" fmla="*/ 870 h 893"/>
                <a:gd name="T8" fmla="*/ 863 w 1754"/>
                <a:gd name="T9" fmla="*/ 865 h 893"/>
                <a:gd name="T10" fmla="*/ 898 w 1754"/>
                <a:gd name="T11" fmla="*/ 893 h 893"/>
                <a:gd name="T12" fmla="*/ 906 w 1754"/>
                <a:gd name="T13" fmla="*/ 893 h 893"/>
                <a:gd name="T14" fmla="*/ 970 w 1754"/>
                <a:gd name="T15" fmla="*/ 859 h 893"/>
                <a:gd name="T16" fmla="*/ 978 w 1754"/>
                <a:gd name="T17" fmla="*/ 846 h 893"/>
                <a:gd name="T18" fmla="*/ 1291 w 1754"/>
                <a:gd name="T19" fmla="*/ 706 h 893"/>
                <a:gd name="T20" fmla="*/ 1345 w 1754"/>
                <a:gd name="T21" fmla="*/ 739 h 893"/>
                <a:gd name="T22" fmla="*/ 1351 w 1754"/>
                <a:gd name="T23" fmla="*/ 738 h 893"/>
                <a:gd name="T24" fmla="*/ 1422 w 1754"/>
                <a:gd name="T25" fmla="*/ 651 h 893"/>
                <a:gd name="T26" fmla="*/ 1411 w 1754"/>
                <a:gd name="T27" fmla="*/ 602 h 893"/>
                <a:gd name="T28" fmla="*/ 1507 w 1754"/>
                <a:gd name="T29" fmla="*/ 492 h 893"/>
                <a:gd name="T30" fmla="*/ 1574 w 1754"/>
                <a:gd name="T31" fmla="*/ 434 h 893"/>
                <a:gd name="T32" fmla="*/ 1595 w 1754"/>
                <a:gd name="T33" fmla="*/ 379 h 893"/>
                <a:gd name="T34" fmla="*/ 1588 w 1754"/>
                <a:gd name="T35" fmla="*/ 371 h 893"/>
                <a:gd name="T36" fmla="*/ 1754 w 1754"/>
                <a:gd name="T37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4" h="893">
                  <a:moveTo>
                    <a:pt x="1754" y="0"/>
                  </a:moveTo>
                  <a:cubicBezTo>
                    <a:pt x="1183" y="309"/>
                    <a:pt x="788" y="663"/>
                    <a:pt x="255" y="663"/>
                  </a:cubicBezTo>
                  <a:cubicBezTo>
                    <a:pt x="174" y="663"/>
                    <a:pt x="89" y="655"/>
                    <a:pt x="0" y="637"/>
                  </a:cubicBezTo>
                  <a:cubicBezTo>
                    <a:pt x="0" y="637"/>
                    <a:pt x="356" y="870"/>
                    <a:pt x="764" y="870"/>
                  </a:cubicBezTo>
                  <a:cubicBezTo>
                    <a:pt x="796" y="870"/>
                    <a:pt x="830" y="868"/>
                    <a:pt x="863" y="865"/>
                  </a:cubicBezTo>
                  <a:cubicBezTo>
                    <a:pt x="874" y="875"/>
                    <a:pt x="884" y="887"/>
                    <a:pt x="898" y="893"/>
                  </a:cubicBezTo>
                  <a:cubicBezTo>
                    <a:pt x="901" y="893"/>
                    <a:pt x="903" y="893"/>
                    <a:pt x="906" y="893"/>
                  </a:cubicBezTo>
                  <a:cubicBezTo>
                    <a:pt x="930" y="893"/>
                    <a:pt x="953" y="875"/>
                    <a:pt x="970" y="859"/>
                  </a:cubicBezTo>
                  <a:cubicBezTo>
                    <a:pt x="974" y="855"/>
                    <a:pt x="977" y="851"/>
                    <a:pt x="978" y="846"/>
                  </a:cubicBezTo>
                  <a:cubicBezTo>
                    <a:pt x="1084" y="822"/>
                    <a:pt x="1190" y="778"/>
                    <a:pt x="1291" y="706"/>
                  </a:cubicBezTo>
                  <a:cubicBezTo>
                    <a:pt x="1308" y="721"/>
                    <a:pt x="1326" y="739"/>
                    <a:pt x="1345" y="739"/>
                  </a:cubicBezTo>
                  <a:cubicBezTo>
                    <a:pt x="1347" y="739"/>
                    <a:pt x="1349" y="738"/>
                    <a:pt x="1351" y="738"/>
                  </a:cubicBezTo>
                  <a:cubicBezTo>
                    <a:pt x="1374" y="708"/>
                    <a:pt x="1402" y="680"/>
                    <a:pt x="1422" y="651"/>
                  </a:cubicBezTo>
                  <a:cubicBezTo>
                    <a:pt x="1421" y="639"/>
                    <a:pt x="1417" y="619"/>
                    <a:pt x="1411" y="602"/>
                  </a:cubicBezTo>
                  <a:cubicBezTo>
                    <a:pt x="1444" y="569"/>
                    <a:pt x="1476" y="532"/>
                    <a:pt x="1507" y="492"/>
                  </a:cubicBezTo>
                  <a:cubicBezTo>
                    <a:pt x="1531" y="476"/>
                    <a:pt x="1554" y="456"/>
                    <a:pt x="1574" y="434"/>
                  </a:cubicBezTo>
                  <a:cubicBezTo>
                    <a:pt x="1587" y="419"/>
                    <a:pt x="1606" y="400"/>
                    <a:pt x="1595" y="379"/>
                  </a:cubicBezTo>
                  <a:cubicBezTo>
                    <a:pt x="1593" y="376"/>
                    <a:pt x="1591" y="374"/>
                    <a:pt x="1588" y="371"/>
                  </a:cubicBezTo>
                  <a:cubicBezTo>
                    <a:pt x="1649" y="267"/>
                    <a:pt x="1705" y="145"/>
                    <a:pt x="17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056188" y="2335213"/>
              <a:ext cx="1533525" cy="1533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5114926" y="2373313"/>
              <a:ext cx="1301750" cy="744538"/>
            </a:xfrm>
            <a:custGeom>
              <a:avLst/>
              <a:gdLst>
                <a:gd name="T0" fmla="*/ 292 w 623"/>
                <a:gd name="T1" fmla="*/ 19 h 356"/>
                <a:gd name="T2" fmla="*/ 0 w 623"/>
                <a:gd name="T3" fmla="*/ 356 h 356"/>
                <a:gd name="T4" fmla="*/ 318 w 623"/>
                <a:gd name="T5" fmla="*/ 94 h 356"/>
                <a:gd name="T6" fmla="*/ 623 w 623"/>
                <a:gd name="T7" fmla="*/ 166 h 356"/>
                <a:gd name="T8" fmla="*/ 292 w 623"/>
                <a:gd name="T9" fmla="*/ 19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3" h="356">
                  <a:moveTo>
                    <a:pt x="292" y="19"/>
                  </a:moveTo>
                  <a:cubicBezTo>
                    <a:pt x="122" y="44"/>
                    <a:pt x="0" y="190"/>
                    <a:pt x="0" y="356"/>
                  </a:cubicBezTo>
                  <a:cubicBezTo>
                    <a:pt x="39" y="213"/>
                    <a:pt x="162" y="117"/>
                    <a:pt x="318" y="94"/>
                  </a:cubicBezTo>
                  <a:cubicBezTo>
                    <a:pt x="434" y="77"/>
                    <a:pt x="542" y="95"/>
                    <a:pt x="623" y="166"/>
                  </a:cubicBezTo>
                  <a:cubicBezTo>
                    <a:pt x="552" y="61"/>
                    <a:pt x="425" y="0"/>
                    <a:pt x="29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5051426" y="2249488"/>
              <a:ext cx="1301750" cy="696913"/>
            </a:xfrm>
            <a:custGeom>
              <a:avLst/>
              <a:gdLst>
                <a:gd name="T0" fmla="*/ 302 w 623"/>
                <a:gd name="T1" fmla="*/ 19 h 333"/>
                <a:gd name="T2" fmla="*/ 0 w 623"/>
                <a:gd name="T3" fmla="*/ 333 h 333"/>
                <a:gd name="T4" fmla="*/ 316 w 623"/>
                <a:gd name="T5" fmla="*/ 52 h 333"/>
                <a:gd name="T6" fmla="*/ 623 w 623"/>
                <a:gd name="T7" fmla="*/ 143 h 333"/>
                <a:gd name="T8" fmla="*/ 302 w 623"/>
                <a:gd name="T9" fmla="*/ 1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3" h="333">
                  <a:moveTo>
                    <a:pt x="302" y="19"/>
                  </a:moveTo>
                  <a:cubicBezTo>
                    <a:pt x="133" y="44"/>
                    <a:pt x="0" y="166"/>
                    <a:pt x="0" y="333"/>
                  </a:cubicBezTo>
                  <a:cubicBezTo>
                    <a:pt x="39" y="189"/>
                    <a:pt x="159" y="75"/>
                    <a:pt x="316" y="52"/>
                  </a:cubicBezTo>
                  <a:cubicBezTo>
                    <a:pt x="431" y="35"/>
                    <a:pt x="542" y="72"/>
                    <a:pt x="623" y="143"/>
                  </a:cubicBezTo>
                  <a:cubicBezTo>
                    <a:pt x="552" y="38"/>
                    <a:pt x="436" y="0"/>
                    <a:pt x="30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5411788" y="3086101"/>
              <a:ext cx="1362075" cy="973138"/>
            </a:xfrm>
            <a:custGeom>
              <a:avLst/>
              <a:gdLst>
                <a:gd name="T0" fmla="*/ 565 w 652"/>
                <a:gd name="T1" fmla="*/ 0 h 466"/>
                <a:gd name="T2" fmla="*/ 545 w 652"/>
                <a:gd name="T3" fmla="*/ 108 h 466"/>
                <a:gd name="T4" fmla="*/ 574 w 652"/>
                <a:gd name="T5" fmla="*/ 95 h 466"/>
                <a:gd name="T6" fmla="*/ 565 w 652"/>
                <a:gd name="T7" fmla="*/ 0 h 466"/>
                <a:gd name="T8" fmla="*/ 640 w 652"/>
                <a:gd name="T9" fmla="*/ 129 h 466"/>
                <a:gd name="T10" fmla="*/ 561 w 652"/>
                <a:gd name="T11" fmla="*/ 240 h 466"/>
                <a:gd name="T12" fmla="*/ 489 w 652"/>
                <a:gd name="T13" fmla="*/ 216 h 466"/>
                <a:gd name="T14" fmla="*/ 469 w 652"/>
                <a:gd name="T15" fmla="*/ 240 h 466"/>
                <a:gd name="T16" fmla="*/ 457 w 652"/>
                <a:gd name="T17" fmla="*/ 234 h 466"/>
                <a:gd name="T18" fmla="*/ 467 w 652"/>
                <a:gd name="T19" fmla="*/ 242 h 466"/>
                <a:gd name="T20" fmla="*/ 320 w 652"/>
                <a:gd name="T21" fmla="*/ 344 h 466"/>
                <a:gd name="T22" fmla="*/ 0 w 652"/>
                <a:gd name="T23" fmla="*/ 324 h 466"/>
                <a:gd name="T24" fmla="*/ 367 w 652"/>
                <a:gd name="T25" fmla="*/ 417 h 466"/>
                <a:gd name="T26" fmla="*/ 518 w 652"/>
                <a:gd name="T27" fmla="*/ 287 h 466"/>
                <a:gd name="T28" fmla="*/ 576 w 652"/>
                <a:gd name="T29" fmla="*/ 264 h 466"/>
                <a:gd name="T30" fmla="*/ 640 w 652"/>
                <a:gd name="T31" fmla="*/ 129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2" h="466">
                  <a:moveTo>
                    <a:pt x="565" y="0"/>
                  </a:moveTo>
                  <a:cubicBezTo>
                    <a:pt x="564" y="37"/>
                    <a:pt x="557" y="73"/>
                    <a:pt x="545" y="108"/>
                  </a:cubicBezTo>
                  <a:cubicBezTo>
                    <a:pt x="554" y="103"/>
                    <a:pt x="564" y="98"/>
                    <a:pt x="574" y="95"/>
                  </a:cubicBezTo>
                  <a:cubicBezTo>
                    <a:pt x="575" y="63"/>
                    <a:pt x="572" y="31"/>
                    <a:pt x="565" y="0"/>
                  </a:cubicBezTo>
                  <a:close/>
                  <a:moveTo>
                    <a:pt x="640" y="129"/>
                  </a:moveTo>
                  <a:cubicBezTo>
                    <a:pt x="638" y="177"/>
                    <a:pt x="608" y="222"/>
                    <a:pt x="561" y="240"/>
                  </a:cubicBezTo>
                  <a:cubicBezTo>
                    <a:pt x="524" y="252"/>
                    <a:pt x="492" y="259"/>
                    <a:pt x="489" y="216"/>
                  </a:cubicBezTo>
                  <a:cubicBezTo>
                    <a:pt x="482" y="224"/>
                    <a:pt x="476" y="232"/>
                    <a:pt x="469" y="240"/>
                  </a:cubicBezTo>
                  <a:cubicBezTo>
                    <a:pt x="465" y="238"/>
                    <a:pt x="461" y="236"/>
                    <a:pt x="457" y="234"/>
                  </a:cubicBezTo>
                  <a:cubicBezTo>
                    <a:pt x="460" y="237"/>
                    <a:pt x="464" y="240"/>
                    <a:pt x="467" y="242"/>
                  </a:cubicBezTo>
                  <a:cubicBezTo>
                    <a:pt x="428" y="286"/>
                    <a:pt x="378" y="321"/>
                    <a:pt x="320" y="344"/>
                  </a:cubicBezTo>
                  <a:cubicBezTo>
                    <a:pt x="211" y="386"/>
                    <a:pt x="95" y="375"/>
                    <a:pt x="0" y="324"/>
                  </a:cubicBezTo>
                  <a:cubicBezTo>
                    <a:pt x="93" y="411"/>
                    <a:pt x="241" y="466"/>
                    <a:pt x="367" y="417"/>
                  </a:cubicBezTo>
                  <a:cubicBezTo>
                    <a:pt x="432" y="392"/>
                    <a:pt x="483" y="345"/>
                    <a:pt x="518" y="287"/>
                  </a:cubicBezTo>
                  <a:cubicBezTo>
                    <a:pt x="523" y="267"/>
                    <a:pt x="532" y="276"/>
                    <a:pt x="576" y="264"/>
                  </a:cubicBezTo>
                  <a:cubicBezTo>
                    <a:pt x="627" y="244"/>
                    <a:pt x="652" y="182"/>
                    <a:pt x="64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5616576" y="4618038"/>
              <a:ext cx="657225" cy="6572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5640388" y="4632326"/>
              <a:ext cx="560388" cy="319088"/>
            </a:xfrm>
            <a:custGeom>
              <a:avLst/>
              <a:gdLst>
                <a:gd name="T0" fmla="*/ 125 w 268"/>
                <a:gd name="T1" fmla="*/ 8 h 153"/>
                <a:gd name="T2" fmla="*/ 0 w 268"/>
                <a:gd name="T3" fmla="*/ 153 h 153"/>
                <a:gd name="T4" fmla="*/ 137 w 268"/>
                <a:gd name="T5" fmla="*/ 40 h 153"/>
                <a:gd name="T6" fmla="*/ 268 w 268"/>
                <a:gd name="T7" fmla="*/ 71 h 153"/>
                <a:gd name="T8" fmla="*/ 125 w 268"/>
                <a:gd name="T9" fmla="*/ 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153">
                  <a:moveTo>
                    <a:pt x="125" y="8"/>
                  </a:moveTo>
                  <a:cubicBezTo>
                    <a:pt x="53" y="19"/>
                    <a:pt x="0" y="82"/>
                    <a:pt x="0" y="153"/>
                  </a:cubicBezTo>
                  <a:cubicBezTo>
                    <a:pt x="17" y="91"/>
                    <a:pt x="70" y="50"/>
                    <a:pt x="137" y="40"/>
                  </a:cubicBezTo>
                  <a:cubicBezTo>
                    <a:pt x="186" y="33"/>
                    <a:pt x="233" y="41"/>
                    <a:pt x="268" y="71"/>
                  </a:cubicBezTo>
                  <a:cubicBezTo>
                    <a:pt x="237" y="26"/>
                    <a:pt x="183" y="0"/>
                    <a:pt x="1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613401" y="4579938"/>
              <a:ext cx="560388" cy="298450"/>
            </a:xfrm>
            <a:custGeom>
              <a:avLst/>
              <a:gdLst>
                <a:gd name="T0" fmla="*/ 130 w 268"/>
                <a:gd name="T1" fmla="*/ 8 h 143"/>
                <a:gd name="T2" fmla="*/ 0 w 268"/>
                <a:gd name="T3" fmla="*/ 143 h 143"/>
                <a:gd name="T4" fmla="*/ 136 w 268"/>
                <a:gd name="T5" fmla="*/ 22 h 143"/>
                <a:gd name="T6" fmla="*/ 268 w 268"/>
                <a:gd name="T7" fmla="*/ 61 h 143"/>
                <a:gd name="T8" fmla="*/ 130 w 268"/>
                <a:gd name="T9" fmla="*/ 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143">
                  <a:moveTo>
                    <a:pt x="130" y="8"/>
                  </a:moveTo>
                  <a:cubicBezTo>
                    <a:pt x="57" y="19"/>
                    <a:pt x="0" y="71"/>
                    <a:pt x="0" y="143"/>
                  </a:cubicBezTo>
                  <a:cubicBezTo>
                    <a:pt x="17" y="81"/>
                    <a:pt x="69" y="32"/>
                    <a:pt x="136" y="22"/>
                  </a:cubicBezTo>
                  <a:cubicBezTo>
                    <a:pt x="185" y="15"/>
                    <a:pt x="233" y="31"/>
                    <a:pt x="268" y="61"/>
                  </a:cubicBezTo>
                  <a:cubicBezTo>
                    <a:pt x="238" y="16"/>
                    <a:pt x="187" y="0"/>
                    <a:pt x="13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5770563" y="4941888"/>
              <a:ext cx="541338" cy="417513"/>
            </a:xfrm>
            <a:custGeom>
              <a:avLst/>
              <a:gdLst>
                <a:gd name="T0" fmla="*/ 158 w 259"/>
                <a:gd name="T1" fmla="*/ 179 h 200"/>
                <a:gd name="T2" fmla="*/ 243 w 259"/>
                <a:gd name="T3" fmla="*/ 0 h 200"/>
                <a:gd name="T4" fmla="*/ 138 w 259"/>
                <a:gd name="T5" fmla="*/ 148 h 200"/>
                <a:gd name="T6" fmla="*/ 0 w 259"/>
                <a:gd name="T7" fmla="*/ 139 h 200"/>
                <a:gd name="T8" fmla="*/ 158 w 259"/>
                <a:gd name="T9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200">
                  <a:moveTo>
                    <a:pt x="158" y="179"/>
                  </a:moveTo>
                  <a:cubicBezTo>
                    <a:pt x="226" y="152"/>
                    <a:pt x="259" y="70"/>
                    <a:pt x="243" y="0"/>
                  </a:cubicBezTo>
                  <a:cubicBezTo>
                    <a:pt x="241" y="64"/>
                    <a:pt x="201" y="123"/>
                    <a:pt x="138" y="148"/>
                  </a:cubicBezTo>
                  <a:cubicBezTo>
                    <a:pt x="91" y="166"/>
                    <a:pt x="41" y="161"/>
                    <a:pt x="0" y="139"/>
                  </a:cubicBezTo>
                  <a:cubicBezTo>
                    <a:pt x="40" y="176"/>
                    <a:pt x="104" y="200"/>
                    <a:pt x="158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5705476" y="4916488"/>
              <a:ext cx="554038" cy="355600"/>
            </a:xfrm>
            <a:custGeom>
              <a:avLst/>
              <a:gdLst>
                <a:gd name="T0" fmla="*/ 147 w 265"/>
                <a:gd name="T1" fmla="*/ 156 h 170"/>
                <a:gd name="T2" fmla="*/ 258 w 265"/>
                <a:gd name="T3" fmla="*/ 0 h 170"/>
                <a:gd name="T4" fmla="*/ 139 w 265"/>
                <a:gd name="T5" fmla="*/ 126 h 170"/>
                <a:gd name="T6" fmla="*/ 0 w 265"/>
                <a:gd name="T7" fmla="*/ 107 h 170"/>
                <a:gd name="T8" fmla="*/ 147 w 265"/>
                <a:gd name="T9" fmla="*/ 15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70">
                  <a:moveTo>
                    <a:pt x="147" y="156"/>
                  </a:moveTo>
                  <a:cubicBezTo>
                    <a:pt x="219" y="138"/>
                    <a:pt x="265" y="71"/>
                    <a:pt x="258" y="0"/>
                  </a:cubicBezTo>
                  <a:cubicBezTo>
                    <a:pt x="247" y="63"/>
                    <a:pt x="205" y="110"/>
                    <a:pt x="139" y="126"/>
                  </a:cubicBezTo>
                  <a:cubicBezTo>
                    <a:pt x="91" y="138"/>
                    <a:pt x="37" y="134"/>
                    <a:pt x="0" y="107"/>
                  </a:cubicBezTo>
                  <a:cubicBezTo>
                    <a:pt x="34" y="149"/>
                    <a:pt x="91" y="170"/>
                    <a:pt x="147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573588" y="3548063"/>
              <a:ext cx="315913" cy="3127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586288" y="3554413"/>
              <a:ext cx="266700" cy="152400"/>
            </a:xfrm>
            <a:custGeom>
              <a:avLst/>
              <a:gdLst>
                <a:gd name="T0" fmla="*/ 60 w 128"/>
                <a:gd name="T1" fmla="*/ 4 h 73"/>
                <a:gd name="T2" fmla="*/ 0 w 128"/>
                <a:gd name="T3" fmla="*/ 73 h 73"/>
                <a:gd name="T4" fmla="*/ 65 w 128"/>
                <a:gd name="T5" fmla="*/ 20 h 73"/>
                <a:gd name="T6" fmla="*/ 128 w 128"/>
                <a:gd name="T7" fmla="*/ 34 h 73"/>
                <a:gd name="T8" fmla="*/ 60 w 128"/>
                <a:gd name="T9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3">
                  <a:moveTo>
                    <a:pt x="60" y="4"/>
                  </a:moveTo>
                  <a:cubicBezTo>
                    <a:pt x="25" y="9"/>
                    <a:pt x="0" y="39"/>
                    <a:pt x="0" y="73"/>
                  </a:cubicBezTo>
                  <a:cubicBezTo>
                    <a:pt x="8" y="44"/>
                    <a:pt x="33" y="24"/>
                    <a:pt x="65" y="20"/>
                  </a:cubicBezTo>
                  <a:cubicBezTo>
                    <a:pt x="89" y="16"/>
                    <a:pt x="111" y="20"/>
                    <a:pt x="128" y="34"/>
                  </a:cubicBezTo>
                  <a:cubicBezTo>
                    <a:pt x="113" y="13"/>
                    <a:pt x="87" y="0"/>
                    <a:pt x="6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573588" y="3529013"/>
              <a:ext cx="266700" cy="141288"/>
            </a:xfrm>
            <a:custGeom>
              <a:avLst/>
              <a:gdLst>
                <a:gd name="T0" fmla="*/ 62 w 128"/>
                <a:gd name="T1" fmla="*/ 4 h 68"/>
                <a:gd name="T2" fmla="*/ 0 w 128"/>
                <a:gd name="T3" fmla="*/ 68 h 68"/>
                <a:gd name="T4" fmla="*/ 64 w 128"/>
                <a:gd name="T5" fmla="*/ 11 h 68"/>
                <a:gd name="T6" fmla="*/ 128 w 128"/>
                <a:gd name="T7" fmla="*/ 29 h 68"/>
                <a:gd name="T8" fmla="*/ 62 w 128"/>
                <a:gd name="T9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8">
                  <a:moveTo>
                    <a:pt x="62" y="4"/>
                  </a:moveTo>
                  <a:cubicBezTo>
                    <a:pt x="27" y="9"/>
                    <a:pt x="0" y="34"/>
                    <a:pt x="0" y="68"/>
                  </a:cubicBezTo>
                  <a:cubicBezTo>
                    <a:pt x="8" y="39"/>
                    <a:pt x="32" y="16"/>
                    <a:pt x="64" y="11"/>
                  </a:cubicBezTo>
                  <a:cubicBezTo>
                    <a:pt x="88" y="7"/>
                    <a:pt x="111" y="15"/>
                    <a:pt x="128" y="29"/>
                  </a:cubicBezTo>
                  <a:cubicBezTo>
                    <a:pt x="113" y="8"/>
                    <a:pt x="89" y="0"/>
                    <a:pt x="6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648201" y="3702051"/>
              <a:ext cx="257175" cy="198438"/>
            </a:xfrm>
            <a:custGeom>
              <a:avLst/>
              <a:gdLst>
                <a:gd name="T0" fmla="*/ 75 w 123"/>
                <a:gd name="T1" fmla="*/ 85 h 95"/>
                <a:gd name="T2" fmla="*/ 116 w 123"/>
                <a:gd name="T3" fmla="*/ 0 h 95"/>
                <a:gd name="T4" fmla="*/ 65 w 123"/>
                <a:gd name="T5" fmla="*/ 70 h 95"/>
                <a:gd name="T6" fmla="*/ 0 w 123"/>
                <a:gd name="T7" fmla="*/ 66 h 95"/>
                <a:gd name="T8" fmla="*/ 75 w 123"/>
                <a:gd name="T9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95">
                  <a:moveTo>
                    <a:pt x="75" y="85"/>
                  </a:moveTo>
                  <a:cubicBezTo>
                    <a:pt x="108" y="73"/>
                    <a:pt x="123" y="33"/>
                    <a:pt x="116" y="0"/>
                  </a:cubicBezTo>
                  <a:cubicBezTo>
                    <a:pt x="114" y="30"/>
                    <a:pt x="95" y="59"/>
                    <a:pt x="65" y="70"/>
                  </a:cubicBezTo>
                  <a:cubicBezTo>
                    <a:pt x="43" y="79"/>
                    <a:pt x="19" y="77"/>
                    <a:pt x="0" y="66"/>
                  </a:cubicBezTo>
                  <a:cubicBezTo>
                    <a:pt x="19" y="84"/>
                    <a:pt x="49" y="95"/>
                    <a:pt x="7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614863" y="3689351"/>
              <a:ext cx="265113" cy="169863"/>
            </a:xfrm>
            <a:custGeom>
              <a:avLst/>
              <a:gdLst>
                <a:gd name="T0" fmla="*/ 71 w 127"/>
                <a:gd name="T1" fmla="*/ 75 h 81"/>
                <a:gd name="T2" fmla="*/ 124 w 127"/>
                <a:gd name="T3" fmla="*/ 0 h 81"/>
                <a:gd name="T4" fmla="*/ 67 w 127"/>
                <a:gd name="T5" fmla="*/ 60 h 81"/>
                <a:gd name="T6" fmla="*/ 0 w 127"/>
                <a:gd name="T7" fmla="*/ 51 h 81"/>
                <a:gd name="T8" fmla="*/ 71 w 127"/>
                <a:gd name="T9" fmla="*/ 7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1">
                  <a:moveTo>
                    <a:pt x="71" y="75"/>
                  </a:moveTo>
                  <a:cubicBezTo>
                    <a:pt x="105" y="66"/>
                    <a:pt x="127" y="34"/>
                    <a:pt x="124" y="0"/>
                  </a:cubicBezTo>
                  <a:cubicBezTo>
                    <a:pt x="119" y="30"/>
                    <a:pt x="99" y="53"/>
                    <a:pt x="67" y="60"/>
                  </a:cubicBezTo>
                  <a:cubicBezTo>
                    <a:pt x="44" y="66"/>
                    <a:pt x="18" y="64"/>
                    <a:pt x="0" y="51"/>
                  </a:cubicBezTo>
                  <a:cubicBezTo>
                    <a:pt x="17" y="71"/>
                    <a:pt x="44" y="81"/>
                    <a:pt x="71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4964113" y="1500188"/>
              <a:ext cx="593725" cy="593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4986338" y="1512888"/>
              <a:ext cx="504825" cy="287338"/>
            </a:xfrm>
            <a:custGeom>
              <a:avLst/>
              <a:gdLst>
                <a:gd name="T0" fmla="*/ 113 w 241"/>
                <a:gd name="T1" fmla="*/ 8 h 138"/>
                <a:gd name="T2" fmla="*/ 0 w 241"/>
                <a:gd name="T3" fmla="*/ 138 h 138"/>
                <a:gd name="T4" fmla="*/ 123 w 241"/>
                <a:gd name="T5" fmla="*/ 37 h 138"/>
                <a:gd name="T6" fmla="*/ 241 w 241"/>
                <a:gd name="T7" fmla="*/ 65 h 138"/>
                <a:gd name="T8" fmla="*/ 113 w 241"/>
                <a:gd name="T9" fmla="*/ 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38">
                  <a:moveTo>
                    <a:pt x="113" y="8"/>
                  </a:moveTo>
                  <a:cubicBezTo>
                    <a:pt x="47" y="17"/>
                    <a:pt x="0" y="74"/>
                    <a:pt x="0" y="138"/>
                  </a:cubicBezTo>
                  <a:cubicBezTo>
                    <a:pt x="15" y="83"/>
                    <a:pt x="62" y="45"/>
                    <a:pt x="123" y="37"/>
                  </a:cubicBezTo>
                  <a:cubicBezTo>
                    <a:pt x="167" y="30"/>
                    <a:pt x="209" y="37"/>
                    <a:pt x="241" y="65"/>
                  </a:cubicBezTo>
                  <a:cubicBezTo>
                    <a:pt x="214" y="24"/>
                    <a:pt x="164" y="0"/>
                    <a:pt x="11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962526" y="1465263"/>
              <a:ext cx="503238" cy="268288"/>
            </a:xfrm>
            <a:custGeom>
              <a:avLst/>
              <a:gdLst>
                <a:gd name="T0" fmla="*/ 117 w 241"/>
                <a:gd name="T1" fmla="*/ 8 h 129"/>
                <a:gd name="T2" fmla="*/ 0 w 241"/>
                <a:gd name="T3" fmla="*/ 129 h 129"/>
                <a:gd name="T4" fmla="*/ 122 w 241"/>
                <a:gd name="T5" fmla="*/ 21 h 129"/>
                <a:gd name="T6" fmla="*/ 241 w 241"/>
                <a:gd name="T7" fmla="*/ 56 h 129"/>
                <a:gd name="T8" fmla="*/ 117 w 241"/>
                <a:gd name="T9" fmla="*/ 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29">
                  <a:moveTo>
                    <a:pt x="117" y="8"/>
                  </a:moveTo>
                  <a:cubicBezTo>
                    <a:pt x="51" y="18"/>
                    <a:pt x="0" y="65"/>
                    <a:pt x="0" y="129"/>
                  </a:cubicBezTo>
                  <a:cubicBezTo>
                    <a:pt x="15" y="74"/>
                    <a:pt x="62" y="29"/>
                    <a:pt x="122" y="21"/>
                  </a:cubicBezTo>
                  <a:cubicBezTo>
                    <a:pt x="167" y="14"/>
                    <a:pt x="210" y="28"/>
                    <a:pt x="241" y="56"/>
                  </a:cubicBezTo>
                  <a:cubicBezTo>
                    <a:pt x="214" y="15"/>
                    <a:pt x="169" y="0"/>
                    <a:pt x="1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5103813" y="1792288"/>
              <a:ext cx="487363" cy="376238"/>
            </a:xfrm>
            <a:custGeom>
              <a:avLst/>
              <a:gdLst>
                <a:gd name="T0" fmla="*/ 142 w 233"/>
                <a:gd name="T1" fmla="*/ 161 h 180"/>
                <a:gd name="T2" fmla="*/ 219 w 233"/>
                <a:gd name="T3" fmla="*/ 0 h 180"/>
                <a:gd name="T4" fmla="*/ 124 w 233"/>
                <a:gd name="T5" fmla="*/ 133 h 180"/>
                <a:gd name="T6" fmla="*/ 0 w 233"/>
                <a:gd name="T7" fmla="*/ 125 h 180"/>
                <a:gd name="T8" fmla="*/ 142 w 233"/>
                <a:gd name="T9" fmla="*/ 16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80">
                  <a:moveTo>
                    <a:pt x="142" y="161"/>
                  </a:moveTo>
                  <a:cubicBezTo>
                    <a:pt x="204" y="137"/>
                    <a:pt x="233" y="62"/>
                    <a:pt x="219" y="0"/>
                  </a:cubicBezTo>
                  <a:cubicBezTo>
                    <a:pt x="216" y="57"/>
                    <a:pt x="181" y="111"/>
                    <a:pt x="124" y="133"/>
                  </a:cubicBezTo>
                  <a:cubicBezTo>
                    <a:pt x="82" y="149"/>
                    <a:pt x="37" y="145"/>
                    <a:pt x="0" y="125"/>
                  </a:cubicBezTo>
                  <a:cubicBezTo>
                    <a:pt x="36" y="159"/>
                    <a:pt x="93" y="180"/>
                    <a:pt x="142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5043488" y="1770063"/>
              <a:ext cx="498475" cy="319088"/>
            </a:xfrm>
            <a:custGeom>
              <a:avLst/>
              <a:gdLst>
                <a:gd name="T0" fmla="*/ 133 w 239"/>
                <a:gd name="T1" fmla="*/ 140 h 153"/>
                <a:gd name="T2" fmla="*/ 233 w 239"/>
                <a:gd name="T3" fmla="*/ 0 h 153"/>
                <a:gd name="T4" fmla="*/ 126 w 239"/>
                <a:gd name="T5" fmla="*/ 114 h 153"/>
                <a:gd name="T6" fmla="*/ 0 w 239"/>
                <a:gd name="T7" fmla="*/ 96 h 153"/>
                <a:gd name="T8" fmla="*/ 133 w 239"/>
                <a:gd name="T9" fmla="*/ 14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53">
                  <a:moveTo>
                    <a:pt x="133" y="140"/>
                  </a:moveTo>
                  <a:cubicBezTo>
                    <a:pt x="198" y="125"/>
                    <a:pt x="239" y="64"/>
                    <a:pt x="233" y="0"/>
                  </a:cubicBezTo>
                  <a:cubicBezTo>
                    <a:pt x="224" y="56"/>
                    <a:pt x="185" y="99"/>
                    <a:pt x="126" y="114"/>
                  </a:cubicBezTo>
                  <a:cubicBezTo>
                    <a:pt x="82" y="124"/>
                    <a:pt x="34" y="121"/>
                    <a:pt x="0" y="96"/>
                  </a:cubicBezTo>
                  <a:cubicBezTo>
                    <a:pt x="31" y="134"/>
                    <a:pt x="83" y="153"/>
                    <a:pt x="133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869113" y="1187451"/>
              <a:ext cx="315913" cy="314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6881813" y="1195388"/>
              <a:ext cx="268288" cy="152400"/>
            </a:xfrm>
            <a:custGeom>
              <a:avLst/>
              <a:gdLst>
                <a:gd name="T0" fmla="*/ 60 w 128"/>
                <a:gd name="T1" fmla="*/ 4 h 73"/>
                <a:gd name="T2" fmla="*/ 0 w 128"/>
                <a:gd name="T3" fmla="*/ 73 h 73"/>
                <a:gd name="T4" fmla="*/ 65 w 128"/>
                <a:gd name="T5" fmla="*/ 19 h 73"/>
                <a:gd name="T6" fmla="*/ 128 w 128"/>
                <a:gd name="T7" fmla="*/ 34 h 73"/>
                <a:gd name="T8" fmla="*/ 60 w 128"/>
                <a:gd name="T9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3">
                  <a:moveTo>
                    <a:pt x="60" y="4"/>
                  </a:moveTo>
                  <a:cubicBezTo>
                    <a:pt x="25" y="9"/>
                    <a:pt x="0" y="39"/>
                    <a:pt x="0" y="73"/>
                  </a:cubicBezTo>
                  <a:cubicBezTo>
                    <a:pt x="8" y="44"/>
                    <a:pt x="33" y="24"/>
                    <a:pt x="65" y="19"/>
                  </a:cubicBezTo>
                  <a:cubicBezTo>
                    <a:pt x="89" y="16"/>
                    <a:pt x="111" y="19"/>
                    <a:pt x="128" y="34"/>
                  </a:cubicBezTo>
                  <a:cubicBezTo>
                    <a:pt x="113" y="12"/>
                    <a:pt x="87" y="0"/>
                    <a:pt x="6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6869113" y="1169988"/>
              <a:ext cx="268288" cy="141288"/>
            </a:xfrm>
            <a:custGeom>
              <a:avLst/>
              <a:gdLst>
                <a:gd name="T0" fmla="*/ 62 w 128"/>
                <a:gd name="T1" fmla="*/ 4 h 68"/>
                <a:gd name="T2" fmla="*/ 0 w 128"/>
                <a:gd name="T3" fmla="*/ 68 h 68"/>
                <a:gd name="T4" fmla="*/ 65 w 128"/>
                <a:gd name="T5" fmla="*/ 11 h 68"/>
                <a:gd name="T6" fmla="*/ 128 w 128"/>
                <a:gd name="T7" fmla="*/ 29 h 68"/>
                <a:gd name="T8" fmla="*/ 62 w 128"/>
                <a:gd name="T9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8">
                  <a:moveTo>
                    <a:pt x="62" y="4"/>
                  </a:moveTo>
                  <a:cubicBezTo>
                    <a:pt x="27" y="9"/>
                    <a:pt x="0" y="34"/>
                    <a:pt x="0" y="68"/>
                  </a:cubicBezTo>
                  <a:cubicBezTo>
                    <a:pt x="8" y="39"/>
                    <a:pt x="33" y="15"/>
                    <a:pt x="65" y="11"/>
                  </a:cubicBezTo>
                  <a:cubicBezTo>
                    <a:pt x="88" y="7"/>
                    <a:pt x="111" y="15"/>
                    <a:pt x="128" y="29"/>
                  </a:cubicBezTo>
                  <a:cubicBezTo>
                    <a:pt x="113" y="8"/>
                    <a:pt x="89" y="0"/>
                    <a:pt x="6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6945313" y="1343026"/>
              <a:ext cx="257175" cy="198438"/>
            </a:xfrm>
            <a:custGeom>
              <a:avLst/>
              <a:gdLst>
                <a:gd name="T0" fmla="*/ 75 w 123"/>
                <a:gd name="T1" fmla="*/ 85 h 95"/>
                <a:gd name="T2" fmla="*/ 116 w 123"/>
                <a:gd name="T3" fmla="*/ 0 h 95"/>
                <a:gd name="T4" fmla="*/ 66 w 123"/>
                <a:gd name="T5" fmla="*/ 70 h 95"/>
                <a:gd name="T6" fmla="*/ 0 w 123"/>
                <a:gd name="T7" fmla="*/ 66 h 95"/>
                <a:gd name="T8" fmla="*/ 75 w 123"/>
                <a:gd name="T9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95">
                  <a:moveTo>
                    <a:pt x="75" y="85"/>
                  </a:moveTo>
                  <a:cubicBezTo>
                    <a:pt x="108" y="72"/>
                    <a:pt x="123" y="33"/>
                    <a:pt x="116" y="0"/>
                  </a:cubicBezTo>
                  <a:cubicBezTo>
                    <a:pt x="115" y="30"/>
                    <a:pt x="96" y="58"/>
                    <a:pt x="66" y="70"/>
                  </a:cubicBezTo>
                  <a:cubicBezTo>
                    <a:pt x="43" y="79"/>
                    <a:pt x="20" y="76"/>
                    <a:pt x="0" y="66"/>
                  </a:cubicBezTo>
                  <a:cubicBezTo>
                    <a:pt x="19" y="84"/>
                    <a:pt x="49" y="95"/>
                    <a:pt x="7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913563" y="1330326"/>
              <a:ext cx="263525" cy="169863"/>
            </a:xfrm>
            <a:custGeom>
              <a:avLst/>
              <a:gdLst>
                <a:gd name="T0" fmla="*/ 70 w 126"/>
                <a:gd name="T1" fmla="*/ 74 h 81"/>
                <a:gd name="T2" fmla="*/ 123 w 126"/>
                <a:gd name="T3" fmla="*/ 0 h 81"/>
                <a:gd name="T4" fmla="*/ 66 w 126"/>
                <a:gd name="T5" fmla="*/ 60 h 81"/>
                <a:gd name="T6" fmla="*/ 0 w 126"/>
                <a:gd name="T7" fmla="*/ 51 h 81"/>
                <a:gd name="T8" fmla="*/ 70 w 126"/>
                <a:gd name="T9" fmla="*/ 7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81">
                  <a:moveTo>
                    <a:pt x="70" y="74"/>
                  </a:moveTo>
                  <a:cubicBezTo>
                    <a:pt x="104" y="66"/>
                    <a:pt x="126" y="34"/>
                    <a:pt x="123" y="0"/>
                  </a:cubicBezTo>
                  <a:cubicBezTo>
                    <a:pt x="118" y="30"/>
                    <a:pt x="98" y="52"/>
                    <a:pt x="66" y="60"/>
                  </a:cubicBezTo>
                  <a:cubicBezTo>
                    <a:pt x="43" y="66"/>
                    <a:pt x="18" y="64"/>
                    <a:pt x="0" y="51"/>
                  </a:cubicBezTo>
                  <a:cubicBezTo>
                    <a:pt x="16" y="71"/>
                    <a:pt x="43" y="81"/>
                    <a:pt x="70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7972426" y="3679826"/>
              <a:ext cx="474663" cy="547688"/>
            </a:xfrm>
            <a:custGeom>
              <a:avLst/>
              <a:gdLst>
                <a:gd name="T0" fmla="*/ 214 w 227"/>
                <a:gd name="T1" fmla="*/ 151 h 262"/>
                <a:gd name="T2" fmla="*/ 90 w 227"/>
                <a:gd name="T3" fmla="*/ 251 h 262"/>
                <a:gd name="T4" fmla="*/ 13 w 227"/>
                <a:gd name="T5" fmla="*/ 111 h 262"/>
                <a:gd name="T6" fmla="*/ 137 w 227"/>
                <a:gd name="T7" fmla="*/ 11 h 262"/>
                <a:gd name="T8" fmla="*/ 214 w 227"/>
                <a:gd name="T9" fmla="*/ 15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262">
                  <a:moveTo>
                    <a:pt x="214" y="151"/>
                  </a:moveTo>
                  <a:cubicBezTo>
                    <a:pt x="201" y="217"/>
                    <a:pt x="145" y="262"/>
                    <a:pt x="90" y="251"/>
                  </a:cubicBezTo>
                  <a:cubicBezTo>
                    <a:pt x="34" y="240"/>
                    <a:pt x="0" y="177"/>
                    <a:pt x="13" y="111"/>
                  </a:cubicBezTo>
                  <a:cubicBezTo>
                    <a:pt x="26" y="45"/>
                    <a:pt x="82" y="0"/>
                    <a:pt x="137" y="11"/>
                  </a:cubicBezTo>
                  <a:cubicBezTo>
                    <a:pt x="193" y="22"/>
                    <a:pt x="227" y="85"/>
                    <a:pt x="214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8015288" y="3719513"/>
              <a:ext cx="384175" cy="200025"/>
            </a:xfrm>
            <a:custGeom>
              <a:avLst/>
              <a:gdLst>
                <a:gd name="T0" fmla="*/ 102 w 184"/>
                <a:gd name="T1" fmla="*/ 2 h 96"/>
                <a:gd name="T2" fmla="*/ 0 w 184"/>
                <a:gd name="T3" fmla="*/ 96 h 96"/>
                <a:gd name="T4" fmla="*/ 105 w 184"/>
                <a:gd name="T5" fmla="*/ 27 h 96"/>
                <a:gd name="T6" fmla="*/ 184 w 184"/>
                <a:gd name="T7" fmla="*/ 68 h 96"/>
                <a:gd name="T8" fmla="*/ 102 w 184"/>
                <a:gd name="T9" fmla="*/ 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96">
                  <a:moveTo>
                    <a:pt x="102" y="2"/>
                  </a:moveTo>
                  <a:cubicBezTo>
                    <a:pt x="54" y="0"/>
                    <a:pt x="11" y="41"/>
                    <a:pt x="0" y="96"/>
                  </a:cubicBezTo>
                  <a:cubicBezTo>
                    <a:pt x="20" y="51"/>
                    <a:pt x="60" y="26"/>
                    <a:pt x="105" y="27"/>
                  </a:cubicBezTo>
                  <a:cubicBezTo>
                    <a:pt x="137" y="28"/>
                    <a:pt x="166" y="40"/>
                    <a:pt x="184" y="68"/>
                  </a:cubicBezTo>
                  <a:cubicBezTo>
                    <a:pt x="171" y="30"/>
                    <a:pt x="140" y="3"/>
                    <a:pt x="10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8008938" y="3676651"/>
              <a:ext cx="384175" cy="182563"/>
            </a:xfrm>
            <a:custGeom>
              <a:avLst/>
              <a:gdLst>
                <a:gd name="T0" fmla="*/ 104 w 184"/>
                <a:gd name="T1" fmla="*/ 1 h 87"/>
                <a:gd name="T2" fmla="*/ 0 w 184"/>
                <a:gd name="T3" fmla="*/ 87 h 87"/>
                <a:gd name="T4" fmla="*/ 105 w 184"/>
                <a:gd name="T5" fmla="*/ 13 h 87"/>
                <a:gd name="T6" fmla="*/ 184 w 184"/>
                <a:gd name="T7" fmla="*/ 59 h 87"/>
                <a:gd name="T8" fmla="*/ 104 w 184"/>
                <a:gd name="T9" fmla="*/ 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87">
                  <a:moveTo>
                    <a:pt x="104" y="1"/>
                  </a:moveTo>
                  <a:cubicBezTo>
                    <a:pt x="56" y="0"/>
                    <a:pt x="11" y="33"/>
                    <a:pt x="0" y="87"/>
                  </a:cubicBezTo>
                  <a:cubicBezTo>
                    <a:pt x="20" y="42"/>
                    <a:pt x="61" y="12"/>
                    <a:pt x="105" y="13"/>
                  </a:cubicBezTo>
                  <a:cubicBezTo>
                    <a:pt x="138" y="14"/>
                    <a:pt x="166" y="32"/>
                    <a:pt x="184" y="59"/>
                  </a:cubicBezTo>
                  <a:cubicBezTo>
                    <a:pt x="171" y="21"/>
                    <a:pt x="142" y="2"/>
                    <a:pt x="10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8056563" y="3992563"/>
              <a:ext cx="366713" cy="280988"/>
            </a:xfrm>
            <a:custGeom>
              <a:avLst/>
              <a:gdLst>
                <a:gd name="T0" fmla="*/ 94 w 176"/>
                <a:gd name="T1" fmla="*/ 125 h 134"/>
                <a:gd name="T2" fmla="*/ 176 w 176"/>
                <a:gd name="T3" fmla="*/ 0 h 134"/>
                <a:gd name="T4" fmla="*/ 86 w 176"/>
                <a:gd name="T5" fmla="*/ 99 h 134"/>
                <a:gd name="T6" fmla="*/ 0 w 176"/>
                <a:gd name="T7" fmla="*/ 75 h 134"/>
                <a:gd name="T8" fmla="*/ 94 w 176"/>
                <a:gd name="T9" fmla="*/ 12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34">
                  <a:moveTo>
                    <a:pt x="94" y="125"/>
                  </a:moveTo>
                  <a:cubicBezTo>
                    <a:pt x="142" y="114"/>
                    <a:pt x="175" y="55"/>
                    <a:pt x="176" y="0"/>
                  </a:cubicBezTo>
                  <a:cubicBezTo>
                    <a:pt x="165" y="48"/>
                    <a:pt x="130" y="88"/>
                    <a:pt x="86" y="99"/>
                  </a:cubicBezTo>
                  <a:cubicBezTo>
                    <a:pt x="54" y="106"/>
                    <a:pt x="23" y="96"/>
                    <a:pt x="0" y="75"/>
                  </a:cubicBezTo>
                  <a:cubicBezTo>
                    <a:pt x="19" y="108"/>
                    <a:pt x="56" y="134"/>
                    <a:pt x="94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8026401" y="3967163"/>
              <a:ext cx="379413" cy="228600"/>
            </a:xfrm>
            <a:custGeom>
              <a:avLst/>
              <a:gdLst>
                <a:gd name="T0" fmla="*/ 87 w 181"/>
                <a:gd name="T1" fmla="*/ 105 h 109"/>
                <a:gd name="T2" fmla="*/ 181 w 181"/>
                <a:gd name="T3" fmla="*/ 0 h 109"/>
                <a:gd name="T4" fmla="*/ 86 w 181"/>
                <a:gd name="T5" fmla="*/ 81 h 109"/>
                <a:gd name="T6" fmla="*/ 0 w 181"/>
                <a:gd name="T7" fmla="*/ 49 h 109"/>
                <a:gd name="T8" fmla="*/ 87 w 181"/>
                <a:gd name="T9" fmla="*/ 10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109">
                  <a:moveTo>
                    <a:pt x="87" y="105"/>
                  </a:moveTo>
                  <a:cubicBezTo>
                    <a:pt x="135" y="101"/>
                    <a:pt x="175" y="55"/>
                    <a:pt x="181" y="0"/>
                  </a:cubicBezTo>
                  <a:cubicBezTo>
                    <a:pt x="165" y="47"/>
                    <a:pt x="131" y="77"/>
                    <a:pt x="86" y="81"/>
                  </a:cubicBezTo>
                  <a:cubicBezTo>
                    <a:pt x="54" y="84"/>
                    <a:pt x="20" y="74"/>
                    <a:pt x="0" y="49"/>
                  </a:cubicBezTo>
                  <a:cubicBezTo>
                    <a:pt x="16" y="85"/>
                    <a:pt x="49" y="109"/>
                    <a:pt x="87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6254751" y="3117851"/>
              <a:ext cx="495300" cy="4968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5273676" y="3405188"/>
              <a:ext cx="1393825" cy="492125"/>
            </a:xfrm>
            <a:custGeom>
              <a:avLst/>
              <a:gdLst>
                <a:gd name="T0" fmla="*/ 667 w 667"/>
                <a:gd name="T1" fmla="*/ 0 h 235"/>
                <a:gd name="T2" fmla="*/ 529 w 667"/>
                <a:gd name="T3" fmla="*/ 60 h 235"/>
                <a:gd name="T4" fmla="*/ 332 w 667"/>
                <a:gd name="T5" fmla="*/ 156 h 235"/>
                <a:gd name="T6" fmla="*/ 0 w 667"/>
                <a:gd name="T7" fmla="*/ 93 h 235"/>
                <a:gd name="T8" fmla="*/ 367 w 667"/>
                <a:gd name="T9" fmla="*/ 186 h 235"/>
                <a:gd name="T10" fmla="*/ 530 w 667"/>
                <a:gd name="T11" fmla="*/ 77 h 235"/>
                <a:gd name="T12" fmla="*/ 594 w 667"/>
                <a:gd name="T13" fmla="*/ 87 h 235"/>
                <a:gd name="T14" fmla="*/ 667 w 667"/>
                <a:gd name="T15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7" h="235">
                  <a:moveTo>
                    <a:pt x="667" y="0"/>
                  </a:moveTo>
                  <a:cubicBezTo>
                    <a:pt x="665" y="48"/>
                    <a:pt x="586" y="69"/>
                    <a:pt x="529" y="60"/>
                  </a:cubicBezTo>
                  <a:cubicBezTo>
                    <a:pt x="462" y="107"/>
                    <a:pt x="423" y="119"/>
                    <a:pt x="332" y="156"/>
                  </a:cubicBezTo>
                  <a:cubicBezTo>
                    <a:pt x="202" y="182"/>
                    <a:pt x="95" y="144"/>
                    <a:pt x="0" y="93"/>
                  </a:cubicBezTo>
                  <a:cubicBezTo>
                    <a:pt x="93" y="180"/>
                    <a:pt x="241" y="235"/>
                    <a:pt x="367" y="186"/>
                  </a:cubicBezTo>
                  <a:cubicBezTo>
                    <a:pt x="432" y="160"/>
                    <a:pt x="495" y="135"/>
                    <a:pt x="530" y="77"/>
                  </a:cubicBezTo>
                  <a:cubicBezTo>
                    <a:pt x="548" y="79"/>
                    <a:pt x="561" y="89"/>
                    <a:pt x="594" y="87"/>
                  </a:cubicBezTo>
                  <a:cubicBezTo>
                    <a:pt x="615" y="89"/>
                    <a:pt x="667" y="95"/>
                    <a:pt x="66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6496051" y="3814763"/>
              <a:ext cx="620713" cy="622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6518276" y="3829051"/>
              <a:ext cx="528638" cy="303213"/>
            </a:xfrm>
            <a:custGeom>
              <a:avLst/>
              <a:gdLst>
                <a:gd name="T0" fmla="*/ 118 w 253"/>
                <a:gd name="T1" fmla="*/ 8 h 145"/>
                <a:gd name="T2" fmla="*/ 0 w 253"/>
                <a:gd name="T3" fmla="*/ 145 h 145"/>
                <a:gd name="T4" fmla="*/ 129 w 253"/>
                <a:gd name="T5" fmla="*/ 39 h 145"/>
                <a:gd name="T6" fmla="*/ 253 w 253"/>
                <a:gd name="T7" fmla="*/ 68 h 145"/>
                <a:gd name="T8" fmla="*/ 118 w 253"/>
                <a:gd name="T9" fmla="*/ 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45">
                  <a:moveTo>
                    <a:pt x="118" y="8"/>
                  </a:moveTo>
                  <a:cubicBezTo>
                    <a:pt x="49" y="18"/>
                    <a:pt x="0" y="77"/>
                    <a:pt x="0" y="145"/>
                  </a:cubicBezTo>
                  <a:cubicBezTo>
                    <a:pt x="16" y="87"/>
                    <a:pt x="66" y="48"/>
                    <a:pt x="129" y="39"/>
                  </a:cubicBezTo>
                  <a:cubicBezTo>
                    <a:pt x="176" y="32"/>
                    <a:pt x="220" y="39"/>
                    <a:pt x="253" y="68"/>
                  </a:cubicBezTo>
                  <a:cubicBezTo>
                    <a:pt x="224" y="25"/>
                    <a:pt x="172" y="0"/>
                    <a:pt x="11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6492876" y="3779838"/>
              <a:ext cx="528638" cy="282575"/>
            </a:xfrm>
            <a:custGeom>
              <a:avLst/>
              <a:gdLst>
                <a:gd name="T0" fmla="*/ 122 w 253"/>
                <a:gd name="T1" fmla="*/ 8 h 135"/>
                <a:gd name="T2" fmla="*/ 0 w 253"/>
                <a:gd name="T3" fmla="*/ 135 h 135"/>
                <a:gd name="T4" fmla="*/ 128 w 253"/>
                <a:gd name="T5" fmla="*/ 22 h 135"/>
                <a:gd name="T6" fmla="*/ 253 w 253"/>
                <a:gd name="T7" fmla="*/ 58 h 135"/>
                <a:gd name="T8" fmla="*/ 122 w 253"/>
                <a:gd name="T9" fmla="*/ 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35">
                  <a:moveTo>
                    <a:pt x="122" y="8"/>
                  </a:moveTo>
                  <a:cubicBezTo>
                    <a:pt x="54" y="19"/>
                    <a:pt x="0" y="68"/>
                    <a:pt x="0" y="135"/>
                  </a:cubicBezTo>
                  <a:cubicBezTo>
                    <a:pt x="16" y="77"/>
                    <a:pt x="64" y="31"/>
                    <a:pt x="128" y="22"/>
                  </a:cubicBezTo>
                  <a:cubicBezTo>
                    <a:pt x="175" y="15"/>
                    <a:pt x="219" y="30"/>
                    <a:pt x="253" y="58"/>
                  </a:cubicBezTo>
                  <a:cubicBezTo>
                    <a:pt x="224" y="16"/>
                    <a:pt x="176" y="0"/>
                    <a:pt x="12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6642101" y="4122738"/>
              <a:ext cx="509588" cy="393700"/>
            </a:xfrm>
            <a:custGeom>
              <a:avLst/>
              <a:gdLst>
                <a:gd name="T0" fmla="*/ 148 w 244"/>
                <a:gd name="T1" fmla="*/ 169 h 189"/>
                <a:gd name="T2" fmla="*/ 229 w 244"/>
                <a:gd name="T3" fmla="*/ 0 h 189"/>
                <a:gd name="T4" fmla="*/ 130 w 244"/>
                <a:gd name="T5" fmla="*/ 139 h 189"/>
                <a:gd name="T6" fmla="*/ 0 w 244"/>
                <a:gd name="T7" fmla="*/ 131 h 189"/>
                <a:gd name="T8" fmla="*/ 148 w 244"/>
                <a:gd name="T9" fmla="*/ 16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89">
                  <a:moveTo>
                    <a:pt x="148" y="169"/>
                  </a:moveTo>
                  <a:cubicBezTo>
                    <a:pt x="213" y="144"/>
                    <a:pt x="244" y="66"/>
                    <a:pt x="229" y="0"/>
                  </a:cubicBezTo>
                  <a:cubicBezTo>
                    <a:pt x="227" y="60"/>
                    <a:pt x="189" y="116"/>
                    <a:pt x="130" y="139"/>
                  </a:cubicBezTo>
                  <a:cubicBezTo>
                    <a:pt x="86" y="156"/>
                    <a:pt x="38" y="152"/>
                    <a:pt x="0" y="131"/>
                  </a:cubicBezTo>
                  <a:cubicBezTo>
                    <a:pt x="37" y="166"/>
                    <a:pt x="97" y="189"/>
                    <a:pt x="148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6578601" y="4098926"/>
              <a:ext cx="522288" cy="334963"/>
            </a:xfrm>
            <a:custGeom>
              <a:avLst/>
              <a:gdLst>
                <a:gd name="T0" fmla="*/ 139 w 250"/>
                <a:gd name="T1" fmla="*/ 147 h 160"/>
                <a:gd name="T2" fmla="*/ 244 w 250"/>
                <a:gd name="T3" fmla="*/ 0 h 160"/>
                <a:gd name="T4" fmla="*/ 132 w 250"/>
                <a:gd name="T5" fmla="*/ 119 h 160"/>
                <a:gd name="T6" fmla="*/ 0 w 250"/>
                <a:gd name="T7" fmla="*/ 101 h 160"/>
                <a:gd name="T8" fmla="*/ 139 w 250"/>
                <a:gd name="T9" fmla="*/ 14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160">
                  <a:moveTo>
                    <a:pt x="139" y="147"/>
                  </a:moveTo>
                  <a:cubicBezTo>
                    <a:pt x="207" y="130"/>
                    <a:pt x="250" y="67"/>
                    <a:pt x="244" y="0"/>
                  </a:cubicBezTo>
                  <a:cubicBezTo>
                    <a:pt x="234" y="59"/>
                    <a:pt x="194" y="103"/>
                    <a:pt x="132" y="119"/>
                  </a:cubicBezTo>
                  <a:cubicBezTo>
                    <a:pt x="86" y="130"/>
                    <a:pt x="35" y="126"/>
                    <a:pt x="0" y="101"/>
                  </a:cubicBezTo>
                  <a:cubicBezTo>
                    <a:pt x="32" y="140"/>
                    <a:pt x="86" y="160"/>
                    <a:pt x="1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5532438" y="877888"/>
              <a:ext cx="509588" cy="238125"/>
            </a:xfrm>
            <a:custGeom>
              <a:avLst/>
              <a:gdLst>
                <a:gd name="T0" fmla="*/ 156 w 244"/>
                <a:gd name="T1" fmla="*/ 0 h 114"/>
                <a:gd name="T2" fmla="*/ 113 w 244"/>
                <a:gd name="T3" fmla="*/ 4 h 114"/>
                <a:gd name="T4" fmla="*/ 5 w 244"/>
                <a:gd name="T5" fmla="*/ 78 h 114"/>
                <a:gd name="T6" fmla="*/ 88 w 244"/>
                <a:gd name="T7" fmla="*/ 114 h 114"/>
                <a:gd name="T8" fmla="*/ 132 w 244"/>
                <a:gd name="T9" fmla="*/ 110 h 114"/>
                <a:gd name="T10" fmla="*/ 239 w 244"/>
                <a:gd name="T11" fmla="*/ 36 h 114"/>
                <a:gd name="T12" fmla="*/ 156 w 244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114">
                  <a:moveTo>
                    <a:pt x="156" y="0"/>
                  </a:moveTo>
                  <a:cubicBezTo>
                    <a:pt x="142" y="0"/>
                    <a:pt x="128" y="1"/>
                    <a:pt x="113" y="4"/>
                  </a:cubicBezTo>
                  <a:cubicBezTo>
                    <a:pt x="48" y="15"/>
                    <a:pt x="0" y="49"/>
                    <a:pt x="5" y="78"/>
                  </a:cubicBezTo>
                  <a:cubicBezTo>
                    <a:pt x="9" y="100"/>
                    <a:pt x="43" y="114"/>
                    <a:pt x="88" y="114"/>
                  </a:cubicBezTo>
                  <a:cubicBezTo>
                    <a:pt x="102" y="114"/>
                    <a:pt x="116" y="113"/>
                    <a:pt x="132" y="110"/>
                  </a:cubicBezTo>
                  <a:cubicBezTo>
                    <a:pt x="196" y="98"/>
                    <a:pt x="244" y="65"/>
                    <a:pt x="239" y="36"/>
                  </a:cubicBezTo>
                  <a:cubicBezTo>
                    <a:pt x="235" y="13"/>
                    <a:pt x="201" y="0"/>
                    <a:pt x="1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5553076" y="879476"/>
              <a:ext cx="414338" cy="158750"/>
            </a:xfrm>
            <a:custGeom>
              <a:avLst/>
              <a:gdLst>
                <a:gd name="T0" fmla="*/ 88 w 198"/>
                <a:gd name="T1" fmla="*/ 11 h 76"/>
                <a:gd name="T2" fmla="*/ 4 w 198"/>
                <a:gd name="T3" fmla="*/ 76 h 76"/>
                <a:gd name="T4" fmla="*/ 99 w 198"/>
                <a:gd name="T5" fmla="*/ 20 h 76"/>
                <a:gd name="T6" fmla="*/ 198 w 198"/>
                <a:gd name="T7" fmla="*/ 13 h 76"/>
                <a:gd name="T8" fmla="*/ 88 w 198"/>
                <a:gd name="T9" fmla="*/ 1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6">
                  <a:moveTo>
                    <a:pt x="88" y="11"/>
                  </a:moveTo>
                  <a:cubicBezTo>
                    <a:pt x="35" y="24"/>
                    <a:pt x="0" y="52"/>
                    <a:pt x="4" y="76"/>
                  </a:cubicBezTo>
                  <a:cubicBezTo>
                    <a:pt x="13" y="53"/>
                    <a:pt x="50" y="32"/>
                    <a:pt x="99" y="20"/>
                  </a:cubicBezTo>
                  <a:cubicBezTo>
                    <a:pt x="135" y="11"/>
                    <a:pt x="170" y="7"/>
                    <a:pt x="198" y="13"/>
                  </a:cubicBezTo>
                  <a:cubicBezTo>
                    <a:pt x="172" y="2"/>
                    <a:pt x="130" y="0"/>
                    <a:pt x="8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530851" y="863601"/>
              <a:ext cx="411163" cy="153988"/>
            </a:xfrm>
            <a:custGeom>
              <a:avLst/>
              <a:gdLst>
                <a:gd name="T0" fmla="*/ 92 w 197"/>
                <a:gd name="T1" fmla="*/ 12 h 74"/>
                <a:gd name="T2" fmla="*/ 4 w 197"/>
                <a:gd name="T3" fmla="*/ 74 h 74"/>
                <a:gd name="T4" fmla="*/ 97 w 197"/>
                <a:gd name="T5" fmla="*/ 15 h 74"/>
                <a:gd name="T6" fmla="*/ 197 w 197"/>
                <a:gd name="T7" fmla="*/ 11 h 74"/>
                <a:gd name="T8" fmla="*/ 92 w 197"/>
                <a:gd name="T9" fmla="*/ 1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74">
                  <a:moveTo>
                    <a:pt x="92" y="12"/>
                  </a:moveTo>
                  <a:cubicBezTo>
                    <a:pt x="38" y="25"/>
                    <a:pt x="0" y="50"/>
                    <a:pt x="4" y="74"/>
                  </a:cubicBezTo>
                  <a:cubicBezTo>
                    <a:pt x="12" y="51"/>
                    <a:pt x="48" y="28"/>
                    <a:pt x="97" y="15"/>
                  </a:cubicBezTo>
                  <a:cubicBezTo>
                    <a:pt x="133" y="6"/>
                    <a:pt x="169" y="5"/>
                    <a:pt x="197" y="11"/>
                  </a:cubicBezTo>
                  <a:cubicBezTo>
                    <a:pt x="172" y="0"/>
                    <a:pt x="134" y="1"/>
                    <a:pt x="9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5676901" y="950913"/>
              <a:ext cx="390525" cy="179388"/>
            </a:xfrm>
            <a:custGeom>
              <a:avLst/>
              <a:gdLst>
                <a:gd name="T0" fmla="*/ 119 w 187"/>
                <a:gd name="T1" fmla="*/ 71 h 86"/>
                <a:gd name="T2" fmla="*/ 171 w 187"/>
                <a:gd name="T3" fmla="*/ 0 h 86"/>
                <a:gd name="T4" fmla="*/ 102 w 187"/>
                <a:gd name="T5" fmla="*/ 63 h 86"/>
                <a:gd name="T6" fmla="*/ 0 w 187"/>
                <a:gd name="T7" fmla="*/ 79 h 86"/>
                <a:gd name="T8" fmla="*/ 119 w 187"/>
                <a:gd name="T9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86">
                  <a:moveTo>
                    <a:pt x="119" y="71"/>
                  </a:moveTo>
                  <a:cubicBezTo>
                    <a:pt x="168" y="53"/>
                    <a:pt x="187" y="21"/>
                    <a:pt x="171" y="0"/>
                  </a:cubicBezTo>
                  <a:cubicBezTo>
                    <a:pt x="173" y="22"/>
                    <a:pt x="147" y="47"/>
                    <a:pt x="102" y="63"/>
                  </a:cubicBezTo>
                  <a:cubicBezTo>
                    <a:pt x="69" y="76"/>
                    <a:pt x="31" y="81"/>
                    <a:pt x="0" y="79"/>
                  </a:cubicBezTo>
                  <a:cubicBezTo>
                    <a:pt x="31" y="86"/>
                    <a:pt x="80" y="86"/>
                    <a:pt x="11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5619751" y="946151"/>
              <a:ext cx="407988" cy="166688"/>
            </a:xfrm>
            <a:custGeom>
              <a:avLst/>
              <a:gdLst>
                <a:gd name="T0" fmla="*/ 113 w 195"/>
                <a:gd name="T1" fmla="*/ 67 h 80"/>
                <a:gd name="T2" fmla="*/ 185 w 195"/>
                <a:gd name="T3" fmla="*/ 0 h 80"/>
                <a:gd name="T4" fmla="*/ 105 w 195"/>
                <a:gd name="T5" fmla="*/ 58 h 80"/>
                <a:gd name="T6" fmla="*/ 0 w 195"/>
                <a:gd name="T7" fmla="*/ 70 h 80"/>
                <a:gd name="T8" fmla="*/ 113 w 195"/>
                <a:gd name="T9" fmla="*/ 6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80">
                  <a:moveTo>
                    <a:pt x="113" y="67"/>
                  </a:moveTo>
                  <a:cubicBezTo>
                    <a:pt x="165" y="52"/>
                    <a:pt x="195" y="23"/>
                    <a:pt x="185" y="0"/>
                  </a:cubicBezTo>
                  <a:cubicBezTo>
                    <a:pt x="181" y="22"/>
                    <a:pt x="153" y="44"/>
                    <a:pt x="105" y="58"/>
                  </a:cubicBezTo>
                  <a:cubicBezTo>
                    <a:pt x="70" y="69"/>
                    <a:pt x="30" y="74"/>
                    <a:pt x="0" y="70"/>
                  </a:cubicBezTo>
                  <a:cubicBezTo>
                    <a:pt x="29" y="80"/>
                    <a:pt x="72" y="79"/>
                    <a:pt x="11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4552951" y="4435476"/>
              <a:ext cx="346075" cy="565150"/>
            </a:xfrm>
            <a:custGeom>
              <a:avLst/>
              <a:gdLst>
                <a:gd name="T0" fmla="*/ 136 w 166"/>
                <a:gd name="T1" fmla="*/ 112 h 270"/>
                <a:gd name="T2" fmla="*/ 137 w 166"/>
                <a:gd name="T3" fmla="*/ 258 h 270"/>
                <a:gd name="T4" fmla="*/ 30 w 166"/>
                <a:gd name="T5" fmla="*/ 158 h 270"/>
                <a:gd name="T6" fmla="*/ 30 w 166"/>
                <a:gd name="T7" fmla="*/ 13 h 270"/>
                <a:gd name="T8" fmla="*/ 136 w 166"/>
                <a:gd name="T9" fmla="*/ 11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70">
                  <a:moveTo>
                    <a:pt x="136" y="112"/>
                  </a:moveTo>
                  <a:cubicBezTo>
                    <a:pt x="165" y="180"/>
                    <a:pt x="166" y="245"/>
                    <a:pt x="137" y="258"/>
                  </a:cubicBezTo>
                  <a:cubicBezTo>
                    <a:pt x="108" y="270"/>
                    <a:pt x="60" y="226"/>
                    <a:pt x="30" y="158"/>
                  </a:cubicBezTo>
                  <a:cubicBezTo>
                    <a:pt x="1" y="91"/>
                    <a:pt x="0" y="26"/>
                    <a:pt x="30" y="13"/>
                  </a:cubicBezTo>
                  <a:cubicBezTo>
                    <a:pt x="59" y="0"/>
                    <a:pt x="106" y="45"/>
                    <a:pt x="136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567238" y="4462463"/>
              <a:ext cx="187325" cy="304800"/>
            </a:xfrm>
            <a:custGeom>
              <a:avLst/>
              <a:gdLst>
                <a:gd name="T0" fmla="*/ 21 w 90"/>
                <a:gd name="T1" fmla="*/ 15 h 146"/>
                <a:gd name="T2" fmla="*/ 28 w 90"/>
                <a:gd name="T3" fmla="*/ 146 h 146"/>
                <a:gd name="T4" fmla="*/ 36 w 90"/>
                <a:gd name="T5" fmla="*/ 38 h 146"/>
                <a:gd name="T6" fmla="*/ 90 w 90"/>
                <a:gd name="T7" fmla="*/ 43 h 146"/>
                <a:gd name="T8" fmla="*/ 21 w 90"/>
                <a:gd name="T9" fmla="*/ 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46">
                  <a:moveTo>
                    <a:pt x="21" y="15"/>
                  </a:moveTo>
                  <a:cubicBezTo>
                    <a:pt x="0" y="34"/>
                    <a:pt x="4" y="90"/>
                    <a:pt x="28" y="146"/>
                  </a:cubicBezTo>
                  <a:cubicBezTo>
                    <a:pt x="13" y="96"/>
                    <a:pt x="17" y="56"/>
                    <a:pt x="36" y="38"/>
                  </a:cubicBezTo>
                  <a:cubicBezTo>
                    <a:pt x="50" y="25"/>
                    <a:pt x="68" y="25"/>
                    <a:pt x="90" y="43"/>
                  </a:cubicBezTo>
                  <a:cubicBezTo>
                    <a:pt x="65" y="13"/>
                    <a:pt x="38" y="0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541838" y="4425951"/>
              <a:ext cx="179388" cy="287338"/>
            </a:xfrm>
            <a:custGeom>
              <a:avLst/>
              <a:gdLst>
                <a:gd name="T0" fmla="*/ 22 w 86"/>
                <a:gd name="T1" fmla="*/ 15 h 138"/>
                <a:gd name="T2" fmla="*/ 24 w 86"/>
                <a:gd name="T3" fmla="*/ 138 h 138"/>
                <a:gd name="T4" fmla="*/ 28 w 86"/>
                <a:gd name="T5" fmla="*/ 25 h 138"/>
                <a:gd name="T6" fmla="*/ 86 w 86"/>
                <a:gd name="T7" fmla="*/ 36 h 138"/>
                <a:gd name="T8" fmla="*/ 22 w 8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8">
                  <a:moveTo>
                    <a:pt x="22" y="15"/>
                  </a:moveTo>
                  <a:cubicBezTo>
                    <a:pt x="1" y="34"/>
                    <a:pt x="0" y="83"/>
                    <a:pt x="24" y="138"/>
                  </a:cubicBezTo>
                  <a:cubicBezTo>
                    <a:pt x="9" y="88"/>
                    <a:pt x="9" y="42"/>
                    <a:pt x="28" y="25"/>
                  </a:cubicBezTo>
                  <a:cubicBezTo>
                    <a:pt x="43" y="12"/>
                    <a:pt x="64" y="17"/>
                    <a:pt x="86" y="36"/>
                  </a:cubicBezTo>
                  <a:cubicBezTo>
                    <a:pt x="60" y="5"/>
                    <a:pt x="38" y="0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4765676" y="4665663"/>
              <a:ext cx="166688" cy="368300"/>
            </a:xfrm>
            <a:custGeom>
              <a:avLst/>
              <a:gdLst>
                <a:gd name="T0" fmla="*/ 66 w 80"/>
                <a:gd name="T1" fmla="*/ 151 h 176"/>
                <a:gd name="T2" fmla="*/ 34 w 80"/>
                <a:gd name="T3" fmla="*/ 0 h 176"/>
                <a:gd name="T4" fmla="*/ 49 w 80"/>
                <a:gd name="T5" fmla="*/ 130 h 176"/>
                <a:gd name="T6" fmla="*/ 0 w 80"/>
                <a:gd name="T7" fmla="*/ 144 h 176"/>
                <a:gd name="T8" fmla="*/ 66 w 80"/>
                <a:gd name="T9" fmla="*/ 15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76">
                  <a:moveTo>
                    <a:pt x="66" y="151"/>
                  </a:moveTo>
                  <a:cubicBezTo>
                    <a:pt x="80" y="121"/>
                    <a:pt x="63" y="52"/>
                    <a:pt x="34" y="0"/>
                  </a:cubicBezTo>
                  <a:cubicBezTo>
                    <a:pt x="55" y="50"/>
                    <a:pt x="62" y="102"/>
                    <a:pt x="49" y="130"/>
                  </a:cubicBezTo>
                  <a:cubicBezTo>
                    <a:pt x="39" y="151"/>
                    <a:pt x="21" y="155"/>
                    <a:pt x="0" y="144"/>
                  </a:cubicBezTo>
                  <a:cubicBezTo>
                    <a:pt x="26" y="167"/>
                    <a:pt x="55" y="176"/>
                    <a:pt x="66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4711701" y="4651376"/>
              <a:ext cx="174625" cy="325438"/>
            </a:xfrm>
            <a:custGeom>
              <a:avLst/>
              <a:gdLst>
                <a:gd name="T0" fmla="*/ 66 w 84"/>
                <a:gd name="T1" fmla="*/ 137 h 156"/>
                <a:gd name="T2" fmla="*/ 50 w 84"/>
                <a:gd name="T3" fmla="*/ 0 h 156"/>
                <a:gd name="T4" fmla="*/ 53 w 84"/>
                <a:gd name="T5" fmla="*/ 115 h 156"/>
                <a:gd name="T6" fmla="*/ 0 w 84"/>
                <a:gd name="T7" fmla="*/ 121 h 156"/>
                <a:gd name="T8" fmla="*/ 66 w 84"/>
                <a:gd name="T9" fmla="*/ 13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56">
                  <a:moveTo>
                    <a:pt x="66" y="137"/>
                  </a:moveTo>
                  <a:cubicBezTo>
                    <a:pt x="84" y="113"/>
                    <a:pt x="77" y="54"/>
                    <a:pt x="50" y="0"/>
                  </a:cubicBezTo>
                  <a:cubicBezTo>
                    <a:pt x="68" y="50"/>
                    <a:pt x="70" y="93"/>
                    <a:pt x="53" y="115"/>
                  </a:cubicBezTo>
                  <a:cubicBezTo>
                    <a:pt x="41" y="132"/>
                    <a:pt x="22" y="136"/>
                    <a:pt x="0" y="121"/>
                  </a:cubicBezTo>
                  <a:cubicBezTo>
                    <a:pt x="26" y="149"/>
                    <a:pt x="52" y="156"/>
                    <a:pt x="66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7156451" y="1752601"/>
              <a:ext cx="927100" cy="831850"/>
            </a:xfrm>
            <a:custGeom>
              <a:avLst/>
              <a:gdLst>
                <a:gd name="T0" fmla="*/ 419 w 444"/>
                <a:gd name="T1" fmla="*/ 146 h 398"/>
                <a:gd name="T2" fmla="*/ 267 w 444"/>
                <a:gd name="T3" fmla="*/ 368 h 398"/>
                <a:gd name="T4" fmla="*/ 25 w 444"/>
                <a:gd name="T5" fmla="*/ 252 h 398"/>
                <a:gd name="T6" fmla="*/ 177 w 444"/>
                <a:gd name="T7" fmla="*/ 29 h 398"/>
                <a:gd name="T8" fmla="*/ 419 w 444"/>
                <a:gd name="T9" fmla="*/ 14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398">
                  <a:moveTo>
                    <a:pt x="419" y="146"/>
                  </a:moveTo>
                  <a:cubicBezTo>
                    <a:pt x="444" y="240"/>
                    <a:pt x="376" y="339"/>
                    <a:pt x="267" y="368"/>
                  </a:cubicBezTo>
                  <a:cubicBezTo>
                    <a:pt x="159" y="398"/>
                    <a:pt x="50" y="345"/>
                    <a:pt x="25" y="252"/>
                  </a:cubicBezTo>
                  <a:cubicBezTo>
                    <a:pt x="0" y="158"/>
                    <a:pt x="68" y="58"/>
                    <a:pt x="177" y="29"/>
                  </a:cubicBezTo>
                  <a:cubicBezTo>
                    <a:pt x="286" y="0"/>
                    <a:pt x="394" y="53"/>
                    <a:pt x="419" y="1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7197726" y="1804988"/>
              <a:ext cx="693738" cy="473075"/>
            </a:xfrm>
            <a:custGeom>
              <a:avLst/>
              <a:gdLst>
                <a:gd name="T0" fmla="*/ 136 w 332"/>
                <a:gd name="T1" fmla="*/ 28 h 226"/>
                <a:gd name="T2" fmla="*/ 21 w 332"/>
                <a:gd name="T3" fmla="*/ 226 h 226"/>
                <a:gd name="T4" fmla="*/ 159 w 332"/>
                <a:gd name="T5" fmla="*/ 59 h 226"/>
                <a:gd name="T6" fmla="*/ 332 w 332"/>
                <a:gd name="T7" fmla="*/ 48 h 226"/>
                <a:gd name="T8" fmla="*/ 136 w 332"/>
                <a:gd name="T9" fmla="*/ 2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226">
                  <a:moveTo>
                    <a:pt x="136" y="28"/>
                  </a:moveTo>
                  <a:cubicBezTo>
                    <a:pt x="48" y="64"/>
                    <a:pt x="0" y="149"/>
                    <a:pt x="21" y="226"/>
                  </a:cubicBezTo>
                  <a:cubicBezTo>
                    <a:pt x="24" y="154"/>
                    <a:pt x="78" y="92"/>
                    <a:pt x="159" y="59"/>
                  </a:cubicBezTo>
                  <a:cubicBezTo>
                    <a:pt x="219" y="34"/>
                    <a:pt x="280" y="27"/>
                    <a:pt x="332" y="48"/>
                  </a:cubicBezTo>
                  <a:cubicBezTo>
                    <a:pt x="281" y="10"/>
                    <a:pt x="205" y="0"/>
                    <a:pt x="13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7143751" y="1752601"/>
              <a:ext cx="693738" cy="454025"/>
            </a:xfrm>
            <a:custGeom>
              <a:avLst/>
              <a:gdLst>
                <a:gd name="T0" fmla="*/ 144 w 332"/>
                <a:gd name="T1" fmla="*/ 29 h 217"/>
                <a:gd name="T2" fmla="*/ 21 w 332"/>
                <a:gd name="T3" fmla="*/ 217 h 217"/>
                <a:gd name="T4" fmla="*/ 155 w 332"/>
                <a:gd name="T5" fmla="*/ 42 h 217"/>
                <a:gd name="T6" fmla="*/ 332 w 332"/>
                <a:gd name="T7" fmla="*/ 39 h 217"/>
                <a:gd name="T8" fmla="*/ 144 w 332"/>
                <a:gd name="T9" fmla="*/ 2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217">
                  <a:moveTo>
                    <a:pt x="144" y="29"/>
                  </a:moveTo>
                  <a:cubicBezTo>
                    <a:pt x="56" y="64"/>
                    <a:pt x="0" y="140"/>
                    <a:pt x="21" y="217"/>
                  </a:cubicBezTo>
                  <a:cubicBezTo>
                    <a:pt x="24" y="145"/>
                    <a:pt x="74" y="75"/>
                    <a:pt x="155" y="42"/>
                  </a:cubicBezTo>
                  <a:cubicBezTo>
                    <a:pt x="215" y="18"/>
                    <a:pt x="279" y="18"/>
                    <a:pt x="332" y="39"/>
                  </a:cubicBezTo>
                  <a:cubicBezTo>
                    <a:pt x="281" y="1"/>
                    <a:pt x="213" y="0"/>
                    <a:pt x="14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7483476" y="2051051"/>
              <a:ext cx="635000" cy="547688"/>
            </a:xfrm>
            <a:custGeom>
              <a:avLst/>
              <a:gdLst>
                <a:gd name="T0" fmla="*/ 209 w 304"/>
                <a:gd name="T1" fmla="*/ 221 h 262"/>
                <a:gd name="T2" fmla="*/ 264 w 304"/>
                <a:gd name="T3" fmla="*/ 0 h 262"/>
                <a:gd name="T4" fmla="*/ 175 w 304"/>
                <a:gd name="T5" fmla="*/ 194 h 262"/>
                <a:gd name="T6" fmla="*/ 0 w 304"/>
                <a:gd name="T7" fmla="*/ 231 h 262"/>
                <a:gd name="T8" fmla="*/ 209 w 304"/>
                <a:gd name="T9" fmla="*/ 22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262">
                  <a:moveTo>
                    <a:pt x="209" y="221"/>
                  </a:moveTo>
                  <a:cubicBezTo>
                    <a:pt x="287" y="170"/>
                    <a:pt x="304" y="70"/>
                    <a:pt x="264" y="0"/>
                  </a:cubicBezTo>
                  <a:cubicBezTo>
                    <a:pt x="279" y="70"/>
                    <a:pt x="247" y="147"/>
                    <a:pt x="175" y="194"/>
                  </a:cubicBezTo>
                  <a:cubicBezTo>
                    <a:pt x="121" y="229"/>
                    <a:pt x="58" y="241"/>
                    <a:pt x="0" y="231"/>
                  </a:cubicBezTo>
                  <a:cubicBezTo>
                    <a:pt x="61" y="258"/>
                    <a:pt x="147" y="262"/>
                    <a:pt x="209" y="2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7375526" y="2036763"/>
              <a:ext cx="669925" cy="496888"/>
            </a:xfrm>
            <a:custGeom>
              <a:avLst/>
              <a:gdLst>
                <a:gd name="T0" fmla="*/ 199 w 321"/>
                <a:gd name="T1" fmla="*/ 204 h 238"/>
                <a:gd name="T2" fmla="*/ 292 w 321"/>
                <a:gd name="T3" fmla="*/ 0 h 238"/>
                <a:gd name="T4" fmla="*/ 180 w 321"/>
                <a:gd name="T5" fmla="*/ 175 h 238"/>
                <a:gd name="T6" fmla="*/ 0 w 321"/>
                <a:gd name="T7" fmla="*/ 201 h 238"/>
                <a:gd name="T8" fmla="*/ 199 w 321"/>
                <a:gd name="T9" fmla="*/ 20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238">
                  <a:moveTo>
                    <a:pt x="199" y="204"/>
                  </a:moveTo>
                  <a:cubicBezTo>
                    <a:pt x="283" y="162"/>
                    <a:pt x="321" y="74"/>
                    <a:pt x="292" y="0"/>
                  </a:cubicBezTo>
                  <a:cubicBezTo>
                    <a:pt x="297" y="71"/>
                    <a:pt x="258" y="136"/>
                    <a:pt x="180" y="175"/>
                  </a:cubicBezTo>
                  <a:cubicBezTo>
                    <a:pt x="123" y="204"/>
                    <a:pt x="55" y="218"/>
                    <a:pt x="0" y="201"/>
                  </a:cubicBezTo>
                  <a:cubicBezTo>
                    <a:pt x="55" y="235"/>
                    <a:pt x="132" y="238"/>
                    <a:pt x="199" y="2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7394576" y="2155826"/>
              <a:ext cx="133350" cy="92075"/>
            </a:xfrm>
            <a:custGeom>
              <a:avLst/>
              <a:gdLst>
                <a:gd name="T0" fmla="*/ 26 w 64"/>
                <a:gd name="T1" fmla="*/ 5 h 44"/>
                <a:gd name="T2" fmla="*/ 4 w 64"/>
                <a:gd name="T3" fmla="*/ 44 h 44"/>
                <a:gd name="T4" fmla="*/ 31 w 64"/>
                <a:gd name="T5" fmla="*/ 11 h 44"/>
                <a:gd name="T6" fmla="*/ 64 w 64"/>
                <a:gd name="T7" fmla="*/ 9 h 44"/>
                <a:gd name="T8" fmla="*/ 26 w 64"/>
                <a:gd name="T9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4">
                  <a:moveTo>
                    <a:pt x="26" y="5"/>
                  </a:moveTo>
                  <a:cubicBezTo>
                    <a:pt x="9" y="12"/>
                    <a:pt x="0" y="29"/>
                    <a:pt x="4" y="44"/>
                  </a:cubicBezTo>
                  <a:cubicBezTo>
                    <a:pt x="4" y="30"/>
                    <a:pt x="15" y="18"/>
                    <a:pt x="31" y="11"/>
                  </a:cubicBezTo>
                  <a:cubicBezTo>
                    <a:pt x="42" y="6"/>
                    <a:pt x="54" y="5"/>
                    <a:pt x="64" y="9"/>
                  </a:cubicBezTo>
                  <a:cubicBezTo>
                    <a:pt x="54" y="2"/>
                    <a:pt x="39" y="0"/>
                    <a:pt x="2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7381876" y="2146301"/>
              <a:ext cx="134938" cy="87313"/>
            </a:xfrm>
            <a:custGeom>
              <a:avLst/>
              <a:gdLst>
                <a:gd name="T0" fmla="*/ 28 w 65"/>
                <a:gd name="T1" fmla="*/ 5 h 42"/>
                <a:gd name="T2" fmla="*/ 4 w 65"/>
                <a:gd name="T3" fmla="*/ 42 h 42"/>
                <a:gd name="T4" fmla="*/ 31 w 65"/>
                <a:gd name="T5" fmla="*/ 8 h 42"/>
                <a:gd name="T6" fmla="*/ 65 w 65"/>
                <a:gd name="T7" fmla="*/ 8 h 42"/>
                <a:gd name="T8" fmla="*/ 28 w 65"/>
                <a:gd name="T9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2">
                  <a:moveTo>
                    <a:pt x="28" y="5"/>
                  </a:moveTo>
                  <a:cubicBezTo>
                    <a:pt x="11" y="12"/>
                    <a:pt x="0" y="27"/>
                    <a:pt x="4" y="42"/>
                  </a:cubicBezTo>
                  <a:cubicBezTo>
                    <a:pt x="5" y="28"/>
                    <a:pt x="15" y="14"/>
                    <a:pt x="31" y="8"/>
                  </a:cubicBezTo>
                  <a:cubicBezTo>
                    <a:pt x="42" y="3"/>
                    <a:pt x="55" y="3"/>
                    <a:pt x="65" y="8"/>
                  </a:cubicBezTo>
                  <a:cubicBezTo>
                    <a:pt x="55" y="0"/>
                    <a:pt x="42" y="0"/>
                    <a:pt x="2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7448551" y="2203451"/>
              <a:ext cx="122238" cy="107950"/>
            </a:xfrm>
            <a:custGeom>
              <a:avLst/>
              <a:gdLst>
                <a:gd name="T0" fmla="*/ 41 w 59"/>
                <a:gd name="T1" fmla="*/ 43 h 51"/>
                <a:gd name="T2" fmla="*/ 52 w 59"/>
                <a:gd name="T3" fmla="*/ 0 h 51"/>
                <a:gd name="T4" fmla="*/ 34 w 59"/>
                <a:gd name="T5" fmla="*/ 38 h 51"/>
                <a:gd name="T6" fmla="*/ 0 w 59"/>
                <a:gd name="T7" fmla="*/ 45 h 51"/>
                <a:gd name="T8" fmla="*/ 41 w 59"/>
                <a:gd name="T9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41" y="43"/>
                  </a:moveTo>
                  <a:cubicBezTo>
                    <a:pt x="56" y="33"/>
                    <a:pt x="59" y="13"/>
                    <a:pt x="52" y="0"/>
                  </a:cubicBezTo>
                  <a:cubicBezTo>
                    <a:pt x="55" y="13"/>
                    <a:pt x="48" y="28"/>
                    <a:pt x="34" y="38"/>
                  </a:cubicBezTo>
                  <a:cubicBezTo>
                    <a:pt x="24" y="44"/>
                    <a:pt x="11" y="47"/>
                    <a:pt x="0" y="45"/>
                  </a:cubicBezTo>
                  <a:cubicBezTo>
                    <a:pt x="12" y="50"/>
                    <a:pt x="29" y="51"/>
                    <a:pt x="4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7427913" y="2200276"/>
              <a:ext cx="131763" cy="98425"/>
            </a:xfrm>
            <a:custGeom>
              <a:avLst/>
              <a:gdLst>
                <a:gd name="T0" fmla="*/ 39 w 63"/>
                <a:gd name="T1" fmla="*/ 40 h 47"/>
                <a:gd name="T2" fmla="*/ 57 w 63"/>
                <a:gd name="T3" fmla="*/ 0 h 47"/>
                <a:gd name="T4" fmla="*/ 35 w 63"/>
                <a:gd name="T5" fmla="*/ 35 h 47"/>
                <a:gd name="T6" fmla="*/ 0 w 63"/>
                <a:gd name="T7" fmla="*/ 40 h 47"/>
                <a:gd name="T8" fmla="*/ 39 w 63"/>
                <a:gd name="T9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47">
                  <a:moveTo>
                    <a:pt x="39" y="40"/>
                  </a:moveTo>
                  <a:cubicBezTo>
                    <a:pt x="55" y="32"/>
                    <a:pt x="63" y="15"/>
                    <a:pt x="57" y="0"/>
                  </a:cubicBezTo>
                  <a:cubicBezTo>
                    <a:pt x="58" y="14"/>
                    <a:pt x="50" y="27"/>
                    <a:pt x="35" y="35"/>
                  </a:cubicBezTo>
                  <a:cubicBezTo>
                    <a:pt x="24" y="40"/>
                    <a:pt x="11" y="43"/>
                    <a:pt x="0" y="40"/>
                  </a:cubicBezTo>
                  <a:cubicBezTo>
                    <a:pt x="11" y="46"/>
                    <a:pt x="26" y="47"/>
                    <a:pt x="39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583488" y="1982788"/>
              <a:ext cx="98425" cy="66675"/>
            </a:xfrm>
            <a:custGeom>
              <a:avLst/>
              <a:gdLst>
                <a:gd name="T0" fmla="*/ 19 w 47"/>
                <a:gd name="T1" fmla="*/ 4 h 32"/>
                <a:gd name="T2" fmla="*/ 3 w 47"/>
                <a:gd name="T3" fmla="*/ 32 h 32"/>
                <a:gd name="T4" fmla="*/ 22 w 47"/>
                <a:gd name="T5" fmla="*/ 9 h 32"/>
                <a:gd name="T6" fmla="*/ 47 w 47"/>
                <a:gd name="T7" fmla="*/ 7 h 32"/>
                <a:gd name="T8" fmla="*/ 19 w 47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2">
                  <a:moveTo>
                    <a:pt x="19" y="4"/>
                  </a:moveTo>
                  <a:cubicBezTo>
                    <a:pt x="7" y="9"/>
                    <a:pt x="0" y="21"/>
                    <a:pt x="3" y="32"/>
                  </a:cubicBezTo>
                  <a:cubicBezTo>
                    <a:pt x="3" y="22"/>
                    <a:pt x="11" y="13"/>
                    <a:pt x="22" y="9"/>
                  </a:cubicBezTo>
                  <a:cubicBezTo>
                    <a:pt x="31" y="5"/>
                    <a:pt x="39" y="4"/>
                    <a:pt x="47" y="7"/>
                  </a:cubicBezTo>
                  <a:cubicBezTo>
                    <a:pt x="39" y="2"/>
                    <a:pt x="29" y="0"/>
                    <a:pt x="1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7575551" y="1976438"/>
              <a:ext cx="98425" cy="63500"/>
            </a:xfrm>
            <a:custGeom>
              <a:avLst/>
              <a:gdLst>
                <a:gd name="T0" fmla="*/ 20 w 47"/>
                <a:gd name="T1" fmla="*/ 4 h 30"/>
                <a:gd name="T2" fmla="*/ 3 w 47"/>
                <a:gd name="T3" fmla="*/ 30 h 30"/>
                <a:gd name="T4" fmla="*/ 22 w 47"/>
                <a:gd name="T5" fmla="*/ 6 h 30"/>
                <a:gd name="T6" fmla="*/ 47 w 47"/>
                <a:gd name="T7" fmla="*/ 5 h 30"/>
                <a:gd name="T8" fmla="*/ 20 w 47"/>
                <a:gd name="T9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0">
                  <a:moveTo>
                    <a:pt x="20" y="4"/>
                  </a:moveTo>
                  <a:cubicBezTo>
                    <a:pt x="8" y="9"/>
                    <a:pt x="0" y="20"/>
                    <a:pt x="3" y="30"/>
                  </a:cubicBezTo>
                  <a:cubicBezTo>
                    <a:pt x="4" y="20"/>
                    <a:pt x="11" y="10"/>
                    <a:pt x="22" y="6"/>
                  </a:cubicBezTo>
                  <a:cubicBezTo>
                    <a:pt x="30" y="2"/>
                    <a:pt x="39" y="2"/>
                    <a:pt x="47" y="5"/>
                  </a:cubicBezTo>
                  <a:cubicBezTo>
                    <a:pt x="40" y="0"/>
                    <a:pt x="30" y="0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7623176" y="2017713"/>
              <a:ext cx="90488" cy="77788"/>
            </a:xfrm>
            <a:custGeom>
              <a:avLst/>
              <a:gdLst>
                <a:gd name="T0" fmla="*/ 29 w 43"/>
                <a:gd name="T1" fmla="*/ 31 h 37"/>
                <a:gd name="T2" fmla="*/ 37 w 43"/>
                <a:gd name="T3" fmla="*/ 0 h 37"/>
                <a:gd name="T4" fmla="*/ 25 w 43"/>
                <a:gd name="T5" fmla="*/ 27 h 37"/>
                <a:gd name="T6" fmla="*/ 0 w 43"/>
                <a:gd name="T7" fmla="*/ 32 h 37"/>
                <a:gd name="T8" fmla="*/ 29 w 43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7">
                  <a:moveTo>
                    <a:pt x="29" y="31"/>
                  </a:moveTo>
                  <a:cubicBezTo>
                    <a:pt x="40" y="24"/>
                    <a:pt x="43" y="10"/>
                    <a:pt x="37" y="0"/>
                  </a:cubicBezTo>
                  <a:cubicBezTo>
                    <a:pt x="39" y="10"/>
                    <a:pt x="35" y="21"/>
                    <a:pt x="25" y="27"/>
                  </a:cubicBezTo>
                  <a:cubicBezTo>
                    <a:pt x="17" y="32"/>
                    <a:pt x="8" y="34"/>
                    <a:pt x="0" y="32"/>
                  </a:cubicBezTo>
                  <a:cubicBezTo>
                    <a:pt x="9" y="36"/>
                    <a:pt x="21" y="37"/>
                    <a:pt x="29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608888" y="2016126"/>
              <a:ext cx="93663" cy="68263"/>
            </a:xfrm>
            <a:custGeom>
              <a:avLst/>
              <a:gdLst>
                <a:gd name="T0" fmla="*/ 28 w 45"/>
                <a:gd name="T1" fmla="*/ 29 h 33"/>
                <a:gd name="T2" fmla="*/ 41 w 45"/>
                <a:gd name="T3" fmla="*/ 0 h 33"/>
                <a:gd name="T4" fmla="*/ 25 w 45"/>
                <a:gd name="T5" fmla="*/ 25 h 33"/>
                <a:gd name="T6" fmla="*/ 0 w 45"/>
                <a:gd name="T7" fmla="*/ 28 h 33"/>
                <a:gd name="T8" fmla="*/ 28 w 45"/>
                <a:gd name="T9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3">
                  <a:moveTo>
                    <a:pt x="28" y="29"/>
                  </a:moveTo>
                  <a:cubicBezTo>
                    <a:pt x="40" y="23"/>
                    <a:pt x="45" y="10"/>
                    <a:pt x="41" y="0"/>
                  </a:cubicBezTo>
                  <a:cubicBezTo>
                    <a:pt x="42" y="10"/>
                    <a:pt x="36" y="19"/>
                    <a:pt x="25" y="25"/>
                  </a:cubicBezTo>
                  <a:cubicBezTo>
                    <a:pt x="17" y="29"/>
                    <a:pt x="8" y="31"/>
                    <a:pt x="0" y="28"/>
                  </a:cubicBezTo>
                  <a:cubicBezTo>
                    <a:pt x="8" y="33"/>
                    <a:pt x="18" y="33"/>
                    <a:pt x="2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5640388" y="2644776"/>
              <a:ext cx="400050" cy="3698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5656263" y="2652713"/>
              <a:ext cx="339725" cy="180975"/>
            </a:xfrm>
            <a:custGeom>
              <a:avLst/>
              <a:gdLst>
                <a:gd name="T0" fmla="*/ 76 w 163"/>
                <a:gd name="T1" fmla="*/ 5 h 86"/>
                <a:gd name="T2" fmla="*/ 0 w 163"/>
                <a:gd name="T3" fmla="*/ 86 h 86"/>
                <a:gd name="T4" fmla="*/ 83 w 163"/>
                <a:gd name="T5" fmla="*/ 23 h 86"/>
                <a:gd name="T6" fmla="*/ 163 w 163"/>
                <a:gd name="T7" fmla="*/ 40 h 86"/>
                <a:gd name="T8" fmla="*/ 76 w 163"/>
                <a:gd name="T9" fmla="*/ 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86">
                  <a:moveTo>
                    <a:pt x="76" y="5"/>
                  </a:moveTo>
                  <a:cubicBezTo>
                    <a:pt x="32" y="11"/>
                    <a:pt x="0" y="46"/>
                    <a:pt x="0" y="86"/>
                  </a:cubicBezTo>
                  <a:cubicBezTo>
                    <a:pt x="10" y="52"/>
                    <a:pt x="42" y="29"/>
                    <a:pt x="83" y="23"/>
                  </a:cubicBezTo>
                  <a:cubicBezTo>
                    <a:pt x="113" y="19"/>
                    <a:pt x="142" y="23"/>
                    <a:pt x="163" y="40"/>
                  </a:cubicBezTo>
                  <a:cubicBezTo>
                    <a:pt x="144" y="15"/>
                    <a:pt x="111" y="0"/>
                    <a:pt x="7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5638801" y="2624138"/>
              <a:ext cx="341313" cy="166688"/>
            </a:xfrm>
            <a:custGeom>
              <a:avLst/>
              <a:gdLst>
                <a:gd name="T0" fmla="*/ 79 w 163"/>
                <a:gd name="T1" fmla="*/ 5 h 80"/>
                <a:gd name="T2" fmla="*/ 0 w 163"/>
                <a:gd name="T3" fmla="*/ 80 h 80"/>
                <a:gd name="T4" fmla="*/ 83 w 163"/>
                <a:gd name="T5" fmla="*/ 13 h 80"/>
                <a:gd name="T6" fmla="*/ 163 w 163"/>
                <a:gd name="T7" fmla="*/ 35 h 80"/>
                <a:gd name="T8" fmla="*/ 79 w 163"/>
                <a:gd name="T9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80">
                  <a:moveTo>
                    <a:pt x="79" y="5"/>
                  </a:moveTo>
                  <a:cubicBezTo>
                    <a:pt x="35" y="11"/>
                    <a:pt x="0" y="40"/>
                    <a:pt x="0" y="80"/>
                  </a:cubicBezTo>
                  <a:cubicBezTo>
                    <a:pt x="11" y="46"/>
                    <a:pt x="42" y="18"/>
                    <a:pt x="83" y="13"/>
                  </a:cubicBezTo>
                  <a:cubicBezTo>
                    <a:pt x="113" y="9"/>
                    <a:pt x="142" y="17"/>
                    <a:pt x="163" y="35"/>
                  </a:cubicBezTo>
                  <a:cubicBezTo>
                    <a:pt x="145" y="9"/>
                    <a:pt x="114" y="0"/>
                    <a:pt x="7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5735638" y="2827338"/>
              <a:ext cx="327025" cy="234950"/>
            </a:xfrm>
            <a:custGeom>
              <a:avLst/>
              <a:gdLst>
                <a:gd name="T0" fmla="*/ 96 w 157"/>
                <a:gd name="T1" fmla="*/ 101 h 113"/>
                <a:gd name="T2" fmla="*/ 148 w 157"/>
                <a:gd name="T3" fmla="*/ 0 h 113"/>
                <a:gd name="T4" fmla="*/ 84 w 157"/>
                <a:gd name="T5" fmla="*/ 83 h 113"/>
                <a:gd name="T6" fmla="*/ 0 w 157"/>
                <a:gd name="T7" fmla="*/ 79 h 113"/>
                <a:gd name="T8" fmla="*/ 96 w 157"/>
                <a:gd name="T9" fmla="*/ 10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13">
                  <a:moveTo>
                    <a:pt x="96" y="101"/>
                  </a:moveTo>
                  <a:cubicBezTo>
                    <a:pt x="137" y="86"/>
                    <a:pt x="157" y="40"/>
                    <a:pt x="148" y="0"/>
                  </a:cubicBezTo>
                  <a:cubicBezTo>
                    <a:pt x="146" y="36"/>
                    <a:pt x="122" y="70"/>
                    <a:pt x="84" y="83"/>
                  </a:cubicBezTo>
                  <a:cubicBezTo>
                    <a:pt x="55" y="94"/>
                    <a:pt x="25" y="91"/>
                    <a:pt x="0" y="79"/>
                  </a:cubicBezTo>
                  <a:cubicBezTo>
                    <a:pt x="24" y="100"/>
                    <a:pt x="63" y="113"/>
                    <a:pt x="9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5695951" y="2814638"/>
              <a:ext cx="334963" cy="198438"/>
            </a:xfrm>
            <a:custGeom>
              <a:avLst/>
              <a:gdLst>
                <a:gd name="T0" fmla="*/ 90 w 161"/>
                <a:gd name="T1" fmla="*/ 87 h 95"/>
                <a:gd name="T2" fmla="*/ 157 w 161"/>
                <a:gd name="T3" fmla="*/ 0 h 95"/>
                <a:gd name="T4" fmla="*/ 85 w 161"/>
                <a:gd name="T5" fmla="*/ 71 h 95"/>
                <a:gd name="T6" fmla="*/ 0 w 161"/>
                <a:gd name="T7" fmla="*/ 60 h 95"/>
                <a:gd name="T8" fmla="*/ 90 w 161"/>
                <a:gd name="T9" fmla="*/ 8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95">
                  <a:moveTo>
                    <a:pt x="90" y="87"/>
                  </a:moveTo>
                  <a:cubicBezTo>
                    <a:pt x="133" y="78"/>
                    <a:pt x="161" y="40"/>
                    <a:pt x="157" y="0"/>
                  </a:cubicBezTo>
                  <a:cubicBezTo>
                    <a:pt x="150" y="35"/>
                    <a:pt x="125" y="62"/>
                    <a:pt x="85" y="71"/>
                  </a:cubicBezTo>
                  <a:cubicBezTo>
                    <a:pt x="55" y="77"/>
                    <a:pt x="23" y="75"/>
                    <a:pt x="0" y="60"/>
                  </a:cubicBezTo>
                  <a:cubicBezTo>
                    <a:pt x="21" y="84"/>
                    <a:pt x="55" y="95"/>
                    <a:pt x="9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6572251" y="4597401"/>
              <a:ext cx="257175" cy="2555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6583363" y="4602163"/>
              <a:ext cx="217488" cy="125413"/>
            </a:xfrm>
            <a:custGeom>
              <a:avLst/>
              <a:gdLst>
                <a:gd name="T0" fmla="*/ 49 w 104"/>
                <a:gd name="T1" fmla="*/ 4 h 60"/>
                <a:gd name="T2" fmla="*/ 0 w 104"/>
                <a:gd name="T3" fmla="*/ 60 h 60"/>
                <a:gd name="T4" fmla="*/ 53 w 104"/>
                <a:gd name="T5" fmla="*/ 16 h 60"/>
                <a:gd name="T6" fmla="*/ 104 w 104"/>
                <a:gd name="T7" fmla="*/ 28 h 60"/>
                <a:gd name="T8" fmla="*/ 49 w 104"/>
                <a:gd name="T9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60">
                  <a:moveTo>
                    <a:pt x="49" y="4"/>
                  </a:moveTo>
                  <a:cubicBezTo>
                    <a:pt x="20" y="8"/>
                    <a:pt x="0" y="32"/>
                    <a:pt x="0" y="60"/>
                  </a:cubicBezTo>
                  <a:cubicBezTo>
                    <a:pt x="7" y="36"/>
                    <a:pt x="27" y="20"/>
                    <a:pt x="53" y="16"/>
                  </a:cubicBezTo>
                  <a:cubicBezTo>
                    <a:pt x="72" y="13"/>
                    <a:pt x="90" y="16"/>
                    <a:pt x="104" y="28"/>
                  </a:cubicBezTo>
                  <a:cubicBezTo>
                    <a:pt x="92" y="11"/>
                    <a:pt x="71" y="0"/>
                    <a:pt x="4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6572251" y="4584701"/>
              <a:ext cx="217488" cy="114300"/>
            </a:xfrm>
            <a:custGeom>
              <a:avLst/>
              <a:gdLst>
                <a:gd name="T0" fmla="*/ 50 w 104"/>
                <a:gd name="T1" fmla="*/ 3 h 55"/>
                <a:gd name="T2" fmla="*/ 0 w 104"/>
                <a:gd name="T3" fmla="*/ 55 h 55"/>
                <a:gd name="T4" fmla="*/ 53 w 104"/>
                <a:gd name="T5" fmla="*/ 8 h 55"/>
                <a:gd name="T6" fmla="*/ 104 w 104"/>
                <a:gd name="T7" fmla="*/ 23 h 55"/>
                <a:gd name="T8" fmla="*/ 50 w 104"/>
                <a:gd name="T9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55">
                  <a:moveTo>
                    <a:pt x="50" y="3"/>
                  </a:moveTo>
                  <a:cubicBezTo>
                    <a:pt x="22" y="7"/>
                    <a:pt x="0" y="27"/>
                    <a:pt x="0" y="55"/>
                  </a:cubicBezTo>
                  <a:cubicBezTo>
                    <a:pt x="7" y="31"/>
                    <a:pt x="27" y="12"/>
                    <a:pt x="53" y="8"/>
                  </a:cubicBezTo>
                  <a:cubicBezTo>
                    <a:pt x="72" y="5"/>
                    <a:pt x="90" y="11"/>
                    <a:pt x="104" y="23"/>
                  </a:cubicBezTo>
                  <a:cubicBezTo>
                    <a:pt x="92" y="6"/>
                    <a:pt x="73" y="0"/>
                    <a:pt x="5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6634163" y="4724401"/>
              <a:ext cx="209550" cy="160338"/>
            </a:xfrm>
            <a:custGeom>
              <a:avLst/>
              <a:gdLst>
                <a:gd name="T0" fmla="*/ 61 w 101"/>
                <a:gd name="T1" fmla="*/ 69 h 77"/>
                <a:gd name="T2" fmla="*/ 94 w 101"/>
                <a:gd name="T3" fmla="*/ 0 h 77"/>
                <a:gd name="T4" fmla="*/ 54 w 101"/>
                <a:gd name="T5" fmla="*/ 57 h 77"/>
                <a:gd name="T6" fmla="*/ 0 w 101"/>
                <a:gd name="T7" fmla="*/ 54 h 77"/>
                <a:gd name="T8" fmla="*/ 61 w 101"/>
                <a:gd name="T9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77">
                  <a:moveTo>
                    <a:pt x="61" y="69"/>
                  </a:moveTo>
                  <a:cubicBezTo>
                    <a:pt x="88" y="59"/>
                    <a:pt x="101" y="27"/>
                    <a:pt x="94" y="0"/>
                  </a:cubicBezTo>
                  <a:cubicBezTo>
                    <a:pt x="93" y="24"/>
                    <a:pt x="78" y="47"/>
                    <a:pt x="54" y="57"/>
                  </a:cubicBezTo>
                  <a:cubicBezTo>
                    <a:pt x="35" y="64"/>
                    <a:pt x="16" y="62"/>
                    <a:pt x="0" y="54"/>
                  </a:cubicBezTo>
                  <a:cubicBezTo>
                    <a:pt x="16" y="68"/>
                    <a:pt x="40" y="77"/>
                    <a:pt x="61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6608763" y="4713288"/>
              <a:ext cx="214313" cy="138113"/>
            </a:xfrm>
            <a:custGeom>
              <a:avLst/>
              <a:gdLst>
                <a:gd name="T0" fmla="*/ 57 w 103"/>
                <a:gd name="T1" fmla="*/ 60 h 66"/>
                <a:gd name="T2" fmla="*/ 100 w 103"/>
                <a:gd name="T3" fmla="*/ 0 h 66"/>
                <a:gd name="T4" fmla="*/ 54 w 103"/>
                <a:gd name="T5" fmla="*/ 49 h 66"/>
                <a:gd name="T6" fmla="*/ 0 w 103"/>
                <a:gd name="T7" fmla="*/ 42 h 66"/>
                <a:gd name="T8" fmla="*/ 57 w 103"/>
                <a:gd name="T9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6">
                  <a:moveTo>
                    <a:pt x="57" y="60"/>
                  </a:moveTo>
                  <a:cubicBezTo>
                    <a:pt x="85" y="54"/>
                    <a:pt x="103" y="28"/>
                    <a:pt x="100" y="0"/>
                  </a:cubicBezTo>
                  <a:cubicBezTo>
                    <a:pt x="96" y="24"/>
                    <a:pt x="80" y="43"/>
                    <a:pt x="54" y="49"/>
                  </a:cubicBezTo>
                  <a:cubicBezTo>
                    <a:pt x="35" y="54"/>
                    <a:pt x="15" y="52"/>
                    <a:pt x="0" y="42"/>
                  </a:cubicBezTo>
                  <a:cubicBezTo>
                    <a:pt x="13" y="58"/>
                    <a:pt x="35" y="66"/>
                    <a:pt x="57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5751513" y="4765676"/>
              <a:ext cx="196850" cy="195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759451" y="4770438"/>
              <a:ext cx="165100" cy="93663"/>
            </a:xfrm>
            <a:custGeom>
              <a:avLst/>
              <a:gdLst>
                <a:gd name="T0" fmla="*/ 37 w 79"/>
                <a:gd name="T1" fmla="*/ 3 h 45"/>
                <a:gd name="T2" fmla="*/ 0 w 79"/>
                <a:gd name="T3" fmla="*/ 45 h 45"/>
                <a:gd name="T4" fmla="*/ 40 w 79"/>
                <a:gd name="T5" fmla="*/ 12 h 45"/>
                <a:gd name="T6" fmla="*/ 79 w 79"/>
                <a:gd name="T7" fmla="*/ 21 h 45"/>
                <a:gd name="T8" fmla="*/ 37 w 79"/>
                <a:gd name="T9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5">
                  <a:moveTo>
                    <a:pt x="37" y="3"/>
                  </a:moveTo>
                  <a:cubicBezTo>
                    <a:pt x="16" y="6"/>
                    <a:pt x="0" y="24"/>
                    <a:pt x="0" y="45"/>
                  </a:cubicBezTo>
                  <a:cubicBezTo>
                    <a:pt x="5" y="27"/>
                    <a:pt x="21" y="15"/>
                    <a:pt x="40" y="12"/>
                  </a:cubicBezTo>
                  <a:cubicBezTo>
                    <a:pt x="55" y="10"/>
                    <a:pt x="69" y="12"/>
                    <a:pt x="79" y="21"/>
                  </a:cubicBezTo>
                  <a:cubicBezTo>
                    <a:pt x="70" y="8"/>
                    <a:pt x="54" y="0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751513" y="4756151"/>
              <a:ext cx="165100" cy="87313"/>
            </a:xfrm>
            <a:custGeom>
              <a:avLst/>
              <a:gdLst>
                <a:gd name="T0" fmla="*/ 39 w 79"/>
                <a:gd name="T1" fmla="*/ 2 h 42"/>
                <a:gd name="T2" fmla="*/ 0 w 79"/>
                <a:gd name="T3" fmla="*/ 42 h 42"/>
                <a:gd name="T4" fmla="*/ 40 w 79"/>
                <a:gd name="T5" fmla="*/ 6 h 42"/>
                <a:gd name="T6" fmla="*/ 79 w 79"/>
                <a:gd name="T7" fmla="*/ 18 h 42"/>
                <a:gd name="T8" fmla="*/ 39 w 7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2">
                  <a:moveTo>
                    <a:pt x="39" y="2"/>
                  </a:moveTo>
                  <a:cubicBezTo>
                    <a:pt x="17" y="5"/>
                    <a:pt x="0" y="21"/>
                    <a:pt x="0" y="42"/>
                  </a:cubicBezTo>
                  <a:cubicBezTo>
                    <a:pt x="5" y="24"/>
                    <a:pt x="20" y="9"/>
                    <a:pt x="40" y="6"/>
                  </a:cubicBezTo>
                  <a:cubicBezTo>
                    <a:pt x="55" y="4"/>
                    <a:pt x="69" y="9"/>
                    <a:pt x="79" y="18"/>
                  </a:cubicBezTo>
                  <a:cubicBezTo>
                    <a:pt x="70" y="4"/>
                    <a:pt x="55" y="0"/>
                    <a:pt x="3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797551" y="4862513"/>
              <a:ext cx="160338" cy="122238"/>
            </a:xfrm>
            <a:custGeom>
              <a:avLst/>
              <a:gdLst>
                <a:gd name="T0" fmla="*/ 47 w 77"/>
                <a:gd name="T1" fmla="*/ 53 h 59"/>
                <a:gd name="T2" fmla="*/ 72 w 77"/>
                <a:gd name="T3" fmla="*/ 0 h 59"/>
                <a:gd name="T4" fmla="*/ 41 w 77"/>
                <a:gd name="T5" fmla="*/ 43 h 59"/>
                <a:gd name="T6" fmla="*/ 0 w 77"/>
                <a:gd name="T7" fmla="*/ 41 h 59"/>
                <a:gd name="T8" fmla="*/ 47 w 77"/>
                <a:gd name="T9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9">
                  <a:moveTo>
                    <a:pt x="47" y="53"/>
                  </a:moveTo>
                  <a:cubicBezTo>
                    <a:pt x="67" y="45"/>
                    <a:pt x="77" y="20"/>
                    <a:pt x="72" y="0"/>
                  </a:cubicBezTo>
                  <a:cubicBezTo>
                    <a:pt x="71" y="19"/>
                    <a:pt x="60" y="36"/>
                    <a:pt x="41" y="43"/>
                  </a:cubicBezTo>
                  <a:cubicBezTo>
                    <a:pt x="27" y="49"/>
                    <a:pt x="13" y="47"/>
                    <a:pt x="0" y="41"/>
                  </a:cubicBezTo>
                  <a:cubicBezTo>
                    <a:pt x="12" y="52"/>
                    <a:pt x="31" y="59"/>
                    <a:pt x="4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778501" y="4852988"/>
              <a:ext cx="163513" cy="104775"/>
            </a:xfrm>
            <a:custGeom>
              <a:avLst/>
              <a:gdLst>
                <a:gd name="T0" fmla="*/ 44 w 78"/>
                <a:gd name="T1" fmla="*/ 46 h 50"/>
                <a:gd name="T2" fmla="*/ 76 w 78"/>
                <a:gd name="T3" fmla="*/ 0 h 50"/>
                <a:gd name="T4" fmla="*/ 41 w 78"/>
                <a:gd name="T5" fmla="*/ 37 h 50"/>
                <a:gd name="T6" fmla="*/ 0 w 78"/>
                <a:gd name="T7" fmla="*/ 32 h 50"/>
                <a:gd name="T8" fmla="*/ 44 w 78"/>
                <a:gd name="T9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0">
                  <a:moveTo>
                    <a:pt x="44" y="46"/>
                  </a:moveTo>
                  <a:cubicBezTo>
                    <a:pt x="65" y="41"/>
                    <a:pt x="78" y="21"/>
                    <a:pt x="76" y="0"/>
                  </a:cubicBezTo>
                  <a:cubicBezTo>
                    <a:pt x="73" y="19"/>
                    <a:pt x="61" y="33"/>
                    <a:pt x="41" y="37"/>
                  </a:cubicBezTo>
                  <a:cubicBezTo>
                    <a:pt x="27" y="41"/>
                    <a:pt x="11" y="40"/>
                    <a:pt x="0" y="32"/>
                  </a:cubicBezTo>
                  <a:cubicBezTo>
                    <a:pt x="10" y="44"/>
                    <a:pt x="27" y="50"/>
                    <a:pt x="44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6311901" y="4613276"/>
              <a:ext cx="150813" cy="150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6318251" y="4618038"/>
              <a:ext cx="127000" cy="73025"/>
            </a:xfrm>
            <a:custGeom>
              <a:avLst/>
              <a:gdLst>
                <a:gd name="T0" fmla="*/ 28 w 61"/>
                <a:gd name="T1" fmla="*/ 2 h 35"/>
                <a:gd name="T2" fmla="*/ 0 w 61"/>
                <a:gd name="T3" fmla="*/ 35 h 35"/>
                <a:gd name="T4" fmla="*/ 31 w 61"/>
                <a:gd name="T5" fmla="*/ 9 h 35"/>
                <a:gd name="T6" fmla="*/ 61 w 61"/>
                <a:gd name="T7" fmla="*/ 16 h 35"/>
                <a:gd name="T8" fmla="*/ 28 w 61"/>
                <a:gd name="T9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5">
                  <a:moveTo>
                    <a:pt x="28" y="2"/>
                  </a:moveTo>
                  <a:cubicBezTo>
                    <a:pt x="12" y="4"/>
                    <a:pt x="0" y="18"/>
                    <a:pt x="0" y="35"/>
                  </a:cubicBezTo>
                  <a:cubicBezTo>
                    <a:pt x="4" y="21"/>
                    <a:pt x="16" y="11"/>
                    <a:pt x="31" y="9"/>
                  </a:cubicBezTo>
                  <a:cubicBezTo>
                    <a:pt x="42" y="7"/>
                    <a:pt x="53" y="9"/>
                    <a:pt x="61" y="16"/>
                  </a:cubicBezTo>
                  <a:cubicBezTo>
                    <a:pt x="54" y="6"/>
                    <a:pt x="42" y="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6311901" y="4605338"/>
              <a:ext cx="127000" cy="68263"/>
            </a:xfrm>
            <a:custGeom>
              <a:avLst/>
              <a:gdLst>
                <a:gd name="T0" fmla="*/ 30 w 61"/>
                <a:gd name="T1" fmla="*/ 2 h 33"/>
                <a:gd name="T2" fmla="*/ 0 w 61"/>
                <a:gd name="T3" fmla="*/ 33 h 33"/>
                <a:gd name="T4" fmla="*/ 31 w 61"/>
                <a:gd name="T5" fmla="*/ 5 h 33"/>
                <a:gd name="T6" fmla="*/ 61 w 61"/>
                <a:gd name="T7" fmla="*/ 14 h 33"/>
                <a:gd name="T8" fmla="*/ 30 w 6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3">
                  <a:moveTo>
                    <a:pt x="30" y="2"/>
                  </a:moveTo>
                  <a:cubicBezTo>
                    <a:pt x="13" y="4"/>
                    <a:pt x="0" y="16"/>
                    <a:pt x="0" y="33"/>
                  </a:cubicBezTo>
                  <a:cubicBezTo>
                    <a:pt x="4" y="18"/>
                    <a:pt x="15" y="7"/>
                    <a:pt x="31" y="5"/>
                  </a:cubicBezTo>
                  <a:cubicBezTo>
                    <a:pt x="42" y="3"/>
                    <a:pt x="53" y="7"/>
                    <a:pt x="61" y="14"/>
                  </a:cubicBezTo>
                  <a:cubicBezTo>
                    <a:pt x="54" y="4"/>
                    <a:pt x="43" y="0"/>
                    <a:pt x="3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6346826" y="4686301"/>
              <a:ext cx="123825" cy="96838"/>
            </a:xfrm>
            <a:custGeom>
              <a:avLst/>
              <a:gdLst>
                <a:gd name="T0" fmla="*/ 36 w 59"/>
                <a:gd name="T1" fmla="*/ 42 h 46"/>
                <a:gd name="T2" fmla="*/ 56 w 59"/>
                <a:gd name="T3" fmla="*/ 0 h 46"/>
                <a:gd name="T4" fmla="*/ 32 w 59"/>
                <a:gd name="T5" fmla="*/ 34 h 46"/>
                <a:gd name="T6" fmla="*/ 0 w 59"/>
                <a:gd name="T7" fmla="*/ 32 h 46"/>
                <a:gd name="T8" fmla="*/ 36 w 59"/>
                <a:gd name="T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46">
                  <a:moveTo>
                    <a:pt x="36" y="42"/>
                  </a:moveTo>
                  <a:cubicBezTo>
                    <a:pt x="52" y="35"/>
                    <a:pt x="59" y="16"/>
                    <a:pt x="56" y="0"/>
                  </a:cubicBezTo>
                  <a:cubicBezTo>
                    <a:pt x="55" y="15"/>
                    <a:pt x="46" y="29"/>
                    <a:pt x="32" y="34"/>
                  </a:cubicBezTo>
                  <a:cubicBezTo>
                    <a:pt x="21" y="38"/>
                    <a:pt x="9" y="37"/>
                    <a:pt x="0" y="32"/>
                  </a:cubicBezTo>
                  <a:cubicBezTo>
                    <a:pt x="9" y="41"/>
                    <a:pt x="24" y="46"/>
                    <a:pt x="3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6332538" y="4681538"/>
              <a:ext cx="127000" cy="82550"/>
            </a:xfrm>
            <a:custGeom>
              <a:avLst/>
              <a:gdLst>
                <a:gd name="T0" fmla="*/ 34 w 61"/>
                <a:gd name="T1" fmla="*/ 36 h 39"/>
                <a:gd name="T2" fmla="*/ 59 w 61"/>
                <a:gd name="T3" fmla="*/ 0 h 39"/>
                <a:gd name="T4" fmla="*/ 32 w 61"/>
                <a:gd name="T5" fmla="*/ 29 h 39"/>
                <a:gd name="T6" fmla="*/ 0 w 61"/>
                <a:gd name="T7" fmla="*/ 24 h 39"/>
                <a:gd name="T8" fmla="*/ 34 w 61"/>
                <a:gd name="T9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9">
                  <a:moveTo>
                    <a:pt x="34" y="36"/>
                  </a:moveTo>
                  <a:cubicBezTo>
                    <a:pt x="50" y="31"/>
                    <a:pt x="61" y="16"/>
                    <a:pt x="59" y="0"/>
                  </a:cubicBezTo>
                  <a:cubicBezTo>
                    <a:pt x="57" y="14"/>
                    <a:pt x="47" y="25"/>
                    <a:pt x="32" y="29"/>
                  </a:cubicBezTo>
                  <a:cubicBezTo>
                    <a:pt x="21" y="31"/>
                    <a:pt x="8" y="30"/>
                    <a:pt x="0" y="24"/>
                  </a:cubicBezTo>
                  <a:cubicBezTo>
                    <a:pt x="8" y="34"/>
                    <a:pt x="21" y="39"/>
                    <a:pt x="3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7454901" y="4743451"/>
              <a:ext cx="357188" cy="304800"/>
            </a:xfrm>
            <a:custGeom>
              <a:avLst/>
              <a:gdLst>
                <a:gd name="T0" fmla="*/ 161 w 171"/>
                <a:gd name="T1" fmla="*/ 50 h 146"/>
                <a:gd name="T2" fmla="*/ 103 w 171"/>
                <a:gd name="T3" fmla="*/ 133 h 146"/>
                <a:gd name="T4" fmla="*/ 10 w 171"/>
                <a:gd name="T5" fmla="*/ 96 h 146"/>
                <a:gd name="T6" fmla="*/ 67 w 171"/>
                <a:gd name="T7" fmla="*/ 13 h 146"/>
                <a:gd name="T8" fmla="*/ 161 w 171"/>
                <a:gd name="T9" fmla="*/ 5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46">
                  <a:moveTo>
                    <a:pt x="161" y="50"/>
                  </a:moveTo>
                  <a:cubicBezTo>
                    <a:pt x="171" y="84"/>
                    <a:pt x="145" y="121"/>
                    <a:pt x="103" y="133"/>
                  </a:cubicBezTo>
                  <a:cubicBezTo>
                    <a:pt x="62" y="146"/>
                    <a:pt x="20" y="129"/>
                    <a:pt x="10" y="96"/>
                  </a:cubicBezTo>
                  <a:cubicBezTo>
                    <a:pt x="0" y="62"/>
                    <a:pt x="26" y="25"/>
                    <a:pt x="67" y="13"/>
                  </a:cubicBezTo>
                  <a:cubicBezTo>
                    <a:pt x="109" y="0"/>
                    <a:pt x="151" y="17"/>
                    <a:pt x="161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7470776" y="4764088"/>
              <a:ext cx="265113" cy="177800"/>
            </a:xfrm>
            <a:custGeom>
              <a:avLst/>
              <a:gdLst>
                <a:gd name="T0" fmla="*/ 52 w 127"/>
                <a:gd name="T1" fmla="*/ 12 h 85"/>
                <a:gd name="T2" fmla="*/ 8 w 127"/>
                <a:gd name="T3" fmla="*/ 85 h 85"/>
                <a:gd name="T4" fmla="*/ 61 w 127"/>
                <a:gd name="T5" fmla="*/ 22 h 85"/>
                <a:gd name="T6" fmla="*/ 127 w 127"/>
                <a:gd name="T7" fmla="*/ 15 h 85"/>
                <a:gd name="T8" fmla="*/ 52 w 127"/>
                <a:gd name="T9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5">
                  <a:moveTo>
                    <a:pt x="52" y="12"/>
                  </a:moveTo>
                  <a:cubicBezTo>
                    <a:pt x="18" y="26"/>
                    <a:pt x="0" y="58"/>
                    <a:pt x="8" y="85"/>
                  </a:cubicBezTo>
                  <a:cubicBezTo>
                    <a:pt x="9" y="59"/>
                    <a:pt x="30" y="36"/>
                    <a:pt x="61" y="22"/>
                  </a:cubicBezTo>
                  <a:cubicBezTo>
                    <a:pt x="84" y="13"/>
                    <a:pt x="107" y="9"/>
                    <a:pt x="127" y="15"/>
                  </a:cubicBezTo>
                  <a:cubicBezTo>
                    <a:pt x="107" y="3"/>
                    <a:pt x="78" y="0"/>
                    <a:pt x="5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7450138" y="4745038"/>
              <a:ext cx="265113" cy="171450"/>
            </a:xfrm>
            <a:custGeom>
              <a:avLst/>
              <a:gdLst>
                <a:gd name="T0" fmla="*/ 55 w 127"/>
                <a:gd name="T1" fmla="*/ 12 h 82"/>
                <a:gd name="T2" fmla="*/ 8 w 127"/>
                <a:gd name="T3" fmla="*/ 82 h 82"/>
                <a:gd name="T4" fmla="*/ 59 w 127"/>
                <a:gd name="T5" fmla="*/ 17 h 82"/>
                <a:gd name="T6" fmla="*/ 127 w 127"/>
                <a:gd name="T7" fmla="*/ 13 h 82"/>
                <a:gd name="T8" fmla="*/ 55 w 127"/>
                <a:gd name="T9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2">
                  <a:moveTo>
                    <a:pt x="55" y="12"/>
                  </a:moveTo>
                  <a:cubicBezTo>
                    <a:pt x="21" y="27"/>
                    <a:pt x="0" y="55"/>
                    <a:pt x="8" y="82"/>
                  </a:cubicBezTo>
                  <a:cubicBezTo>
                    <a:pt x="9" y="56"/>
                    <a:pt x="28" y="30"/>
                    <a:pt x="59" y="17"/>
                  </a:cubicBezTo>
                  <a:cubicBezTo>
                    <a:pt x="82" y="7"/>
                    <a:pt x="107" y="6"/>
                    <a:pt x="127" y="13"/>
                  </a:cubicBezTo>
                  <a:cubicBezTo>
                    <a:pt x="107" y="0"/>
                    <a:pt x="81" y="1"/>
                    <a:pt x="5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7581901" y="4845051"/>
              <a:ext cx="242888" cy="203200"/>
            </a:xfrm>
            <a:custGeom>
              <a:avLst/>
              <a:gdLst>
                <a:gd name="T0" fmla="*/ 80 w 116"/>
                <a:gd name="T1" fmla="*/ 81 h 97"/>
                <a:gd name="T2" fmla="*/ 101 w 116"/>
                <a:gd name="T3" fmla="*/ 0 h 97"/>
                <a:gd name="T4" fmla="*/ 67 w 116"/>
                <a:gd name="T5" fmla="*/ 72 h 97"/>
                <a:gd name="T6" fmla="*/ 0 w 116"/>
                <a:gd name="T7" fmla="*/ 88 h 97"/>
                <a:gd name="T8" fmla="*/ 80 w 116"/>
                <a:gd name="T9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7">
                  <a:moveTo>
                    <a:pt x="80" y="81"/>
                  </a:moveTo>
                  <a:cubicBezTo>
                    <a:pt x="110" y="61"/>
                    <a:pt x="116" y="25"/>
                    <a:pt x="101" y="0"/>
                  </a:cubicBezTo>
                  <a:cubicBezTo>
                    <a:pt x="107" y="25"/>
                    <a:pt x="94" y="53"/>
                    <a:pt x="67" y="72"/>
                  </a:cubicBezTo>
                  <a:cubicBezTo>
                    <a:pt x="47" y="85"/>
                    <a:pt x="22" y="91"/>
                    <a:pt x="0" y="88"/>
                  </a:cubicBezTo>
                  <a:cubicBezTo>
                    <a:pt x="23" y="97"/>
                    <a:pt x="57" y="96"/>
                    <a:pt x="8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7540626" y="4841876"/>
              <a:ext cx="257175" cy="185738"/>
            </a:xfrm>
            <a:custGeom>
              <a:avLst/>
              <a:gdLst>
                <a:gd name="T0" fmla="*/ 76 w 123"/>
                <a:gd name="T1" fmla="*/ 75 h 89"/>
                <a:gd name="T2" fmla="*/ 111 w 123"/>
                <a:gd name="T3" fmla="*/ 0 h 89"/>
                <a:gd name="T4" fmla="*/ 69 w 123"/>
                <a:gd name="T5" fmla="*/ 65 h 89"/>
                <a:gd name="T6" fmla="*/ 0 w 123"/>
                <a:gd name="T7" fmla="*/ 78 h 89"/>
                <a:gd name="T8" fmla="*/ 76 w 123"/>
                <a:gd name="T9" fmla="*/ 7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89">
                  <a:moveTo>
                    <a:pt x="76" y="75"/>
                  </a:moveTo>
                  <a:cubicBezTo>
                    <a:pt x="108" y="58"/>
                    <a:pt x="123" y="26"/>
                    <a:pt x="111" y="0"/>
                  </a:cubicBezTo>
                  <a:cubicBezTo>
                    <a:pt x="114" y="26"/>
                    <a:pt x="99" y="49"/>
                    <a:pt x="69" y="65"/>
                  </a:cubicBezTo>
                  <a:cubicBezTo>
                    <a:pt x="47" y="77"/>
                    <a:pt x="21" y="83"/>
                    <a:pt x="0" y="78"/>
                  </a:cubicBezTo>
                  <a:cubicBezTo>
                    <a:pt x="21" y="89"/>
                    <a:pt x="51" y="89"/>
                    <a:pt x="76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8261351" y="2668588"/>
              <a:ext cx="319088" cy="404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8274051" y="2678113"/>
              <a:ext cx="271463" cy="196850"/>
            </a:xfrm>
            <a:custGeom>
              <a:avLst/>
              <a:gdLst>
                <a:gd name="T0" fmla="*/ 61 w 130"/>
                <a:gd name="T1" fmla="*/ 5 h 94"/>
                <a:gd name="T2" fmla="*/ 0 w 130"/>
                <a:gd name="T3" fmla="*/ 94 h 94"/>
                <a:gd name="T4" fmla="*/ 66 w 130"/>
                <a:gd name="T5" fmla="*/ 25 h 94"/>
                <a:gd name="T6" fmla="*/ 130 w 130"/>
                <a:gd name="T7" fmla="*/ 44 h 94"/>
                <a:gd name="T8" fmla="*/ 61 w 130"/>
                <a:gd name="T9" fmla="*/ 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94">
                  <a:moveTo>
                    <a:pt x="61" y="5"/>
                  </a:moveTo>
                  <a:cubicBezTo>
                    <a:pt x="26" y="11"/>
                    <a:pt x="0" y="50"/>
                    <a:pt x="0" y="94"/>
                  </a:cubicBezTo>
                  <a:cubicBezTo>
                    <a:pt x="8" y="56"/>
                    <a:pt x="34" y="31"/>
                    <a:pt x="66" y="25"/>
                  </a:cubicBezTo>
                  <a:cubicBezTo>
                    <a:pt x="90" y="20"/>
                    <a:pt x="113" y="25"/>
                    <a:pt x="130" y="44"/>
                  </a:cubicBezTo>
                  <a:cubicBezTo>
                    <a:pt x="115" y="16"/>
                    <a:pt x="89" y="0"/>
                    <a:pt x="6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8261351" y="2644776"/>
              <a:ext cx="271463" cy="184150"/>
            </a:xfrm>
            <a:custGeom>
              <a:avLst/>
              <a:gdLst>
                <a:gd name="T0" fmla="*/ 63 w 130"/>
                <a:gd name="T1" fmla="*/ 5 h 88"/>
                <a:gd name="T2" fmla="*/ 0 w 130"/>
                <a:gd name="T3" fmla="*/ 88 h 88"/>
                <a:gd name="T4" fmla="*/ 66 w 130"/>
                <a:gd name="T5" fmla="*/ 14 h 88"/>
                <a:gd name="T6" fmla="*/ 130 w 130"/>
                <a:gd name="T7" fmla="*/ 38 h 88"/>
                <a:gd name="T8" fmla="*/ 63 w 130"/>
                <a:gd name="T9" fmla="*/ 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88">
                  <a:moveTo>
                    <a:pt x="63" y="5"/>
                  </a:moveTo>
                  <a:cubicBezTo>
                    <a:pt x="28" y="12"/>
                    <a:pt x="0" y="44"/>
                    <a:pt x="0" y="88"/>
                  </a:cubicBezTo>
                  <a:cubicBezTo>
                    <a:pt x="8" y="50"/>
                    <a:pt x="33" y="20"/>
                    <a:pt x="66" y="14"/>
                  </a:cubicBezTo>
                  <a:cubicBezTo>
                    <a:pt x="90" y="9"/>
                    <a:pt x="113" y="19"/>
                    <a:pt x="130" y="38"/>
                  </a:cubicBezTo>
                  <a:cubicBezTo>
                    <a:pt x="115" y="10"/>
                    <a:pt x="91" y="0"/>
                    <a:pt x="6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8335963" y="2868613"/>
              <a:ext cx="263525" cy="257175"/>
            </a:xfrm>
            <a:custGeom>
              <a:avLst/>
              <a:gdLst>
                <a:gd name="T0" fmla="*/ 77 w 126"/>
                <a:gd name="T1" fmla="*/ 110 h 123"/>
                <a:gd name="T2" fmla="*/ 118 w 126"/>
                <a:gd name="T3" fmla="*/ 0 h 123"/>
                <a:gd name="T4" fmla="*/ 67 w 126"/>
                <a:gd name="T5" fmla="*/ 91 h 123"/>
                <a:gd name="T6" fmla="*/ 0 w 126"/>
                <a:gd name="T7" fmla="*/ 85 h 123"/>
                <a:gd name="T8" fmla="*/ 77 w 126"/>
                <a:gd name="T9" fmla="*/ 11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3">
                  <a:moveTo>
                    <a:pt x="77" y="110"/>
                  </a:moveTo>
                  <a:cubicBezTo>
                    <a:pt x="110" y="94"/>
                    <a:pt x="126" y="43"/>
                    <a:pt x="118" y="0"/>
                  </a:cubicBezTo>
                  <a:cubicBezTo>
                    <a:pt x="117" y="39"/>
                    <a:pt x="98" y="76"/>
                    <a:pt x="67" y="91"/>
                  </a:cubicBezTo>
                  <a:cubicBezTo>
                    <a:pt x="44" y="102"/>
                    <a:pt x="20" y="99"/>
                    <a:pt x="0" y="85"/>
                  </a:cubicBezTo>
                  <a:cubicBezTo>
                    <a:pt x="20" y="108"/>
                    <a:pt x="50" y="123"/>
                    <a:pt x="77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8304213" y="2852738"/>
              <a:ext cx="268288" cy="219075"/>
            </a:xfrm>
            <a:custGeom>
              <a:avLst/>
              <a:gdLst>
                <a:gd name="T0" fmla="*/ 72 w 128"/>
                <a:gd name="T1" fmla="*/ 96 h 105"/>
                <a:gd name="T2" fmla="*/ 125 w 128"/>
                <a:gd name="T3" fmla="*/ 0 h 105"/>
                <a:gd name="T4" fmla="*/ 68 w 128"/>
                <a:gd name="T5" fmla="*/ 78 h 105"/>
                <a:gd name="T6" fmla="*/ 0 w 128"/>
                <a:gd name="T7" fmla="*/ 66 h 105"/>
                <a:gd name="T8" fmla="*/ 72 w 128"/>
                <a:gd name="T9" fmla="*/ 9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05">
                  <a:moveTo>
                    <a:pt x="72" y="96"/>
                  </a:moveTo>
                  <a:cubicBezTo>
                    <a:pt x="106" y="86"/>
                    <a:pt x="128" y="44"/>
                    <a:pt x="125" y="0"/>
                  </a:cubicBezTo>
                  <a:cubicBezTo>
                    <a:pt x="120" y="39"/>
                    <a:pt x="99" y="68"/>
                    <a:pt x="68" y="78"/>
                  </a:cubicBezTo>
                  <a:cubicBezTo>
                    <a:pt x="44" y="85"/>
                    <a:pt x="18" y="83"/>
                    <a:pt x="0" y="66"/>
                  </a:cubicBezTo>
                  <a:cubicBezTo>
                    <a:pt x="17" y="92"/>
                    <a:pt x="44" y="105"/>
                    <a:pt x="7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6273801" y="3178176"/>
              <a:ext cx="298450" cy="269875"/>
            </a:xfrm>
            <a:custGeom>
              <a:avLst/>
              <a:gdLst>
                <a:gd name="T0" fmla="*/ 49 w 143"/>
                <a:gd name="T1" fmla="*/ 22 h 129"/>
                <a:gd name="T2" fmla="*/ 19 w 143"/>
                <a:gd name="T3" fmla="*/ 129 h 129"/>
                <a:gd name="T4" fmla="*/ 64 w 143"/>
                <a:gd name="T5" fmla="*/ 35 h 129"/>
                <a:gd name="T6" fmla="*/ 143 w 143"/>
                <a:gd name="T7" fmla="*/ 14 h 129"/>
                <a:gd name="T8" fmla="*/ 49 w 143"/>
                <a:gd name="T9" fmla="*/ 2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29">
                  <a:moveTo>
                    <a:pt x="49" y="22"/>
                  </a:moveTo>
                  <a:cubicBezTo>
                    <a:pt x="13" y="47"/>
                    <a:pt x="0" y="93"/>
                    <a:pt x="19" y="129"/>
                  </a:cubicBezTo>
                  <a:cubicBezTo>
                    <a:pt x="12" y="94"/>
                    <a:pt x="30" y="58"/>
                    <a:pt x="64" y="35"/>
                  </a:cubicBezTo>
                  <a:cubicBezTo>
                    <a:pt x="89" y="18"/>
                    <a:pt x="116" y="9"/>
                    <a:pt x="143" y="14"/>
                  </a:cubicBezTo>
                  <a:cubicBezTo>
                    <a:pt x="115" y="0"/>
                    <a:pt x="78" y="2"/>
                    <a:pt x="4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6246813" y="3148013"/>
              <a:ext cx="325438" cy="227013"/>
            </a:xfrm>
            <a:custGeom>
              <a:avLst/>
              <a:gdLst>
                <a:gd name="T0" fmla="*/ 67 w 156"/>
                <a:gd name="T1" fmla="*/ 14 h 108"/>
                <a:gd name="T2" fmla="*/ 11 w 156"/>
                <a:gd name="T3" fmla="*/ 108 h 108"/>
                <a:gd name="T4" fmla="*/ 72 w 156"/>
                <a:gd name="T5" fmla="*/ 21 h 108"/>
                <a:gd name="T6" fmla="*/ 156 w 156"/>
                <a:gd name="T7" fmla="*/ 21 h 108"/>
                <a:gd name="T8" fmla="*/ 67 w 156"/>
                <a:gd name="T9" fmla="*/ 1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08">
                  <a:moveTo>
                    <a:pt x="67" y="14"/>
                  </a:moveTo>
                  <a:cubicBezTo>
                    <a:pt x="26" y="31"/>
                    <a:pt x="0" y="69"/>
                    <a:pt x="11" y="108"/>
                  </a:cubicBezTo>
                  <a:cubicBezTo>
                    <a:pt x="11" y="72"/>
                    <a:pt x="34" y="37"/>
                    <a:pt x="72" y="21"/>
                  </a:cubicBezTo>
                  <a:cubicBezTo>
                    <a:pt x="100" y="9"/>
                    <a:pt x="131" y="10"/>
                    <a:pt x="156" y="21"/>
                  </a:cubicBezTo>
                  <a:cubicBezTo>
                    <a:pt x="131" y="1"/>
                    <a:pt x="99" y="0"/>
                    <a:pt x="6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876092" y="4718721"/>
            <a:ext cx="892896" cy="2003621"/>
            <a:chOff x="2284413" y="412750"/>
            <a:chExt cx="2824162" cy="6337301"/>
          </a:xfrm>
        </p:grpSpPr>
        <p:grpSp>
          <p:nvGrpSpPr>
            <p:cNvPr id="139" name="Group 138"/>
            <p:cNvGrpSpPr/>
            <p:nvPr/>
          </p:nvGrpSpPr>
          <p:grpSpPr>
            <a:xfrm>
              <a:off x="2971800" y="4267201"/>
              <a:ext cx="1501776" cy="2482850"/>
              <a:chOff x="6661150" y="2820988"/>
              <a:chExt cx="1501776" cy="2482850"/>
            </a:xfrm>
          </p:grpSpPr>
          <p:sp>
            <p:nvSpPr>
              <p:cNvPr id="136" name="Freeform 133"/>
              <p:cNvSpPr>
                <a:spLocks/>
              </p:cNvSpPr>
              <p:nvPr/>
            </p:nvSpPr>
            <p:spPr bwMode="auto">
              <a:xfrm>
                <a:off x="6661150" y="2820988"/>
                <a:ext cx="1501776" cy="2482850"/>
              </a:xfrm>
              <a:custGeom>
                <a:avLst/>
                <a:gdLst>
                  <a:gd name="T0" fmla="*/ 2 w 397"/>
                  <a:gd name="T1" fmla="*/ 268 h 659"/>
                  <a:gd name="T2" fmla="*/ 0 w 397"/>
                  <a:gd name="T3" fmla="*/ 268 h 659"/>
                  <a:gd name="T4" fmla="*/ 0 w 397"/>
                  <a:gd name="T5" fmla="*/ 268 h 659"/>
                  <a:gd name="T6" fmla="*/ 3 w 397"/>
                  <a:gd name="T7" fmla="*/ 271 h 659"/>
                  <a:gd name="T8" fmla="*/ 4 w 397"/>
                  <a:gd name="T9" fmla="*/ 282 h 659"/>
                  <a:gd name="T10" fmla="*/ 5 w 397"/>
                  <a:gd name="T11" fmla="*/ 284 h 659"/>
                  <a:gd name="T12" fmla="*/ 48 w 397"/>
                  <a:gd name="T13" fmla="*/ 418 h 659"/>
                  <a:gd name="T14" fmla="*/ 92 w 397"/>
                  <a:gd name="T15" fmla="*/ 290 h 659"/>
                  <a:gd name="T16" fmla="*/ 172 w 397"/>
                  <a:gd name="T17" fmla="*/ 441 h 659"/>
                  <a:gd name="T18" fmla="*/ 145 w 397"/>
                  <a:gd name="T19" fmla="*/ 564 h 659"/>
                  <a:gd name="T20" fmla="*/ 201 w 397"/>
                  <a:gd name="T21" fmla="*/ 659 h 659"/>
                  <a:gd name="T22" fmla="*/ 172 w 397"/>
                  <a:gd name="T23" fmla="*/ 604 h 659"/>
                  <a:gd name="T24" fmla="*/ 182 w 397"/>
                  <a:gd name="T25" fmla="*/ 528 h 659"/>
                  <a:gd name="T26" fmla="*/ 229 w 397"/>
                  <a:gd name="T27" fmla="*/ 462 h 659"/>
                  <a:gd name="T28" fmla="*/ 272 w 397"/>
                  <a:gd name="T29" fmla="*/ 386 h 659"/>
                  <a:gd name="T30" fmla="*/ 280 w 397"/>
                  <a:gd name="T31" fmla="*/ 362 h 659"/>
                  <a:gd name="T32" fmla="*/ 307 w 397"/>
                  <a:gd name="T33" fmla="*/ 484 h 659"/>
                  <a:gd name="T34" fmla="*/ 325 w 397"/>
                  <a:gd name="T35" fmla="*/ 406 h 659"/>
                  <a:gd name="T36" fmla="*/ 370 w 397"/>
                  <a:gd name="T37" fmla="*/ 198 h 659"/>
                  <a:gd name="T38" fmla="*/ 189 w 397"/>
                  <a:gd name="T39" fmla="*/ 0 h 659"/>
                  <a:gd name="T40" fmla="*/ 3 w 397"/>
                  <a:gd name="T41" fmla="*/ 254 h 659"/>
                  <a:gd name="T42" fmla="*/ 2 w 397"/>
                  <a:gd name="T43" fmla="*/ 268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97" h="659">
                    <a:moveTo>
                      <a:pt x="2" y="268"/>
                    </a:moveTo>
                    <a:cubicBezTo>
                      <a:pt x="2" y="267"/>
                      <a:pt x="0" y="264"/>
                      <a:pt x="0" y="268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0" y="269"/>
                      <a:pt x="2" y="270"/>
                      <a:pt x="3" y="271"/>
                    </a:cubicBezTo>
                    <a:cubicBezTo>
                      <a:pt x="3" y="275"/>
                      <a:pt x="4" y="278"/>
                      <a:pt x="4" y="282"/>
                    </a:cubicBezTo>
                    <a:cubicBezTo>
                      <a:pt x="5" y="283"/>
                      <a:pt x="5" y="283"/>
                      <a:pt x="5" y="284"/>
                    </a:cubicBezTo>
                    <a:cubicBezTo>
                      <a:pt x="10" y="335"/>
                      <a:pt x="25" y="381"/>
                      <a:pt x="48" y="418"/>
                    </a:cubicBezTo>
                    <a:cubicBezTo>
                      <a:pt x="23" y="377"/>
                      <a:pt x="37" y="299"/>
                      <a:pt x="92" y="290"/>
                    </a:cubicBezTo>
                    <a:cubicBezTo>
                      <a:pt x="158" y="280"/>
                      <a:pt x="169" y="399"/>
                      <a:pt x="172" y="441"/>
                    </a:cubicBezTo>
                    <a:cubicBezTo>
                      <a:pt x="174" y="484"/>
                      <a:pt x="145" y="521"/>
                      <a:pt x="145" y="564"/>
                    </a:cubicBezTo>
                    <a:cubicBezTo>
                      <a:pt x="145" y="613"/>
                      <a:pt x="170" y="653"/>
                      <a:pt x="201" y="659"/>
                    </a:cubicBezTo>
                    <a:cubicBezTo>
                      <a:pt x="187" y="656"/>
                      <a:pt x="174" y="616"/>
                      <a:pt x="172" y="604"/>
                    </a:cubicBezTo>
                    <a:cubicBezTo>
                      <a:pt x="168" y="580"/>
                      <a:pt x="175" y="551"/>
                      <a:pt x="182" y="528"/>
                    </a:cubicBezTo>
                    <a:cubicBezTo>
                      <a:pt x="190" y="501"/>
                      <a:pt x="211" y="483"/>
                      <a:pt x="229" y="462"/>
                    </a:cubicBezTo>
                    <a:cubicBezTo>
                      <a:pt x="247" y="440"/>
                      <a:pt x="262" y="414"/>
                      <a:pt x="272" y="386"/>
                    </a:cubicBezTo>
                    <a:cubicBezTo>
                      <a:pt x="275" y="378"/>
                      <a:pt x="278" y="370"/>
                      <a:pt x="280" y="362"/>
                    </a:cubicBezTo>
                    <a:cubicBezTo>
                      <a:pt x="284" y="420"/>
                      <a:pt x="307" y="484"/>
                      <a:pt x="307" y="484"/>
                    </a:cubicBezTo>
                    <a:cubicBezTo>
                      <a:pt x="299" y="437"/>
                      <a:pt x="325" y="406"/>
                      <a:pt x="325" y="406"/>
                    </a:cubicBezTo>
                    <a:cubicBezTo>
                      <a:pt x="397" y="291"/>
                      <a:pt x="370" y="198"/>
                      <a:pt x="370" y="198"/>
                    </a:cubicBezTo>
                    <a:cubicBezTo>
                      <a:pt x="351" y="85"/>
                      <a:pt x="277" y="0"/>
                      <a:pt x="189" y="0"/>
                    </a:cubicBezTo>
                    <a:cubicBezTo>
                      <a:pt x="87" y="0"/>
                      <a:pt x="3" y="114"/>
                      <a:pt x="3" y="254"/>
                    </a:cubicBezTo>
                    <a:cubicBezTo>
                      <a:pt x="3" y="258"/>
                      <a:pt x="2" y="263"/>
                      <a:pt x="2" y="268"/>
                    </a:cubicBezTo>
                    <a:close/>
                  </a:path>
                </a:pathLst>
              </a:custGeom>
              <a:solidFill>
                <a:srgbClr val="F15A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7" name="Freeform 134"/>
              <p:cNvSpPr>
                <a:spLocks/>
              </p:cNvSpPr>
              <p:nvPr/>
            </p:nvSpPr>
            <p:spPr bwMode="auto">
              <a:xfrm>
                <a:off x="6794500" y="2892426"/>
                <a:ext cx="1223963" cy="1563688"/>
              </a:xfrm>
              <a:custGeom>
                <a:avLst/>
                <a:gdLst>
                  <a:gd name="T0" fmla="*/ 154 w 324"/>
                  <a:gd name="T1" fmla="*/ 0 h 415"/>
                  <a:gd name="T2" fmla="*/ 304 w 324"/>
                  <a:gd name="T3" fmla="*/ 172 h 415"/>
                  <a:gd name="T4" fmla="*/ 305 w 324"/>
                  <a:gd name="T5" fmla="*/ 174 h 415"/>
                  <a:gd name="T6" fmla="*/ 305 w 324"/>
                  <a:gd name="T7" fmla="*/ 176 h 415"/>
                  <a:gd name="T8" fmla="*/ 276 w 324"/>
                  <a:gd name="T9" fmla="*/ 338 h 415"/>
                  <a:gd name="T10" fmla="*/ 255 w 324"/>
                  <a:gd name="T11" fmla="*/ 261 h 415"/>
                  <a:gd name="T12" fmla="*/ 230 w 324"/>
                  <a:gd name="T13" fmla="*/ 302 h 415"/>
                  <a:gd name="T14" fmla="*/ 170 w 324"/>
                  <a:gd name="T15" fmla="*/ 412 h 415"/>
                  <a:gd name="T16" fmla="*/ 167 w 324"/>
                  <a:gd name="T17" fmla="*/ 415 h 415"/>
                  <a:gd name="T18" fmla="*/ 167 w 324"/>
                  <a:gd name="T19" fmla="*/ 409 h 415"/>
                  <a:gd name="T20" fmla="*/ 65 w 324"/>
                  <a:gd name="T21" fmla="*/ 228 h 415"/>
                  <a:gd name="T22" fmla="*/ 52 w 324"/>
                  <a:gd name="T23" fmla="*/ 229 h 415"/>
                  <a:gd name="T24" fmla="*/ 2 w 324"/>
                  <a:gd name="T25" fmla="*/ 256 h 415"/>
                  <a:gd name="T26" fmla="*/ 1 w 324"/>
                  <a:gd name="T27" fmla="*/ 251 h 415"/>
                  <a:gd name="T28" fmla="*/ 1 w 324"/>
                  <a:gd name="T29" fmla="*/ 249 h 415"/>
                  <a:gd name="T30" fmla="*/ 0 w 324"/>
                  <a:gd name="T31" fmla="*/ 239 h 415"/>
                  <a:gd name="T32" fmla="*/ 0 w 324"/>
                  <a:gd name="T33" fmla="*/ 236 h 415"/>
                  <a:gd name="T34" fmla="*/ 0 w 324"/>
                  <a:gd name="T35" fmla="*/ 223 h 415"/>
                  <a:gd name="T36" fmla="*/ 154 w 324"/>
                  <a:gd name="T37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4" h="415">
                    <a:moveTo>
                      <a:pt x="154" y="0"/>
                    </a:moveTo>
                    <a:cubicBezTo>
                      <a:pt x="225" y="0"/>
                      <a:pt x="288" y="73"/>
                      <a:pt x="304" y="172"/>
                    </a:cubicBezTo>
                    <a:cubicBezTo>
                      <a:pt x="305" y="174"/>
                      <a:pt x="305" y="174"/>
                      <a:pt x="305" y="174"/>
                    </a:cubicBezTo>
                    <a:cubicBezTo>
                      <a:pt x="305" y="176"/>
                      <a:pt x="305" y="176"/>
                      <a:pt x="305" y="176"/>
                    </a:cubicBezTo>
                    <a:cubicBezTo>
                      <a:pt x="306" y="179"/>
                      <a:pt x="324" y="248"/>
                      <a:pt x="276" y="338"/>
                    </a:cubicBezTo>
                    <a:cubicBezTo>
                      <a:pt x="276" y="335"/>
                      <a:pt x="256" y="263"/>
                      <a:pt x="255" y="261"/>
                    </a:cubicBezTo>
                    <a:cubicBezTo>
                      <a:pt x="256" y="270"/>
                      <a:pt x="235" y="292"/>
                      <a:pt x="230" y="302"/>
                    </a:cubicBezTo>
                    <a:cubicBezTo>
                      <a:pt x="209" y="338"/>
                      <a:pt x="198" y="379"/>
                      <a:pt x="170" y="412"/>
                    </a:cubicBezTo>
                    <a:cubicBezTo>
                      <a:pt x="169" y="413"/>
                      <a:pt x="168" y="414"/>
                      <a:pt x="167" y="415"/>
                    </a:cubicBezTo>
                    <a:cubicBezTo>
                      <a:pt x="167" y="413"/>
                      <a:pt x="167" y="411"/>
                      <a:pt x="167" y="409"/>
                    </a:cubicBezTo>
                    <a:cubicBezTo>
                      <a:pt x="159" y="260"/>
                      <a:pt x="107" y="228"/>
                      <a:pt x="65" y="228"/>
                    </a:cubicBezTo>
                    <a:cubicBezTo>
                      <a:pt x="61" y="228"/>
                      <a:pt x="57" y="229"/>
                      <a:pt x="52" y="229"/>
                    </a:cubicBezTo>
                    <a:cubicBezTo>
                      <a:pt x="33" y="232"/>
                      <a:pt x="15" y="242"/>
                      <a:pt x="2" y="256"/>
                    </a:cubicBezTo>
                    <a:cubicBezTo>
                      <a:pt x="2" y="254"/>
                      <a:pt x="1" y="253"/>
                      <a:pt x="1" y="251"/>
                    </a:cubicBezTo>
                    <a:cubicBezTo>
                      <a:pt x="1" y="249"/>
                      <a:pt x="1" y="249"/>
                      <a:pt x="1" y="249"/>
                    </a:cubicBezTo>
                    <a:cubicBezTo>
                      <a:pt x="1" y="246"/>
                      <a:pt x="1" y="242"/>
                      <a:pt x="0" y="239"/>
                    </a:cubicBezTo>
                    <a:cubicBezTo>
                      <a:pt x="0" y="239"/>
                      <a:pt x="0" y="236"/>
                      <a:pt x="0" y="236"/>
                    </a:cubicBezTo>
                    <a:cubicBezTo>
                      <a:pt x="0" y="231"/>
                      <a:pt x="0" y="227"/>
                      <a:pt x="0" y="223"/>
                    </a:cubicBezTo>
                    <a:cubicBezTo>
                      <a:pt x="0" y="100"/>
                      <a:pt x="69" y="0"/>
                      <a:pt x="154" y="0"/>
                    </a:cubicBezTo>
                    <a:close/>
                  </a:path>
                </a:pathLst>
              </a:custGeom>
              <a:solidFill>
                <a:srgbClr val="F7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8" name="Freeform 135"/>
              <p:cNvSpPr>
                <a:spLocks/>
              </p:cNvSpPr>
              <p:nvPr/>
            </p:nvSpPr>
            <p:spPr bwMode="auto">
              <a:xfrm>
                <a:off x="6994525" y="2979738"/>
                <a:ext cx="801688" cy="1130300"/>
              </a:xfrm>
              <a:custGeom>
                <a:avLst/>
                <a:gdLst>
                  <a:gd name="T0" fmla="*/ 43 w 212"/>
                  <a:gd name="T1" fmla="*/ 142 h 300"/>
                  <a:gd name="T2" fmla="*/ 34 w 212"/>
                  <a:gd name="T3" fmla="*/ 142 h 300"/>
                  <a:gd name="T4" fmla="*/ 1 w 212"/>
                  <a:gd name="T5" fmla="*/ 159 h 300"/>
                  <a:gd name="T6" fmla="*/ 1 w 212"/>
                  <a:gd name="T7" fmla="*/ 156 h 300"/>
                  <a:gd name="T8" fmla="*/ 1 w 212"/>
                  <a:gd name="T9" fmla="*/ 155 h 300"/>
                  <a:gd name="T10" fmla="*/ 0 w 212"/>
                  <a:gd name="T11" fmla="*/ 148 h 300"/>
                  <a:gd name="T12" fmla="*/ 0 w 212"/>
                  <a:gd name="T13" fmla="*/ 146 h 300"/>
                  <a:gd name="T14" fmla="*/ 0 w 212"/>
                  <a:gd name="T15" fmla="*/ 139 h 300"/>
                  <a:gd name="T16" fmla="*/ 101 w 212"/>
                  <a:gd name="T17" fmla="*/ 0 h 300"/>
                  <a:gd name="T18" fmla="*/ 199 w 212"/>
                  <a:gd name="T19" fmla="*/ 107 h 300"/>
                  <a:gd name="T20" fmla="*/ 200 w 212"/>
                  <a:gd name="T21" fmla="*/ 108 h 300"/>
                  <a:gd name="T22" fmla="*/ 200 w 212"/>
                  <a:gd name="T23" fmla="*/ 109 h 300"/>
                  <a:gd name="T24" fmla="*/ 181 w 212"/>
                  <a:gd name="T25" fmla="*/ 210 h 300"/>
                  <a:gd name="T26" fmla="*/ 167 w 212"/>
                  <a:gd name="T27" fmla="*/ 162 h 300"/>
                  <a:gd name="T28" fmla="*/ 150 w 212"/>
                  <a:gd name="T29" fmla="*/ 187 h 300"/>
                  <a:gd name="T30" fmla="*/ 121 w 212"/>
                  <a:gd name="T31" fmla="*/ 300 h 300"/>
                  <a:gd name="T32" fmla="*/ 43 w 212"/>
                  <a:gd name="T33" fmla="*/ 142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2" h="300">
                    <a:moveTo>
                      <a:pt x="43" y="142"/>
                    </a:moveTo>
                    <a:cubicBezTo>
                      <a:pt x="40" y="142"/>
                      <a:pt x="37" y="142"/>
                      <a:pt x="34" y="142"/>
                    </a:cubicBezTo>
                    <a:cubicBezTo>
                      <a:pt x="21" y="144"/>
                      <a:pt x="10" y="150"/>
                      <a:pt x="1" y="159"/>
                    </a:cubicBezTo>
                    <a:cubicBezTo>
                      <a:pt x="1" y="158"/>
                      <a:pt x="1" y="157"/>
                      <a:pt x="1" y="156"/>
                    </a:cubicBezTo>
                    <a:cubicBezTo>
                      <a:pt x="1" y="155"/>
                      <a:pt x="1" y="155"/>
                      <a:pt x="1" y="155"/>
                    </a:cubicBezTo>
                    <a:cubicBezTo>
                      <a:pt x="0" y="152"/>
                      <a:pt x="0" y="150"/>
                      <a:pt x="0" y="148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3"/>
                      <a:pt x="0" y="141"/>
                      <a:pt x="0" y="139"/>
                    </a:cubicBezTo>
                    <a:cubicBezTo>
                      <a:pt x="0" y="62"/>
                      <a:pt x="45" y="0"/>
                      <a:pt x="101" y="0"/>
                    </a:cubicBezTo>
                    <a:cubicBezTo>
                      <a:pt x="147" y="0"/>
                      <a:pt x="189" y="45"/>
                      <a:pt x="199" y="107"/>
                    </a:cubicBezTo>
                    <a:cubicBezTo>
                      <a:pt x="200" y="108"/>
                      <a:pt x="200" y="108"/>
                      <a:pt x="200" y="108"/>
                    </a:cubicBez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1" y="111"/>
                      <a:pt x="212" y="154"/>
                      <a:pt x="181" y="210"/>
                    </a:cubicBezTo>
                    <a:cubicBezTo>
                      <a:pt x="181" y="208"/>
                      <a:pt x="167" y="164"/>
                      <a:pt x="167" y="162"/>
                    </a:cubicBezTo>
                    <a:cubicBezTo>
                      <a:pt x="168" y="168"/>
                      <a:pt x="154" y="181"/>
                      <a:pt x="150" y="187"/>
                    </a:cubicBezTo>
                    <a:cubicBezTo>
                      <a:pt x="137" y="210"/>
                      <a:pt x="126" y="275"/>
                      <a:pt x="121" y="300"/>
                    </a:cubicBezTo>
                    <a:cubicBezTo>
                      <a:pt x="121" y="300"/>
                      <a:pt x="94" y="134"/>
                      <a:pt x="43" y="142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2284413" y="412750"/>
              <a:ext cx="2824162" cy="4770438"/>
              <a:chOff x="2284413" y="412750"/>
              <a:chExt cx="2824162" cy="4770438"/>
            </a:xfrm>
          </p:grpSpPr>
          <p:sp>
            <p:nvSpPr>
              <p:cNvPr id="104" name="Freeform 102"/>
              <p:cNvSpPr>
                <a:spLocks/>
              </p:cNvSpPr>
              <p:nvPr/>
            </p:nvSpPr>
            <p:spPr bwMode="auto">
              <a:xfrm>
                <a:off x="2284413" y="3319463"/>
                <a:ext cx="1177925" cy="1860550"/>
              </a:xfrm>
              <a:custGeom>
                <a:avLst/>
                <a:gdLst>
                  <a:gd name="T0" fmla="*/ 156 w 313"/>
                  <a:gd name="T1" fmla="*/ 0 h 495"/>
                  <a:gd name="T2" fmla="*/ 0 w 313"/>
                  <a:gd name="T3" fmla="*/ 159 h 495"/>
                  <a:gd name="T4" fmla="*/ 0 w 313"/>
                  <a:gd name="T5" fmla="*/ 163 h 495"/>
                  <a:gd name="T6" fmla="*/ 0 w 313"/>
                  <a:gd name="T7" fmla="*/ 163 h 495"/>
                  <a:gd name="T8" fmla="*/ 101 w 313"/>
                  <a:gd name="T9" fmla="*/ 480 h 495"/>
                  <a:gd name="T10" fmla="*/ 106 w 313"/>
                  <a:gd name="T11" fmla="*/ 486 h 495"/>
                  <a:gd name="T12" fmla="*/ 106 w 313"/>
                  <a:gd name="T13" fmla="*/ 486 h 495"/>
                  <a:gd name="T14" fmla="*/ 106 w 313"/>
                  <a:gd name="T15" fmla="*/ 486 h 495"/>
                  <a:gd name="T16" fmla="*/ 128 w 313"/>
                  <a:gd name="T17" fmla="*/ 495 h 495"/>
                  <a:gd name="T18" fmla="*/ 158 w 313"/>
                  <a:gd name="T19" fmla="*/ 469 h 495"/>
                  <a:gd name="T20" fmla="*/ 156 w 313"/>
                  <a:gd name="T21" fmla="*/ 463 h 495"/>
                  <a:gd name="T22" fmla="*/ 156 w 313"/>
                  <a:gd name="T23" fmla="*/ 463 h 495"/>
                  <a:gd name="T24" fmla="*/ 148 w 313"/>
                  <a:gd name="T25" fmla="*/ 415 h 495"/>
                  <a:gd name="T26" fmla="*/ 191 w 313"/>
                  <a:gd name="T27" fmla="*/ 311 h 495"/>
                  <a:gd name="T28" fmla="*/ 191 w 313"/>
                  <a:gd name="T29" fmla="*/ 310 h 495"/>
                  <a:gd name="T30" fmla="*/ 270 w 313"/>
                  <a:gd name="T31" fmla="*/ 264 h 495"/>
                  <a:gd name="T32" fmla="*/ 313 w 313"/>
                  <a:gd name="T33" fmla="*/ 157 h 495"/>
                  <a:gd name="T34" fmla="*/ 156 w 313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495">
                    <a:moveTo>
                      <a:pt x="156" y="0"/>
                    </a:moveTo>
                    <a:cubicBezTo>
                      <a:pt x="70" y="0"/>
                      <a:pt x="0" y="72"/>
                      <a:pt x="0" y="159"/>
                    </a:cubicBezTo>
                    <a:cubicBezTo>
                      <a:pt x="0" y="159"/>
                      <a:pt x="0" y="163"/>
                      <a:pt x="0" y="163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0" y="283"/>
                      <a:pt x="38" y="389"/>
                      <a:pt x="101" y="480"/>
                    </a:cubicBezTo>
                    <a:cubicBezTo>
                      <a:pt x="102" y="482"/>
                      <a:pt x="104" y="484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11" y="491"/>
                      <a:pt x="119" y="495"/>
                      <a:pt x="128" y="495"/>
                    </a:cubicBezTo>
                    <a:cubicBezTo>
                      <a:pt x="145" y="495"/>
                      <a:pt x="158" y="486"/>
                      <a:pt x="158" y="469"/>
                    </a:cubicBezTo>
                    <a:cubicBezTo>
                      <a:pt x="158" y="465"/>
                      <a:pt x="158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52" y="443"/>
                      <a:pt x="145" y="431"/>
                      <a:pt x="148" y="415"/>
                    </a:cubicBezTo>
                    <a:cubicBezTo>
                      <a:pt x="155" y="374"/>
                      <a:pt x="164" y="339"/>
                      <a:pt x="191" y="311"/>
                    </a:cubicBezTo>
                    <a:cubicBezTo>
                      <a:pt x="191" y="311"/>
                      <a:pt x="191" y="310"/>
                      <a:pt x="191" y="310"/>
                    </a:cubicBezTo>
                    <a:cubicBezTo>
                      <a:pt x="212" y="288"/>
                      <a:pt x="239" y="271"/>
                      <a:pt x="270" y="264"/>
                    </a:cubicBezTo>
                    <a:cubicBezTo>
                      <a:pt x="297" y="236"/>
                      <a:pt x="313" y="198"/>
                      <a:pt x="313" y="157"/>
                    </a:cubicBezTo>
                    <a:cubicBezTo>
                      <a:pt x="313" y="70"/>
                      <a:pt x="243" y="0"/>
                      <a:pt x="156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5" name="Freeform 103"/>
              <p:cNvSpPr>
                <a:spLocks/>
              </p:cNvSpPr>
              <p:nvPr/>
            </p:nvSpPr>
            <p:spPr bwMode="auto">
              <a:xfrm>
                <a:off x="2284413" y="3319463"/>
                <a:ext cx="1177925" cy="1860550"/>
              </a:xfrm>
              <a:custGeom>
                <a:avLst/>
                <a:gdLst>
                  <a:gd name="T0" fmla="*/ 156 w 313"/>
                  <a:gd name="T1" fmla="*/ 0 h 495"/>
                  <a:gd name="T2" fmla="*/ 0 w 313"/>
                  <a:gd name="T3" fmla="*/ 159 h 495"/>
                  <a:gd name="T4" fmla="*/ 0 w 313"/>
                  <a:gd name="T5" fmla="*/ 163 h 495"/>
                  <a:gd name="T6" fmla="*/ 0 w 313"/>
                  <a:gd name="T7" fmla="*/ 163 h 495"/>
                  <a:gd name="T8" fmla="*/ 101 w 313"/>
                  <a:gd name="T9" fmla="*/ 480 h 495"/>
                  <a:gd name="T10" fmla="*/ 106 w 313"/>
                  <a:gd name="T11" fmla="*/ 486 h 495"/>
                  <a:gd name="T12" fmla="*/ 106 w 313"/>
                  <a:gd name="T13" fmla="*/ 486 h 495"/>
                  <a:gd name="T14" fmla="*/ 106 w 313"/>
                  <a:gd name="T15" fmla="*/ 486 h 495"/>
                  <a:gd name="T16" fmla="*/ 128 w 313"/>
                  <a:gd name="T17" fmla="*/ 495 h 495"/>
                  <a:gd name="T18" fmla="*/ 158 w 313"/>
                  <a:gd name="T19" fmla="*/ 469 h 495"/>
                  <a:gd name="T20" fmla="*/ 156 w 313"/>
                  <a:gd name="T21" fmla="*/ 463 h 495"/>
                  <a:gd name="T22" fmla="*/ 156 w 313"/>
                  <a:gd name="T23" fmla="*/ 463 h 495"/>
                  <a:gd name="T24" fmla="*/ 148 w 313"/>
                  <a:gd name="T25" fmla="*/ 415 h 495"/>
                  <a:gd name="T26" fmla="*/ 191 w 313"/>
                  <a:gd name="T27" fmla="*/ 311 h 495"/>
                  <a:gd name="T28" fmla="*/ 191 w 313"/>
                  <a:gd name="T29" fmla="*/ 310 h 495"/>
                  <a:gd name="T30" fmla="*/ 270 w 313"/>
                  <a:gd name="T31" fmla="*/ 264 h 495"/>
                  <a:gd name="T32" fmla="*/ 313 w 313"/>
                  <a:gd name="T33" fmla="*/ 157 h 495"/>
                  <a:gd name="T34" fmla="*/ 156 w 313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495">
                    <a:moveTo>
                      <a:pt x="156" y="0"/>
                    </a:moveTo>
                    <a:cubicBezTo>
                      <a:pt x="70" y="0"/>
                      <a:pt x="0" y="72"/>
                      <a:pt x="0" y="159"/>
                    </a:cubicBezTo>
                    <a:cubicBezTo>
                      <a:pt x="0" y="159"/>
                      <a:pt x="0" y="163"/>
                      <a:pt x="0" y="163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0" y="283"/>
                      <a:pt x="38" y="389"/>
                      <a:pt x="101" y="480"/>
                    </a:cubicBezTo>
                    <a:cubicBezTo>
                      <a:pt x="102" y="482"/>
                      <a:pt x="104" y="484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11" y="491"/>
                      <a:pt x="119" y="495"/>
                      <a:pt x="128" y="495"/>
                    </a:cubicBezTo>
                    <a:cubicBezTo>
                      <a:pt x="145" y="495"/>
                      <a:pt x="158" y="486"/>
                      <a:pt x="158" y="469"/>
                    </a:cubicBezTo>
                    <a:cubicBezTo>
                      <a:pt x="158" y="465"/>
                      <a:pt x="158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52" y="443"/>
                      <a:pt x="145" y="431"/>
                      <a:pt x="148" y="415"/>
                    </a:cubicBezTo>
                    <a:cubicBezTo>
                      <a:pt x="155" y="374"/>
                      <a:pt x="164" y="339"/>
                      <a:pt x="191" y="311"/>
                    </a:cubicBezTo>
                    <a:cubicBezTo>
                      <a:pt x="191" y="311"/>
                      <a:pt x="191" y="310"/>
                      <a:pt x="191" y="310"/>
                    </a:cubicBezTo>
                    <a:cubicBezTo>
                      <a:pt x="212" y="288"/>
                      <a:pt x="239" y="271"/>
                      <a:pt x="270" y="264"/>
                    </a:cubicBezTo>
                    <a:cubicBezTo>
                      <a:pt x="297" y="236"/>
                      <a:pt x="313" y="198"/>
                      <a:pt x="313" y="157"/>
                    </a:cubicBezTo>
                    <a:cubicBezTo>
                      <a:pt x="313" y="70"/>
                      <a:pt x="243" y="0"/>
                      <a:pt x="156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6" name="Freeform 104"/>
              <p:cNvSpPr>
                <a:spLocks/>
              </p:cNvSpPr>
              <p:nvPr/>
            </p:nvSpPr>
            <p:spPr bwMode="auto">
              <a:xfrm>
                <a:off x="2284413" y="3319463"/>
                <a:ext cx="1177925" cy="1860550"/>
              </a:xfrm>
              <a:custGeom>
                <a:avLst/>
                <a:gdLst>
                  <a:gd name="T0" fmla="*/ 156 w 313"/>
                  <a:gd name="T1" fmla="*/ 0 h 495"/>
                  <a:gd name="T2" fmla="*/ 0 w 313"/>
                  <a:gd name="T3" fmla="*/ 159 h 495"/>
                  <a:gd name="T4" fmla="*/ 0 w 313"/>
                  <a:gd name="T5" fmla="*/ 163 h 495"/>
                  <a:gd name="T6" fmla="*/ 0 w 313"/>
                  <a:gd name="T7" fmla="*/ 163 h 495"/>
                  <a:gd name="T8" fmla="*/ 101 w 313"/>
                  <a:gd name="T9" fmla="*/ 480 h 495"/>
                  <a:gd name="T10" fmla="*/ 106 w 313"/>
                  <a:gd name="T11" fmla="*/ 486 h 495"/>
                  <a:gd name="T12" fmla="*/ 106 w 313"/>
                  <a:gd name="T13" fmla="*/ 486 h 495"/>
                  <a:gd name="T14" fmla="*/ 106 w 313"/>
                  <a:gd name="T15" fmla="*/ 486 h 495"/>
                  <a:gd name="T16" fmla="*/ 128 w 313"/>
                  <a:gd name="T17" fmla="*/ 495 h 495"/>
                  <a:gd name="T18" fmla="*/ 158 w 313"/>
                  <a:gd name="T19" fmla="*/ 469 h 495"/>
                  <a:gd name="T20" fmla="*/ 156 w 313"/>
                  <a:gd name="T21" fmla="*/ 463 h 495"/>
                  <a:gd name="T22" fmla="*/ 156 w 313"/>
                  <a:gd name="T23" fmla="*/ 463 h 495"/>
                  <a:gd name="T24" fmla="*/ 148 w 313"/>
                  <a:gd name="T25" fmla="*/ 415 h 495"/>
                  <a:gd name="T26" fmla="*/ 191 w 313"/>
                  <a:gd name="T27" fmla="*/ 311 h 495"/>
                  <a:gd name="T28" fmla="*/ 191 w 313"/>
                  <a:gd name="T29" fmla="*/ 310 h 495"/>
                  <a:gd name="T30" fmla="*/ 270 w 313"/>
                  <a:gd name="T31" fmla="*/ 264 h 495"/>
                  <a:gd name="T32" fmla="*/ 313 w 313"/>
                  <a:gd name="T33" fmla="*/ 157 h 495"/>
                  <a:gd name="T34" fmla="*/ 156 w 313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495">
                    <a:moveTo>
                      <a:pt x="156" y="0"/>
                    </a:moveTo>
                    <a:cubicBezTo>
                      <a:pt x="70" y="0"/>
                      <a:pt x="0" y="72"/>
                      <a:pt x="0" y="159"/>
                    </a:cubicBezTo>
                    <a:cubicBezTo>
                      <a:pt x="0" y="159"/>
                      <a:pt x="0" y="163"/>
                      <a:pt x="0" y="163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0" y="283"/>
                      <a:pt x="38" y="389"/>
                      <a:pt x="101" y="480"/>
                    </a:cubicBezTo>
                    <a:cubicBezTo>
                      <a:pt x="102" y="482"/>
                      <a:pt x="104" y="484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11" y="491"/>
                      <a:pt x="119" y="495"/>
                      <a:pt x="128" y="495"/>
                    </a:cubicBezTo>
                    <a:cubicBezTo>
                      <a:pt x="145" y="495"/>
                      <a:pt x="158" y="486"/>
                      <a:pt x="158" y="469"/>
                    </a:cubicBezTo>
                    <a:cubicBezTo>
                      <a:pt x="158" y="465"/>
                      <a:pt x="158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52" y="443"/>
                      <a:pt x="145" y="431"/>
                      <a:pt x="148" y="415"/>
                    </a:cubicBezTo>
                    <a:cubicBezTo>
                      <a:pt x="155" y="374"/>
                      <a:pt x="164" y="339"/>
                      <a:pt x="191" y="311"/>
                    </a:cubicBezTo>
                    <a:cubicBezTo>
                      <a:pt x="191" y="311"/>
                      <a:pt x="191" y="310"/>
                      <a:pt x="191" y="310"/>
                    </a:cubicBezTo>
                    <a:cubicBezTo>
                      <a:pt x="212" y="288"/>
                      <a:pt x="239" y="271"/>
                      <a:pt x="270" y="264"/>
                    </a:cubicBezTo>
                    <a:cubicBezTo>
                      <a:pt x="297" y="236"/>
                      <a:pt x="313" y="198"/>
                      <a:pt x="313" y="157"/>
                    </a:cubicBezTo>
                    <a:cubicBezTo>
                      <a:pt x="313" y="70"/>
                      <a:pt x="243" y="0"/>
                      <a:pt x="156" y="0"/>
                    </a:cubicBezTo>
                    <a:close/>
                  </a:path>
                </a:pathLst>
              </a:custGeom>
              <a:solidFill>
                <a:srgbClr val="25648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7" name="Freeform 105"/>
              <p:cNvSpPr>
                <a:spLocks/>
              </p:cNvSpPr>
              <p:nvPr/>
            </p:nvSpPr>
            <p:spPr bwMode="auto">
              <a:xfrm>
                <a:off x="3933825" y="3319463"/>
                <a:ext cx="1174750" cy="1860550"/>
              </a:xfrm>
              <a:custGeom>
                <a:avLst/>
                <a:gdLst>
                  <a:gd name="T0" fmla="*/ 156 w 312"/>
                  <a:gd name="T1" fmla="*/ 0 h 495"/>
                  <a:gd name="T2" fmla="*/ 312 w 312"/>
                  <a:gd name="T3" fmla="*/ 159 h 495"/>
                  <a:gd name="T4" fmla="*/ 312 w 312"/>
                  <a:gd name="T5" fmla="*/ 163 h 495"/>
                  <a:gd name="T6" fmla="*/ 312 w 312"/>
                  <a:gd name="T7" fmla="*/ 163 h 495"/>
                  <a:gd name="T8" fmla="*/ 212 w 312"/>
                  <a:gd name="T9" fmla="*/ 480 h 495"/>
                  <a:gd name="T10" fmla="*/ 207 w 312"/>
                  <a:gd name="T11" fmla="*/ 486 h 495"/>
                  <a:gd name="T12" fmla="*/ 207 w 312"/>
                  <a:gd name="T13" fmla="*/ 486 h 495"/>
                  <a:gd name="T14" fmla="*/ 207 w 312"/>
                  <a:gd name="T15" fmla="*/ 486 h 495"/>
                  <a:gd name="T16" fmla="*/ 184 w 312"/>
                  <a:gd name="T17" fmla="*/ 495 h 495"/>
                  <a:gd name="T18" fmla="*/ 154 w 312"/>
                  <a:gd name="T19" fmla="*/ 469 h 495"/>
                  <a:gd name="T20" fmla="*/ 156 w 312"/>
                  <a:gd name="T21" fmla="*/ 463 h 495"/>
                  <a:gd name="T22" fmla="*/ 156 w 312"/>
                  <a:gd name="T23" fmla="*/ 463 h 495"/>
                  <a:gd name="T24" fmla="*/ 165 w 312"/>
                  <a:gd name="T25" fmla="*/ 415 h 495"/>
                  <a:gd name="T26" fmla="*/ 122 w 312"/>
                  <a:gd name="T27" fmla="*/ 311 h 495"/>
                  <a:gd name="T28" fmla="*/ 122 w 312"/>
                  <a:gd name="T29" fmla="*/ 310 h 495"/>
                  <a:gd name="T30" fmla="*/ 42 w 312"/>
                  <a:gd name="T31" fmla="*/ 264 h 495"/>
                  <a:gd name="T32" fmla="*/ 0 w 312"/>
                  <a:gd name="T33" fmla="*/ 157 h 495"/>
                  <a:gd name="T34" fmla="*/ 156 w 312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2" h="495">
                    <a:moveTo>
                      <a:pt x="156" y="0"/>
                    </a:moveTo>
                    <a:cubicBezTo>
                      <a:pt x="242" y="0"/>
                      <a:pt x="312" y="72"/>
                      <a:pt x="312" y="159"/>
                    </a:cubicBezTo>
                    <a:cubicBezTo>
                      <a:pt x="312" y="159"/>
                      <a:pt x="312" y="163"/>
                      <a:pt x="312" y="163"/>
                    </a:cubicBezTo>
                    <a:cubicBezTo>
                      <a:pt x="312" y="163"/>
                      <a:pt x="312" y="163"/>
                      <a:pt x="312" y="163"/>
                    </a:cubicBezTo>
                    <a:cubicBezTo>
                      <a:pt x="312" y="283"/>
                      <a:pt x="275" y="389"/>
                      <a:pt x="212" y="480"/>
                    </a:cubicBezTo>
                    <a:cubicBezTo>
                      <a:pt x="210" y="482"/>
                      <a:pt x="209" y="484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1" y="491"/>
                      <a:pt x="193" y="495"/>
                      <a:pt x="184" y="495"/>
                    </a:cubicBezTo>
                    <a:cubicBezTo>
                      <a:pt x="168" y="495"/>
                      <a:pt x="154" y="486"/>
                      <a:pt x="154" y="469"/>
                    </a:cubicBezTo>
                    <a:cubicBezTo>
                      <a:pt x="154" y="465"/>
                      <a:pt x="155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60" y="443"/>
                      <a:pt x="167" y="431"/>
                      <a:pt x="165" y="415"/>
                    </a:cubicBezTo>
                    <a:cubicBezTo>
                      <a:pt x="158" y="374"/>
                      <a:pt x="148" y="339"/>
                      <a:pt x="122" y="311"/>
                    </a:cubicBezTo>
                    <a:cubicBezTo>
                      <a:pt x="122" y="311"/>
                      <a:pt x="122" y="310"/>
                      <a:pt x="122" y="310"/>
                    </a:cubicBezTo>
                    <a:cubicBezTo>
                      <a:pt x="101" y="288"/>
                      <a:pt x="73" y="271"/>
                      <a:pt x="42" y="264"/>
                    </a:cubicBezTo>
                    <a:cubicBezTo>
                      <a:pt x="16" y="236"/>
                      <a:pt x="0" y="198"/>
                      <a:pt x="0" y="157"/>
                    </a:cubicBezTo>
                    <a:cubicBezTo>
                      <a:pt x="0" y="70"/>
                      <a:pt x="70" y="0"/>
                      <a:pt x="156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8" name="Freeform 106"/>
              <p:cNvSpPr>
                <a:spLocks/>
              </p:cNvSpPr>
              <p:nvPr/>
            </p:nvSpPr>
            <p:spPr bwMode="auto">
              <a:xfrm>
                <a:off x="3933825" y="3319463"/>
                <a:ext cx="1174750" cy="1860550"/>
              </a:xfrm>
              <a:custGeom>
                <a:avLst/>
                <a:gdLst>
                  <a:gd name="T0" fmla="*/ 156 w 312"/>
                  <a:gd name="T1" fmla="*/ 0 h 495"/>
                  <a:gd name="T2" fmla="*/ 312 w 312"/>
                  <a:gd name="T3" fmla="*/ 159 h 495"/>
                  <a:gd name="T4" fmla="*/ 312 w 312"/>
                  <a:gd name="T5" fmla="*/ 163 h 495"/>
                  <a:gd name="T6" fmla="*/ 312 w 312"/>
                  <a:gd name="T7" fmla="*/ 163 h 495"/>
                  <a:gd name="T8" fmla="*/ 212 w 312"/>
                  <a:gd name="T9" fmla="*/ 480 h 495"/>
                  <a:gd name="T10" fmla="*/ 207 w 312"/>
                  <a:gd name="T11" fmla="*/ 486 h 495"/>
                  <a:gd name="T12" fmla="*/ 207 w 312"/>
                  <a:gd name="T13" fmla="*/ 486 h 495"/>
                  <a:gd name="T14" fmla="*/ 207 w 312"/>
                  <a:gd name="T15" fmla="*/ 486 h 495"/>
                  <a:gd name="T16" fmla="*/ 184 w 312"/>
                  <a:gd name="T17" fmla="*/ 495 h 495"/>
                  <a:gd name="T18" fmla="*/ 154 w 312"/>
                  <a:gd name="T19" fmla="*/ 469 h 495"/>
                  <a:gd name="T20" fmla="*/ 156 w 312"/>
                  <a:gd name="T21" fmla="*/ 463 h 495"/>
                  <a:gd name="T22" fmla="*/ 156 w 312"/>
                  <a:gd name="T23" fmla="*/ 463 h 495"/>
                  <a:gd name="T24" fmla="*/ 165 w 312"/>
                  <a:gd name="T25" fmla="*/ 415 h 495"/>
                  <a:gd name="T26" fmla="*/ 122 w 312"/>
                  <a:gd name="T27" fmla="*/ 311 h 495"/>
                  <a:gd name="T28" fmla="*/ 122 w 312"/>
                  <a:gd name="T29" fmla="*/ 310 h 495"/>
                  <a:gd name="T30" fmla="*/ 42 w 312"/>
                  <a:gd name="T31" fmla="*/ 264 h 495"/>
                  <a:gd name="T32" fmla="*/ 0 w 312"/>
                  <a:gd name="T33" fmla="*/ 157 h 495"/>
                  <a:gd name="T34" fmla="*/ 156 w 312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2" h="495">
                    <a:moveTo>
                      <a:pt x="156" y="0"/>
                    </a:moveTo>
                    <a:cubicBezTo>
                      <a:pt x="242" y="0"/>
                      <a:pt x="312" y="72"/>
                      <a:pt x="312" y="159"/>
                    </a:cubicBezTo>
                    <a:cubicBezTo>
                      <a:pt x="312" y="159"/>
                      <a:pt x="312" y="163"/>
                      <a:pt x="312" y="163"/>
                    </a:cubicBezTo>
                    <a:cubicBezTo>
                      <a:pt x="312" y="163"/>
                      <a:pt x="312" y="163"/>
                      <a:pt x="312" y="163"/>
                    </a:cubicBezTo>
                    <a:cubicBezTo>
                      <a:pt x="312" y="283"/>
                      <a:pt x="275" y="389"/>
                      <a:pt x="212" y="480"/>
                    </a:cubicBezTo>
                    <a:cubicBezTo>
                      <a:pt x="210" y="482"/>
                      <a:pt x="209" y="484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1" y="491"/>
                      <a:pt x="193" y="495"/>
                      <a:pt x="184" y="495"/>
                    </a:cubicBezTo>
                    <a:cubicBezTo>
                      <a:pt x="168" y="495"/>
                      <a:pt x="154" y="486"/>
                      <a:pt x="154" y="469"/>
                    </a:cubicBezTo>
                    <a:cubicBezTo>
                      <a:pt x="154" y="465"/>
                      <a:pt x="155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60" y="443"/>
                      <a:pt x="167" y="431"/>
                      <a:pt x="165" y="415"/>
                    </a:cubicBezTo>
                    <a:cubicBezTo>
                      <a:pt x="158" y="374"/>
                      <a:pt x="148" y="339"/>
                      <a:pt x="122" y="311"/>
                    </a:cubicBezTo>
                    <a:cubicBezTo>
                      <a:pt x="122" y="311"/>
                      <a:pt x="122" y="310"/>
                      <a:pt x="122" y="310"/>
                    </a:cubicBezTo>
                    <a:cubicBezTo>
                      <a:pt x="101" y="288"/>
                      <a:pt x="73" y="271"/>
                      <a:pt x="42" y="264"/>
                    </a:cubicBezTo>
                    <a:cubicBezTo>
                      <a:pt x="16" y="236"/>
                      <a:pt x="0" y="198"/>
                      <a:pt x="0" y="157"/>
                    </a:cubicBezTo>
                    <a:cubicBezTo>
                      <a:pt x="0" y="70"/>
                      <a:pt x="70" y="0"/>
                      <a:pt x="156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9" name="Freeform 107"/>
              <p:cNvSpPr>
                <a:spLocks/>
              </p:cNvSpPr>
              <p:nvPr/>
            </p:nvSpPr>
            <p:spPr bwMode="auto">
              <a:xfrm>
                <a:off x="3933825" y="3319463"/>
                <a:ext cx="1174750" cy="1860550"/>
              </a:xfrm>
              <a:custGeom>
                <a:avLst/>
                <a:gdLst>
                  <a:gd name="T0" fmla="*/ 156 w 312"/>
                  <a:gd name="T1" fmla="*/ 0 h 495"/>
                  <a:gd name="T2" fmla="*/ 312 w 312"/>
                  <a:gd name="T3" fmla="*/ 159 h 495"/>
                  <a:gd name="T4" fmla="*/ 312 w 312"/>
                  <a:gd name="T5" fmla="*/ 163 h 495"/>
                  <a:gd name="T6" fmla="*/ 312 w 312"/>
                  <a:gd name="T7" fmla="*/ 163 h 495"/>
                  <a:gd name="T8" fmla="*/ 212 w 312"/>
                  <a:gd name="T9" fmla="*/ 480 h 495"/>
                  <a:gd name="T10" fmla="*/ 207 w 312"/>
                  <a:gd name="T11" fmla="*/ 486 h 495"/>
                  <a:gd name="T12" fmla="*/ 207 w 312"/>
                  <a:gd name="T13" fmla="*/ 486 h 495"/>
                  <a:gd name="T14" fmla="*/ 207 w 312"/>
                  <a:gd name="T15" fmla="*/ 486 h 495"/>
                  <a:gd name="T16" fmla="*/ 184 w 312"/>
                  <a:gd name="T17" fmla="*/ 495 h 495"/>
                  <a:gd name="T18" fmla="*/ 154 w 312"/>
                  <a:gd name="T19" fmla="*/ 469 h 495"/>
                  <a:gd name="T20" fmla="*/ 156 w 312"/>
                  <a:gd name="T21" fmla="*/ 463 h 495"/>
                  <a:gd name="T22" fmla="*/ 156 w 312"/>
                  <a:gd name="T23" fmla="*/ 463 h 495"/>
                  <a:gd name="T24" fmla="*/ 165 w 312"/>
                  <a:gd name="T25" fmla="*/ 415 h 495"/>
                  <a:gd name="T26" fmla="*/ 122 w 312"/>
                  <a:gd name="T27" fmla="*/ 311 h 495"/>
                  <a:gd name="T28" fmla="*/ 122 w 312"/>
                  <a:gd name="T29" fmla="*/ 310 h 495"/>
                  <a:gd name="T30" fmla="*/ 42 w 312"/>
                  <a:gd name="T31" fmla="*/ 264 h 495"/>
                  <a:gd name="T32" fmla="*/ 0 w 312"/>
                  <a:gd name="T33" fmla="*/ 157 h 495"/>
                  <a:gd name="T34" fmla="*/ 156 w 312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2" h="495">
                    <a:moveTo>
                      <a:pt x="156" y="0"/>
                    </a:moveTo>
                    <a:cubicBezTo>
                      <a:pt x="242" y="0"/>
                      <a:pt x="312" y="72"/>
                      <a:pt x="312" y="159"/>
                    </a:cubicBezTo>
                    <a:cubicBezTo>
                      <a:pt x="312" y="159"/>
                      <a:pt x="312" y="163"/>
                      <a:pt x="312" y="163"/>
                    </a:cubicBezTo>
                    <a:cubicBezTo>
                      <a:pt x="312" y="163"/>
                      <a:pt x="312" y="163"/>
                      <a:pt x="312" y="163"/>
                    </a:cubicBezTo>
                    <a:cubicBezTo>
                      <a:pt x="312" y="283"/>
                      <a:pt x="275" y="389"/>
                      <a:pt x="212" y="480"/>
                    </a:cubicBezTo>
                    <a:cubicBezTo>
                      <a:pt x="210" y="482"/>
                      <a:pt x="209" y="484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1" y="491"/>
                      <a:pt x="193" y="495"/>
                      <a:pt x="184" y="495"/>
                    </a:cubicBezTo>
                    <a:cubicBezTo>
                      <a:pt x="168" y="495"/>
                      <a:pt x="154" y="486"/>
                      <a:pt x="154" y="469"/>
                    </a:cubicBezTo>
                    <a:cubicBezTo>
                      <a:pt x="154" y="465"/>
                      <a:pt x="155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60" y="443"/>
                      <a:pt x="167" y="431"/>
                      <a:pt x="165" y="415"/>
                    </a:cubicBezTo>
                    <a:cubicBezTo>
                      <a:pt x="158" y="374"/>
                      <a:pt x="148" y="339"/>
                      <a:pt x="122" y="311"/>
                    </a:cubicBezTo>
                    <a:cubicBezTo>
                      <a:pt x="122" y="311"/>
                      <a:pt x="122" y="310"/>
                      <a:pt x="122" y="310"/>
                    </a:cubicBezTo>
                    <a:cubicBezTo>
                      <a:pt x="101" y="288"/>
                      <a:pt x="73" y="271"/>
                      <a:pt x="42" y="264"/>
                    </a:cubicBezTo>
                    <a:cubicBezTo>
                      <a:pt x="16" y="236"/>
                      <a:pt x="0" y="198"/>
                      <a:pt x="0" y="157"/>
                    </a:cubicBezTo>
                    <a:cubicBezTo>
                      <a:pt x="0" y="70"/>
                      <a:pt x="70" y="0"/>
                      <a:pt x="156" y="0"/>
                    </a:cubicBezTo>
                    <a:close/>
                  </a:path>
                </a:pathLst>
              </a:custGeom>
              <a:solidFill>
                <a:srgbClr val="25648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0" name="Freeform 108"/>
              <p:cNvSpPr>
                <a:spLocks/>
              </p:cNvSpPr>
              <p:nvPr/>
            </p:nvSpPr>
            <p:spPr bwMode="auto">
              <a:xfrm>
                <a:off x="2597150" y="412750"/>
                <a:ext cx="2244725" cy="4105275"/>
              </a:xfrm>
              <a:custGeom>
                <a:avLst/>
                <a:gdLst>
                  <a:gd name="T0" fmla="*/ 298 w 596"/>
                  <a:gd name="T1" fmla="*/ 1092 h 1092"/>
                  <a:gd name="T2" fmla="*/ 159 w 596"/>
                  <a:gd name="T3" fmla="*/ 1092 h 1092"/>
                  <a:gd name="T4" fmla="*/ 21 w 596"/>
                  <a:gd name="T5" fmla="*/ 513 h 1092"/>
                  <a:gd name="T6" fmla="*/ 298 w 596"/>
                  <a:gd name="T7" fmla="*/ 0 h 1092"/>
                  <a:gd name="T8" fmla="*/ 299 w 596"/>
                  <a:gd name="T9" fmla="*/ 0 h 1092"/>
                  <a:gd name="T10" fmla="*/ 575 w 596"/>
                  <a:gd name="T11" fmla="*/ 513 h 1092"/>
                  <a:gd name="T12" fmla="*/ 437 w 596"/>
                  <a:gd name="T13" fmla="*/ 1092 h 1092"/>
                  <a:gd name="T14" fmla="*/ 298 w 596"/>
                  <a:gd name="T15" fmla="*/ 1092 h 1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6" h="1092">
                    <a:moveTo>
                      <a:pt x="298" y="1092"/>
                    </a:moveTo>
                    <a:cubicBezTo>
                      <a:pt x="159" y="1092"/>
                      <a:pt x="159" y="1092"/>
                      <a:pt x="159" y="1092"/>
                    </a:cubicBezTo>
                    <a:cubicBezTo>
                      <a:pt x="31" y="824"/>
                      <a:pt x="21" y="513"/>
                      <a:pt x="21" y="513"/>
                    </a:cubicBezTo>
                    <a:cubicBezTo>
                      <a:pt x="0" y="212"/>
                      <a:pt x="298" y="0"/>
                      <a:pt x="298" y="0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9" y="0"/>
                      <a:pt x="596" y="212"/>
                      <a:pt x="575" y="513"/>
                    </a:cubicBezTo>
                    <a:cubicBezTo>
                      <a:pt x="575" y="513"/>
                      <a:pt x="566" y="824"/>
                      <a:pt x="437" y="1092"/>
                    </a:cubicBezTo>
                    <a:lnTo>
                      <a:pt x="298" y="1092"/>
                    </a:lnTo>
                    <a:close/>
                  </a:path>
                </a:pathLst>
              </a:custGeom>
              <a:solidFill>
                <a:srgbClr val="358FC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1" name="Freeform 109"/>
              <p:cNvSpPr>
                <a:spLocks/>
              </p:cNvSpPr>
              <p:nvPr/>
            </p:nvSpPr>
            <p:spPr bwMode="auto">
              <a:xfrm>
                <a:off x="2728913" y="2792413"/>
                <a:ext cx="1987550" cy="647700"/>
              </a:xfrm>
              <a:custGeom>
                <a:avLst/>
                <a:gdLst>
                  <a:gd name="T0" fmla="*/ 508 w 528"/>
                  <a:gd name="T1" fmla="*/ 124 h 172"/>
                  <a:gd name="T2" fmla="*/ 528 w 528"/>
                  <a:gd name="T3" fmla="*/ 0 h 172"/>
                  <a:gd name="T4" fmla="*/ 248 w 528"/>
                  <a:gd name="T5" fmla="*/ 66 h 172"/>
                  <a:gd name="T6" fmla="*/ 0 w 528"/>
                  <a:gd name="T7" fmla="*/ 15 h 172"/>
                  <a:gd name="T8" fmla="*/ 21 w 528"/>
                  <a:gd name="T9" fmla="*/ 136 h 172"/>
                  <a:gd name="T10" fmla="*/ 248 w 528"/>
                  <a:gd name="T11" fmla="*/ 172 h 172"/>
                  <a:gd name="T12" fmla="*/ 508 w 528"/>
                  <a:gd name="T13" fmla="*/ 124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8" h="172">
                    <a:moveTo>
                      <a:pt x="508" y="124"/>
                    </a:moveTo>
                    <a:cubicBezTo>
                      <a:pt x="517" y="79"/>
                      <a:pt x="524" y="36"/>
                      <a:pt x="528" y="0"/>
                    </a:cubicBezTo>
                    <a:cubicBezTo>
                      <a:pt x="444" y="42"/>
                      <a:pt x="349" y="66"/>
                      <a:pt x="248" y="66"/>
                    </a:cubicBezTo>
                    <a:cubicBezTo>
                      <a:pt x="160" y="66"/>
                      <a:pt x="76" y="48"/>
                      <a:pt x="0" y="15"/>
                    </a:cubicBezTo>
                    <a:cubicBezTo>
                      <a:pt x="5" y="51"/>
                      <a:pt x="12" y="92"/>
                      <a:pt x="21" y="136"/>
                    </a:cubicBezTo>
                    <a:cubicBezTo>
                      <a:pt x="92" y="159"/>
                      <a:pt x="169" y="172"/>
                      <a:pt x="248" y="172"/>
                    </a:cubicBezTo>
                    <a:cubicBezTo>
                      <a:pt x="340" y="172"/>
                      <a:pt x="427" y="155"/>
                      <a:pt x="508" y="124"/>
                    </a:cubicBezTo>
                    <a:close/>
                  </a:path>
                </a:pathLst>
              </a:custGeom>
              <a:solidFill>
                <a:srgbClr val="25648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2" name="Freeform 110"/>
              <p:cNvSpPr>
                <a:spLocks/>
              </p:cNvSpPr>
              <p:nvPr/>
            </p:nvSpPr>
            <p:spPr bwMode="auto">
              <a:xfrm>
                <a:off x="2668588" y="1962150"/>
                <a:ext cx="2100262" cy="530225"/>
              </a:xfrm>
              <a:custGeom>
                <a:avLst/>
                <a:gdLst>
                  <a:gd name="T0" fmla="*/ 557 w 558"/>
                  <a:gd name="T1" fmla="*/ 80 h 141"/>
                  <a:gd name="T2" fmla="*/ 552 w 558"/>
                  <a:gd name="T3" fmla="*/ 0 h 141"/>
                  <a:gd name="T4" fmla="*/ 278 w 558"/>
                  <a:gd name="T5" fmla="*/ 62 h 141"/>
                  <a:gd name="T6" fmla="*/ 6 w 558"/>
                  <a:gd name="T7" fmla="*/ 1 h 141"/>
                  <a:gd name="T8" fmla="*/ 2 w 558"/>
                  <a:gd name="T9" fmla="*/ 92 h 141"/>
                  <a:gd name="T10" fmla="*/ 264 w 558"/>
                  <a:gd name="T11" fmla="*/ 141 h 141"/>
                  <a:gd name="T12" fmla="*/ 557 w 558"/>
                  <a:gd name="T13" fmla="*/ 8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8" h="141">
                    <a:moveTo>
                      <a:pt x="557" y="80"/>
                    </a:moveTo>
                    <a:cubicBezTo>
                      <a:pt x="558" y="53"/>
                      <a:pt x="556" y="26"/>
                      <a:pt x="552" y="0"/>
                    </a:cubicBezTo>
                    <a:cubicBezTo>
                      <a:pt x="469" y="40"/>
                      <a:pt x="376" y="62"/>
                      <a:pt x="278" y="62"/>
                    </a:cubicBezTo>
                    <a:cubicBezTo>
                      <a:pt x="181" y="62"/>
                      <a:pt x="88" y="40"/>
                      <a:pt x="6" y="1"/>
                    </a:cubicBezTo>
                    <a:cubicBezTo>
                      <a:pt x="2" y="31"/>
                      <a:pt x="0" y="61"/>
                      <a:pt x="2" y="92"/>
                    </a:cubicBezTo>
                    <a:cubicBezTo>
                      <a:pt x="84" y="123"/>
                      <a:pt x="172" y="141"/>
                      <a:pt x="264" y="141"/>
                    </a:cubicBezTo>
                    <a:cubicBezTo>
                      <a:pt x="368" y="141"/>
                      <a:pt x="467" y="119"/>
                      <a:pt x="557" y="80"/>
                    </a:cubicBezTo>
                    <a:close/>
                  </a:path>
                </a:pathLst>
              </a:custGeom>
              <a:solidFill>
                <a:srgbClr val="25648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3" name="Oval 111"/>
              <p:cNvSpPr>
                <a:spLocks noChangeArrowheads="1"/>
              </p:cNvSpPr>
              <p:nvPr/>
            </p:nvSpPr>
            <p:spPr bwMode="auto">
              <a:xfrm>
                <a:off x="3587750" y="2214563"/>
                <a:ext cx="255587" cy="255588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4" name="Oval 112"/>
              <p:cNvSpPr>
                <a:spLocks noChangeArrowheads="1"/>
              </p:cNvSpPr>
              <p:nvPr/>
            </p:nvSpPr>
            <p:spPr bwMode="auto">
              <a:xfrm>
                <a:off x="3587750" y="2214563"/>
                <a:ext cx="255587" cy="255588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5" name="Oval 113"/>
              <p:cNvSpPr>
                <a:spLocks noChangeArrowheads="1"/>
              </p:cNvSpPr>
              <p:nvPr/>
            </p:nvSpPr>
            <p:spPr bwMode="auto">
              <a:xfrm>
                <a:off x="3587750" y="2214563"/>
                <a:ext cx="255587" cy="255588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6" name="Oval 114"/>
              <p:cNvSpPr>
                <a:spLocks noChangeArrowheads="1"/>
              </p:cNvSpPr>
              <p:nvPr/>
            </p:nvSpPr>
            <p:spPr bwMode="auto">
              <a:xfrm>
                <a:off x="3602038" y="2635250"/>
                <a:ext cx="207962" cy="203200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7" name="Oval 115"/>
              <p:cNvSpPr>
                <a:spLocks noChangeArrowheads="1"/>
              </p:cNvSpPr>
              <p:nvPr/>
            </p:nvSpPr>
            <p:spPr bwMode="auto">
              <a:xfrm>
                <a:off x="3602038" y="2635250"/>
                <a:ext cx="207962" cy="203200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8" name="Oval 116"/>
              <p:cNvSpPr>
                <a:spLocks noChangeArrowheads="1"/>
              </p:cNvSpPr>
              <p:nvPr/>
            </p:nvSpPr>
            <p:spPr bwMode="auto">
              <a:xfrm>
                <a:off x="3602038" y="2635250"/>
                <a:ext cx="207962" cy="20320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9" name="Oval 117"/>
              <p:cNvSpPr>
                <a:spLocks noChangeArrowheads="1"/>
              </p:cNvSpPr>
              <p:nvPr/>
            </p:nvSpPr>
            <p:spPr bwMode="auto">
              <a:xfrm>
                <a:off x="3602038" y="2987675"/>
                <a:ext cx="207962" cy="203200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0" name="Oval 118"/>
              <p:cNvSpPr>
                <a:spLocks noChangeArrowheads="1"/>
              </p:cNvSpPr>
              <p:nvPr/>
            </p:nvSpPr>
            <p:spPr bwMode="auto">
              <a:xfrm>
                <a:off x="3602038" y="2987675"/>
                <a:ext cx="207962" cy="203200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1" name="Oval 119"/>
              <p:cNvSpPr>
                <a:spLocks noChangeArrowheads="1"/>
              </p:cNvSpPr>
              <p:nvPr/>
            </p:nvSpPr>
            <p:spPr bwMode="auto">
              <a:xfrm>
                <a:off x="3602038" y="2987675"/>
                <a:ext cx="207962" cy="20320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2" name="Freeform 120"/>
              <p:cNvSpPr>
                <a:spLocks/>
              </p:cNvSpPr>
              <p:nvPr/>
            </p:nvSpPr>
            <p:spPr bwMode="auto">
              <a:xfrm>
                <a:off x="3568700" y="3319463"/>
                <a:ext cx="293687" cy="1863725"/>
              </a:xfrm>
              <a:custGeom>
                <a:avLst/>
                <a:gdLst>
                  <a:gd name="T0" fmla="*/ 77 w 78"/>
                  <a:gd name="T1" fmla="*/ 48 h 496"/>
                  <a:gd name="T2" fmla="*/ 78 w 78"/>
                  <a:gd name="T3" fmla="*/ 39 h 496"/>
                  <a:gd name="T4" fmla="*/ 39 w 78"/>
                  <a:gd name="T5" fmla="*/ 0 h 496"/>
                  <a:gd name="T6" fmla="*/ 0 w 78"/>
                  <a:gd name="T7" fmla="*/ 40 h 496"/>
                  <a:gd name="T8" fmla="*/ 18 w 78"/>
                  <a:gd name="T9" fmla="*/ 475 h 496"/>
                  <a:gd name="T10" fmla="*/ 19 w 78"/>
                  <a:gd name="T11" fmla="*/ 475 h 496"/>
                  <a:gd name="T12" fmla="*/ 19 w 78"/>
                  <a:gd name="T13" fmla="*/ 475 h 496"/>
                  <a:gd name="T14" fmla="*/ 40 w 78"/>
                  <a:gd name="T15" fmla="*/ 496 h 496"/>
                  <a:gd name="T16" fmla="*/ 61 w 78"/>
                  <a:gd name="T17" fmla="*/ 475 h 496"/>
                  <a:gd name="T18" fmla="*/ 61 w 78"/>
                  <a:gd name="T19" fmla="*/ 475 h 496"/>
                  <a:gd name="T20" fmla="*/ 61 w 78"/>
                  <a:gd name="T21" fmla="*/ 475 h 496"/>
                  <a:gd name="T22" fmla="*/ 77 w 78"/>
                  <a:gd name="T23" fmla="*/ 48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496">
                    <a:moveTo>
                      <a:pt x="77" y="48"/>
                    </a:moveTo>
                    <a:cubicBezTo>
                      <a:pt x="77" y="45"/>
                      <a:pt x="78" y="42"/>
                      <a:pt x="78" y="39"/>
                    </a:cubicBezTo>
                    <a:cubicBezTo>
                      <a:pt x="78" y="18"/>
                      <a:pt x="60" y="0"/>
                      <a:pt x="39" y="0"/>
                    </a:cubicBezTo>
                    <a:cubicBezTo>
                      <a:pt x="17" y="0"/>
                      <a:pt x="0" y="18"/>
                      <a:pt x="0" y="40"/>
                    </a:cubicBezTo>
                    <a:cubicBezTo>
                      <a:pt x="18" y="475"/>
                      <a:pt x="18" y="475"/>
                      <a:pt x="18" y="475"/>
                    </a:cubicBezTo>
                    <a:cubicBezTo>
                      <a:pt x="19" y="475"/>
                      <a:pt x="19" y="475"/>
                      <a:pt x="19" y="475"/>
                    </a:cubicBezTo>
                    <a:cubicBezTo>
                      <a:pt x="19" y="475"/>
                      <a:pt x="19" y="475"/>
                      <a:pt x="19" y="475"/>
                    </a:cubicBezTo>
                    <a:cubicBezTo>
                      <a:pt x="19" y="487"/>
                      <a:pt x="29" y="496"/>
                      <a:pt x="40" y="496"/>
                    </a:cubicBezTo>
                    <a:cubicBezTo>
                      <a:pt x="52" y="496"/>
                      <a:pt x="61" y="487"/>
                      <a:pt x="61" y="475"/>
                    </a:cubicBezTo>
                    <a:cubicBezTo>
                      <a:pt x="61" y="475"/>
                      <a:pt x="61" y="475"/>
                      <a:pt x="61" y="475"/>
                    </a:cubicBezTo>
                    <a:cubicBezTo>
                      <a:pt x="61" y="475"/>
                      <a:pt x="61" y="475"/>
                      <a:pt x="61" y="475"/>
                    </a:cubicBezTo>
                    <a:lnTo>
                      <a:pt x="77" y="48"/>
                    </a:lnTo>
                    <a:close/>
                  </a:path>
                </a:pathLst>
              </a:custGeom>
              <a:solidFill>
                <a:srgbClr val="25648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3" name="Oval 121"/>
              <p:cNvSpPr>
                <a:spLocks noChangeArrowheads="1"/>
              </p:cNvSpPr>
              <p:nvPr/>
            </p:nvSpPr>
            <p:spPr bwMode="auto">
              <a:xfrm>
                <a:off x="3360738" y="1187450"/>
                <a:ext cx="735012" cy="7334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4" name="Freeform 122"/>
              <p:cNvSpPr>
                <a:spLocks noEditPoints="1"/>
              </p:cNvSpPr>
              <p:nvPr/>
            </p:nvSpPr>
            <p:spPr bwMode="auto">
              <a:xfrm>
                <a:off x="3319464" y="1157290"/>
                <a:ext cx="790576" cy="790576"/>
              </a:xfrm>
              <a:custGeom>
                <a:avLst/>
                <a:gdLst>
                  <a:gd name="T0" fmla="*/ 105 w 210"/>
                  <a:gd name="T1" fmla="*/ 0 h 210"/>
                  <a:gd name="T2" fmla="*/ 0 w 210"/>
                  <a:gd name="T3" fmla="*/ 105 h 210"/>
                  <a:gd name="T4" fmla="*/ 105 w 210"/>
                  <a:gd name="T5" fmla="*/ 210 h 210"/>
                  <a:gd name="T6" fmla="*/ 210 w 210"/>
                  <a:gd name="T7" fmla="*/ 105 h 210"/>
                  <a:gd name="T8" fmla="*/ 105 w 210"/>
                  <a:gd name="T9" fmla="*/ 0 h 210"/>
                  <a:gd name="T10" fmla="*/ 105 w 210"/>
                  <a:gd name="T11" fmla="*/ 193 h 210"/>
                  <a:gd name="T12" fmla="*/ 17 w 210"/>
                  <a:gd name="T13" fmla="*/ 105 h 210"/>
                  <a:gd name="T14" fmla="*/ 105 w 210"/>
                  <a:gd name="T15" fmla="*/ 18 h 210"/>
                  <a:gd name="T16" fmla="*/ 192 w 210"/>
                  <a:gd name="T17" fmla="*/ 105 h 210"/>
                  <a:gd name="T18" fmla="*/ 105 w 210"/>
                  <a:gd name="T19" fmla="*/ 19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0" h="210">
                    <a:moveTo>
                      <a:pt x="105" y="0"/>
                    </a:moveTo>
                    <a:cubicBezTo>
                      <a:pt x="47" y="0"/>
                      <a:pt x="0" y="47"/>
                      <a:pt x="0" y="105"/>
                    </a:cubicBezTo>
                    <a:cubicBezTo>
                      <a:pt x="0" y="163"/>
                      <a:pt x="47" y="210"/>
                      <a:pt x="105" y="210"/>
                    </a:cubicBezTo>
                    <a:cubicBezTo>
                      <a:pt x="163" y="210"/>
                      <a:pt x="210" y="163"/>
                      <a:pt x="210" y="105"/>
                    </a:cubicBezTo>
                    <a:cubicBezTo>
                      <a:pt x="210" y="47"/>
                      <a:pt x="163" y="0"/>
                      <a:pt x="105" y="0"/>
                    </a:cubicBezTo>
                    <a:close/>
                    <a:moveTo>
                      <a:pt x="105" y="193"/>
                    </a:moveTo>
                    <a:cubicBezTo>
                      <a:pt x="56" y="193"/>
                      <a:pt x="17" y="154"/>
                      <a:pt x="17" y="105"/>
                    </a:cubicBezTo>
                    <a:cubicBezTo>
                      <a:pt x="17" y="57"/>
                      <a:pt x="56" y="18"/>
                      <a:pt x="105" y="18"/>
                    </a:cubicBezTo>
                    <a:cubicBezTo>
                      <a:pt x="153" y="18"/>
                      <a:pt x="192" y="57"/>
                      <a:pt x="192" y="105"/>
                    </a:cubicBezTo>
                    <a:cubicBezTo>
                      <a:pt x="192" y="154"/>
                      <a:pt x="153" y="193"/>
                      <a:pt x="105" y="193"/>
                    </a:cubicBezTo>
                    <a:close/>
                  </a:path>
                </a:pathLst>
              </a:custGeom>
              <a:solidFill>
                <a:srgbClr val="2E5C5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400" name="Group 399"/>
          <p:cNvGrpSpPr/>
          <p:nvPr/>
        </p:nvGrpSpPr>
        <p:grpSpPr>
          <a:xfrm>
            <a:off x="9531776" y="1191097"/>
            <a:ext cx="2319339" cy="2253591"/>
            <a:chOff x="3690938" y="436563"/>
            <a:chExt cx="5264150" cy="5114925"/>
          </a:xfrm>
        </p:grpSpPr>
        <p:sp>
          <p:nvSpPr>
            <p:cNvPr id="401" name="Freeform 400"/>
            <p:cNvSpPr>
              <a:spLocks noEditPoints="1"/>
            </p:cNvSpPr>
            <p:nvPr/>
          </p:nvSpPr>
          <p:spPr bwMode="auto">
            <a:xfrm>
              <a:off x="3690938" y="436563"/>
              <a:ext cx="5264150" cy="5114925"/>
            </a:xfrm>
            <a:custGeom>
              <a:avLst/>
              <a:gdLst>
                <a:gd name="T0" fmla="*/ 2355 w 2519"/>
                <a:gd name="T1" fmla="*/ 1508 h 2448"/>
                <a:gd name="T2" fmla="*/ 2189 w 2519"/>
                <a:gd name="T3" fmla="*/ 1879 h 2448"/>
                <a:gd name="T4" fmla="*/ 2175 w 2519"/>
                <a:gd name="T5" fmla="*/ 1942 h 2448"/>
                <a:gd name="T6" fmla="*/ 2012 w 2519"/>
                <a:gd name="T7" fmla="*/ 2110 h 2448"/>
                <a:gd name="T8" fmla="*/ 1952 w 2519"/>
                <a:gd name="T9" fmla="*/ 2246 h 2448"/>
                <a:gd name="T10" fmla="*/ 1892 w 2519"/>
                <a:gd name="T11" fmla="*/ 2214 h 2448"/>
                <a:gd name="T12" fmla="*/ 1571 w 2519"/>
                <a:gd name="T13" fmla="*/ 2367 h 2448"/>
                <a:gd name="T14" fmla="*/ 1499 w 2519"/>
                <a:gd name="T15" fmla="*/ 2401 h 2448"/>
                <a:gd name="T16" fmla="*/ 1365 w 2519"/>
                <a:gd name="T17" fmla="*/ 2378 h 2448"/>
                <a:gd name="T18" fmla="*/ 856 w 2519"/>
                <a:gd name="T19" fmla="*/ 2171 h 2448"/>
                <a:gd name="T20" fmla="*/ 337 w 2519"/>
                <a:gd name="T21" fmla="*/ 775 h 2448"/>
                <a:gd name="T22" fmla="*/ 1155 w 2519"/>
                <a:gd name="T23" fmla="*/ 132 h 2448"/>
                <a:gd name="T24" fmla="*/ 1223 w 2519"/>
                <a:gd name="T25" fmla="*/ 75 h 2448"/>
                <a:gd name="T26" fmla="*/ 1380 w 2519"/>
                <a:gd name="T27" fmla="*/ 119 h 2448"/>
                <a:gd name="T28" fmla="*/ 1517 w 2519"/>
                <a:gd name="T29" fmla="*/ 98 h 2448"/>
                <a:gd name="T30" fmla="*/ 1927 w 2519"/>
                <a:gd name="T31" fmla="*/ 444 h 2448"/>
                <a:gd name="T32" fmla="*/ 2125 w 2519"/>
                <a:gd name="T33" fmla="*/ 591 h 2448"/>
                <a:gd name="T34" fmla="*/ 2125 w 2519"/>
                <a:gd name="T35" fmla="*/ 591 h 2448"/>
                <a:gd name="T36" fmla="*/ 1690 w 2519"/>
                <a:gd name="T37" fmla="*/ 393 h 2448"/>
                <a:gd name="T38" fmla="*/ 195 w 2519"/>
                <a:gd name="T39" fmla="*/ 1086 h 2448"/>
                <a:gd name="T40" fmla="*/ 163 w 2519"/>
                <a:gd name="T41" fmla="*/ 1009 h 2448"/>
                <a:gd name="T42" fmla="*/ 201 w 2519"/>
                <a:gd name="T43" fmla="*/ 764 h 2448"/>
                <a:gd name="T44" fmla="*/ 337 w 2519"/>
                <a:gd name="T45" fmla="*/ 775 h 2448"/>
                <a:gd name="T46" fmla="*/ 1384 w 2519"/>
                <a:gd name="T47" fmla="*/ 66 h 2448"/>
                <a:gd name="T48" fmla="*/ 1147 w 2519"/>
                <a:gd name="T49" fmla="*/ 0 h 2448"/>
                <a:gd name="T50" fmla="*/ 1064 w 2519"/>
                <a:gd name="T51" fmla="*/ 79 h 2448"/>
                <a:gd name="T52" fmla="*/ 141 w 2519"/>
                <a:gd name="T53" fmla="*/ 925 h 2448"/>
                <a:gd name="T54" fmla="*/ 83 w 2519"/>
                <a:gd name="T55" fmla="*/ 1247 h 2448"/>
                <a:gd name="T56" fmla="*/ 1468 w 2519"/>
                <a:gd name="T57" fmla="*/ 2434 h 2448"/>
                <a:gd name="T58" fmla="*/ 1476 w 2519"/>
                <a:gd name="T59" fmla="*/ 2447 h 2448"/>
                <a:gd name="T60" fmla="*/ 1604 w 2519"/>
                <a:gd name="T61" fmla="*/ 2447 h 2448"/>
                <a:gd name="T62" fmla="*/ 1599 w 2519"/>
                <a:gd name="T63" fmla="*/ 2406 h 2448"/>
                <a:gd name="T64" fmla="*/ 1941 w 2519"/>
                <a:gd name="T65" fmla="*/ 2315 h 2448"/>
                <a:gd name="T66" fmla="*/ 2028 w 2519"/>
                <a:gd name="T67" fmla="*/ 2212 h 2448"/>
                <a:gd name="T68" fmla="*/ 2102 w 2519"/>
                <a:gd name="T69" fmla="*/ 2227 h 2448"/>
                <a:gd name="T70" fmla="*/ 2154 w 2519"/>
                <a:gd name="T71" fmla="*/ 2075 h 2448"/>
                <a:gd name="T72" fmla="*/ 2198 w 2519"/>
                <a:gd name="T73" fmla="*/ 2030 h 2448"/>
                <a:gd name="T74" fmla="*/ 2252 w 2519"/>
                <a:gd name="T75" fmla="*/ 1939 h 2448"/>
                <a:gd name="T76" fmla="*/ 2274 w 2519"/>
                <a:gd name="T77" fmla="*/ 1943 h 2448"/>
                <a:gd name="T78" fmla="*/ 2480 w 2519"/>
                <a:gd name="T79" fmla="*/ 1372 h 2448"/>
                <a:gd name="T80" fmla="*/ 2465 w 2519"/>
                <a:gd name="T81" fmla="*/ 883 h 2448"/>
                <a:gd name="T82" fmla="*/ 1600 w 2519"/>
                <a:gd name="T83" fmla="*/ 96 h 2448"/>
                <a:gd name="T84" fmla="*/ 1553 w 2519"/>
                <a:gd name="T85" fmla="*/ 0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19" h="2448">
                  <a:moveTo>
                    <a:pt x="2355" y="1508"/>
                  </a:moveTo>
                  <a:cubicBezTo>
                    <a:pt x="2355" y="1508"/>
                    <a:pt x="2355" y="1508"/>
                    <a:pt x="2355" y="1508"/>
                  </a:cubicBezTo>
                  <a:cubicBezTo>
                    <a:pt x="2355" y="1508"/>
                    <a:pt x="2355" y="1508"/>
                    <a:pt x="2355" y="1508"/>
                  </a:cubicBezTo>
                  <a:cubicBezTo>
                    <a:pt x="2306" y="1653"/>
                    <a:pt x="2250" y="1775"/>
                    <a:pt x="2189" y="1879"/>
                  </a:cubicBezTo>
                  <a:cubicBezTo>
                    <a:pt x="2192" y="1882"/>
                    <a:pt x="2194" y="1884"/>
                    <a:pt x="2196" y="1887"/>
                  </a:cubicBezTo>
                  <a:cubicBezTo>
                    <a:pt x="2207" y="1908"/>
                    <a:pt x="2188" y="1927"/>
                    <a:pt x="2175" y="1942"/>
                  </a:cubicBezTo>
                  <a:cubicBezTo>
                    <a:pt x="2155" y="1964"/>
                    <a:pt x="2132" y="1984"/>
                    <a:pt x="2108" y="2000"/>
                  </a:cubicBezTo>
                  <a:cubicBezTo>
                    <a:pt x="2077" y="2040"/>
                    <a:pt x="2045" y="2077"/>
                    <a:pt x="2012" y="2110"/>
                  </a:cubicBezTo>
                  <a:cubicBezTo>
                    <a:pt x="2018" y="2127"/>
                    <a:pt x="2022" y="2147"/>
                    <a:pt x="2023" y="2159"/>
                  </a:cubicBezTo>
                  <a:cubicBezTo>
                    <a:pt x="2003" y="2188"/>
                    <a:pt x="1975" y="2216"/>
                    <a:pt x="1952" y="2246"/>
                  </a:cubicBezTo>
                  <a:cubicBezTo>
                    <a:pt x="1950" y="2246"/>
                    <a:pt x="1948" y="2247"/>
                    <a:pt x="1946" y="2247"/>
                  </a:cubicBezTo>
                  <a:cubicBezTo>
                    <a:pt x="1927" y="2247"/>
                    <a:pt x="1909" y="2229"/>
                    <a:pt x="1892" y="2214"/>
                  </a:cubicBezTo>
                  <a:cubicBezTo>
                    <a:pt x="1791" y="2286"/>
                    <a:pt x="1685" y="2330"/>
                    <a:pt x="1579" y="2354"/>
                  </a:cubicBezTo>
                  <a:cubicBezTo>
                    <a:pt x="1578" y="2359"/>
                    <a:pt x="1575" y="2363"/>
                    <a:pt x="1571" y="2367"/>
                  </a:cubicBezTo>
                  <a:cubicBezTo>
                    <a:pt x="1554" y="2383"/>
                    <a:pt x="1531" y="2401"/>
                    <a:pt x="1507" y="2401"/>
                  </a:cubicBezTo>
                  <a:cubicBezTo>
                    <a:pt x="1504" y="2401"/>
                    <a:pt x="1502" y="2401"/>
                    <a:pt x="1499" y="2401"/>
                  </a:cubicBezTo>
                  <a:cubicBezTo>
                    <a:pt x="1485" y="2395"/>
                    <a:pt x="1475" y="2383"/>
                    <a:pt x="1464" y="2373"/>
                  </a:cubicBezTo>
                  <a:cubicBezTo>
                    <a:pt x="1431" y="2376"/>
                    <a:pt x="1397" y="2378"/>
                    <a:pt x="1365" y="2378"/>
                  </a:cubicBezTo>
                  <a:cubicBezTo>
                    <a:pt x="957" y="2378"/>
                    <a:pt x="601" y="2145"/>
                    <a:pt x="601" y="2145"/>
                  </a:cubicBezTo>
                  <a:cubicBezTo>
                    <a:pt x="690" y="2163"/>
                    <a:pt x="775" y="2171"/>
                    <a:pt x="856" y="2171"/>
                  </a:cubicBezTo>
                  <a:cubicBezTo>
                    <a:pt x="1389" y="2171"/>
                    <a:pt x="1784" y="1817"/>
                    <a:pt x="2355" y="1508"/>
                  </a:cubicBezTo>
                  <a:moveTo>
                    <a:pt x="337" y="775"/>
                  </a:moveTo>
                  <a:cubicBezTo>
                    <a:pt x="448" y="577"/>
                    <a:pt x="616" y="355"/>
                    <a:pt x="860" y="216"/>
                  </a:cubicBezTo>
                  <a:cubicBezTo>
                    <a:pt x="956" y="161"/>
                    <a:pt x="1056" y="136"/>
                    <a:pt x="1155" y="132"/>
                  </a:cubicBezTo>
                  <a:cubicBezTo>
                    <a:pt x="1177" y="110"/>
                    <a:pt x="1192" y="76"/>
                    <a:pt x="1222" y="75"/>
                  </a:cubicBezTo>
                  <a:cubicBezTo>
                    <a:pt x="1222" y="75"/>
                    <a:pt x="1223" y="75"/>
                    <a:pt x="1223" y="75"/>
                  </a:cubicBezTo>
                  <a:cubicBezTo>
                    <a:pt x="1228" y="75"/>
                    <a:pt x="1234" y="76"/>
                    <a:pt x="1239" y="78"/>
                  </a:cubicBezTo>
                  <a:cubicBezTo>
                    <a:pt x="1287" y="90"/>
                    <a:pt x="1331" y="119"/>
                    <a:pt x="1380" y="119"/>
                  </a:cubicBezTo>
                  <a:cubicBezTo>
                    <a:pt x="1387" y="119"/>
                    <a:pt x="1393" y="119"/>
                    <a:pt x="1400" y="117"/>
                  </a:cubicBezTo>
                  <a:cubicBezTo>
                    <a:pt x="1439" y="115"/>
                    <a:pt x="1480" y="116"/>
                    <a:pt x="1517" y="98"/>
                  </a:cubicBezTo>
                  <a:cubicBezTo>
                    <a:pt x="1553" y="117"/>
                    <a:pt x="1536" y="169"/>
                    <a:pt x="1532" y="201"/>
                  </a:cubicBezTo>
                  <a:cubicBezTo>
                    <a:pt x="1629" y="239"/>
                    <a:pt x="1789" y="345"/>
                    <a:pt x="1927" y="444"/>
                  </a:cubicBezTo>
                  <a:cubicBezTo>
                    <a:pt x="1953" y="457"/>
                    <a:pt x="1979" y="473"/>
                    <a:pt x="2002" y="492"/>
                  </a:cubicBezTo>
                  <a:cubicBezTo>
                    <a:pt x="2055" y="534"/>
                    <a:pt x="2095" y="567"/>
                    <a:pt x="2125" y="591"/>
                  </a:cubicBezTo>
                  <a:cubicBezTo>
                    <a:pt x="2169" y="625"/>
                    <a:pt x="2197" y="646"/>
                    <a:pt x="2196" y="646"/>
                  </a:cubicBezTo>
                  <a:cubicBezTo>
                    <a:pt x="2196" y="646"/>
                    <a:pt x="2174" y="630"/>
                    <a:pt x="2125" y="591"/>
                  </a:cubicBezTo>
                  <a:cubicBezTo>
                    <a:pt x="2076" y="553"/>
                    <a:pt x="2005" y="499"/>
                    <a:pt x="1927" y="444"/>
                  </a:cubicBezTo>
                  <a:cubicBezTo>
                    <a:pt x="1856" y="408"/>
                    <a:pt x="1776" y="393"/>
                    <a:pt x="1690" y="393"/>
                  </a:cubicBezTo>
                  <a:cubicBezTo>
                    <a:pt x="1074" y="393"/>
                    <a:pt x="159" y="1197"/>
                    <a:pt x="159" y="1197"/>
                  </a:cubicBezTo>
                  <a:cubicBezTo>
                    <a:pt x="159" y="1197"/>
                    <a:pt x="170" y="1155"/>
                    <a:pt x="195" y="1086"/>
                  </a:cubicBezTo>
                  <a:cubicBezTo>
                    <a:pt x="191" y="1085"/>
                    <a:pt x="186" y="1084"/>
                    <a:pt x="181" y="1083"/>
                  </a:cubicBezTo>
                  <a:cubicBezTo>
                    <a:pt x="135" y="1082"/>
                    <a:pt x="122" y="1031"/>
                    <a:pt x="163" y="1009"/>
                  </a:cubicBezTo>
                  <a:cubicBezTo>
                    <a:pt x="202" y="973"/>
                    <a:pt x="214" y="913"/>
                    <a:pt x="191" y="865"/>
                  </a:cubicBezTo>
                  <a:cubicBezTo>
                    <a:pt x="171" y="834"/>
                    <a:pt x="150" y="778"/>
                    <a:pt x="201" y="764"/>
                  </a:cubicBezTo>
                  <a:cubicBezTo>
                    <a:pt x="203" y="764"/>
                    <a:pt x="206" y="764"/>
                    <a:pt x="209" y="764"/>
                  </a:cubicBezTo>
                  <a:cubicBezTo>
                    <a:pt x="251" y="764"/>
                    <a:pt x="294" y="774"/>
                    <a:pt x="337" y="775"/>
                  </a:cubicBezTo>
                  <a:moveTo>
                    <a:pt x="1553" y="0"/>
                  </a:moveTo>
                  <a:cubicBezTo>
                    <a:pt x="1533" y="0"/>
                    <a:pt x="1484" y="66"/>
                    <a:pt x="1384" y="66"/>
                  </a:cubicBezTo>
                  <a:cubicBezTo>
                    <a:pt x="1384" y="66"/>
                    <a:pt x="1384" y="66"/>
                    <a:pt x="1384" y="66"/>
                  </a:cubicBezTo>
                  <a:cubicBezTo>
                    <a:pt x="1284" y="66"/>
                    <a:pt x="1192" y="0"/>
                    <a:pt x="1147" y="0"/>
                  </a:cubicBezTo>
                  <a:cubicBezTo>
                    <a:pt x="1130" y="0"/>
                    <a:pt x="1120" y="10"/>
                    <a:pt x="1120" y="39"/>
                  </a:cubicBezTo>
                  <a:cubicBezTo>
                    <a:pt x="1120" y="57"/>
                    <a:pt x="1057" y="63"/>
                    <a:pt x="1064" y="79"/>
                  </a:cubicBezTo>
                  <a:cubicBezTo>
                    <a:pt x="685" y="142"/>
                    <a:pt x="390" y="363"/>
                    <a:pt x="219" y="692"/>
                  </a:cubicBezTo>
                  <a:cubicBezTo>
                    <a:pt x="63" y="708"/>
                    <a:pt x="141" y="799"/>
                    <a:pt x="141" y="925"/>
                  </a:cubicBezTo>
                  <a:cubicBezTo>
                    <a:pt x="141" y="1012"/>
                    <a:pt x="0" y="1100"/>
                    <a:pt x="88" y="1144"/>
                  </a:cubicBezTo>
                  <a:cubicBezTo>
                    <a:pt x="85" y="1178"/>
                    <a:pt x="83" y="1212"/>
                    <a:pt x="83" y="1247"/>
                  </a:cubicBezTo>
                  <a:cubicBezTo>
                    <a:pt x="83" y="1910"/>
                    <a:pt x="622" y="2448"/>
                    <a:pt x="1285" y="2448"/>
                  </a:cubicBezTo>
                  <a:cubicBezTo>
                    <a:pt x="1347" y="2448"/>
                    <a:pt x="1408" y="2443"/>
                    <a:pt x="1468" y="2434"/>
                  </a:cubicBezTo>
                  <a:cubicBezTo>
                    <a:pt x="1468" y="2434"/>
                    <a:pt x="1468" y="2435"/>
                    <a:pt x="1468" y="2436"/>
                  </a:cubicBezTo>
                  <a:cubicBezTo>
                    <a:pt x="1468" y="2444"/>
                    <a:pt x="1471" y="2447"/>
                    <a:pt x="1476" y="2447"/>
                  </a:cubicBezTo>
                  <a:cubicBezTo>
                    <a:pt x="1491" y="2447"/>
                    <a:pt x="1526" y="2415"/>
                    <a:pt x="1555" y="2415"/>
                  </a:cubicBezTo>
                  <a:cubicBezTo>
                    <a:pt x="1584" y="2415"/>
                    <a:pt x="1599" y="2447"/>
                    <a:pt x="1604" y="2447"/>
                  </a:cubicBezTo>
                  <a:cubicBezTo>
                    <a:pt x="1606" y="2447"/>
                    <a:pt x="1606" y="2444"/>
                    <a:pt x="1606" y="2436"/>
                  </a:cubicBezTo>
                  <a:cubicBezTo>
                    <a:pt x="1606" y="2425"/>
                    <a:pt x="1604" y="2415"/>
                    <a:pt x="1599" y="2406"/>
                  </a:cubicBezTo>
                  <a:cubicBezTo>
                    <a:pt x="1698" y="2380"/>
                    <a:pt x="1771" y="2347"/>
                    <a:pt x="1858" y="2297"/>
                  </a:cubicBezTo>
                  <a:cubicBezTo>
                    <a:pt x="1901" y="2309"/>
                    <a:pt x="1924" y="2315"/>
                    <a:pt x="1941" y="2315"/>
                  </a:cubicBezTo>
                  <a:cubicBezTo>
                    <a:pt x="1957" y="2315"/>
                    <a:pt x="1967" y="2310"/>
                    <a:pt x="1982" y="2300"/>
                  </a:cubicBezTo>
                  <a:cubicBezTo>
                    <a:pt x="2040" y="2261"/>
                    <a:pt x="1985" y="2212"/>
                    <a:pt x="2028" y="2212"/>
                  </a:cubicBezTo>
                  <a:cubicBezTo>
                    <a:pt x="2040" y="2212"/>
                    <a:pt x="2060" y="2216"/>
                    <a:pt x="2093" y="2225"/>
                  </a:cubicBezTo>
                  <a:cubicBezTo>
                    <a:pt x="2097" y="2227"/>
                    <a:pt x="2100" y="2227"/>
                    <a:pt x="2102" y="2227"/>
                  </a:cubicBezTo>
                  <a:cubicBezTo>
                    <a:pt x="2121" y="2227"/>
                    <a:pt x="2078" y="2189"/>
                    <a:pt x="2054" y="2169"/>
                  </a:cubicBezTo>
                  <a:cubicBezTo>
                    <a:pt x="2089" y="2140"/>
                    <a:pt x="2123" y="2108"/>
                    <a:pt x="2154" y="2075"/>
                  </a:cubicBezTo>
                  <a:cubicBezTo>
                    <a:pt x="2157" y="2079"/>
                    <a:pt x="2159" y="2081"/>
                    <a:pt x="2160" y="2081"/>
                  </a:cubicBezTo>
                  <a:cubicBezTo>
                    <a:pt x="2170" y="2081"/>
                    <a:pt x="2172" y="2030"/>
                    <a:pt x="2198" y="2030"/>
                  </a:cubicBezTo>
                  <a:cubicBezTo>
                    <a:pt x="2246" y="2030"/>
                    <a:pt x="2231" y="2011"/>
                    <a:pt x="2231" y="1958"/>
                  </a:cubicBezTo>
                  <a:cubicBezTo>
                    <a:pt x="2231" y="1943"/>
                    <a:pt x="2241" y="1939"/>
                    <a:pt x="2252" y="1939"/>
                  </a:cubicBezTo>
                  <a:cubicBezTo>
                    <a:pt x="2257" y="1939"/>
                    <a:pt x="2262" y="1940"/>
                    <a:pt x="2266" y="1941"/>
                  </a:cubicBezTo>
                  <a:cubicBezTo>
                    <a:pt x="2270" y="1942"/>
                    <a:pt x="2273" y="1943"/>
                    <a:pt x="2274" y="1943"/>
                  </a:cubicBezTo>
                  <a:cubicBezTo>
                    <a:pt x="2275" y="1943"/>
                    <a:pt x="2273" y="1942"/>
                    <a:pt x="2267" y="1938"/>
                  </a:cubicBezTo>
                  <a:cubicBezTo>
                    <a:pt x="2382" y="1775"/>
                    <a:pt x="2458" y="1581"/>
                    <a:pt x="2480" y="1372"/>
                  </a:cubicBezTo>
                  <a:cubicBezTo>
                    <a:pt x="2519" y="1352"/>
                    <a:pt x="2513" y="1263"/>
                    <a:pt x="2477" y="1147"/>
                  </a:cubicBezTo>
                  <a:cubicBezTo>
                    <a:pt x="2437" y="1017"/>
                    <a:pt x="2512" y="883"/>
                    <a:pt x="2465" y="883"/>
                  </a:cubicBezTo>
                  <a:cubicBezTo>
                    <a:pt x="2455" y="883"/>
                    <a:pt x="2444" y="889"/>
                    <a:pt x="2435" y="900"/>
                  </a:cubicBezTo>
                  <a:cubicBezTo>
                    <a:pt x="2312" y="493"/>
                    <a:pt x="2016" y="195"/>
                    <a:pt x="1600" y="96"/>
                  </a:cubicBezTo>
                  <a:cubicBezTo>
                    <a:pt x="1612" y="75"/>
                    <a:pt x="1564" y="63"/>
                    <a:pt x="1564" y="39"/>
                  </a:cubicBezTo>
                  <a:cubicBezTo>
                    <a:pt x="1564" y="10"/>
                    <a:pt x="1561" y="0"/>
                    <a:pt x="1553" y="0"/>
                  </a:cubicBezTo>
                </a:path>
              </a:pathLst>
            </a:custGeom>
            <a:solidFill>
              <a:srgbClr val="D4D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2" name="Freeform 401"/>
            <p:cNvSpPr>
              <a:spLocks noEditPoints="1"/>
            </p:cNvSpPr>
            <p:nvPr/>
          </p:nvSpPr>
          <p:spPr bwMode="auto">
            <a:xfrm>
              <a:off x="3946526" y="593726"/>
              <a:ext cx="4335463" cy="2343150"/>
            </a:xfrm>
            <a:custGeom>
              <a:avLst/>
              <a:gdLst>
                <a:gd name="T0" fmla="*/ 2003 w 2075"/>
                <a:gd name="T1" fmla="*/ 516 h 1122"/>
                <a:gd name="T2" fmla="*/ 2074 w 2075"/>
                <a:gd name="T3" fmla="*/ 571 h 1122"/>
                <a:gd name="T4" fmla="*/ 2003 w 2075"/>
                <a:gd name="T5" fmla="*/ 516 h 1122"/>
                <a:gd name="T6" fmla="*/ 1805 w 2075"/>
                <a:gd name="T7" fmla="*/ 369 h 1122"/>
                <a:gd name="T8" fmla="*/ 2003 w 2075"/>
                <a:gd name="T9" fmla="*/ 516 h 1122"/>
                <a:gd name="T10" fmla="*/ 1880 w 2075"/>
                <a:gd name="T11" fmla="*/ 417 h 1122"/>
                <a:gd name="T12" fmla="*/ 1805 w 2075"/>
                <a:gd name="T13" fmla="*/ 369 h 1122"/>
                <a:gd name="T14" fmla="*/ 847 w 2075"/>
                <a:gd name="T15" fmla="*/ 250 h 1122"/>
                <a:gd name="T16" fmla="*/ 764 w 2075"/>
                <a:gd name="T17" fmla="*/ 214 h 1122"/>
                <a:gd name="T18" fmla="*/ 872 w 2075"/>
                <a:gd name="T19" fmla="*/ 140 h 1122"/>
                <a:gd name="T20" fmla="*/ 915 w 2075"/>
                <a:gd name="T21" fmla="*/ 136 h 1122"/>
                <a:gd name="T22" fmla="*/ 998 w 2075"/>
                <a:gd name="T23" fmla="*/ 172 h 1122"/>
                <a:gd name="T24" fmla="*/ 891 w 2075"/>
                <a:gd name="T25" fmla="*/ 246 h 1122"/>
                <a:gd name="T26" fmla="*/ 847 w 2075"/>
                <a:gd name="T27" fmla="*/ 250 h 1122"/>
                <a:gd name="T28" fmla="*/ 1101 w 2075"/>
                <a:gd name="T29" fmla="*/ 0 h 1122"/>
                <a:gd name="T30" fmla="*/ 1100 w 2075"/>
                <a:gd name="T31" fmla="*/ 0 h 1122"/>
                <a:gd name="T32" fmla="*/ 1033 w 2075"/>
                <a:gd name="T33" fmla="*/ 57 h 1122"/>
                <a:gd name="T34" fmla="*/ 738 w 2075"/>
                <a:gd name="T35" fmla="*/ 141 h 1122"/>
                <a:gd name="T36" fmla="*/ 215 w 2075"/>
                <a:gd name="T37" fmla="*/ 700 h 1122"/>
                <a:gd name="T38" fmla="*/ 87 w 2075"/>
                <a:gd name="T39" fmla="*/ 689 h 1122"/>
                <a:gd name="T40" fmla="*/ 79 w 2075"/>
                <a:gd name="T41" fmla="*/ 689 h 1122"/>
                <a:gd name="T42" fmla="*/ 69 w 2075"/>
                <a:gd name="T43" fmla="*/ 790 h 1122"/>
                <a:gd name="T44" fmla="*/ 41 w 2075"/>
                <a:gd name="T45" fmla="*/ 934 h 1122"/>
                <a:gd name="T46" fmla="*/ 59 w 2075"/>
                <a:gd name="T47" fmla="*/ 1008 h 1122"/>
                <a:gd name="T48" fmla="*/ 73 w 2075"/>
                <a:gd name="T49" fmla="*/ 1011 h 1122"/>
                <a:gd name="T50" fmla="*/ 37 w 2075"/>
                <a:gd name="T51" fmla="*/ 1122 h 1122"/>
                <a:gd name="T52" fmla="*/ 1568 w 2075"/>
                <a:gd name="T53" fmla="*/ 318 h 1122"/>
                <a:gd name="T54" fmla="*/ 1805 w 2075"/>
                <a:gd name="T55" fmla="*/ 369 h 1122"/>
                <a:gd name="T56" fmla="*/ 1410 w 2075"/>
                <a:gd name="T57" fmla="*/ 126 h 1122"/>
                <a:gd name="T58" fmla="*/ 1395 w 2075"/>
                <a:gd name="T59" fmla="*/ 23 h 1122"/>
                <a:gd name="T60" fmla="*/ 1278 w 2075"/>
                <a:gd name="T61" fmla="*/ 42 h 1122"/>
                <a:gd name="T62" fmla="*/ 1258 w 2075"/>
                <a:gd name="T63" fmla="*/ 44 h 1122"/>
                <a:gd name="T64" fmla="*/ 1117 w 2075"/>
                <a:gd name="T65" fmla="*/ 3 h 1122"/>
                <a:gd name="T66" fmla="*/ 1101 w 2075"/>
                <a:gd name="T67" fmla="*/ 0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75" h="1122">
                  <a:moveTo>
                    <a:pt x="2003" y="516"/>
                  </a:moveTo>
                  <a:cubicBezTo>
                    <a:pt x="2052" y="555"/>
                    <a:pt x="2074" y="571"/>
                    <a:pt x="2074" y="571"/>
                  </a:cubicBezTo>
                  <a:cubicBezTo>
                    <a:pt x="2075" y="571"/>
                    <a:pt x="2047" y="550"/>
                    <a:pt x="2003" y="516"/>
                  </a:cubicBezTo>
                  <a:moveTo>
                    <a:pt x="1805" y="369"/>
                  </a:moveTo>
                  <a:cubicBezTo>
                    <a:pt x="1883" y="424"/>
                    <a:pt x="1954" y="478"/>
                    <a:pt x="2003" y="516"/>
                  </a:cubicBezTo>
                  <a:cubicBezTo>
                    <a:pt x="1973" y="492"/>
                    <a:pt x="1933" y="459"/>
                    <a:pt x="1880" y="417"/>
                  </a:cubicBezTo>
                  <a:cubicBezTo>
                    <a:pt x="1857" y="398"/>
                    <a:pt x="1831" y="382"/>
                    <a:pt x="1805" y="369"/>
                  </a:cubicBezTo>
                  <a:moveTo>
                    <a:pt x="847" y="250"/>
                  </a:moveTo>
                  <a:cubicBezTo>
                    <a:pt x="802" y="250"/>
                    <a:pt x="768" y="236"/>
                    <a:pt x="764" y="214"/>
                  </a:cubicBezTo>
                  <a:cubicBezTo>
                    <a:pt x="759" y="185"/>
                    <a:pt x="807" y="151"/>
                    <a:pt x="872" y="140"/>
                  </a:cubicBezTo>
                  <a:cubicBezTo>
                    <a:pt x="887" y="137"/>
                    <a:pt x="901" y="136"/>
                    <a:pt x="915" y="136"/>
                  </a:cubicBezTo>
                  <a:cubicBezTo>
                    <a:pt x="960" y="136"/>
                    <a:pt x="994" y="149"/>
                    <a:pt x="998" y="172"/>
                  </a:cubicBezTo>
                  <a:cubicBezTo>
                    <a:pt x="1003" y="201"/>
                    <a:pt x="955" y="234"/>
                    <a:pt x="891" y="246"/>
                  </a:cubicBezTo>
                  <a:cubicBezTo>
                    <a:pt x="875" y="249"/>
                    <a:pt x="861" y="250"/>
                    <a:pt x="847" y="250"/>
                  </a:cubicBezTo>
                  <a:moveTo>
                    <a:pt x="1101" y="0"/>
                  </a:moveTo>
                  <a:cubicBezTo>
                    <a:pt x="1101" y="0"/>
                    <a:pt x="1100" y="0"/>
                    <a:pt x="1100" y="0"/>
                  </a:cubicBezTo>
                  <a:cubicBezTo>
                    <a:pt x="1070" y="1"/>
                    <a:pt x="1055" y="35"/>
                    <a:pt x="1033" y="57"/>
                  </a:cubicBezTo>
                  <a:cubicBezTo>
                    <a:pt x="934" y="61"/>
                    <a:pt x="834" y="86"/>
                    <a:pt x="738" y="141"/>
                  </a:cubicBezTo>
                  <a:cubicBezTo>
                    <a:pt x="494" y="280"/>
                    <a:pt x="326" y="502"/>
                    <a:pt x="215" y="700"/>
                  </a:cubicBezTo>
                  <a:cubicBezTo>
                    <a:pt x="172" y="699"/>
                    <a:pt x="129" y="689"/>
                    <a:pt x="87" y="689"/>
                  </a:cubicBezTo>
                  <a:cubicBezTo>
                    <a:pt x="84" y="689"/>
                    <a:pt x="81" y="689"/>
                    <a:pt x="79" y="689"/>
                  </a:cubicBezTo>
                  <a:cubicBezTo>
                    <a:pt x="28" y="703"/>
                    <a:pt x="49" y="759"/>
                    <a:pt x="69" y="790"/>
                  </a:cubicBezTo>
                  <a:cubicBezTo>
                    <a:pt x="92" y="838"/>
                    <a:pt x="80" y="898"/>
                    <a:pt x="41" y="934"/>
                  </a:cubicBezTo>
                  <a:cubicBezTo>
                    <a:pt x="0" y="956"/>
                    <a:pt x="13" y="1007"/>
                    <a:pt x="59" y="1008"/>
                  </a:cubicBezTo>
                  <a:cubicBezTo>
                    <a:pt x="64" y="1009"/>
                    <a:pt x="69" y="1010"/>
                    <a:pt x="73" y="1011"/>
                  </a:cubicBezTo>
                  <a:cubicBezTo>
                    <a:pt x="48" y="1080"/>
                    <a:pt x="37" y="1122"/>
                    <a:pt x="37" y="1122"/>
                  </a:cubicBezTo>
                  <a:cubicBezTo>
                    <a:pt x="37" y="1122"/>
                    <a:pt x="952" y="318"/>
                    <a:pt x="1568" y="318"/>
                  </a:cubicBezTo>
                  <a:cubicBezTo>
                    <a:pt x="1654" y="318"/>
                    <a:pt x="1734" y="333"/>
                    <a:pt x="1805" y="369"/>
                  </a:cubicBezTo>
                  <a:cubicBezTo>
                    <a:pt x="1667" y="270"/>
                    <a:pt x="1507" y="164"/>
                    <a:pt x="1410" y="126"/>
                  </a:cubicBezTo>
                  <a:cubicBezTo>
                    <a:pt x="1414" y="94"/>
                    <a:pt x="1431" y="42"/>
                    <a:pt x="1395" y="23"/>
                  </a:cubicBezTo>
                  <a:cubicBezTo>
                    <a:pt x="1358" y="41"/>
                    <a:pt x="1317" y="40"/>
                    <a:pt x="1278" y="42"/>
                  </a:cubicBezTo>
                  <a:cubicBezTo>
                    <a:pt x="1271" y="44"/>
                    <a:pt x="1265" y="44"/>
                    <a:pt x="1258" y="44"/>
                  </a:cubicBezTo>
                  <a:cubicBezTo>
                    <a:pt x="1209" y="44"/>
                    <a:pt x="1165" y="15"/>
                    <a:pt x="1117" y="3"/>
                  </a:cubicBezTo>
                  <a:cubicBezTo>
                    <a:pt x="1112" y="1"/>
                    <a:pt x="1106" y="0"/>
                    <a:pt x="1101" y="0"/>
                  </a:cubicBezTo>
                </a:path>
              </a:pathLst>
            </a:custGeom>
            <a:solidFill>
              <a:srgbClr val="DC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3" name="Freeform 402"/>
            <p:cNvSpPr>
              <a:spLocks/>
            </p:cNvSpPr>
            <p:nvPr/>
          </p:nvSpPr>
          <p:spPr bwMode="auto">
            <a:xfrm>
              <a:off x="4946651" y="3587751"/>
              <a:ext cx="3665538" cy="1865313"/>
            </a:xfrm>
            <a:custGeom>
              <a:avLst/>
              <a:gdLst>
                <a:gd name="T0" fmla="*/ 1754 w 1754"/>
                <a:gd name="T1" fmla="*/ 0 h 893"/>
                <a:gd name="T2" fmla="*/ 255 w 1754"/>
                <a:gd name="T3" fmla="*/ 663 h 893"/>
                <a:gd name="T4" fmla="*/ 0 w 1754"/>
                <a:gd name="T5" fmla="*/ 637 h 893"/>
                <a:gd name="T6" fmla="*/ 764 w 1754"/>
                <a:gd name="T7" fmla="*/ 870 h 893"/>
                <a:gd name="T8" fmla="*/ 863 w 1754"/>
                <a:gd name="T9" fmla="*/ 865 h 893"/>
                <a:gd name="T10" fmla="*/ 898 w 1754"/>
                <a:gd name="T11" fmla="*/ 893 h 893"/>
                <a:gd name="T12" fmla="*/ 906 w 1754"/>
                <a:gd name="T13" fmla="*/ 893 h 893"/>
                <a:gd name="T14" fmla="*/ 970 w 1754"/>
                <a:gd name="T15" fmla="*/ 859 h 893"/>
                <a:gd name="T16" fmla="*/ 978 w 1754"/>
                <a:gd name="T17" fmla="*/ 846 h 893"/>
                <a:gd name="T18" fmla="*/ 1291 w 1754"/>
                <a:gd name="T19" fmla="*/ 706 h 893"/>
                <a:gd name="T20" fmla="*/ 1345 w 1754"/>
                <a:gd name="T21" fmla="*/ 739 h 893"/>
                <a:gd name="T22" fmla="*/ 1351 w 1754"/>
                <a:gd name="T23" fmla="*/ 738 h 893"/>
                <a:gd name="T24" fmla="*/ 1422 w 1754"/>
                <a:gd name="T25" fmla="*/ 651 h 893"/>
                <a:gd name="T26" fmla="*/ 1411 w 1754"/>
                <a:gd name="T27" fmla="*/ 602 h 893"/>
                <a:gd name="T28" fmla="*/ 1507 w 1754"/>
                <a:gd name="T29" fmla="*/ 492 h 893"/>
                <a:gd name="T30" fmla="*/ 1574 w 1754"/>
                <a:gd name="T31" fmla="*/ 434 h 893"/>
                <a:gd name="T32" fmla="*/ 1595 w 1754"/>
                <a:gd name="T33" fmla="*/ 379 h 893"/>
                <a:gd name="T34" fmla="*/ 1588 w 1754"/>
                <a:gd name="T35" fmla="*/ 371 h 893"/>
                <a:gd name="T36" fmla="*/ 1754 w 1754"/>
                <a:gd name="T37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4" h="893">
                  <a:moveTo>
                    <a:pt x="1754" y="0"/>
                  </a:moveTo>
                  <a:cubicBezTo>
                    <a:pt x="1183" y="309"/>
                    <a:pt x="788" y="663"/>
                    <a:pt x="255" y="663"/>
                  </a:cubicBezTo>
                  <a:cubicBezTo>
                    <a:pt x="174" y="663"/>
                    <a:pt x="89" y="655"/>
                    <a:pt x="0" y="637"/>
                  </a:cubicBezTo>
                  <a:cubicBezTo>
                    <a:pt x="0" y="637"/>
                    <a:pt x="356" y="870"/>
                    <a:pt x="764" y="870"/>
                  </a:cubicBezTo>
                  <a:cubicBezTo>
                    <a:pt x="796" y="870"/>
                    <a:pt x="830" y="868"/>
                    <a:pt x="863" y="865"/>
                  </a:cubicBezTo>
                  <a:cubicBezTo>
                    <a:pt x="874" y="875"/>
                    <a:pt x="884" y="887"/>
                    <a:pt x="898" y="893"/>
                  </a:cubicBezTo>
                  <a:cubicBezTo>
                    <a:pt x="901" y="893"/>
                    <a:pt x="903" y="893"/>
                    <a:pt x="906" y="893"/>
                  </a:cubicBezTo>
                  <a:cubicBezTo>
                    <a:pt x="930" y="893"/>
                    <a:pt x="953" y="875"/>
                    <a:pt x="970" y="859"/>
                  </a:cubicBezTo>
                  <a:cubicBezTo>
                    <a:pt x="974" y="855"/>
                    <a:pt x="977" y="851"/>
                    <a:pt x="978" y="846"/>
                  </a:cubicBezTo>
                  <a:cubicBezTo>
                    <a:pt x="1084" y="822"/>
                    <a:pt x="1190" y="778"/>
                    <a:pt x="1291" y="706"/>
                  </a:cubicBezTo>
                  <a:cubicBezTo>
                    <a:pt x="1308" y="721"/>
                    <a:pt x="1326" y="739"/>
                    <a:pt x="1345" y="739"/>
                  </a:cubicBezTo>
                  <a:cubicBezTo>
                    <a:pt x="1347" y="739"/>
                    <a:pt x="1349" y="738"/>
                    <a:pt x="1351" y="738"/>
                  </a:cubicBezTo>
                  <a:cubicBezTo>
                    <a:pt x="1374" y="708"/>
                    <a:pt x="1402" y="680"/>
                    <a:pt x="1422" y="651"/>
                  </a:cubicBezTo>
                  <a:cubicBezTo>
                    <a:pt x="1421" y="639"/>
                    <a:pt x="1417" y="619"/>
                    <a:pt x="1411" y="602"/>
                  </a:cubicBezTo>
                  <a:cubicBezTo>
                    <a:pt x="1444" y="569"/>
                    <a:pt x="1476" y="532"/>
                    <a:pt x="1507" y="492"/>
                  </a:cubicBezTo>
                  <a:cubicBezTo>
                    <a:pt x="1531" y="476"/>
                    <a:pt x="1554" y="456"/>
                    <a:pt x="1574" y="434"/>
                  </a:cubicBezTo>
                  <a:cubicBezTo>
                    <a:pt x="1587" y="419"/>
                    <a:pt x="1606" y="400"/>
                    <a:pt x="1595" y="379"/>
                  </a:cubicBezTo>
                  <a:cubicBezTo>
                    <a:pt x="1593" y="376"/>
                    <a:pt x="1591" y="374"/>
                    <a:pt x="1588" y="371"/>
                  </a:cubicBezTo>
                  <a:cubicBezTo>
                    <a:pt x="1649" y="267"/>
                    <a:pt x="1705" y="145"/>
                    <a:pt x="1754" y="0"/>
                  </a:cubicBezTo>
                </a:path>
              </a:pathLst>
            </a:custGeom>
            <a:solidFill>
              <a:srgbClr val="BE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4" name="Oval 403"/>
            <p:cNvSpPr>
              <a:spLocks noChangeArrowheads="1"/>
            </p:cNvSpPr>
            <p:nvPr/>
          </p:nvSpPr>
          <p:spPr bwMode="auto">
            <a:xfrm>
              <a:off x="5056188" y="2335213"/>
              <a:ext cx="1533525" cy="1533525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5" name="Freeform 404"/>
            <p:cNvSpPr>
              <a:spLocks/>
            </p:cNvSpPr>
            <p:nvPr/>
          </p:nvSpPr>
          <p:spPr bwMode="auto">
            <a:xfrm>
              <a:off x="5114926" y="2373313"/>
              <a:ext cx="1301750" cy="744538"/>
            </a:xfrm>
            <a:custGeom>
              <a:avLst/>
              <a:gdLst>
                <a:gd name="T0" fmla="*/ 292 w 623"/>
                <a:gd name="T1" fmla="*/ 19 h 356"/>
                <a:gd name="T2" fmla="*/ 0 w 623"/>
                <a:gd name="T3" fmla="*/ 356 h 356"/>
                <a:gd name="T4" fmla="*/ 318 w 623"/>
                <a:gd name="T5" fmla="*/ 94 h 356"/>
                <a:gd name="T6" fmla="*/ 623 w 623"/>
                <a:gd name="T7" fmla="*/ 166 h 356"/>
                <a:gd name="T8" fmla="*/ 292 w 623"/>
                <a:gd name="T9" fmla="*/ 19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3" h="356">
                  <a:moveTo>
                    <a:pt x="292" y="19"/>
                  </a:moveTo>
                  <a:cubicBezTo>
                    <a:pt x="122" y="44"/>
                    <a:pt x="0" y="190"/>
                    <a:pt x="0" y="356"/>
                  </a:cubicBezTo>
                  <a:cubicBezTo>
                    <a:pt x="39" y="213"/>
                    <a:pt x="162" y="117"/>
                    <a:pt x="318" y="94"/>
                  </a:cubicBezTo>
                  <a:cubicBezTo>
                    <a:pt x="434" y="77"/>
                    <a:pt x="542" y="95"/>
                    <a:pt x="623" y="166"/>
                  </a:cubicBezTo>
                  <a:cubicBezTo>
                    <a:pt x="552" y="61"/>
                    <a:pt x="425" y="0"/>
                    <a:pt x="292" y="19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6" name="Freeform 405"/>
            <p:cNvSpPr>
              <a:spLocks/>
            </p:cNvSpPr>
            <p:nvPr/>
          </p:nvSpPr>
          <p:spPr bwMode="auto">
            <a:xfrm>
              <a:off x="5051426" y="2249488"/>
              <a:ext cx="1301750" cy="696913"/>
            </a:xfrm>
            <a:custGeom>
              <a:avLst/>
              <a:gdLst>
                <a:gd name="T0" fmla="*/ 302 w 623"/>
                <a:gd name="T1" fmla="*/ 19 h 333"/>
                <a:gd name="T2" fmla="*/ 0 w 623"/>
                <a:gd name="T3" fmla="*/ 333 h 333"/>
                <a:gd name="T4" fmla="*/ 316 w 623"/>
                <a:gd name="T5" fmla="*/ 52 h 333"/>
                <a:gd name="T6" fmla="*/ 623 w 623"/>
                <a:gd name="T7" fmla="*/ 143 h 333"/>
                <a:gd name="T8" fmla="*/ 302 w 623"/>
                <a:gd name="T9" fmla="*/ 1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3" h="333">
                  <a:moveTo>
                    <a:pt x="302" y="19"/>
                  </a:moveTo>
                  <a:cubicBezTo>
                    <a:pt x="133" y="44"/>
                    <a:pt x="0" y="166"/>
                    <a:pt x="0" y="333"/>
                  </a:cubicBezTo>
                  <a:cubicBezTo>
                    <a:pt x="39" y="189"/>
                    <a:pt x="159" y="75"/>
                    <a:pt x="316" y="52"/>
                  </a:cubicBezTo>
                  <a:cubicBezTo>
                    <a:pt x="431" y="35"/>
                    <a:pt x="542" y="72"/>
                    <a:pt x="623" y="143"/>
                  </a:cubicBezTo>
                  <a:cubicBezTo>
                    <a:pt x="552" y="38"/>
                    <a:pt x="436" y="0"/>
                    <a:pt x="302" y="19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7" name="Freeform 406"/>
            <p:cNvSpPr>
              <a:spLocks noEditPoints="1"/>
            </p:cNvSpPr>
            <p:nvPr/>
          </p:nvSpPr>
          <p:spPr bwMode="auto">
            <a:xfrm>
              <a:off x="5411788" y="3086101"/>
              <a:ext cx="1362075" cy="973138"/>
            </a:xfrm>
            <a:custGeom>
              <a:avLst/>
              <a:gdLst>
                <a:gd name="T0" fmla="*/ 565 w 652"/>
                <a:gd name="T1" fmla="*/ 0 h 466"/>
                <a:gd name="T2" fmla="*/ 545 w 652"/>
                <a:gd name="T3" fmla="*/ 108 h 466"/>
                <a:gd name="T4" fmla="*/ 574 w 652"/>
                <a:gd name="T5" fmla="*/ 95 h 466"/>
                <a:gd name="T6" fmla="*/ 565 w 652"/>
                <a:gd name="T7" fmla="*/ 0 h 466"/>
                <a:gd name="T8" fmla="*/ 640 w 652"/>
                <a:gd name="T9" fmla="*/ 129 h 466"/>
                <a:gd name="T10" fmla="*/ 561 w 652"/>
                <a:gd name="T11" fmla="*/ 240 h 466"/>
                <a:gd name="T12" fmla="*/ 489 w 652"/>
                <a:gd name="T13" fmla="*/ 216 h 466"/>
                <a:gd name="T14" fmla="*/ 469 w 652"/>
                <a:gd name="T15" fmla="*/ 240 h 466"/>
                <a:gd name="T16" fmla="*/ 457 w 652"/>
                <a:gd name="T17" fmla="*/ 234 h 466"/>
                <a:gd name="T18" fmla="*/ 467 w 652"/>
                <a:gd name="T19" fmla="*/ 242 h 466"/>
                <a:gd name="T20" fmla="*/ 320 w 652"/>
                <a:gd name="T21" fmla="*/ 344 h 466"/>
                <a:gd name="T22" fmla="*/ 0 w 652"/>
                <a:gd name="T23" fmla="*/ 324 h 466"/>
                <a:gd name="T24" fmla="*/ 367 w 652"/>
                <a:gd name="T25" fmla="*/ 417 h 466"/>
                <a:gd name="T26" fmla="*/ 518 w 652"/>
                <a:gd name="T27" fmla="*/ 287 h 466"/>
                <a:gd name="T28" fmla="*/ 576 w 652"/>
                <a:gd name="T29" fmla="*/ 264 h 466"/>
                <a:gd name="T30" fmla="*/ 640 w 652"/>
                <a:gd name="T31" fmla="*/ 129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2" h="466">
                  <a:moveTo>
                    <a:pt x="565" y="0"/>
                  </a:moveTo>
                  <a:cubicBezTo>
                    <a:pt x="564" y="37"/>
                    <a:pt x="557" y="73"/>
                    <a:pt x="545" y="108"/>
                  </a:cubicBezTo>
                  <a:cubicBezTo>
                    <a:pt x="554" y="103"/>
                    <a:pt x="564" y="98"/>
                    <a:pt x="574" y="95"/>
                  </a:cubicBezTo>
                  <a:cubicBezTo>
                    <a:pt x="575" y="63"/>
                    <a:pt x="572" y="31"/>
                    <a:pt x="565" y="0"/>
                  </a:cubicBezTo>
                  <a:close/>
                  <a:moveTo>
                    <a:pt x="640" y="129"/>
                  </a:moveTo>
                  <a:cubicBezTo>
                    <a:pt x="638" y="177"/>
                    <a:pt x="608" y="222"/>
                    <a:pt x="561" y="240"/>
                  </a:cubicBezTo>
                  <a:cubicBezTo>
                    <a:pt x="524" y="252"/>
                    <a:pt x="492" y="259"/>
                    <a:pt x="489" y="216"/>
                  </a:cubicBezTo>
                  <a:cubicBezTo>
                    <a:pt x="482" y="224"/>
                    <a:pt x="476" y="232"/>
                    <a:pt x="469" y="240"/>
                  </a:cubicBezTo>
                  <a:cubicBezTo>
                    <a:pt x="465" y="238"/>
                    <a:pt x="461" y="236"/>
                    <a:pt x="457" y="234"/>
                  </a:cubicBezTo>
                  <a:cubicBezTo>
                    <a:pt x="460" y="237"/>
                    <a:pt x="464" y="240"/>
                    <a:pt x="467" y="242"/>
                  </a:cubicBezTo>
                  <a:cubicBezTo>
                    <a:pt x="428" y="286"/>
                    <a:pt x="378" y="321"/>
                    <a:pt x="320" y="344"/>
                  </a:cubicBezTo>
                  <a:cubicBezTo>
                    <a:pt x="211" y="386"/>
                    <a:pt x="95" y="375"/>
                    <a:pt x="0" y="324"/>
                  </a:cubicBezTo>
                  <a:cubicBezTo>
                    <a:pt x="93" y="411"/>
                    <a:pt x="241" y="466"/>
                    <a:pt x="367" y="417"/>
                  </a:cubicBezTo>
                  <a:cubicBezTo>
                    <a:pt x="432" y="392"/>
                    <a:pt x="483" y="345"/>
                    <a:pt x="518" y="287"/>
                  </a:cubicBezTo>
                  <a:cubicBezTo>
                    <a:pt x="523" y="267"/>
                    <a:pt x="532" y="276"/>
                    <a:pt x="576" y="264"/>
                  </a:cubicBezTo>
                  <a:cubicBezTo>
                    <a:pt x="627" y="244"/>
                    <a:pt x="652" y="182"/>
                    <a:pt x="640" y="129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8" name="Oval 407"/>
            <p:cNvSpPr>
              <a:spLocks noChangeArrowheads="1"/>
            </p:cNvSpPr>
            <p:nvPr/>
          </p:nvSpPr>
          <p:spPr bwMode="auto">
            <a:xfrm>
              <a:off x="5616576" y="4618038"/>
              <a:ext cx="657225" cy="657225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9" name="Freeform 408"/>
            <p:cNvSpPr>
              <a:spLocks/>
            </p:cNvSpPr>
            <p:nvPr/>
          </p:nvSpPr>
          <p:spPr bwMode="auto">
            <a:xfrm>
              <a:off x="5640388" y="4632326"/>
              <a:ext cx="560388" cy="319088"/>
            </a:xfrm>
            <a:custGeom>
              <a:avLst/>
              <a:gdLst>
                <a:gd name="T0" fmla="*/ 125 w 268"/>
                <a:gd name="T1" fmla="*/ 8 h 153"/>
                <a:gd name="T2" fmla="*/ 0 w 268"/>
                <a:gd name="T3" fmla="*/ 153 h 153"/>
                <a:gd name="T4" fmla="*/ 137 w 268"/>
                <a:gd name="T5" fmla="*/ 40 h 153"/>
                <a:gd name="T6" fmla="*/ 268 w 268"/>
                <a:gd name="T7" fmla="*/ 71 h 153"/>
                <a:gd name="T8" fmla="*/ 125 w 268"/>
                <a:gd name="T9" fmla="*/ 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153">
                  <a:moveTo>
                    <a:pt x="125" y="8"/>
                  </a:moveTo>
                  <a:cubicBezTo>
                    <a:pt x="53" y="19"/>
                    <a:pt x="0" y="82"/>
                    <a:pt x="0" y="153"/>
                  </a:cubicBezTo>
                  <a:cubicBezTo>
                    <a:pt x="17" y="91"/>
                    <a:pt x="70" y="50"/>
                    <a:pt x="137" y="40"/>
                  </a:cubicBezTo>
                  <a:cubicBezTo>
                    <a:pt x="186" y="33"/>
                    <a:pt x="233" y="41"/>
                    <a:pt x="268" y="71"/>
                  </a:cubicBezTo>
                  <a:cubicBezTo>
                    <a:pt x="237" y="26"/>
                    <a:pt x="183" y="0"/>
                    <a:pt x="125" y="8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0" name="Freeform 409"/>
            <p:cNvSpPr>
              <a:spLocks/>
            </p:cNvSpPr>
            <p:nvPr/>
          </p:nvSpPr>
          <p:spPr bwMode="auto">
            <a:xfrm>
              <a:off x="5613401" y="4579938"/>
              <a:ext cx="560388" cy="298450"/>
            </a:xfrm>
            <a:custGeom>
              <a:avLst/>
              <a:gdLst>
                <a:gd name="T0" fmla="*/ 130 w 268"/>
                <a:gd name="T1" fmla="*/ 8 h 143"/>
                <a:gd name="T2" fmla="*/ 0 w 268"/>
                <a:gd name="T3" fmla="*/ 143 h 143"/>
                <a:gd name="T4" fmla="*/ 136 w 268"/>
                <a:gd name="T5" fmla="*/ 22 h 143"/>
                <a:gd name="T6" fmla="*/ 268 w 268"/>
                <a:gd name="T7" fmla="*/ 61 h 143"/>
                <a:gd name="T8" fmla="*/ 130 w 268"/>
                <a:gd name="T9" fmla="*/ 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143">
                  <a:moveTo>
                    <a:pt x="130" y="8"/>
                  </a:moveTo>
                  <a:cubicBezTo>
                    <a:pt x="57" y="19"/>
                    <a:pt x="0" y="71"/>
                    <a:pt x="0" y="143"/>
                  </a:cubicBezTo>
                  <a:cubicBezTo>
                    <a:pt x="17" y="81"/>
                    <a:pt x="69" y="32"/>
                    <a:pt x="136" y="22"/>
                  </a:cubicBezTo>
                  <a:cubicBezTo>
                    <a:pt x="185" y="15"/>
                    <a:pt x="233" y="31"/>
                    <a:pt x="268" y="61"/>
                  </a:cubicBezTo>
                  <a:cubicBezTo>
                    <a:pt x="238" y="16"/>
                    <a:pt x="187" y="0"/>
                    <a:pt x="130" y="8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1" name="Freeform 410"/>
            <p:cNvSpPr>
              <a:spLocks/>
            </p:cNvSpPr>
            <p:nvPr/>
          </p:nvSpPr>
          <p:spPr bwMode="auto">
            <a:xfrm>
              <a:off x="5770563" y="4941888"/>
              <a:ext cx="541338" cy="417513"/>
            </a:xfrm>
            <a:custGeom>
              <a:avLst/>
              <a:gdLst>
                <a:gd name="T0" fmla="*/ 158 w 259"/>
                <a:gd name="T1" fmla="*/ 179 h 200"/>
                <a:gd name="T2" fmla="*/ 243 w 259"/>
                <a:gd name="T3" fmla="*/ 0 h 200"/>
                <a:gd name="T4" fmla="*/ 138 w 259"/>
                <a:gd name="T5" fmla="*/ 148 h 200"/>
                <a:gd name="T6" fmla="*/ 0 w 259"/>
                <a:gd name="T7" fmla="*/ 139 h 200"/>
                <a:gd name="T8" fmla="*/ 158 w 259"/>
                <a:gd name="T9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200">
                  <a:moveTo>
                    <a:pt x="158" y="179"/>
                  </a:moveTo>
                  <a:cubicBezTo>
                    <a:pt x="226" y="152"/>
                    <a:pt x="259" y="70"/>
                    <a:pt x="243" y="0"/>
                  </a:cubicBezTo>
                  <a:cubicBezTo>
                    <a:pt x="241" y="64"/>
                    <a:pt x="201" y="123"/>
                    <a:pt x="138" y="148"/>
                  </a:cubicBezTo>
                  <a:cubicBezTo>
                    <a:pt x="91" y="166"/>
                    <a:pt x="41" y="161"/>
                    <a:pt x="0" y="139"/>
                  </a:cubicBezTo>
                  <a:cubicBezTo>
                    <a:pt x="40" y="176"/>
                    <a:pt x="104" y="200"/>
                    <a:pt x="158" y="179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2" name="Freeform 411"/>
            <p:cNvSpPr>
              <a:spLocks/>
            </p:cNvSpPr>
            <p:nvPr/>
          </p:nvSpPr>
          <p:spPr bwMode="auto">
            <a:xfrm>
              <a:off x="5705476" y="4916488"/>
              <a:ext cx="554038" cy="355600"/>
            </a:xfrm>
            <a:custGeom>
              <a:avLst/>
              <a:gdLst>
                <a:gd name="T0" fmla="*/ 147 w 265"/>
                <a:gd name="T1" fmla="*/ 156 h 170"/>
                <a:gd name="T2" fmla="*/ 258 w 265"/>
                <a:gd name="T3" fmla="*/ 0 h 170"/>
                <a:gd name="T4" fmla="*/ 139 w 265"/>
                <a:gd name="T5" fmla="*/ 126 h 170"/>
                <a:gd name="T6" fmla="*/ 0 w 265"/>
                <a:gd name="T7" fmla="*/ 107 h 170"/>
                <a:gd name="T8" fmla="*/ 147 w 265"/>
                <a:gd name="T9" fmla="*/ 15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70">
                  <a:moveTo>
                    <a:pt x="147" y="156"/>
                  </a:moveTo>
                  <a:cubicBezTo>
                    <a:pt x="219" y="138"/>
                    <a:pt x="265" y="71"/>
                    <a:pt x="258" y="0"/>
                  </a:cubicBezTo>
                  <a:cubicBezTo>
                    <a:pt x="247" y="63"/>
                    <a:pt x="205" y="110"/>
                    <a:pt x="139" y="126"/>
                  </a:cubicBezTo>
                  <a:cubicBezTo>
                    <a:pt x="91" y="138"/>
                    <a:pt x="37" y="134"/>
                    <a:pt x="0" y="107"/>
                  </a:cubicBezTo>
                  <a:cubicBezTo>
                    <a:pt x="34" y="149"/>
                    <a:pt x="91" y="170"/>
                    <a:pt x="147" y="156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3" name="Oval 412"/>
            <p:cNvSpPr>
              <a:spLocks noChangeArrowheads="1"/>
            </p:cNvSpPr>
            <p:nvPr/>
          </p:nvSpPr>
          <p:spPr bwMode="auto">
            <a:xfrm>
              <a:off x="4573588" y="3548063"/>
              <a:ext cx="315913" cy="312738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4" name="Freeform 413"/>
            <p:cNvSpPr>
              <a:spLocks/>
            </p:cNvSpPr>
            <p:nvPr/>
          </p:nvSpPr>
          <p:spPr bwMode="auto">
            <a:xfrm>
              <a:off x="4586288" y="3554413"/>
              <a:ext cx="266700" cy="152400"/>
            </a:xfrm>
            <a:custGeom>
              <a:avLst/>
              <a:gdLst>
                <a:gd name="T0" fmla="*/ 60 w 128"/>
                <a:gd name="T1" fmla="*/ 4 h 73"/>
                <a:gd name="T2" fmla="*/ 0 w 128"/>
                <a:gd name="T3" fmla="*/ 73 h 73"/>
                <a:gd name="T4" fmla="*/ 65 w 128"/>
                <a:gd name="T5" fmla="*/ 20 h 73"/>
                <a:gd name="T6" fmla="*/ 128 w 128"/>
                <a:gd name="T7" fmla="*/ 34 h 73"/>
                <a:gd name="T8" fmla="*/ 60 w 128"/>
                <a:gd name="T9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3">
                  <a:moveTo>
                    <a:pt x="60" y="4"/>
                  </a:moveTo>
                  <a:cubicBezTo>
                    <a:pt x="25" y="9"/>
                    <a:pt x="0" y="39"/>
                    <a:pt x="0" y="73"/>
                  </a:cubicBezTo>
                  <a:cubicBezTo>
                    <a:pt x="8" y="44"/>
                    <a:pt x="33" y="24"/>
                    <a:pt x="65" y="20"/>
                  </a:cubicBezTo>
                  <a:cubicBezTo>
                    <a:pt x="89" y="16"/>
                    <a:pt x="111" y="20"/>
                    <a:pt x="128" y="34"/>
                  </a:cubicBezTo>
                  <a:cubicBezTo>
                    <a:pt x="113" y="13"/>
                    <a:pt x="87" y="0"/>
                    <a:pt x="60" y="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5" name="Freeform 414"/>
            <p:cNvSpPr>
              <a:spLocks/>
            </p:cNvSpPr>
            <p:nvPr/>
          </p:nvSpPr>
          <p:spPr bwMode="auto">
            <a:xfrm>
              <a:off x="4573588" y="3529013"/>
              <a:ext cx="266700" cy="141288"/>
            </a:xfrm>
            <a:custGeom>
              <a:avLst/>
              <a:gdLst>
                <a:gd name="T0" fmla="*/ 62 w 128"/>
                <a:gd name="T1" fmla="*/ 4 h 68"/>
                <a:gd name="T2" fmla="*/ 0 w 128"/>
                <a:gd name="T3" fmla="*/ 68 h 68"/>
                <a:gd name="T4" fmla="*/ 64 w 128"/>
                <a:gd name="T5" fmla="*/ 11 h 68"/>
                <a:gd name="T6" fmla="*/ 128 w 128"/>
                <a:gd name="T7" fmla="*/ 29 h 68"/>
                <a:gd name="T8" fmla="*/ 62 w 128"/>
                <a:gd name="T9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8">
                  <a:moveTo>
                    <a:pt x="62" y="4"/>
                  </a:moveTo>
                  <a:cubicBezTo>
                    <a:pt x="27" y="9"/>
                    <a:pt x="0" y="34"/>
                    <a:pt x="0" y="68"/>
                  </a:cubicBezTo>
                  <a:cubicBezTo>
                    <a:pt x="8" y="39"/>
                    <a:pt x="32" y="16"/>
                    <a:pt x="64" y="11"/>
                  </a:cubicBezTo>
                  <a:cubicBezTo>
                    <a:pt x="88" y="7"/>
                    <a:pt x="111" y="15"/>
                    <a:pt x="128" y="29"/>
                  </a:cubicBezTo>
                  <a:cubicBezTo>
                    <a:pt x="113" y="8"/>
                    <a:pt x="89" y="0"/>
                    <a:pt x="62" y="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6" name="Freeform 415"/>
            <p:cNvSpPr>
              <a:spLocks/>
            </p:cNvSpPr>
            <p:nvPr/>
          </p:nvSpPr>
          <p:spPr bwMode="auto">
            <a:xfrm>
              <a:off x="4648201" y="3702051"/>
              <a:ext cx="257175" cy="198438"/>
            </a:xfrm>
            <a:custGeom>
              <a:avLst/>
              <a:gdLst>
                <a:gd name="T0" fmla="*/ 75 w 123"/>
                <a:gd name="T1" fmla="*/ 85 h 95"/>
                <a:gd name="T2" fmla="*/ 116 w 123"/>
                <a:gd name="T3" fmla="*/ 0 h 95"/>
                <a:gd name="T4" fmla="*/ 65 w 123"/>
                <a:gd name="T5" fmla="*/ 70 h 95"/>
                <a:gd name="T6" fmla="*/ 0 w 123"/>
                <a:gd name="T7" fmla="*/ 66 h 95"/>
                <a:gd name="T8" fmla="*/ 75 w 123"/>
                <a:gd name="T9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95">
                  <a:moveTo>
                    <a:pt x="75" y="85"/>
                  </a:moveTo>
                  <a:cubicBezTo>
                    <a:pt x="108" y="73"/>
                    <a:pt x="123" y="33"/>
                    <a:pt x="116" y="0"/>
                  </a:cubicBezTo>
                  <a:cubicBezTo>
                    <a:pt x="114" y="30"/>
                    <a:pt x="95" y="59"/>
                    <a:pt x="65" y="70"/>
                  </a:cubicBezTo>
                  <a:cubicBezTo>
                    <a:pt x="43" y="79"/>
                    <a:pt x="19" y="77"/>
                    <a:pt x="0" y="66"/>
                  </a:cubicBezTo>
                  <a:cubicBezTo>
                    <a:pt x="19" y="84"/>
                    <a:pt x="49" y="95"/>
                    <a:pt x="75" y="85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7" name="Freeform 416"/>
            <p:cNvSpPr>
              <a:spLocks/>
            </p:cNvSpPr>
            <p:nvPr/>
          </p:nvSpPr>
          <p:spPr bwMode="auto">
            <a:xfrm>
              <a:off x="4614863" y="3689351"/>
              <a:ext cx="265113" cy="169863"/>
            </a:xfrm>
            <a:custGeom>
              <a:avLst/>
              <a:gdLst>
                <a:gd name="T0" fmla="*/ 71 w 127"/>
                <a:gd name="T1" fmla="*/ 75 h 81"/>
                <a:gd name="T2" fmla="*/ 124 w 127"/>
                <a:gd name="T3" fmla="*/ 0 h 81"/>
                <a:gd name="T4" fmla="*/ 67 w 127"/>
                <a:gd name="T5" fmla="*/ 60 h 81"/>
                <a:gd name="T6" fmla="*/ 0 w 127"/>
                <a:gd name="T7" fmla="*/ 51 h 81"/>
                <a:gd name="T8" fmla="*/ 71 w 127"/>
                <a:gd name="T9" fmla="*/ 7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1">
                  <a:moveTo>
                    <a:pt x="71" y="75"/>
                  </a:moveTo>
                  <a:cubicBezTo>
                    <a:pt x="105" y="66"/>
                    <a:pt x="127" y="34"/>
                    <a:pt x="124" y="0"/>
                  </a:cubicBezTo>
                  <a:cubicBezTo>
                    <a:pt x="119" y="30"/>
                    <a:pt x="99" y="53"/>
                    <a:pt x="67" y="60"/>
                  </a:cubicBezTo>
                  <a:cubicBezTo>
                    <a:pt x="44" y="66"/>
                    <a:pt x="18" y="64"/>
                    <a:pt x="0" y="51"/>
                  </a:cubicBezTo>
                  <a:cubicBezTo>
                    <a:pt x="17" y="71"/>
                    <a:pt x="44" y="81"/>
                    <a:pt x="71" y="7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8" name="Oval 417"/>
            <p:cNvSpPr>
              <a:spLocks noChangeArrowheads="1"/>
            </p:cNvSpPr>
            <p:nvPr/>
          </p:nvSpPr>
          <p:spPr bwMode="auto">
            <a:xfrm>
              <a:off x="4964113" y="1500188"/>
              <a:ext cx="593725" cy="593725"/>
            </a:xfrm>
            <a:prstGeom prst="ellipse">
              <a:avLst/>
            </a:prstGeom>
            <a:solidFill>
              <a:srgbClr val="D7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9" name="Freeform 418"/>
            <p:cNvSpPr>
              <a:spLocks/>
            </p:cNvSpPr>
            <p:nvPr/>
          </p:nvSpPr>
          <p:spPr bwMode="auto">
            <a:xfrm>
              <a:off x="4986338" y="1512888"/>
              <a:ext cx="504825" cy="287338"/>
            </a:xfrm>
            <a:custGeom>
              <a:avLst/>
              <a:gdLst>
                <a:gd name="T0" fmla="*/ 113 w 241"/>
                <a:gd name="T1" fmla="*/ 8 h 138"/>
                <a:gd name="T2" fmla="*/ 0 w 241"/>
                <a:gd name="T3" fmla="*/ 138 h 138"/>
                <a:gd name="T4" fmla="*/ 123 w 241"/>
                <a:gd name="T5" fmla="*/ 37 h 138"/>
                <a:gd name="T6" fmla="*/ 241 w 241"/>
                <a:gd name="T7" fmla="*/ 65 h 138"/>
                <a:gd name="T8" fmla="*/ 113 w 241"/>
                <a:gd name="T9" fmla="*/ 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38">
                  <a:moveTo>
                    <a:pt x="113" y="8"/>
                  </a:moveTo>
                  <a:cubicBezTo>
                    <a:pt x="47" y="17"/>
                    <a:pt x="0" y="74"/>
                    <a:pt x="0" y="138"/>
                  </a:cubicBezTo>
                  <a:cubicBezTo>
                    <a:pt x="15" y="83"/>
                    <a:pt x="62" y="45"/>
                    <a:pt x="123" y="37"/>
                  </a:cubicBezTo>
                  <a:cubicBezTo>
                    <a:pt x="167" y="30"/>
                    <a:pt x="209" y="37"/>
                    <a:pt x="241" y="65"/>
                  </a:cubicBezTo>
                  <a:cubicBezTo>
                    <a:pt x="214" y="24"/>
                    <a:pt x="164" y="0"/>
                    <a:pt x="113" y="8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0" name="Freeform 419"/>
            <p:cNvSpPr>
              <a:spLocks/>
            </p:cNvSpPr>
            <p:nvPr/>
          </p:nvSpPr>
          <p:spPr bwMode="auto">
            <a:xfrm>
              <a:off x="4962526" y="1465263"/>
              <a:ext cx="503238" cy="268288"/>
            </a:xfrm>
            <a:custGeom>
              <a:avLst/>
              <a:gdLst>
                <a:gd name="T0" fmla="*/ 117 w 241"/>
                <a:gd name="T1" fmla="*/ 8 h 129"/>
                <a:gd name="T2" fmla="*/ 0 w 241"/>
                <a:gd name="T3" fmla="*/ 129 h 129"/>
                <a:gd name="T4" fmla="*/ 122 w 241"/>
                <a:gd name="T5" fmla="*/ 21 h 129"/>
                <a:gd name="T6" fmla="*/ 241 w 241"/>
                <a:gd name="T7" fmla="*/ 56 h 129"/>
                <a:gd name="T8" fmla="*/ 117 w 241"/>
                <a:gd name="T9" fmla="*/ 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29">
                  <a:moveTo>
                    <a:pt x="117" y="8"/>
                  </a:moveTo>
                  <a:cubicBezTo>
                    <a:pt x="51" y="18"/>
                    <a:pt x="0" y="65"/>
                    <a:pt x="0" y="129"/>
                  </a:cubicBezTo>
                  <a:cubicBezTo>
                    <a:pt x="15" y="74"/>
                    <a:pt x="62" y="29"/>
                    <a:pt x="122" y="21"/>
                  </a:cubicBezTo>
                  <a:cubicBezTo>
                    <a:pt x="167" y="14"/>
                    <a:pt x="210" y="28"/>
                    <a:pt x="241" y="56"/>
                  </a:cubicBezTo>
                  <a:cubicBezTo>
                    <a:pt x="214" y="15"/>
                    <a:pt x="169" y="0"/>
                    <a:pt x="117" y="8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1" name="Freeform 420"/>
            <p:cNvSpPr>
              <a:spLocks/>
            </p:cNvSpPr>
            <p:nvPr/>
          </p:nvSpPr>
          <p:spPr bwMode="auto">
            <a:xfrm>
              <a:off x="5103813" y="1792288"/>
              <a:ext cx="487363" cy="376238"/>
            </a:xfrm>
            <a:custGeom>
              <a:avLst/>
              <a:gdLst>
                <a:gd name="T0" fmla="*/ 142 w 233"/>
                <a:gd name="T1" fmla="*/ 161 h 180"/>
                <a:gd name="T2" fmla="*/ 219 w 233"/>
                <a:gd name="T3" fmla="*/ 0 h 180"/>
                <a:gd name="T4" fmla="*/ 124 w 233"/>
                <a:gd name="T5" fmla="*/ 133 h 180"/>
                <a:gd name="T6" fmla="*/ 0 w 233"/>
                <a:gd name="T7" fmla="*/ 125 h 180"/>
                <a:gd name="T8" fmla="*/ 142 w 233"/>
                <a:gd name="T9" fmla="*/ 16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80">
                  <a:moveTo>
                    <a:pt x="142" y="161"/>
                  </a:moveTo>
                  <a:cubicBezTo>
                    <a:pt x="204" y="137"/>
                    <a:pt x="233" y="62"/>
                    <a:pt x="219" y="0"/>
                  </a:cubicBezTo>
                  <a:cubicBezTo>
                    <a:pt x="216" y="57"/>
                    <a:pt x="181" y="111"/>
                    <a:pt x="124" y="133"/>
                  </a:cubicBezTo>
                  <a:cubicBezTo>
                    <a:pt x="82" y="149"/>
                    <a:pt x="37" y="145"/>
                    <a:pt x="0" y="125"/>
                  </a:cubicBezTo>
                  <a:cubicBezTo>
                    <a:pt x="36" y="159"/>
                    <a:pt x="93" y="180"/>
                    <a:pt x="142" y="16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2" name="Freeform 421"/>
            <p:cNvSpPr>
              <a:spLocks/>
            </p:cNvSpPr>
            <p:nvPr/>
          </p:nvSpPr>
          <p:spPr bwMode="auto">
            <a:xfrm>
              <a:off x="5043488" y="1770063"/>
              <a:ext cx="498475" cy="319088"/>
            </a:xfrm>
            <a:custGeom>
              <a:avLst/>
              <a:gdLst>
                <a:gd name="T0" fmla="*/ 133 w 239"/>
                <a:gd name="T1" fmla="*/ 140 h 153"/>
                <a:gd name="T2" fmla="*/ 233 w 239"/>
                <a:gd name="T3" fmla="*/ 0 h 153"/>
                <a:gd name="T4" fmla="*/ 126 w 239"/>
                <a:gd name="T5" fmla="*/ 114 h 153"/>
                <a:gd name="T6" fmla="*/ 0 w 239"/>
                <a:gd name="T7" fmla="*/ 96 h 153"/>
                <a:gd name="T8" fmla="*/ 133 w 239"/>
                <a:gd name="T9" fmla="*/ 14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53">
                  <a:moveTo>
                    <a:pt x="133" y="140"/>
                  </a:moveTo>
                  <a:cubicBezTo>
                    <a:pt x="198" y="125"/>
                    <a:pt x="239" y="64"/>
                    <a:pt x="233" y="0"/>
                  </a:cubicBezTo>
                  <a:cubicBezTo>
                    <a:pt x="224" y="56"/>
                    <a:pt x="185" y="99"/>
                    <a:pt x="126" y="114"/>
                  </a:cubicBezTo>
                  <a:cubicBezTo>
                    <a:pt x="82" y="124"/>
                    <a:pt x="34" y="121"/>
                    <a:pt x="0" y="96"/>
                  </a:cubicBezTo>
                  <a:cubicBezTo>
                    <a:pt x="31" y="134"/>
                    <a:pt x="83" y="153"/>
                    <a:pt x="133" y="14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3" name="Oval 422"/>
            <p:cNvSpPr>
              <a:spLocks noChangeArrowheads="1"/>
            </p:cNvSpPr>
            <p:nvPr/>
          </p:nvSpPr>
          <p:spPr bwMode="auto">
            <a:xfrm>
              <a:off x="6869113" y="1187451"/>
              <a:ext cx="315913" cy="314325"/>
            </a:xfrm>
            <a:prstGeom prst="ellipse">
              <a:avLst/>
            </a:prstGeom>
            <a:solidFill>
              <a:srgbClr val="D7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4" name="Freeform 423"/>
            <p:cNvSpPr>
              <a:spLocks/>
            </p:cNvSpPr>
            <p:nvPr/>
          </p:nvSpPr>
          <p:spPr bwMode="auto">
            <a:xfrm>
              <a:off x="6881813" y="1195388"/>
              <a:ext cx="268288" cy="152400"/>
            </a:xfrm>
            <a:custGeom>
              <a:avLst/>
              <a:gdLst>
                <a:gd name="T0" fmla="*/ 60 w 128"/>
                <a:gd name="T1" fmla="*/ 4 h 73"/>
                <a:gd name="T2" fmla="*/ 0 w 128"/>
                <a:gd name="T3" fmla="*/ 73 h 73"/>
                <a:gd name="T4" fmla="*/ 65 w 128"/>
                <a:gd name="T5" fmla="*/ 19 h 73"/>
                <a:gd name="T6" fmla="*/ 128 w 128"/>
                <a:gd name="T7" fmla="*/ 34 h 73"/>
                <a:gd name="T8" fmla="*/ 60 w 128"/>
                <a:gd name="T9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3">
                  <a:moveTo>
                    <a:pt x="60" y="4"/>
                  </a:moveTo>
                  <a:cubicBezTo>
                    <a:pt x="25" y="9"/>
                    <a:pt x="0" y="39"/>
                    <a:pt x="0" y="73"/>
                  </a:cubicBezTo>
                  <a:cubicBezTo>
                    <a:pt x="8" y="44"/>
                    <a:pt x="33" y="24"/>
                    <a:pt x="65" y="19"/>
                  </a:cubicBezTo>
                  <a:cubicBezTo>
                    <a:pt x="89" y="16"/>
                    <a:pt x="111" y="19"/>
                    <a:pt x="128" y="34"/>
                  </a:cubicBezTo>
                  <a:cubicBezTo>
                    <a:pt x="113" y="12"/>
                    <a:pt x="87" y="0"/>
                    <a:pt x="60" y="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5" name="Freeform 424"/>
            <p:cNvSpPr>
              <a:spLocks/>
            </p:cNvSpPr>
            <p:nvPr/>
          </p:nvSpPr>
          <p:spPr bwMode="auto">
            <a:xfrm>
              <a:off x="6869113" y="1169988"/>
              <a:ext cx="268288" cy="141288"/>
            </a:xfrm>
            <a:custGeom>
              <a:avLst/>
              <a:gdLst>
                <a:gd name="T0" fmla="*/ 62 w 128"/>
                <a:gd name="T1" fmla="*/ 4 h 68"/>
                <a:gd name="T2" fmla="*/ 0 w 128"/>
                <a:gd name="T3" fmla="*/ 68 h 68"/>
                <a:gd name="T4" fmla="*/ 65 w 128"/>
                <a:gd name="T5" fmla="*/ 11 h 68"/>
                <a:gd name="T6" fmla="*/ 128 w 128"/>
                <a:gd name="T7" fmla="*/ 29 h 68"/>
                <a:gd name="T8" fmla="*/ 62 w 128"/>
                <a:gd name="T9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8">
                  <a:moveTo>
                    <a:pt x="62" y="4"/>
                  </a:moveTo>
                  <a:cubicBezTo>
                    <a:pt x="27" y="9"/>
                    <a:pt x="0" y="34"/>
                    <a:pt x="0" y="68"/>
                  </a:cubicBezTo>
                  <a:cubicBezTo>
                    <a:pt x="8" y="39"/>
                    <a:pt x="33" y="15"/>
                    <a:pt x="65" y="11"/>
                  </a:cubicBezTo>
                  <a:cubicBezTo>
                    <a:pt x="88" y="7"/>
                    <a:pt x="111" y="15"/>
                    <a:pt x="128" y="29"/>
                  </a:cubicBezTo>
                  <a:cubicBezTo>
                    <a:pt x="113" y="8"/>
                    <a:pt x="89" y="0"/>
                    <a:pt x="62" y="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6" name="Freeform 425"/>
            <p:cNvSpPr>
              <a:spLocks/>
            </p:cNvSpPr>
            <p:nvPr/>
          </p:nvSpPr>
          <p:spPr bwMode="auto">
            <a:xfrm>
              <a:off x="6945313" y="1343026"/>
              <a:ext cx="257175" cy="198438"/>
            </a:xfrm>
            <a:custGeom>
              <a:avLst/>
              <a:gdLst>
                <a:gd name="T0" fmla="*/ 75 w 123"/>
                <a:gd name="T1" fmla="*/ 85 h 95"/>
                <a:gd name="T2" fmla="*/ 116 w 123"/>
                <a:gd name="T3" fmla="*/ 0 h 95"/>
                <a:gd name="T4" fmla="*/ 66 w 123"/>
                <a:gd name="T5" fmla="*/ 70 h 95"/>
                <a:gd name="T6" fmla="*/ 0 w 123"/>
                <a:gd name="T7" fmla="*/ 66 h 95"/>
                <a:gd name="T8" fmla="*/ 75 w 123"/>
                <a:gd name="T9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95">
                  <a:moveTo>
                    <a:pt x="75" y="85"/>
                  </a:moveTo>
                  <a:cubicBezTo>
                    <a:pt x="108" y="72"/>
                    <a:pt x="123" y="33"/>
                    <a:pt x="116" y="0"/>
                  </a:cubicBezTo>
                  <a:cubicBezTo>
                    <a:pt x="115" y="30"/>
                    <a:pt x="96" y="58"/>
                    <a:pt x="66" y="70"/>
                  </a:cubicBezTo>
                  <a:cubicBezTo>
                    <a:pt x="43" y="79"/>
                    <a:pt x="20" y="76"/>
                    <a:pt x="0" y="66"/>
                  </a:cubicBezTo>
                  <a:cubicBezTo>
                    <a:pt x="19" y="84"/>
                    <a:pt x="49" y="95"/>
                    <a:pt x="75" y="85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7" name="Freeform 426"/>
            <p:cNvSpPr>
              <a:spLocks/>
            </p:cNvSpPr>
            <p:nvPr/>
          </p:nvSpPr>
          <p:spPr bwMode="auto">
            <a:xfrm>
              <a:off x="6913563" y="1330326"/>
              <a:ext cx="263525" cy="169863"/>
            </a:xfrm>
            <a:custGeom>
              <a:avLst/>
              <a:gdLst>
                <a:gd name="T0" fmla="*/ 70 w 126"/>
                <a:gd name="T1" fmla="*/ 74 h 81"/>
                <a:gd name="T2" fmla="*/ 123 w 126"/>
                <a:gd name="T3" fmla="*/ 0 h 81"/>
                <a:gd name="T4" fmla="*/ 66 w 126"/>
                <a:gd name="T5" fmla="*/ 60 h 81"/>
                <a:gd name="T6" fmla="*/ 0 w 126"/>
                <a:gd name="T7" fmla="*/ 51 h 81"/>
                <a:gd name="T8" fmla="*/ 70 w 126"/>
                <a:gd name="T9" fmla="*/ 7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81">
                  <a:moveTo>
                    <a:pt x="70" y="74"/>
                  </a:moveTo>
                  <a:cubicBezTo>
                    <a:pt x="104" y="66"/>
                    <a:pt x="126" y="34"/>
                    <a:pt x="123" y="0"/>
                  </a:cubicBezTo>
                  <a:cubicBezTo>
                    <a:pt x="118" y="30"/>
                    <a:pt x="98" y="52"/>
                    <a:pt x="66" y="60"/>
                  </a:cubicBezTo>
                  <a:cubicBezTo>
                    <a:pt x="43" y="66"/>
                    <a:pt x="18" y="64"/>
                    <a:pt x="0" y="51"/>
                  </a:cubicBezTo>
                  <a:cubicBezTo>
                    <a:pt x="16" y="71"/>
                    <a:pt x="43" y="81"/>
                    <a:pt x="70" y="7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8" name="Freeform 427"/>
            <p:cNvSpPr>
              <a:spLocks/>
            </p:cNvSpPr>
            <p:nvPr/>
          </p:nvSpPr>
          <p:spPr bwMode="auto">
            <a:xfrm>
              <a:off x="7972426" y="3679826"/>
              <a:ext cx="474663" cy="547688"/>
            </a:xfrm>
            <a:custGeom>
              <a:avLst/>
              <a:gdLst>
                <a:gd name="T0" fmla="*/ 214 w 227"/>
                <a:gd name="T1" fmla="*/ 151 h 262"/>
                <a:gd name="T2" fmla="*/ 90 w 227"/>
                <a:gd name="T3" fmla="*/ 251 h 262"/>
                <a:gd name="T4" fmla="*/ 13 w 227"/>
                <a:gd name="T5" fmla="*/ 111 h 262"/>
                <a:gd name="T6" fmla="*/ 137 w 227"/>
                <a:gd name="T7" fmla="*/ 11 h 262"/>
                <a:gd name="T8" fmla="*/ 214 w 227"/>
                <a:gd name="T9" fmla="*/ 15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262">
                  <a:moveTo>
                    <a:pt x="214" y="151"/>
                  </a:moveTo>
                  <a:cubicBezTo>
                    <a:pt x="201" y="217"/>
                    <a:pt x="145" y="262"/>
                    <a:pt x="90" y="251"/>
                  </a:cubicBezTo>
                  <a:cubicBezTo>
                    <a:pt x="34" y="240"/>
                    <a:pt x="0" y="177"/>
                    <a:pt x="13" y="111"/>
                  </a:cubicBezTo>
                  <a:cubicBezTo>
                    <a:pt x="26" y="45"/>
                    <a:pt x="82" y="0"/>
                    <a:pt x="137" y="11"/>
                  </a:cubicBezTo>
                  <a:cubicBezTo>
                    <a:pt x="193" y="22"/>
                    <a:pt x="227" y="85"/>
                    <a:pt x="214" y="151"/>
                  </a:cubicBezTo>
                  <a:close/>
                </a:path>
              </a:pathLst>
            </a:cu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9" name="Freeform 428"/>
            <p:cNvSpPr>
              <a:spLocks/>
            </p:cNvSpPr>
            <p:nvPr/>
          </p:nvSpPr>
          <p:spPr bwMode="auto">
            <a:xfrm>
              <a:off x="8015288" y="3719513"/>
              <a:ext cx="384175" cy="200025"/>
            </a:xfrm>
            <a:custGeom>
              <a:avLst/>
              <a:gdLst>
                <a:gd name="T0" fmla="*/ 102 w 184"/>
                <a:gd name="T1" fmla="*/ 2 h 96"/>
                <a:gd name="T2" fmla="*/ 0 w 184"/>
                <a:gd name="T3" fmla="*/ 96 h 96"/>
                <a:gd name="T4" fmla="*/ 105 w 184"/>
                <a:gd name="T5" fmla="*/ 27 h 96"/>
                <a:gd name="T6" fmla="*/ 184 w 184"/>
                <a:gd name="T7" fmla="*/ 68 h 96"/>
                <a:gd name="T8" fmla="*/ 102 w 184"/>
                <a:gd name="T9" fmla="*/ 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96">
                  <a:moveTo>
                    <a:pt x="102" y="2"/>
                  </a:moveTo>
                  <a:cubicBezTo>
                    <a:pt x="54" y="0"/>
                    <a:pt x="11" y="41"/>
                    <a:pt x="0" y="96"/>
                  </a:cubicBezTo>
                  <a:cubicBezTo>
                    <a:pt x="20" y="51"/>
                    <a:pt x="60" y="26"/>
                    <a:pt x="105" y="27"/>
                  </a:cubicBezTo>
                  <a:cubicBezTo>
                    <a:pt x="137" y="28"/>
                    <a:pt x="166" y="40"/>
                    <a:pt x="184" y="68"/>
                  </a:cubicBezTo>
                  <a:cubicBezTo>
                    <a:pt x="171" y="30"/>
                    <a:pt x="140" y="3"/>
                    <a:pt x="102" y="2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0" name="Freeform 429"/>
            <p:cNvSpPr>
              <a:spLocks/>
            </p:cNvSpPr>
            <p:nvPr/>
          </p:nvSpPr>
          <p:spPr bwMode="auto">
            <a:xfrm>
              <a:off x="8008938" y="3676651"/>
              <a:ext cx="384175" cy="182563"/>
            </a:xfrm>
            <a:custGeom>
              <a:avLst/>
              <a:gdLst>
                <a:gd name="T0" fmla="*/ 104 w 184"/>
                <a:gd name="T1" fmla="*/ 1 h 87"/>
                <a:gd name="T2" fmla="*/ 0 w 184"/>
                <a:gd name="T3" fmla="*/ 87 h 87"/>
                <a:gd name="T4" fmla="*/ 105 w 184"/>
                <a:gd name="T5" fmla="*/ 13 h 87"/>
                <a:gd name="T6" fmla="*/ 184 w 184"/>
                <a:gd name="T7" fmla="*/ 59 h 87"/>
                <a:gd name="T8" fmla="*/ 104 w 184"/>
                <a:gd name="T9" fmla="*/ 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87">
                  <a:moveTo>
                    <a:pt x="104" y="1"/>
                  </a:moveTo>
                  <a:cubicBezTo>
                    <a:pt x="56" y="0"/>
                    <a:pt x="11" y="33"/>
                    <a:pt x="0" y="87"/>
                  </a:cubicBezTo>
                  <a:cubicBezTo>
                    <a:pt x="20" y="42"/>
                    <a:pt x="61" y="12"/>
                    <a:pt x="105" y="13"/>
                  </a:cubicBezTo>
                  <a:cubicBezTo>
                    <a:pt x="138" y="14"/>
                    <a:pt x="166" y="32"/>
                    <a:pt x="184" y="59"/>
                  </a:cubicBezTo>
                  <a:cubicBezTo>
                    <a:pt x="171" y="21"/>
                    <a:pt x="142" y="2"/>
                    <a:pt x="104" y="1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1" name="Freeform 430"/>
            <p:cNvSpPr>
              <a:spLocks/>
            </p:cNvSpPr>
            <p:nvPr/>
          </p:nvSpPr>
          <p:spPr bwMode="auto">
            <a:xfrm>
              <a:off x="8056563" y="3992563"/>
              <a:ext cx="366713" cy="280988"/>
            </a:xfrm>
            <a:custGeom>
              <a:avLst/>
              <a:gdLst>
                <a:gd name="T0" fmla="*/ 94 w 176"/>
                <a:gd name="T1" fmla="*/ 125 h 134"/>
                <a:gd name="T2" fmla="*/ 176 w 176"/>
                <a:gd name="T3" fmla="*/ 0 h 134"/>
                <a:gd name="T4" fmla="*/ 86 w 176"/>
                <a:gd name="T5" fmla="*/ 99 h 134"/>
                <a:gd name="T6" fmla="*/ 0 w 176"/>
                <a:gd name="T7" fmla="*/ 75 h 134"/>
                <a:gd name="T8" fmla="*/ 94 w 176"/>
                <a:gd name="T9" fmla="*/ 12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34">
                  <a:moveTo>
                    <a:pt x="94" y="125"/>
                  </a:moveTo>
                  <a:cubicBezTo>
                    <a:pt x="142" y="114"/>
                    <a:pt x="175" y="55"/>
                    <a:pt x="176" y="0"/>
                  </a:cubicBezTo>
                  <a:cubicBezTo>
                    <a:pt x="165" y="48"/>
                    <a:pt x="130" y="88"/>
                    <a:pt x="86" y="99"/>
                  </a:cubicBezTo>
                  <a:cubicBezTo>
                    <a:pt x="54" y="106"/>
                    <a:pt x="23" y="96"/>
                    <a:pt x="0" y="75"/>
                  </a:cubicBezTo>
                  <a:cubicBezTo>
                    <a:pt x="19" y="108"/>
                    <a:pt x="56" y="134"/>
                    <a:pt x="94" y="125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2" name="Freeform 431"/>
            <p:cNvSpPr>
              <a:spLocks/>
            </p:cNvSpPr>
            <p:nvPr/>
          </p:nvSpPr>
          <p:spPr bwMode="auto">
            <a:xfrm>
              <a:off x="8026401" y="3967163"/>
              <a:ext cx="379413" cy="228600"/>
            </a:xfrm>
            <a:custGeom>
              <a:avLst/>
              <a:gdLst>
                <a:gd name="T0" fmla="*/ 87 w 181"/>
                <a:gd name="T1" fmla="*/ 105 h 109"/>
                <a:gd name="T2" fmla="*/ 181 w 181"/>
                <a:gd name="T3" fmla="*/ 0 h 109"/>
                <a:gd name="T4" fmla="*/ 86 w 181"/>
                <a:gd name="T5" fmla="*/ 81 h 109"/>
                <a:gd name="T6" fmla="*/ 0 w 181"/>
                <a:gd name="T7" fmla="*/ 49 h 109"/>
                <a:gd name="T8" fmla="*/ 87 w 181"/>
                <a:gd name="T9" fmla="*/ 10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109">
                  <a:moveTo>
                    <a:pt x="87" y="105"/>
                  </a:moveTo>
                  <a:cubicBezTo>
                    <a:pt x="135" y="101"/>
                    <a:pt x="175" y="55"/>
                    <a:pt x="181" y="0"/>
                  </a:cubicBezTo>
                  <a:cubicBezTo>
                    <a:pt x="165" y="47"/>
                    <a:pt x="131" y="77"/>
                    <a:pt x="86" y="81"/>
                  </a:cubicBezTo>
                  <a:cubicBezTo>
                    <a:pt x="54" y="84"/>
                    <a:pt x="20" y="74"/>
                    <a:pt x="0" y="49"/>
                  </a:cubicBezTo>
                  <a:cubicBezTo>
                    <a:pt x="16" y="85"/>
                    <a:pt x="49" y="109"/>
                    <a:pt x="87" y="10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3" name="Oval 432"/>
            <p:cNvSpPr>
              <a:spLocks noChangeArrowheads="1"/>
            </p:cNvSpPr>
            <p:nvPr/>
          </p:nvSpPr>
          <p:spPr bwMode="auto">
            <a:xfrm>
              <a:off x="6254751" y="3117851"/>
              <a:ext cx="495300" cy="496888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4" name="Freeform 433"/>
            <p:cNvSpPr>
              <a:spLocks/>
            </p:cNvSpPr>
            <p:nvPr/>
          </p:nvSpPr>
          <p:spPr bwMode="auto">
            <a:xfrm>
              <a:off x="5273676" y="3405188"/>
              <a:ext cx="1393825" cy="492125"/>
            </a:xfrm>
            <a:custGeom>
              <a:avLst/>
              <a:gdLst>
                <a:gd name="T0" fmla="*/ 667 w 667"/>
                <a:gd name="T1" fmla="*/ 0 h 235"/>
                <a:gd name="T2" fmla="*/ 529 w 667"/>
                <a:gd name="T3" fmla="*/ 60 h 235"/>
                <a:gd name="T4" fmla="*/ 332 w 667"/>
                <a:gd name="T5" fmla="*/ 156 h 235"/>
                <a:gd name="T6" fmla="*/ 0 w 667"/>
                <a:gd name="T7" fmla="*/ 93 h 235"/>
                <a:gd name="T8" fmla="*/ 367 w 667"/>
                <a:gd name="T9" fmla="*/ 186 h 235"/>
                <a:gd name="T10" fmla="*/ 530 w 667"/>
                <a:gd name="T11" fmla="*/ 77 h 235"/>
                <a:gd name="T12" fmla="*/ 594 w 667"/>
                <a:gd name="T13" fmla="*/ 87 h 235"/>
                <a:gd name="T14" fmla="*/ 667 w 667"/>
                <a:gd name="T15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7" h="235">
                  <a:moveTo>
                    <a:pt x="667" y="0"/>
                  </a:moveTo>
                  <a:cubicBezTo>
                    <a:pt x="665" y="48"/>
                    <a:pt x="586" y="69"/>
                    <a:pt x="529" y="60"/>
                  </a:cubicBezTo>
                  <a:cubicBezTo>
                    <a:pt x="462" y="107"/>
                    <a:pt x="423" y="119"/>
                    <a:pt x="332" y="156"/>
                  </a:cubicBezTo>
                  <a:cubicBezTo>
                    <a:pt x="202" y="182"/>
                    <a:pt x="95" y="144"/>
                    <a:pt x="0" y="93"/>
                  </a:cubicBezTo>
                  <a:cubicBezTo>
                    <a:pt x="93" y="180"/>
                    <a:pt x="241" y="235"/>
                    <a:pt x="367" y="186"/>
                  </a:cubicBezTo>
                  <a:cubicBezTo>
                    <a:pt x="432" y="160"/>
                    <a:pt x="495" y="135"/>
                    <a:pt x="530" y="77"/>
                  </a:cubicBezTo>
                  <a:cubicBezTo>
                    <a:pt x="548" y="79"/>
                    <a:pt x="561" y="89"/>
                    <a:pt x="594" y="87"/>
                  </a:cubicBezTo>
                  <a:cubicBezTo>
                    <a:pt x="615" y="89"/>
                    <a:pt x="667" y="95"/>
                    <a:pt x="667" y="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5" name="Oval 434"/>
            <p:cNvSpPr>
              <a:spLocks noChangeArrowheads="1"/>
            </p:cNvSpPr>
            <p:nvPr/>
          </p:nvSpPr>
          <p:spPr bwMode="auto">
            <a:xfrm>
              <a:off x="6496051" y="3814763"/>
              <a:ext cx="620713" cy="622300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6" name="Freeform 435"/>
            <p:cNvSpPr>
              <a:spLocks/>
            </p:cNvSpPr>
            <p:nvPr/>
          </p:nvSpPr>
          <p:spPr bwMode="auto">
            <a:xfrm>
              <a:off x="6518276" y="3829051"/>
              <a:ext cx="528638" cy="303213"/>
            </a:xfrm>
            <a:custGeom>
              <a:avLst/>
              <a:gdLst>
                <a:gd name="T0" fmla="*/ 118 w 253"/>
                <a:gd name="T1" fmla="*/ 8 h 145"/>
                <a:gd name="T2" fmla="*/ 0 w 253"/>
                <a:gd name="T3" fmla="*/ 145 h 145"/>
                <a:gd name="T4" fmla="*/ 129 w 253"/>
                <a:gd name="T5" fmla="*/ 39 h 145"/>
                <a:gd name="T6" fmla="*/ 253 w 253"/>
                <a:gd name="T7" fmla="*/ 68 h 145"/>
                <a:gd name="T8" fmla="*/ 118 w 253"/>
                <a:gd name="T9" fmla="*/ 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45">
                  <a:moveTo>
                    <a:pt x="118" y="8"/>
                  </a:moveTo>
                  <a:cubicBezTo>
                    <a:pt x="49" y="18"/>
                    <a:pt x="0" y="77"/>
                    <a:pt x="0" y="145"/>
                  </a:cubicBezTo>
                  <a:cubicBezTo>
                    <a:pt x="16" y="87"/>
                    <a:pt x="66" y="48"/>
                    <a:pt x="129" y="39"/>
                  </a:cubicBezTo>
                  <a:cubicBezTo>
                    <a:pt x="176" y="32"/>
                    <a:pt x="220" y="39"/>
                    <a:pt x="253" y="68"/>
                  </a:cubicBezTo>
                  <a:cubicBezTo>
                    <a:pt x="224" y="25"/>
                    <a:pt x="172" y="0"/>
                    <a:pt x="118" y="8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7" name="Freeform 436"/>
            <p:cNvSpPr>
              <a:spLocks/>
            </p:cNvSpPr>
            <p:nvPr/>
          </p:nvSpPr>
          <p:spPr bwMode="auto">
            <a:xfrm>
              <a:off x="6492876" y="3779838"/>
              <a:ext cx="528638" cy="282575"/>
            </a:xfrm>
            <a:custGeom>
              <a:avLst/>
              <a:gdLst>
                <a:gd name="T0" fmla="*/ 122 w 253"/>
                <a:gd name="T1" fmla="*/ 8 h 135"/>
                <a:gd name="T2" fmla="*/ 0 w 253"/>
                <a:gd name="T3" fmla="*/ 135 h 135"/>
                <a:gd name="T4" fmla="*/ 128 w 253"/>
                <a:gd name="T5" fmla="*/ 22 h 135"/>
                <a:gd name="T6" fmla="*/ 253 w 253"/>
                <a:gd name="T7" fmla="*/ 58 h 135"/>
                <a:gd name="T8" fmla="*/ 122 w 253"/>
                <a:gd name="T9" fmla="*/ 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35">
                  <a:moveTo>
                    <a:pt x="122" y="8"/>
                  </a:moveTo>
                  <a:cubicBezTo>
                    <a:pt x="54" y="19"/>
                    <a:pt x="0" y="68"/>
                    <a:pt x="0" y="135"/>
                  </a:cubicBezTo>
                  <a:cubicBezTo>
                    <a:pt x="16" y="77"/>
                    <a:pt x="64" y="31"/>
                    <a:pt x="128" y="22"/>
                  </a:cubicBezTo>
                  <a:cubicBezTo>
                    <a:pt x="175" y="15"/>
                    <a:pt x="219" y="30"/>
                    <a:pt x="253" y="58"/>
                  </a:cubicBezTo>
                  <a:cubicBezTo>
                    <a:pt x="224" y="16"/>
                    <a:pt x="176" y="0"/>
                    <a:pt x="122" y="8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8" name="Freeform 437"/>
            <p:cNvSpPr>
              <a:spLocks/>
            </p:cNvSpPr>
            <p:nvPr/>
          </p:nvSpPr>
          <p:spPr bwMode="auto">
            <a:xfrm>
              <a:off x="6642101" y="4122738"/>
              <a:ext cx="509588" cy="393700"/>
            </a:xfrm>
            <a:custGeom>
              <a:avLst/>
              <a:gdLst>
                <a:gd name="T0" fmla="*/ 148 w 244"/>
                <a:gd name="T1" fmla="*/ 169 h 189"/>
                <a:gd name="T2" fmla="*/ 229 w 244"/>
                <a:gd name="T3" fmla="*/ 0 h 189"/>
                <a:gd name="T4" fmla="*/ 130 w 244"/>
                <a:gd name="T5" fmla="*/ 139 h 189"/>
                <a:gd name="T6" fmla="*/ 0 w 244"/>
                <a:gd name="T7" fmla="*/ 131 h 189"/>
                <a:gd name="T8" fmla="*/ 148 w 244"/>
                <a:gd name="T9" fmla="*/ 16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89">
                  <a:moveTo>
                    <a:pt x="148" y="169"/>
                  </a:moveTo>
                  <a:cubicBezTo>
                    <a:pt x="213" y="144"/>
                    <a:pt x="244" y="66"/>
                    <a:pt x="229" y="0"/>
                  </a:cubicBezTo>
                  <a:cubicBezTo>
                    <a:pt x="227" y="60"/>
                    <a:pt x="189" y="116"/>
                    <a:pt x="130" y="139"/>
                  </a:cubicBezTo>
                  <a:cubicBezTo>
                    <a:pt x="86" y="156"/>
                    <a:pt x="38" y="152"/>
                    <a:pt x="0" y="131"/>
                  </a:cubicBezTo>
                  <a:cubicBezTo>
                    <a:pt x="37" y="166"/>
                    <a:pt x="97" y="189"/>
                    <a:pt x="148" y="169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9" name="Freeform 438"/>
            <p:cNvSpPr>
              <a:spLocks/>
            </p:cNvSpPr>
            <p:nvPr/>
          </p:nvSpPr>
          <p:spPr bwMode="auto">
            <a:xfrm>
              <a:off x="6578601" y="4098926"/>
              <a:ext cx="522288" cy="334963"/>
            </a:xfrm>
            <a:custGeom>
              <a:avLst/>
              <a:gdLst>
                <a:gd name="T0" fmla="*/ 139 w 250"/>
                <a:gd name="T1" fmla="*/ 147 h 160"/>
                <a:gd name="T2" fmla="*/ 244 w 250"/>
                <a:gd name="T3" fmla="*/ 0 h 160"/>
                <a:gd name="T4" fmla="*/ 132 w 250"/>
                <a:gd name="T5" fmla="*/ 119 h 160"/>
                <a:gd name="T6" fmla="*/ 0 w 250"/>
                <a:gd name="T7" fmla="*/ 101 h 160"/>
                <a:gd name="T8" fmla="*/ 139 w 250"/>
                <a:gd name="T9" fmla="*/ 14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160">
                  <a:moveTo>
                    <a:pt x="139" y="147"/>
                  </a:moveTo>
                  <a:cubicBezTo>
                    <a:pt x="207" y="130"/>
                    <a:pt x="250" y="67"/>
                    <a:pt x="244" y="0"/>
                  </a:cubicBezTo>
                  <a:cubicBezTo>
                    <a:pt x="234" y="59"/>
                    <a:pt x="194" y="103"/>
                    <a:pt x="132" y="119"/>
                  </a:cubicBezTo>
                  <a:cubicBezTo>
                    <a:pt x="86" y="130"/>
                    <a:pt x="35" y="126"/>
                    <a:pt x="0" y="101"/>
                  </a:cubicBezTo>
                  <a:cubicBezTo>
                    <a:pt x="32" y="140"/>
                    <a:pt x="86" y="160"/>
                    <a:pt x="139" y="147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0" name="Freeform 439"/>
            <p:cNvSpPr>
              <a:spLocks/>
            </p:cNvSpPr>
            <p:nvPr/>
          </p:nvSpPr>
          <p:spPr bwMode="auto">
            <a:xfrm>
              <a:off x="5532438" y="877888"/>
              <a:ext cx="509588" cy="238125"/>
            </a:xfrm>
            <a:custGeom>
              <a:avLst/>
              <a:gdLst>
                <a:gd name="T0" fmla="*/ 156 w 244"/>
                <a:gd name="T1" fmla="*/ 0 h 114"/>
                <a:gd name="T2" fmla="*/ 113 w 244"/>
                <a:gd name="T3" fmla="*/ 4 h 114"/>
                <a:gd name="T4" fmla="*/ 5 w 244"/>
                <a:gd name="T5" fmla="*/ 78 h 114"/>
                <a:gd name="T6" fmla="*/ 88 w 244"/>
                <a:gd name="T7" fmla="*/ 114 h 114"/>
                <a:gd name="T8" fmla="*/ 132 w 244"/>
                <a:gd name="T9" fmla="*/ 110 h 114"/>
                <a:gd name="T10" fmla="*/ 239 w 244"/>
                <a:gd name="T11" fmla="*/ 36 h 114"/>
                <a:gd name="T12" fmla="*/ 156 w 244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114">
                  <a:moveTo>
                    <a:pt x="156" y="0"/>
                  </a:moveTo>
                  <a:cubicBezTo>
                    <a:pt x="142" y="0"/>
                    <a:pt x="128" y="1"/>
                    <a:pt x="113" y="4"/>
                  </a:cubicBezTo>
                  <a:cubicBezTo>
                    <a:pt x="48" y="15"/>
                    <a:pt x="0" y="49"/>
                    <a:pt x="5" y="78"/>
                  </a:cubicBezTo>
                  <a:cubicBezTo>
                    <a:pt x="9" y="100"/>
                    <a:pt x="43" y="114"/>
                    <a:pt x="88" y="114"/>
                  </a:cubicBezTo>
                  <a:cubicBezTo>
                    <a:pt x="102" y="114"/>
                    <a:pt x="116" y="113"/>
                    <a:pt x="132" y="110"/>
                  </a:cubicBezTo>
                  <a:cubicBezTo>
                    <a:pt x="196" y="98"/>
                    <a:pt x="244" y="65"/>
                    <a:pt x="239" y="36"/>
                  </a:cubicBezTo>
                  <a:cubicBezTo>
                    <a:pt x="235" y="13"/>
                    <a:pt x="201" y="0"/>
                    <a:pt x="156" y="0"/>
                  </a:cubicBezTo>
                </a:path>
              </a:pathLst>
            </a:custGeom>
            <a:solidFill>
              <a:srgbClr val="E0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1" name="Freeform 440"/>
            <p:cNvSpPr>
              <a:spLocks/>
            </p:cNvSpPr>
            <p:nvPr/>
          </p:nvSpPr>
          <p:spPr bwMode="auto">
            <a:xfrm>
              <a:off x="5553076" y="879476"/>
              <a:ext cx="414338" cy="158750"/>
            </a:xfrm>
            <a:custGeom>
              <a:avLst/>
              <a:gdLst>
                <a:gd name="T0" fmla="*/ 88 w 198"/>
                <a:gd name="T1" fmla="*/ 11 h 76"/>
                <a:gd name="T2" fmla="*/ 4 w 198"/>
                <a:gd name="T3" fmla="*/ 76 h 76"/>
                <a:gd name="T4" fmla="*/ 99 w 198"/>
                <a:gd name="T5" fmla="*/ 20 h 76"/>
                <a:gd name="T6" fmla="*/ 198 w 198"/>
                <a:gd name="T7" fmla="*/ 13 h 76"/>
                <a:gd name="T8" fmla="*/ 88 w 198"/>
                <a:gd name="T9" fmla="*/ 1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6">
                  <a:moveTo>
                    <a:pt x="88" y="11"/>
                  </a:moveTo>
                  <a:cubicBezTo>
                    <a:pt x="35" y="24"/>
                    <a:pt x="0" y="52"/>
                    <a:pt x="4" y="76"/>
                  </a:cubicBezTo>
                  <a:cubicBezTo>
                    <a:pt x="13" y="53"/>
                    <a:pt x="50" y="32"/>
                    <a:pt x="99" y="20"/>
                  </a:cubicBezTo>
                  <a:cubicBezTo>
                    <a:pt x="135" y="11"/>
                    <a:pt x="170" y="7"/>
                    <a:pt x="198" y="13"/>
                  </a:cubicBezTo>
                  <a:cubicBezTo>
                    <a:pt x="172" y="2"/>
                    <a:pt x="130" y="0"/>
                    <a:pt x="88" y="1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2" name="Freeform 441"/>
            <p:cNvSpPr>
              <a:spLocks/>
            </p:cNvSpPr>
            <p:nvPr/>
          </p:nvSpPr>
          <p:spPr bwMode="auto">
            <a:xfrm>
              <a:off x="5530851" y="863601"/>
              <a:ext cx="411163" cy="153988"/>
            </a:xfrm>
            <a:custGeom>
              <a:avLst/>
              <a:gdLst>
                <a:gd name="T0" fmla="*/ 92 w 197"/>
                <a:gd name="T1" fmla="*/ 12 h 74"/>
                <a:gd name="T2" fmla="*/ 4 w 197"/>
                <a:gd name="T3" fmla="*/ 74 h 74"/>
                <a:gd name="T4" fmla="*/ 97 w 197"/>
                <a:gd name="T5" fmla="*/ 15 h 74"/>
                <a:gd name="T6" fmla="*/ 197 w 197"/>
                <a:gd name="T7" fmla="*/ 11 h 74"/>
                <a:gd name="T8" fmla="*/ 92 w 197"/>
                <a:gd name="T9" fmla="*/ 1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74">
                  <a:moveTo>
                    <a:pt x="92" y="12"/>
                  </a:moveTo>
                  <a:cubicBezTo>
                    <a:pt x="38" y="25"/>
                    <a:pt x="0" y="50"/>
                    <a:pt x="4" y="74"/>
                  </a:cubicBezTo>
                  <a:cubicBezTo>
                    <a:pt x="12" y="51"/>
                    <a:pt x="48" y="28"/>
                    <a:pt x="97" y="15"/>
                  </a:cubicBezTo>
                  <a:cubicBezTo>
                    <a:pt x="133" y="6"/>
                    <a:pt x="169" y="5"/>
                    <a:pt x="197" y="11"/>
                  </a:cubicBezTo>
                  <a:cubicBezTo>
                    <a:pt x="172" y="0"/>
                    <a:pt x="134" y="1"/>
                    <a:pt x="92" y="1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3" name="Freeform 442"/>
            <p:cNvSpPr>
              <a:spLocks/>
            </p:cNvSpPr>
            <p:nvPr/>
          </p:nvSpPr>
          <p:spPr bwMode="auto">
            <a:xfrm>
              <a:off x="5676901" y="950913"/>
              <a:ext cx="390525" cy="179388"/>
            </a:xfrm>
            <a:custGeom>
              <a:avLst/>
              <a:gdLst>
                <a:gd name="T0" fmla="*/ 119 w 187"/>
                <a:gd name="T1" fmla="*/ 71 h 86"/>
                <a:gd name="T2" fmla="*/ 171 w 187"/>
                <a:gd name="T3" fmla="*/ 0 h 86"/>
                <a:gd name="T4" fmla="*/ 102 w 187"/>
                <a:gd name="T5" fmla="*/ 63 h 86"/>
                <a:gd name="T6" fmla="*/ 0 w 187"/>
                <a:gd name="T7" fmla="*/ 79 h 86"/>
                <a:gd name="T8" fmla="*/ 119 w 187"/>
                <a:gd name="T9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86">
                  <a:moveTo>
                    <a:pt x="119" y="71"/>
                  </a:moveTo>
                  <a:cubicBezTo>
                    <a:pt x="168" y="53"/>
                    <a:pt x="187" y="21"/>
                    <a:pt x="171" y="0"/>
                  </a:cubicBezTo>
                  <a:cubicBezTo>
                    <a:pt x="173" y="22"/>
                    <a:pt x="147" y="47"/>
                    <a:pt x="102" y="63"/>
                  </a:cubicBezTo>
                  <a:cubicBezTo>
                    <a:pt x="69" y="76"/>
                    <a:pt x="31" y="81"/>
                    <a:pt x="0" y="79"/>
                  </a:cubicBezTo>
                  <a:cubicBezTo>
                    <a:pt x="31" y="86"/>
                    <a:pt x="80" y="86"/>
                    <a:pt x="119" y="7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4" name="Freeform 443"/>
            <p:cNvSpPr>
              <a:spLocks/>
            </p:cNvSpPr>
            <p:nvPr/>
          </p:nvSpPr>
          <p:spPr bwMode="auto">
            <a:xfrm>
              <a:off x="5619751" y="946151"/>
              <a:ext cx="407988" cy="166688"/>
            </a:xfrm>
            <a:custGeom>
              <a:avLst/>
              <a:gdLst>
                <a:gd name="T0" fmla="*/ 113 w 195"/>
                <a:gd name="T1" fmla="*/ 67 h 80"/>
                <a:gd name="T2" fmla="*/ 185 w 195"/>
                <a:gd name="T3" fmla="*/ 0 h 80"/>
                <a:gd name="T4" fmla="*/ 105 w 195"/>
                <a:gd name="T5" fmla="*/ 58 h 80"/>
                <a:gd name="T6" fmla="*/ 0 w 195"/>
                <a:gd name="T7" fmla="*/ 70 h 80"/>
                <a:gd name="T8" fmla="*/ 113 w 195"/>
                <a:gd name="T9" fmla="*/ 6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80">
                  <a:moveTo>
                    <a:pt x="113" y="67"/>
                  </a:moveTo>
                  <a:cubicBezTo>
                    <a:pt x="165" y="52"/>
                    <a:pt x="195" y="23"/>
                    <a:pt x="185" y="0"/>
                  </a:cubicBezTo>
                  <a:cubicBezTo>
                    <a:pt x="181" y="22"/>
                    <a:pt x="153" y="44"/>
                    <a:pt x="105" y="58"/>
                  </a:cubicBezTo>
                  <a:cubicBezTo>
                    <a:pt x="70" y="69"/>
                    <a:pt x="30" y="74"/>
                    <a:pt x="0" y="70"/>
                  </a:cubicBezTo>
                  <a:cubicBezTo>
                    <a:pt x="29" y="80"/>
                    <a:pt x="72" y="79"/>
                    <a:pt x="113" y="67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5" name="Freeform 444"/>
            <p:cNvSpPr>
              <a:spLocks/>
            </p:cNvSpPr>
            <p:nvPr/>
          </p:nvSpPr>
          <p:spPr bwMode="auto">
            <a:xfrm>
              <a:off x="4552951" y="4435476"/>
              <a:ext cx="346075" cy="565150"/>
            </a:xfrm>
            <a:custGeom>
              <a:avLst/>
              <a:gdLst>
                <a:gd name="T0" fmla="*/ 136 w 166"/>
                <a:gd name="T1" fmla="*/ 112 h 270"/>
                <a:gd name="T2" fmla="*/ 137 w 166"/>
                <a:gd name="T3" fmla="*/ 258 h 270"/>
                <a:gd name="T4" fmla="*/ 30 w 166"/>
                <a:gd name="T5" fmla="*/ 158 h 270"/>
                <a:gd name="T6" fmla="*/ 30 w 166"/>
                <a:gd name="T7" fmla="*/ 13 h 270"/>
                <a:gd name="T8" fmla="*/ 136 w 166"/>
                <a:gd name="T9" fmla="*/ 11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70">
                  <a:moveTo>
                    <a:pt x="136" y="112"/>
                  </a:moveTo>
                  <a:cubicBezTo>
                    <a:pt x="165" y="180"/>
                    <a:pt x="166" y="245"/>
                    <a:pt x="137" y="258"/>
                  </a:cubicBezTo>
                  <a:cubicBezTo>
                    <a:pt x="108" y="270"/>
                    <a:pt x="60" y="226"/>
                    <a:pt x="30" y="158"/>
                  </a:cubicBezTo>
                  <a:cubicBezTo>
                    <a:pt x="1" y="91"/>
                    <a:pt x="0" y="26"/>
                    <a:pt x="30" y="13"/>
                  </a:cubicBezTo>
                  <a:cubicBezTo>
                    <a:pt x="59" y="0"/>
                    <a:pt x="106" y="45"/>
                    <a:pt x="136" y="112"/>
                  </a:cubicBezTo>
                  <a:close/>
                </a:path>
              </a:pathLst>
            </a:cu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6" name="Freeform 445"/>
            <p:cNvSpPr>
              <a:spLocks/>
            </p:cNvSpPr>
            <p:nvPr/>
          </p:nvSpPr>
          <p:spPr bwMode="auto">
            <a:xfrm>
              <a:off x="4567238" y="4462463"/>
              <a:ext cx="187325" cy="304800"/>
            </a:xfrm>
            <a:custGeom>
              <a:avLst/>
              <a:gdLst>
                <a:gd name="T0" fmla="*/ 21 w 90"/>
                <a:gd name="T1" fmla="*/ 15 h 146"/>
                <a:gd name="T2" fmla="*/ 28 w 90"/>
                <a:gd name="T3" fmla="*/ 146 h 146"/>
                <a:gd name="T4" fmla="*/ 36 w 90"/>
                <a:gd name="T5" fmla="*/ 38 h 146"/>
                <a:gd name="T6" fmla="*/ 90 w 90"/>
                <a:gd name="T7" fmla="*/ 43 h 146"/>
                <a:gd name="T8" fmla="*/ 21 w 90"/>
                <a:gd name="T9" fmla="*/ 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46">
                  <a:moveTo>
                    <a:pt x="21" y="15"/>
                  </a:moveTo>
                  <a:cubicBezTo>
                    <a:pt x="0" y="34"/>
                    <a:pt x="4" y="90"/>
                    <a:pt x="28" y="146"/>
                  </a:cubicBezTo>
                  <a:cubicBezTo>
                    <a:pt x="13" y="96"/>
                    <a:pt x="17" y="56"/>
                    <a:pt x="36" y="38"/>
                  </a:cubicBezTo>
                  <a:cubicBezTo>
                    <a:pt x="50" y="25"/>
                    <a:pt x="68" y="25"/>
                    <a:pt x="90" y="43"/>
                  </a:cubicBezTo>
                  <a:cubicBezTo>
                    <a:pt x="65" y="13"/>
                    <a:pt x="38" y="0"/>
                    <a:pt x="21" y="15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7" name="Freeform 446"/>
            <p:cNvSpPr>
              <a:spLocks/>
            </p:cNvSpPr>
            <p:nvPr/>
          </p:nvSpPr>
          <p:spPr bwMode="auto">
            <a:xfrm>
              <a:off x="4541838" y="4425951"/>
              <a:ext cx="179388" cy="287338"/>
            </a:xfrm>
            <a:custGeom>
              <a:avLst/>
              <a:gdLst>
                <a:gd name="T0" fmla="*/ 22 w 86"/>
                <a:gd name="T1" fmla="*/ 15 h 138"/>
                <a:gd name="T2" fmla="*/ 24 w 86"/>
                <a:gd name="T3" fmla="*/ 138 h 138"/>
                <a:gd name="T4" fmla="*/ 28 w 86"/>
                <a:gd name="T5" fmla="*/ 25 h 138"/>
                <a:gd name="T6" fmla="*/ 86 w 86"/>
                <a:gd name="T7" fmla="*/ 36 h 138"/>
                <a:gd name="T8" fmla="*/ 22 w 8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8">
                  <a:moveTo>
                    <a:pt x="22" y="15"/>
                  </a:moveTo>
                  <a:cubicBezTo>
                    <a:pt x="1" y="34"/>
                    <a:pt x="0" y="83"/>
                    <a:pt x="24" y="138"/>
                  </a:cubicBezTo>
                  <a:cubicBezTo>
                    <a:pt x="9" y="88"/>
                    <a:pt x="9" y="42"/>
                    <a:pt x="28" y="25"/>
                  </a:cubicBezTo>
                  <a:cubicBezTo>
                    <a:pt x="43" y="12"/>
                    <a:pt x="64" y="17"/>
                    <a:pt x="86" y="36"/>
                  </a:cubicBezTo>
                  <a:cubicBezTo>
                    <a:pt x="60" y="5"/>
                    <a:pt x="38" y="0"/>
                    <a:pt x="22" y="1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8" name="Freeform 447"/>
            <p:cNvSpPr>
              <a:spLocks/>
            </p:cNvSpPr>
            <p:nvPr/>
          </p:nvSpPr>
          <p:spPr bwMode="auto">
            <a:xfrm>
              <a:off x="4765676" y="4665663"/>
              <a:ext cx="166688" cy="368300"/>
            </a:xfrm>
            <a:custGeom>
              <a:avLst/>
              <a:gdLst>
                <a:gd name="T0" fmla="*/ 66 w 80"/>
                <a:gd name="T1" fmla="*/ 151 h 176"/>
                <a:gd name="T2" fmla="*/ 34 w 80"/>
                <a:gd name="T3" fmla="*/ 0 h 176"/>
                <a:gd name="T4" fmla="*/ 49 w 80"/>
                <a:gd name="T5" fmla="*/ 130 h 176"/>
                <a:gd name="T6" fmla="*/ 0 w 80"/>
                <a:gd name="T7" fmla="*/ 144 h 176"/>
                <a:gd name="T8" fmla="*/ 66 w 80"/>
                <a:gd name="T9" fmla="*/ 15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76">
                  <a:moveTo>
                    <a:pt x="66" y="151"/>
                  </a:moveTo>
                  <a:cubicBezTo>
                    <a:pt x="80" y="121"/>
                    <a:pt x="63" y="52"/>
                    <a:pt x="34" y="0"/>
                  </a:cubicBezTo>
                  <a:cubicBezTo>
                    <a:pt x="55" y="50"/>
                    <a:pt x="62" y="102"/>
                    <a:pt x="49" y="130"/>
                  </a:cubicBezTo>
                  <a:cubicBezTo>
                    <a:pt x="39" y="151"/>
                    <a:pt x="21" y="155"/>
                    <a:pt x="0" y="144"/>
                  </a:cubicBezTo>
                  <a:cubicBezTo>
                    <a:pt x="26" y="167"/>
                    <a:pt x="55" y="176"/>
                    <a:pt x="66" y="151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9" name="Freeform 448"/>
            <p:cNvSpPr>
              <a:spLocks/>
            </p:cNvSpPr>
            <p:nvPr/>
          </p:nvSpPr>
          <p:spPr bwMode="auto">
            <a:xfrm>
              <a:off x="4711701" y="4651376"/>
              <a:ext cx="174625" cy="325438"/>
            </a:xfrm>
            <a:custGeom>
              <a:avLst/>
              <a:gdLst>
                <a:gd name="T0" fmla="*/ 66 w 84"/>
                <a:gd name="T1" fmla="*/ 137 h 156"/>
                <a:gd name="T2" fmla="*/ 50 w 84"/>
                <a:gd name="T3" fmla="*/ 0 h 156"/>
                <a:gd name="T4" fmla="*/ 53 w 84"/>
                <a:gd name="T5" fmla="*/ 115 h 156"/>
                <a:gd name="T6" fmla="*/ 0 w 84"/>
                <a:gd name="T7" fmla="*/ 121 h 156"/>
                <a:gd name="T8" fmla="*/ 66 w 84"/>
                <a:gd name="T9" fmla="*/ 13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56">
                  <a:moveTo>
                    <a:pt x="66" y="137"/>
                  </a:moveTo>
                  <a:cubicBezTo>
                    <a:pt x="84" y="113"/>
                    <a:pt x="77" y="54"/>
                    <a:pt x="50" y="0"/>
                  </a:cubicBezTo>
                  <a:cubicBezTo>
                    <a:pt x="68" y="50"/>
                    <a:pt x="70" y="93"/>
                    <a:pt x="53" y="115"/>
                  </a:cubicBezTo>
                  <a:cubicBezTo>
                    <a:pt x="41" y="132"/>
                    <a:pt x="22" y="136"/>
                    <a:pt x="0" y="121"/>
                  </a:cubicBezTo>
                  <a:cubicBezTo>
                    <a:pt x="26" y="149"/>
                    <a:pt x="52" y="156"/>
                    <a:pt x="66" y="137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0" name="Freeform 449"/>
            <p:cNvSpPr>
              <a:spLocks/>
            </p:cNvSpPr>
            <p:nvPr/>
          </p:nvSpPr>
          <p:spPr bwMode="auto">
            <a:xfrm>
              <a:off x="7156451" y="1752601"/>
              <a:ext cx="927100" cy="831850"/>
            </a:xfrm>
            <a:custGeom>
              <a:avLst/>
              <a:gdLst>
                <a:gd name="T0" fmla="*/ 419 w 444"/>
                <a:gd name="T1" fmla="*/ 146 h 398"/>
                <a:gd name="T2" fmla="*/ 267 w 444"/>
                <a:gd name="T3" fmla="*/ 368 h 398"/>
                <a:gd name="T4" fmla="*/ 25 w 444"/>
                <a:gd name="T5" fmla="*/ 252 h 398"/>
                <a:gd name="T6" fmla="*/ 177 w 444"/>
                <a:gd name="T7" fmla="*/ 29 h 398"/>
                <a:gd name="T8" fmla="*/ 419 w 444"/>
                <a:gd name="T9" fmla="*/ 14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398">
                  <a:moveTo>
                    <a:pt x="419" y="146"/>
                  </a:moveTo>
                  <a:cubicBezTo>
                    <a:pt x="444" y="240"/>
                    <a:pt x="376" y="339"/>
                    <a:pt x="267" y="368"/>
                  </a:cubicBezTo>
                  <a:cubicBezTo>
                    <a:pt x="159" y="398"/>
                    <a:pt x="50" y="345"/>
                    <a:pt x="25" y="252"/>
                  </a:cubicBezTo>
                  <a:cubicBezTo>
                    <a:pt x="0" y="158"/>
                    <a:pt x="68" y="58"/>
                    <a:pt x="177" y="29"/>
                  </a:cubicBezTo>
                  <a:cubicBezTo>
                    <a:pt x="286" y="0"/>
                    <a:pt x="394" y="53"/>
                    <a:pt x="419" y="146"/>
                  </a:cubicBezTo>
                  <a:close/>
                </a:path>
              </a:pathLst>
            </a:cu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1" name="Freeform 450"/>
            <p:cNvSpPr>
              <a:spLocks/>
            </p:cNvSpPr>
            <p:nvPr/>
          </p:nvSpPr>
          <p:spPr bwMode="auto">
            <a:xfrm>
              <a:off x="7197726" y="1804988"/>
              <a:ext cx="693738" cy="473075"/>
            </a:xfrm>
            <a:custGeom>
              <a:avLst/>
              <a:gdLst>
                <a:gd name="T0" fmla="*/ 136 w 332"/>
                <a:gd name="T1" fmla="*/ 28 h 226"/>
                <a:gd name="T2" fmla="*/ 21 w 332"/>
                <a:gd name="T3" fmla="*/ 226 h 226"/>
                <a:gd name="T4" fmla="*/ 159 w 332"/>
                <a:gd name="T5" fmla="*/ 59 h 226"/>
                <a:gd name="T6" fmla="*/ 332 w 332"/>
                <a:gd name="T7" fmla="*/ 48 h 226"/>
                <a:gd name="T8" fmla="*/ 136 w 332"/>
                <a:gd name="T9" fmla="*/ 2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226">
                  <a:moveTo>
                    <a:pt x="136" y="28"/>
                  </a:moveTo>
                  <a:cubicBezTo>
                    <a:pt x="48" y="64"/>
                    <a:pt x="0" y="149"/>
                    <a:pt x="21" y="226"/>
                  </a:cubicBezTo>
                  <a:cubicBezTo>
                    <a:pt x="24" y="154"/>
                    <a:pt x="78" y="92"/>
                    <a:pt x="159" y="59"/>
                  </a:cubicBezTo>
                  <a:cubicBezTo>
                    <a:pt x="219" y="34"/>
                    <a:pt x="280" y="27"/>
                    <a:pt x="332" y="48"/>
                  </a:cubicBezTo>
                  <a:cubicBezTo>
                    <a:pt x="281" y="10"/>
                    <a:pt x="205" y="0"/>
                    <a:pt x="136" y="28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2" name="Freeform 451"/>
            <p:cNvSpPr>
              <a:spLocks/>
            </p:cNvSpPr>
            <p:nvPr/>
          </p:nvSpPr>
          <p:spPr bwMode="auto">
            <a:xfrm>
              <a:off x="7143751" y="1752601"/>
              <a:ext cx="693738" cy="454025"/>
            </a:xfrm>
            <a:custGeom>
              <a:avLst/>
              <a:gdLst>
                <a:gd name="T0" fmla="*/ 144 w 332"/>
                <a:gd name="T1" fmla="*/ 29 h 217"/>
                <a:gd name="T2" fmla="*/ 21 w 332"/>
                <a:gd name="T3" fmla="*/ 217 h 217"/>
                <a:gd name="T4" fmla="*/ 155 w 332"/>
                <a:gd name="T5" fmla="*/ 42 h 217"/>
                <a:gd name="T6" fmla="*/ 332 w 332"/>
                <a:gd name="T7" fmla="*/ 39 h 217"/>
                <a:gd name="T8" fmla="*/ 144 w 332"/>
                <a:gd name="T9" fmla="*/ 2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217">
                  <a:moveTo>
                    <a:pt x="144" y="29"/>
                  </a:moveTo>
                  <a:cubicBezTo>
                    <a:pt x="56" y="64"/>
                    <a:pt x="0" y="140"/>
                    <a:pt x="21" y="217"/>
                  </a:cubicBezTo>
                  <a:cubicBezTo>
                    <a:pt x="24" y="145"/>
                    <a:pt x="74" y="75"/>
                    <a:pt x="155" y="42"/>
                  </a:cubicBezTo>
                  <a:cubicBezTo>
                    <a:pt x="215" y="18"/>
                    <a:pt x="279" y="18"/>
                    <a:pt x="332" y="39"/>
                  </a:cubicBezTo>
                  <a:cubicBezTo>
                    <a:pt x="281" y="1"/>
                    <a:pt x="213" y="0"/>
                    <a:pt x="144" y="29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3" name="Freeform 452"/>
            <p:cNvSpPr>
              <a:spLocks/>
            </p:cNvSpPr>
            <p:nvPr/>
          </p:nvSpPr>
          <p:spPr bwMode="auto">
            <a:xfrm>
              <a:off x="7483476" y="2051051"/>
              <a:ext cx="635000" cy="547688"/>
            </a:xfrm>
            <a:custGeom>
              <a:avLst/>
              <a:gdLst>
                <a:gd name="T0" fmla="*/ 209 w 304"/>
                <a:gd name="T1" fmla="*/ 221 h 262"/>
                <a:gd name="T2" fmla="*/ 264 w 304"/>
                <a:gd name="T3" fmla="*/ 0 h 262"/>
                <a:gd name="T4" fmla="*/ 175 w 304"/>
                <a:gd name="T5" fmla="*/ 194 h 262"/>
                <a:gd name="T6" fmla="*/ 0 w 304"/>
                <a:gd name="T7" fmla="*/ 231 h 262"/>
                <a:gd name="T8" fmla="*/ 209 w 304"/>
                <a:gd name="T9" fmla="*/ 22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262">
                  <a:moveTo>
                    <a:pt x="209" y="221"/>
                  </a:moveTo>
                  <a:cubicBezTo>
                    <a:pt x="287" y="170"/>
                    <a:pt x="304" y="70"/>
                    <a:pt x="264" y="0"/>
                  </a:cubicBezTo>
                  <a:cubicBezTo>
                    <a:pt x="279" y="70"/>
                    <a:pt x="247" y="147"/>
                    <a:pt x="175" y="194"/>
                  </a:cubicBezTo>
                  <a:cubicBezTo>
                    <a:pt x="121" y="229"/>
                    <a:pt x="58" y="241"/>
                    <a:pt x="0" y="231"/>
                  </a:cubicBezTo>
                  <a:cubicBezTo>
                    <a:pt x="61" y="258"/>
                    <a:pt x="147" y="262"/>
                    <a:pt x="209" y="221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4" name="Freeform 453"/>
            <p:cNvSpPr>
              <a:spLocks/>
            </p:cNvSpPr>
            <p:nvPr/>
          </p:nvSpPr>
          <p:spPr bwMode="auto">
            <a:xfrm>
              <a:off x="7375526" y="2036763"/>
              <a:ext cx="669925" cy="496888"/>
            </a:xfrm>
            <a:custGeom>
              <a:avLst/>
              <a:gdLst>
                <a:gd name="T0" fmla="*/ 199 w 321"/>
                <a:gd name="T1" fmla="*/ 204 h 238"/>
                <a:gd name="T2" fmla="*/ 292 w 321"/>
                <a:gd name="T3" fmla="*/ 0 h 238"/>
                <a:gd name="T4" fmla="*/ 180 w 321"/>
                <a:gd name="T5" fmla="*/ 175 h 238"/>
                <a:gd name="T6" fmla="*/ 0 w 321"/>
                <a:gd name="T7" fmla="*/ 201 h 238"/>
                <a:gd name="T8" fmla="*/ 199 w 321"/>
                <a:gd name="T9" fmla="*/ 20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238">
                  <a:moveTo>
                    <a:pt x="199" y="204"/>
                  </a:moveTo>
                  <a:cubicBezTo>
                    <a:pt x="283" y="162"/>
                    <a:pt x="321" y="74"/>
                    <a:pt x="292" y="0"/>
                  </a:cubicBezTo>
                  <a:cubicBezTo>
                    <a:pt x="297" y="71"/>
                    <a:pt x="258" y="136"/>
                    <a:pt x="180" y="175"/>
                  </a:cubicBezTo>
                  <a:cubicBezTo>
                    <a:pt x="123" y="204"/>
                    <a:pt x="55" y="218"/>
                    <a:pt x="0" y="201"/>
                  </a:cubicBezTo>
                  <a:cubicBezTo>
                    <a:pt x="55" y="235"/>
                    <a:pt x="132" y="238"/>
                    <a:pt x="199" y="20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5" name="Freeform 454"/>
            <p:cNvSpPr>
              <a:spLocks/>
            </p:cNvSpPr>
            <p:nvPr/>
          </p:nvSpPr>
          <p:spPr bwMode="auto">
            <a:xfrm>
              <a:off x="7394576" y="2155826"/>
              <a:ext cx="133350" cy="92075"/>
            </a:xfrm>
            <a:custGeom>
              <a:avLst/>
              <a:gdLst>
                <a:gd name="T0" fmla="*/ 26 w 64"/>
                <a:gd name="T1" fmla="*/ 5 h 44"/>
                <a:gd name="T2" fmla="*/ 4 w 64"/>
                <a:gd name="T3" fmla="*/ 44 h 44"/>
                <a:gd name="T4" fmla="*/ 31 w 64"/>
                <a:gd name="T5" fmla="*/ 11 h 44"/>
                <a:gd name="T6" fmla="*/ 64 w 64"/>
                <a:gd name="T7" fmla="*/ 9 h 44"/>
                <a:gd name="T8" fmla="*/ 26 w 64"/>
                <a:gd name="T9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4">
                  <a:moveTo>
                    <a:pt x="26" y="5"/>
                  </a:moveTo>
                  <a:cubicBezTo>
                    <a:pt x="9" y="12"/>
                    <a:pt x="0" y="29"/>
                    <a:pt x="4" y="44"/>
                  </a:cubicBezTo>
                  <a:cubicBezTo>
                    <a:pt x="4" y="30"/>
                    <a:pt x="15" y="18"/>
                    <a:pt x="31" y="11"/>
                  </a:cubicBezTo>
                  <a:cubicBezTo>
                    <a:pt x="42" y="6"/>
                    <a:pt x="54" y="5"/>
                    <a:pt x="64" y="9"/>
                  </a:cubicBezTo>
                  <a:cubicBezTo>
                    <a:pt x="54" y="2"/>
                    <a:pt x="39" y="0"/>
                    <a:pt x="26" y="5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6" name="Freeform 455"/>
            <p:cNvSpPr>
              <a:spLocks/>
            </p:cNvSpPr>
            <p:nvPr/>
          </p:nvSpPr>
          <p:spPr bwMode="auto">
            <a:xfrm>
              <a:off x="7381876" y="2146301"/>
              <a:ext cx="134938" cy="87313"/>
            </a:xfrm>
            <a:custGeom>
              <a:avLst/>
              <a:gdLst>
                <a:gd name="T0" fmla="*/ 28 w 65"/>
                <a:gd name="T1" fmla="*/ 5 h 42"/>
                <a:gd name="T2" fmla="*/ 4 w 65"/>
                <a:gd name="T3" fmla="*/ 42 h 42"/>
                <a:gd name="T4" fmla="*/ 31 w 65"/>
                <a:gd name="T5" fmla="*/ 8 h 42"/>
                <a:gd name="T6" fmla="*/ 65 w 65"/>
                <a:gd name="T7" fmla="*/ 8 h 42"/>
                <a:gd name="T8" fmla="*/ 28 w 65"/>
                <a:gd name="T9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2">
                  <a:moveTo>
                    <a:pt x="28" y="5"/>
                  </a:moveTo>
                  <a:cubicBezTo>
                    <a:pt x="11" y="12"/>
                    <a:pt x="0" y="27"/>
                    <a:pt x="4" y="42"/>
                  </a:cubicBezTo>
                  <a:cubicBezTo>
                    <a:pt x="5" y="28"/>
                    <a:pt x="15" y="14"/>
                    <a:pt x="31" y="8"/>
                  </a:cubicBezTo>
                  <a:cubicBezTo>
                    <a:pt x="42" y="3"/>
                    <a:pt x="55" y="3"/>
                    <a:pt x="65" y="8"/>
                  </a:cubicBezTo>
                  <a:cubicBezTo>
                    <a:pt x="55" y="0"/>
                    <a:pt x="42" y="0"/>
                    <a:pt x="28" y="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7" name="Freeform 456"/>
            <p:cNvSpPr>
              <a:spLocks/>
            </p:cNvSpPr>
            <p:nvPr/>
          </p:nvSpPr>
          <p:spPr bwMode="auto">
            <a:xfrm>
              <a:off x="7448551" y="2203451"/>
              <a:ext cx="122238" cy="107950"/>
            </a:xfrm>
            <a:custGeom>
              <a:avLst/>
              <a:gdLst>
                <a:gd name="T0" fmla="*/ 41 w 59"/>
                <a:gd name="T1" fmla="*/ 43 h 51"/>
                <a:gd name="T2" fmla="*/ 52 w 59"/>
                <a:gd name="T3" fmla="*/ 0 h 51"/>
                <a:gd name="T4" fmla="*/ 34 w 59"/>
                <a:gd name="T5" fmla="*/ 38 h 51"/>
                <a:gd name="T6" fmla="*/ 0 w 59"/>
                <a:gd name="T7" fmla="*/ 45 h 51"/>
                <a:gd name="T8" fmla="*/ 41 w 59"/>
                <a:gd name="T9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41" y="43"/>
                  </a:moveTo>
                  <a:cubicBezTo>
                    <a:pt x="56" y="33"/>
                    <a:pt x="59" y="13"/>
                    <a:pt x="52" y="0"/>
                  </a:cubicBezTo>
                  <a:cubicBezTo>
                    <a:pt x="55" y="13"/>
                    <a:pt x="48" y="28"/>
                    <a:pt x="34" y="38"/>
                  </a:cubicBezTo>
                  <a:cubicBezTo>
                    <a:pt x="24" y="44"/>
                    <a:pt x="11" y="47"/>
                    <a:pt x="0" y="45"/>
                  </a:cubicBezTo>
                  <a:cubicBezTo>
                    <a:pt x="12" y="50"/>
                    <a:pt x="29" y="51"/>
                    <a:pt x="41" y="43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8" name="Freeform 457"/>
            <p:cNvSpPr>
              <a:spLocks/>
            </p:cNvSpPr>
            <p:nvPr/>
          </p:nvSpPr>
          <p:spPr bwMode="auto">
            <a:xfrm>
              <a:off x="7427913" y="2200276"/>
              <a:ext cx="131763" cy="98425"/>
            </a:xfrm>
            <a:custGeom>
              <a:avLst/>
              <a:gdLst>
                <a:gd name="T0" fmla="*/ 39 w 63"/>
                <a:gd name="T1" fmla="*/ 40 h 47"/>
                <a:gd name="T2" fmla="*/ 57 w 63"/>
                <a:gd name="T3" fmla="*/ 0 h 47"/>
                <a:gd name="T4" fmla="*/ 35 w 63"/>
                <a:gd name="T5" fmla="*/ 35 h 47"/>
                <a:gd name="T6" fmla="*/ 0 w 63"/>
                <a:gd name="T7" fmla="*/ 40 h 47"/>
                <a:gd name="T8" fmla="*/ 39 w 63"/>
                <a:gd name="T9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47">
                  <a:moveTo>
                    <a:pt x="39" y="40"/>
                  </a:moveTo>
                  <a:cubicBezTo>
                    <a:pt x="55" y="32"/>
                    <a:pt x="63" y="15"/>
                    <a:pt x="57" y="0"/>
                  </a:cubicBezTo>
                  <a:cubicBezTo>
                    <a:pt x="58" y="14"/>
                    <a:pt x="50" y="27"/>
                    <a:pt x="35" y="35"/>
                  </a:cubicBezTo>
                  <a:cubicBezTo>
                    <a:pt x="24" y="40"/>
                    <a:pt x="11" y="43"/>
                    <a:pt x="0" y="40"/>
                  </a:cubicBezTo>
                  <a:cubicBezTo>
                    <a:pt x="11" y="46"/>
                    <a:pt x="26" y="47"/>
                    <a:pt x="39" y="4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9" name="Freeform 458"/>
            <p:cNvSpPr>
              <a:spLocks/>
            </p:cNvSpPr>
            <p:nvPr/>
          </p:nvSpPr>
          <p:spPr bwMode="auto">
            <a:xfrm>
              <a:off x="7583488" y="1982788"/>
              <a:ext cx="98425" cy="66675"/>
            </a:xfrm>
            <a:custGeom>
              <a:avLst/>
              <a:gdLst>
                <a:gd name="T0" fmla="*/ 19 w 47"/>
                <a:gd name="T1" fmla="*/ 4 h 32"/>
                <a:gd name="T2" fmla="*/ 3 w 47"/>
                <a:gd name="T3" fmla="*/ 32 h 32"/>
                <a:gd name="T4" fmla="*/ 22 w 47"/>
                <a:gd name="T5" fmla="*/ 9 h 32"/>
                <a:gd name="T6" fmla="*/ 47 w 47"/>
                <a:gd name="T7" fmla="*/ 7 h 32"/>
                <a:gd name="T8" fmla="*/ 19 w 47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2">
                  <a:moveTo>
                    <a:pt x="19" y="4"/>
                  </a:moveTo>
                  <a:cubicBezTo>
                    <a:pt x="7" y="9"/>
                    <a:pt x="0" y="21"/>
                    <a:pt x="3" y="32"/>
                  </a:cubicBezTo>
                  <a:cubicBezTo>
                    <a:pt x="3" y="22"/>
                    <a:pt x="11" y="13"/>
                    <a:pt x="22" y="9"/>
                  </a:cubicBezTo>
                  <a:cubicBezTo>
                    <a:pt x="31" y="5"/>
                    <a:pt x="39" y="4"/>
                    <a:pt x="47" y="7"/>
                  </a:cubicBezTo>
                  <a:cubicBezTo>
                    <a:pt x="39" y="2"/>
                    <a:pt x="29" y="0"/>
                    <a:pt x="19" y="4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0" name="Freeform 459"/>
            <p:cNvSpPr>
              <a:spLocks/>
            </p:cNvSpPr>
            <p:nvPr/>
          </p:nvSpPr>
          <p:spPr bwMode="auto">
            <a:xfrm>
              <a:off x="7575551" y="1976438"/>
              <a:ext cx="98425" cy="63500"/>
            </a:xfrm>
            <a:custGeom>
              <a:avLst/>
              <a:gdLst>
                <a:gd name="T0" fmla="*/ 20 w 47"/>
                <a:gd name="T1" fmla="*/ 4 h 30"/>
                <a:gd name="T2" fmla="*/ 3 w 47"/>
                <a:gd name="T3" fmla="*/ 30 h 30"/>
                <a:gd name="T4" fmla="*/ 22 w 47"/>
                <a:gd name="T5" fmla="*/ 6 h 30"/>
                <a:gd name="T6" fmla="*/ 47 w 47"/>
                <a:gd name="T7" fmla="*/ 5 h 30"/>
                <a:gd name="T8" fmla="*/ 20 w 47"/>
                <a:gd name="T9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0">
                  <a:moveTo>
                    <a:pt x="20" y="4"/>
                  </a:moveTo>
                  <a:cubicBezTo>
                    <a:pt x="8" y="9"/>
                    <a:pt x="0" y="20"/>
                    <a:pt x="3" y="30"/>
                  </a:cubicBezTo>
                  <a:cubicBezTo>
                    <a:pt x="4" y="20"/>
                    <a:pt x="11" y="10"/>
                    <a:pt x="22" y="6"/>
                  </a:cubicBezTo>
                  <a:cubicBezTo>
                    <a:pt x="30" y="2"/>
                    <a:pt x="39" y="2"/>
                    <a:pt x="47" y="5"/>
                  </a:cubicBezTo>
                  <a:cubicBezTo>
                    <a:pt x="40" y="0"/>
                    <a:pt x="30" y="0"/>
                    <a:pt x="20" y="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1" name="Freeform 460"/>
            <p:cNvSpPr>
              <a:spLocks/>
            </p:cNvSpPr>
            <p:nvPr/>
          </p:nvSpPr>
          <p:spPr bwMode="auto">
            <a:xfrm>
              <a:off x="7623176" y="2017713"/>
              <a:ext cx="90488" cy="77788"/>
            </a:xfrm>
            <a:custGeom>
              <a:avLst/>
              <a:gdLst>
                <a:gd name="T0" fmla="*/ 29 w 43"/>
                <a:gd name="T1" fmla="*/ 31 h 37"/>
                <a:gd name="T2" fmla="*/ 37 w 43"/>
                <a:gd name="T3" fmla="*/ 0 h 37"/>
                <a:gd name="T4" fmla="*/ 25 w 43"/>
                <a:gd name="T5" fmla="*/ 27 h 37"/>
                <a:gd name="T6" fmla="*/ 0 w 43"/>
                <a:gd name="T7" fmla="*/ 32 h 37"/>
                <a:gd name="T8" fmla="*/ 29 w 43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7">
                  <a:moveTo>
                    <a:pt x="29" y="31"/>
                  </a:moveTo>
                  <a:cubicBezTo>
                    <a:pt x="40" y="24"/>
                    <a:pt x="43" y="10"/>
                    <a:pt x="37" y="0"/>
                  </a:cubicBezTo>
                  <a:cubicBezTo>
                    <a:pt x="39" y="10"/>
                    <a:pt x="35" y="21"/>
                    <a:pt x="25" y="27"/>
                  </a:cubicBezTo>
                  <a:cubicBezTo>
                    <a:pt x="17" y="32"/>
                    <a:pt x="8" y="34"/>
                    <a:pt x="0" y="32"/>
                  </a:cubicBezTo>
                  <a:cubicBezTo>
                    <a:pt x="9" y="36"/>
                    <a:pt x="21" y="37"/>
                    <a:pt x="29" y="31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2" name="Freeform 461"/>
            <p:cNvSpPr>
              <a:spLocks/>
            </p:cNvSpPr>
            <p:nvPr/>
          </p:nvSpPr>
          <p:spPr bwMode="auto">
            <a:xfrm>
              <a:off x="7608888" y="2016126"/>
              <a:ext cx="93663" cy="68263"/>
            </a:xfrm>
            <a:custGeom>
              <a:avLst/>
              <a:gdLst>
                <a:gd name="T0" fmla="*/ 28 w 45"/>
                <a:gd name="T1" fmla="*/ 29 h 33"/>
                <a:gd name="T2" fmla="*/ 41 w 45"/>
                <a:gd name="T3" fmla="*/ 0 h 33"/>
                <a:gd name="T4" fmla="*/ 25 w 45"/>
                <a:gd name="T5" fmla="*/ 25 h 33"/>
                <a:gd name="T6" fmla="*/ 0 w 45"/>
                <a:gd name="T7" fmla="*/ 28 h 33"/>
                <a:gd name="T8" fmla="*/ 28 w 45"/>
                <a:gd name="T9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3">
                  <a:moveTo>
                    <a:pt x="28" y="29"/>
                  </a:moveTo>
                  <a:cubicBezTo>
                    <a:pt x="40" y="23"/>
                    <a:pt x="45" y="10"/>
                    <a:pt x="41" y="0"/>
                  </a:cubicBezTo>
                  <a:cubicBezTo>
                    <a:pt x="42" y="10"/>
                    <a:pt x="36" y="19"/>
                    <a:pt x="25" y="25"/>
                  </a:cubicBezTo>
                  <a:cubicBezTo>
                    <a:pt x="17" y="29"/>
                    <a:pt x="8" y="31"/>
                    <a:pt x="0" y="28"/>
                  </a:cubicBezTo>
                  <a:cubicBezTo>
                    <a:pt x="8" y="33"/>
                    <a:pt x="18" y="33"/>
                    <a:pt x="28" y="29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3" name="Oval 462"/>
            <p:cNvSpPr>
              <a:spLocks noChangeArrowheads="1"/>
            </p:cNvSpPr>
            <p:nvPr/>
          </p:nvSpPr>
          <p:spPr bwMode="auto">
            <a:xfrm>
              <a:off x="5640388" y="2644776"/>
              <a:ext cx="400050" cy="369888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4" name="Freeform 463"/>
            <p:cNvSpPr>
              <a:spLocks/>
            </p:cNvSpPr>
            <p:nvPr/>
          </p:nvSpPr>
          <p:spPr bwMode="auto">
            <a:xfrm>
              <a:off x="5656263" y="2652713"/>
              <a:ext cx="339725" cy="180975"/>
            </a:xfrm>
            <a:custGeom>
              <a:avLst/>
              <a:gdLst>
                <a:gd name="T0" fmla="*/ 76 w 163"/>
                <a:gd name="T1" fmla="*/ 5 h 86"/>
                <a:gd name="T2" fmla="*/ 0 w 163"/>
                <a:gd name="T3" fmla="*/ 86 h 86"/>
                <a:gd name="T4" fmla="*/ 83 w 163"/>
                <a:gd name="T5" fmla="*/ 23 h 86"/>
                <a:gd name="T6" fmla="*/ 163 w 163"/>
                <a:gd name="T7" fmla="*/ 40 h 86"/>
                <a:gd name="T8" fmla="*/ 76 w 163"/>
                <a:gd name="T9" fmla="*/ 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86">
                  <a:moveTo>
                    <a:pt x="76" y="5"/>
                  </a:moveTo>
                  <a:cubicBezTo>
                    <a:pt x="32" y="11"/>
                    <a:pt x="0" y="46"/>
                    <a:pt x="0" y="86"/>
                  </a:cubicBezTo>
                  <a:cubicBezTo>
                    <a:pt x="10" y="52"/>
                    <a:pt x="42" y="29"/>
                    <a:pt x="83" y="23"/>
                  </a:cubicBezTo>
                  <a:cubicBezTo>
                    <a:pt x="113" y="19"/>
                    <a:pt x="142" y="23"/>
                    <a:pt x="163" y="40"/>
                  </a:cubicBezTo>
                  <a:cubicBezTo>
                    <a:pt x="144" y="15"/>
                    <a:pt x="111" y="0"/>
                    <a:pt x="76" y="5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5" name="Freeform 464"/>
            <p:cNvSpPr>
              <a:spLocks/>
            </p:cNvSpPr>
            <p:nvPr/>
          </p:nvSpPr>
          <p:spPr bwMode="auto">
            <a:xfrm>
              <a:off x="5638801" y="2624138"/>
              <a:ext cx="341313" cy="166688"/>
            </a:xfrm>
            <a:custGeom>
              <a:avLst/>
              <a:gdLst>
                <a:gd name="T0" fmla="*/ 79 w 163"/>
                <a:gd name="T1" fmla="*/ 5 h 80"/>
                <a:gd name="T2" fmla="*/ 0 w 163"/>
                <a:gd name="T3" fmla="*/ 80 h 80"/>
                <a:gd name="T4" fmla="*/ 83 w 163"/>
                <a:gd name="T5" fmla="*/ 13 h 80"/>
                <a:gd name="T6" fmla="*/ 163 w 163"/>
                <a:gd name="T7" fmla="*/ 35 h 80"/>
                <a:gd name="T8" fmla="*/ 79 w 163"/>
                <a:gd name="T9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80">
                  <a:moveTo>
                    <a:pt x="79" y="5"/>
                  </a:moveTo>
                  <a:cubicBezTo>
                    <a:pt x="35" y="11"/>
                    <a:pt x="0" y="40"/>
                    <a:pt x="0" y="80"/>
                  </a:cubicBezTo>
                  <a:cubicBezTo>
                    <a:pt x="11" y="46"/>
                    <a:pt x="42" y="18"/>
                    <a:pt x="83" y="13"/>
                  </a:cubicBezTo>
                  <a:cubicBezTo>
                    <a:pt x="113" y="9"/>
                    <a:pt x="142" y="17"/>
                    <a:pt x="163" y="35"/>
                  </a:cubicBezTo>
                  <a:cubicBezTo>
                    <a:pt x="145" y="9"/>
                    <a:pt x="114" y="0"/>
                    <a:pt x="79" y="5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6" name="Freeform 465"/>
            <p:cNvSpPr>
              <a:spLocks/>
            </p:cNvSpPr>
            <p:nvPr/>
          </p:nvSpPr>
          <p:spPr bwMode="auto">
            <a:xfrm>
              <a:off x="5735638" y="2827338"/>
              <a:ext cx="327025" cy="234950"/>
            </a:xfrm>
            <a:custGeom>
              <a:avLst/>
              <a:gdLst>
                <a:gd name="T0" fmla="*/ 96 w 157"/>
                <a:gd name="T1" fmla="*/ 101 h 113"/>
                <a:gd name="T2" fmla="*/ 148 w 157"/>
                <a:gd name="T3" fmla="*/ 0 h 113"/>
                <a:gd name="T4" fmla="*/ 84 w 157"/>
                <a:gd name="T5" fmla="*/ 83 h 113"/>
                <a:gd name="T6" fmla="*/ 0 w 157"/>
                <a:gd name="T7" fmla="*/ 79 h 113"/>
                <a:gd name="T8" fmla="*/ 96 w 157"/>
                <a:gd name="T9" fmla="*/ 10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13">
                  <a:moveTo>
                    <a:pt x="96" y="101"/>
                  </a:moveTo>
                  <a:cubicBezTo>
                    <a:pt x="137" y="86"/>
                    <a:pt x="157" y="40"/>
                    <a:pt x="148" y="0"/>
                  </a:cubicBezTo>
                  <a:cubicBezTo>
                    <a:pt x="146" y="36"/>
                    <a:pt x="122" y="70"/>
                    <a:pt x="84" y="83"/>
                  </a:cubicBezTo>
                  <a:cubicBezTo>
                    <a:pt x="55" y="94"/>
                    <a:pt x="25" y="91"/>
                    <a:pt x="0" y="79"/>
                  </a:cubicBezTo>
                  <a:cubicBezTo>
                    <a:pt x="24" y="100"/>
                    <a:pt x="63" y="113"/>
                    <a:pt x="96" y="101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7" name="Freeform 466"/>
            <p:cNvSpPr>
              <a:spLocks/>
            </p:cNvSpPr>
            <p:nvPr/>
          </p:nvSpPr>
          <p:spPr bwMode="auto">
            <a:xfrm>
              <a:off x="5695951" y="2814638"/>
              <a:ext cx="334963" cy="198438"/>
            </a:xfrm>
            <a:custGeom>
              <a:avLst/>
              <a:gdLst>
                <a:gd name="T0" fmla="*/ 90 w 161"/>
                <a:gd name="T1" fmla="*/ 87 h 95"/>
                <a:gd name="T2" fmla="*/ 157 w 161"/>
                <a:gd name="T3" fmla="*/ 0 h 95"/>
                <a:gd name="T4" fmla="*/ 85 w 161"/>
                <a:gd name="T5" fmla="*/ 71 h 95"/>
                <a:gd name="T6" fmla="*/ 0 w 161"/>
                <a:gd name="T7" fmla="*/ 60 h 95"/>
                <a:gd name="T8" fmla="*/ 90 w 161"/>
                <a:gd name="T9" fmla="*/ 8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95">
                  <a:moveTo>
                    <a:pt x="90" y="87"/>
                  </a:moveTo>
                  <a:cubicBezTo>
                    <a:pt x="133" y="78"/>
                    <a:pt x="161" y="40"/>
                    <a:pt x="157" y="0"/>
                  </a:cubicBezTo>
                  <a:cubicBezTo>
                    <a:pt x="150" y="35"/>
                    <a:pt x="125" y="62"/>
                    <a:pt x="85" y="71"/>
                  </a:cubicBezTo>
                  <a:cubicBezTo>
                    <a:pt x="55" y="77"/>
                    <a:pt x="23" y="75"/>
                    <a:pt x="0" y="60"/>
                  </a:cubicBezTo>
                  <a:cubicBezTo>
                    <a:pt x="21" y="84"/>
                    <a:pt x="55" y="95"/>
                    <a:pt x="90" y="87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8" name="Oval 467"/>
            <p:cNvSpPr>
              <a:spLocks noChangeArrowheads="1"/>
            </p:cNvSpPr>
            <p:nvPr/>
          </p:nvSpPr>
          <p:spPr bwMode="auto">
            <a:xfrm>
              <a:off x="6572251" y="4597401"/>
              <a:ext cx="257175" cy="255588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9" name="Freeform 468"/>
            <p:cNvSpPr>
              <a:spLocks/>
            </p:cNvSpPr>
            <p:nvPr/>
          </p:nvSpPr>
          <p:spPr bwMode="auto">
            <a:xfrm>
              <a:off x="6583363" y="4602163"/>
              <a:ext cx="217488" cy="125413"/>
            </a:xfrm>
            <a:custGeom>
              <a:avLst/>
              <a:gdLst>
                <a:gd name="T0" fmla="*/ 49 w 104"/>
                <a:gd name="T1" fmla="*/ 4 h 60"/>
                <a:gd name="T2" fmla="*/ 0 w 104"/>
                <a:gd name="T3" fmla="*/ 60 h 60"/>
                <a:gd name="T4" fmla="*/ 53 w 104"/>
                <a:gd name="T5" fmla="*/ 16 h 60"/>
                <a:gd name="T6" fmla="*/ 104 w 104"/>
                <a:gd name="T7" fmla="*/ 28 h 60"/>
                <a:gd name="T8" fmla="*/ 49 w 104"/>
                <a:gd name="T9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60">
                  <a:moveTo>
                    <a:pt x="49" y="4"/>
                  </a:moveTo>
                  <a:cubicBezTo>
                    <a:pt x="20" y="8"/>
                    <a:pt x="0" y="32"/>
                    <a:pt x="0" y="60"/>
                  </a:cubicBezTo>
                  <a:cubicBezTo>
                    <a:pt x="7" y="36"/>
                    <a:pt x="27" y="20"/>
                    <a:pt x="53" y="16"/>
                  </a:cubicBezTo>
                  <a:cubicBezTo>
                    <a:pt x="72" y="13"/>
                    <a:pt x="90" y="16"/>
                    <a:pt x="104" y="28"/>
                  </a:cubicBezTo>
                  <a:cubicBezTo>
                    <a:pt x="92" y="11"/>
                    <a:pt x="71" y="0"/>
                    <a:pt x="49" y="4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0" name="Freeform 469"/>
            <p:cNvSpPr>
              <a:spLocks/>
            </p:cNvSpPr>
            <p:nvPr/>
          </p:nvSpPr>
          <p:spPr bwMode="auto">
            <a:xfrm>
              <a:off x="6572251" y="4584701"/>
              <a:ext cx="217488" cy="114300"/>
            </a:xfrm>
            <a:custGeom>
              <a:avLst/>
              <a:gdLst>
                <a:gd name="T0" fmla="*/ 50 w 104"/>
                <a:gd name="T1" fmla="*/ 3 h 55"/>
                <a:gd name="T2" fmla="*/ 0 w 104"/>
                <a:gd name="T3" fmla="*/ 55 h 55"/>
                <a:gd name="T4" fmla="*/ 53 w 104"/>
                <a:gd name="T5" fmla="*/ 8 h 55"/>
                <a:gd name="T6" fmla="*/ 104 w 104"/>
                <a:gd name="T7" fmla="*/ 23 h 55"/>
                <a:gd name="T8" fmla="*/ 50 w 104"/>
                <a:gd name="T9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55">
                  <a:moveTo>
                    <a:pt x="50" y="3"/>
                  </a:moveTo>
                  <a:cubicBezTo>
                    <a:pt x="22" y="7"/>
                    <a:pt x="0" y="27"/>
                    <a:pt x="0" y="55"/>
                  </a:cubicBezTo>
                  <a:cubicBezTo>
                    <a:pt x="7" y="31"/>
                    <a:pt x="27" y="12"/>
                    <a:pt x="53" y="8"/>
                  </a:cubicBezTo>
                  <a:cubicBezTo>
                    <a:pt x="72" y="5"/>
                    <a:pt x="90" y="11"/>
                    <a:pt x="104" y="23"/>
                  </a:cubicBezTo>
                  <a:cubicBezTo>
                    <a:pt x="92" y="6"/>
                    <a:pt x="73" y="0"/>
                    <a:pt x="50" y="3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1" name="Freeform 470"/>
            <p:cNvSpPr>
              <a:spLocks/>
            </p:cNvSpPr>
            <p:nvPr/>
          </p:nvSpPr>
          <p:spPr bwMode="auto">
            <a:xfrm>
              <a:off x="6634163" y="4724401"/>
              <a:ext cx="209550" cy="160338"/>
            </a:xfrm>
            <a:custGeom>
              <a:avLst/>
              <a:gdLst>
                <a:gd name="T0" fmla="*/ 61 w 101"/>
                <a:gd name="T1" fmla="*/ 69 h 77"/>
                <a:gd name="T2" fmla="*/ 94 w 101"/>
                <a:gd name="T3" fmla="*/ 0 h 77"/>
                <a:gd name="T4" fmla="*/ 54 w 101"/>
                <a:gd name="T5" fmla="*/ 57 h 77"/>
                <a:gd name="T6" fmla="*/ 0 w 101"/>
                <a:gd name="T7" fmla="*/ 54 h 77"/>
                <a:gd name="T8" fmla="*/ 61 w 101"/>
                <a:gd name="T9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77">
                  <a:moveTo>
                    <a:pt x="61" y="69"/>
                  </a:moveTo>
                  <a:cubicBezTo>
                    <a:pt x="88" y="59"/>
                    <a:pt x="101" y="27"/>
                    <a:pt x="94" y="0"/>
                  </a:cubicBezTo>
                  <a:cubicBezTo>
                    <a:pt x="93" y="24"/>
                    <a:pt x="78" y="47"/>
                    <a:pt x="54" y="57"/>
                  </a:cubicBezTo>
                  <a:cubicBezTo>
                    <a:pt x="35" y="64"/>
                    <a:pt x="16" y="62"/>
                    <a:pt x="0" y="54"/>
                  </a:cubicBezTo>
                  <a:cubicBezTo>
                    <a:pt x="16" y="68"/>
                    <a:pt x="40" y="77"/>
                    <a:pt x="61" y="69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2" name="Freeform 471"/>
            <p:cNvSpPr>
              <a:spLocks/>
            </p:cNvSpPr>
            <p:nvPr/>
          </p:nvSpPr>
          <p:spPr bwMode="auto">
            <a:xfrm>
              <a:off x="6608763" y="4713288"/>
              <a:ext cx="214313" cy="138113"/>
            </a:xfrm>
            <a:custGeom>
              <a:avLst/>
              <a:gdLst>
                <a:gd name="T0" fmla="*/ 57 w 103"/>
                <a:gd name="T1" fmla="*/ 60 h 66"/>
                <a:gd name="T2" fmla="*/ 100 w 103"/>
                <a:gd name="T3" fmla="*/ 0 h 66"/>
                <a:gd name="T4" fmla="*/ 54 w 103"/>
                <a:gd name="T5" fmla="*/ 49 h 66"/>
                <a:gd name="T6" fmla="*/ 0 w 103"/>
                <a:gd name="T7" fmla="*/ 42 h 66"/>
                <a:gd name="T8" fmla="*/ 57 w 103"/>
                <a:gd name="T9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6">
                  <a:moveTo>
                    <a:pt x="57" y="60"/>
                  </a:moveTo>
                  <a:cubicBezTo>
                    <a:pt x="85" y="54"/>
                    <a:pt x="103" y="28"/>
                    <a:pt x="100" y="0"/>
                  </a:cubicBezTo>
                  <a:cubicBezTo>
                    <a:pt x="96" y="24"/>
                    <a:pt x="80" y="43"/>
                    <a:pt x="54" y="49"/>
                  </a:cubicBezTo>
                  <a:cubicBezTo>
                    <a:pt x="35" y="54"/>
                    <a:pt x="15" y="52"/>
                    <a:pt x="0" y="42"/>
                  </a:cubicBezTo>
                  <a:cubicBezTo>
                    <a:pt x="13" y="58"/>
                    <a:pt x="35" y="66"/>
                    <a:pt x="57" y="6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3" name="Oval 472"/>
            <p:cNvSpPr>
              <a:spLocks noChangeArrowheads="1"/>
            </p:cNvSpPr>
            <p:nvPr/>
          </p:nvSpPr>
          <p:spPr bwMode="auto">
            <a:xfrm>
              <a:off x="5751513" y="4765676"/>
              <a:ext cx="196850" cy="195263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4" name="Freeform 473"/>
            <p:cNvSpPr>
              <a:spLocks/>
            </p:cNvSpPr>
            <p:nvPr/>
          </p:nvSpPr>
          <p:spPr bwMode="auto">
            <a:xfrm>
              <a:off x="5759451" y="4770438"/>
              <a:ext cx="165100" cy="93663"/>
            </a:xfrm>
            <a:custGeom>
              <a:avLst/>
              <a:gdLst>
                <a:gd name="T0" fmla="*/ 37 w 79"/>
                <a:gd name="T1" fmla="*/ 3 h 45"/>
                <a:gd name="T2" fmla="*/ 0 w 79"/>
                <a:gd name="T3" fmla="*/ 45 h 45"/>
                <a:gd name="T4" fmla="*/ 40 w 79"/>
                <a:gd name="T5" fmla="*/ 12 h 45"/>
                <a:gd name="T6" fmla="*/ 79 w 79"/>
                <a:gd name="T7" fmla="*/ 21 h 45"/>
                <a:gd name="T8" fmla="*/ 37 w 79"/>
                <a:gd name="T9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5">
                  <a:moveTo>
                    <a:pt x="37" y="3"/>
                  </a:moveTo>
                  <a:cubicBezTo>
                    <a:pt x="16" y="6"/>
                    <a:pt x="0" y="24"/>
                    <a:pt x="0" y="45"/>
                  </a:cubicBezTo>
                  <a:cubicBezTo>
                    <a:pt x="5" y="27"/>
                    <a:pt x="21" y="15"/>
                    <a:pt x="40" y="12"/>
                  </a:cubicBezTo>
                  <a:cubicBezTo>
                    <a:pt x="55" y="10"/>
                    <a:pt x="69" y="12"/>
                    <a:pt x="79" y="21"/>
                  </a:cubicBezTo>
                  <a:cubicBezTo>
                    <a:pt x="70" y="8"/>
                    <a:pt x="54" y="0"/>
                    <a:pt x="37" y="3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5" name="Freeform 474"/>
            <p:cNvSpPr>
              <a:spLocks/>
            </p:cNvSpPr>
            <p:nvPr/>
          </p:nvSpPr>
          <p:spPr bwMode="auto">
            <a:xfrm>
              <a:off x="5751513" y="4756151"/>
              <a:ext cx="165100" cy="87313"/>
            </a:xfrm>
            <a:custGeom>
              <a:avLst/>
              <a:gdLst>
                <a:gd name="T0" fmla="*/ 39 w 79"/>
                <a:gd name="T1" fmla="*/ 2 h 42"/>
                <a:gd name="T2" fmla="*/ 0 w 79"/>
                <a:gd name="T3" fmla="*/ 42 h 42"/>
                <a:gd name="T4" fmla="*/ 40 w 79"/>
                <a:gd name="T5" fmla="*/ 6 h 42"/>
                <a:gd name="T6" fmla="*/ 79 w 79"/>
                <a:gd name="T7" fmla="*/ 18 h 42"/>
                <a:gd name="T8" fmla="*/ 39 w 7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2">
                  <a:moveTo>
                    <a:pt x="39" y="2"/>
                  </a:moveTo>
                  <a:cubicBezTo>
                    <a:pt x="17" y="5"/>
                    <a:pt x="0" y="21"/>
                    <a:pt x="0" y="42"/>
                  </a:cubicBezTo>
                  <a:cubicBezTo>
                    <a:pt x="5" y="24"/>
                    <a:pt x="20" y="9"/>
                    <a:pt x="40" y="6"/>
                  </a:cubicBezTo>
                  <a:cubicBezTo>
                    <a:pt x="55" y="4"/>
                    <a:pt x="69" y="9"/>
                    <a:pt x="79" y="18"/>
                  </a:cubicBezTo>
                  <a:cubicBezTo>
                    <a:pt x="70" y="4"/>
                    <a:pt x="55" y="0"/>
                    <a:pt x="39" y="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6" name="Freeform 475"/>
            <p:cNvSpPr>
              <a:spLocks/>
            </p:cNvSpPr>
            <p:nvPr/>
          </p:nvSpPr>
          <p:spPr bwMode="auto">
            <a:xfrm>
              <a:off x="5797551" y="4862513"/>
              <a:ext cx="160338" cy="122238"/>
            </a:xfrm>
            <a:custGeom>
              <a:avLst/>
              <a:gdLst>
                <a:gd name="T0" fmla="*/ 47 w 77"/>
                <a:gd name="T1" fmla="*/ 53 h 59"/>
                <a:gd name="T2" fmla="*/ 72 w 77"/>
                <a:gd name="T3" fmla="*/ 0 h 59"/>
                <a:gd name="T4" fmla="*/ 41 w 77"/>
                <a:gd name="T5" fmla="*/ 43 h 59"/>
                <a:gd name="T6" fmla="*/ 0 w 77"/>
                <a:gd name="T7" fmla="*/ 41 h 59"/>
                <a:gd name="T8" fmla="*/ 47 w 77"/>
                <a:gd name="T9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9">
                  <a:moveTo>
                    <a:pt x="47" y="53"/>
                  </a:moveTo>
                  <a:cubicBezTo>
                    <a:pt x="67" y="45"/>
                    <a:pt x="77" y="20"/>
                    <a:pt x="72" y="0"/>
                  </a:cubicBezTo>
                  <a:cubicBezTo>
                    <a:pt x="71" y="19"/>
                    <a:pt x="60" y="36"/>
                    <a:pt x="41" y="43"/>
                  </a:cubicBezTo>
                  <a:cubicBezTo>
                    <a:pt x="27" y="49"/>
                    <a:pt x="13" y="47"/>
                    <a:pt x="0" y="41"/>
                  </a:cubicBezTo>
                  <a:cubicBezTo>
                    <a:pt x="12" y="52"/>
                    <a:pt x="31" y="59"/>
                    <a:pt x="47" y="53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7" name="Freeform 476"/>
            <p:cNvSpPr>
              <a:spLocks/>
            </p:cNvSpPr>
            <p:nvPr/>
          </p:nvSpPr>
          <p:spPr bwMode="auto">
            <a:xfrm>
              <a:off x="5778501" y="4852988"/>
              <a:ext cx="163513" cy="104775"/>
            </a:xfrm>
            <a:custGeom>
              <a:avLst/>
              <a:gdLst>
                <a:gd name="T0" fmla="*/ 44 w 78"/>
                <a:gd name="T1" fmla="*/ 46 h 50"/>
                <a:gd name="T2" fmla="*/ 76 w 78"/>
                <a:gd name="T3" fmla="*/ 0 h 50"/>
                <a:gd name="T4" fmla="*/ 41 w 78"/>
                <a:gd name="T5" fmla="*/ 37 h 50"/>
                <a:gd name="T6" fmla="*/ 0 w 78"/>
                <a:gd name="T7" fmla="*/ 32 h 50"/>
                <a:gd name="T8" fmla="*/ 44 w 78"/>
                <a:gd name="T9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0">
                  <a:moveTo>
                    <a:pt x="44" y="46"/>
                  </a:moveTo>
                  <a:cubicBezTo>
                    <a:pt x="65" y="41"/>
                    <a:pt x="78" y="21"/>
                    <a:pt x="76" y="0"/>
                  </a:cubicBezTo>
                  <a:cubicBezTo>
                    <a:pt x="73" y="19"/>
                    <a:pt x="61" y="33"/>
                    <a:pt x="41" y="37"/>
                  </a:cubicBezTo>
                  <a:cubicBezTo>
                    <a:pt x="27" y="41"/>
                    <a:pt x="11" y="40"/>
                    <a:pt x="0" y="32"/>
                  </a:cubicBezTo>
                  <a:cubicBezTo>
                    <a:pt x="10" y="44"/>
                    <a:pt x="27" y="50"/>
                    <a:pt x="44" y="46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8" name="Oval 477"/>
            <p:cNvSpPr>
              <a:spLocks noChangeArrowheads="1"/>
            </p:cNvSpPr>
            <p:nvPr/>
          </p:nvSpPr>
          <p:spPr bwMode="auto">
            <a:xfrm>
              <a:off x="6311901" y="4613276"/>
              <a:ext cx="150813" cy="150813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9" name="Freeform 478"/>
            <p:cNvSpPr>
              <a:spLocks/>
            </p:cNvSpPr>
            <p:nvPr/>
          </p:nvSpPr>
          <p:spPr bwMode="auto">
            <a:xfrm>
              <a:off x="6318251" y="4618038"/>
              <a:ext cx="127000" cy="73025"/>
            </a:xfrm>
            <a:custGeom>
              <a:avLst/>
              <a:gdLst>
                <a:gd name="T0" fmla="*/ 28 w 61"/>
                <a:gd name="T1" fmla="*/ 2 h 35"/>
                <a:gd name="T2" fmla="*/ 0 w 61"/>
                <a:gd name="T3" fmla="*/ 35 h 35"/>
                <a:gd name="T4" fmla="*/ 31 w 61"/>
                <a:gd name="T5" fmla="*/ 9 h 35"/>
                <a:gd name="T6" fmla="*/ 61 w 61"/>
                <a:gd name="T7" fmla="*/ 16 h 35"/>
                <a:gd name="T8" fmla="*/ 28 w 61"/>
                <a:gd name="T9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5">
                  <a:moveTo>
                    <a:pt x="28" y="2"/>
                  </a:moveTo>
                  <a:cubicBezTo>
                    <a:pt x="12" y="4"/>
                    <a:pt x="0" y="18"/>
                    <a:pt x="0" y="35"/>
                  </a:cubicBezTo>
                  <a:cubicBezTo>
                    <a:pt x="4" y="21"/>
                    <a:pt x="16" y="11"/>
                    <a:pt x="31" y="9"/>
                  </a:cubicBezTo>
                  <a:cubicBezTo>
                    <a:pt x="42" y="7"/>
                    <a:pt x="53" y="9"/>
                    <a:pt x="61" y="16"/>
                  </a:cubicBezTo>
                  <a:cubicBezTo>
                    <a:pt x="54" y="6"/>
                    <a:pt x="42" y="0"/>
                    <a:pt x="28" y="2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0" name="Freeform 479"/>
            <p:cNvSpPr>
              <a:spLocks/>
            </p:cNvSpPr>
            <p:nvPr/>
          </p:nvSpPr>
          <p:spPr bwMode="auto">
            <a:xfrm>
              <a:off x="6311901" y="4605338"/>
              <a:ext cx="127000" cy="68263"/>
            </a:xfrm>
            <a:custGeom>
              <a:avLst/>
              <a:gdLst>
                <a:gd name="T0" fmla="*/ 30 w 61"/>
                <a:gd name="T1" fmla="*/ 2 h 33"/>
                <a:gd name="T2" fmla="*/ 0 w 61"/>
                <a:gd name="T3" fmla="*/ 33 h 33"/>
                <a:gd name="T4" fmla="*/ 31 w 61"/>
                <a:gd name="T5" fmla="*/ 5 h 33"/>
                <a:gd name="T6" fmla="*/ 61 w 61"/>
                <a:gd name="T7" fmla="*/ 14 h 33"/>
                <a:gd name="T8" fmla="*/ 30 w 6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3">
                  <a:moveTo>
                    <a:pt x="30" y="2"/>
                  </a:moveTo>
                  <a:cubicBezTo>
                    <a:pt x="13" y="4"/>
                    <a:pt x="0" y="16"/>
                    <a:pt x="0" y="33"/>
                  </a:cubicBezTo>
                  <a:cubicBezTo>
                    <a:pt x="4" y="18"/>
                    <a:pt x="15" y="7"/>
                    <a:pt x="31" y="5"/>
                  </a:cubicBezTo>
                  <a:cubicBezTo>
                    <a:pt x="42" y="3"/>
                    <a:pt x="53" y="7"/>
                    <a:pt x="61" y="14"/>
                  </a:cubicBezTo>
                  <a:cubicBezTo>
                    <a:pt x="54" y="4"/>
                    <a:pt x="43" y="0"/>
                    <a:pt x="30" y="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1" name="Freeform 480"/>
            <p:cNvSpPr>
              <a:spLocks/>
            </p:cNvSpPr>
            <p:nvPr/>
          </p:nvSpPr>
          <p:spPr bwMode="auto">
            <a:xfrm>
              <a:off x="6346826" y="4686301"/>
              <a:ext cx="123825" cy="96838"/>
            </a:xfrm>
            <a:custGeom>
              <a:avLst/>
              <a:gdLst>
                <a:gd name="T0" fmla="*/ 36 w 59"/>
                <a:gd name="T1" fmla="*/ 42 h 46"/>
                <a:gd name="T2" fmla="*/ 56 w 59"/>
                <a:gd name="T3" fmla="*/ 0 h 46"/>
                <a:gd name="T4" fmla="*/ 32 w 59"/>
                <a:gd name="T5" fmla="*/ 34 h 46"/>
                <a:gd name="T6" fmla="*/ 0 w 59"/>
                <a:gd name="T7" fmla="*/ 32 h 46"/>
                <a:gd name="T8" fmla="*/ 36 w 59"/>
                <a:gd name="T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46">
                  <a:moveTo>
                    <a:pt x="36" y="42"/>
                  </a:moveTo>
                  <a:cubicBezTo>
                    <a:pt x="52" y="35"/>
                    <a:pt x="59" y="16"/>
                    <a:pt x="56" y="0"/>
                  </a:cubicBezTo>
                  <a:cubicBezTo>
                    <a:pt x="55" y="15"/>
                    <a:pt x="46" y="29"/>
                    <a:pt x="32" y="34"/>
                  </a:cubicBezTo>
                  <a:cubicBezTo>
                    <a:pt x="21" y="38"/>
                    <a:pt x="9" y="37"/>
                    <a:pt x="0" y="32"/>
                  </a:cubicBezTo>
                  <a:cubicBezTo>
                    <a:pt x="9" y="41"/>
                    <a:pt x="24" y="46"/>
                    <a:pt x="36" y="42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2" name="Freeform 481"/>
            <p:cNvSpPr>
              <a:spLocks/>
            </p:cNvSpPr>
            <p:nvPr/>
          </p:nvSpPr>
          <p:spPr bwMode="auto">
            <a:xfrm>
              <a:off x="6332538" y="4681538"/>
              <a:ext cx="127000" cy="82550"/>
            </a:xfrm>
            <a:custGeom>
              <a:avLst/>
              <a:gdLst>
                <a:gd name="T0" fmla="*/ 34 w 61"/>
                <a:gd name="T1" fmla="*/ 36 h 39"/>
                <a:gd name="T2" fmla="*/ 59 w 61"/>
                <a:gd name="T3" fmla="*/ 0 h 39"/>
                <a:gd name="T4" fmla="*/ 32 w 61"/>
                <a:gd name="T5" fmla="*/ 29 h 39"/>
                <a:gd name="T6" fmla="*/ 0 w 61"/>
                <a:gd name="T7" fmla="*/ 24 h 39"/>
                <a:gd name="T8" fmla="*/ 34 w 61"/>
                <a:gd name="T9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9">
                  <a:moveTo>
                    <a:pt x="34" y="36"/>
                  </a:moveTo>
                  <a:cubicBezTo>
                    <a:pt x="50" y="31"/>
                    <a:pt x="61" y="16"/>
                    <a:pt x="59" y="0"/>
                  </a:cubicBezTo>
                  <a:cubicBezTo>
                    <a:pt x="57" y="14"/>
                    <a:pt x="47" y="25"/>
                    <a:pt x="32" y="29"/>
                  </a:cubicBezTo>
                  <a:cubicBezTo>
                    <a:pt x="21" y="31"/>
                    <a:pt x="8" y="30"/>
                    <a:pt x="0" y="24"/>
                  </a:cubicBezTo>
                  <a:cubicBezTo>
                    <a:pt x="8" y="34"/>
                    <a:pt x="21" y="39"/>
                    <a:pt x="34" y="36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3" name="Freeform 482"/>
            <p:cNvSpPr>
              <a:spLocks/>
            </p:cNvSpPr>
            <p:nvPr/>
          </p:nvSpPr>
          <p:spPr bwMode="auto">
            <a:xfrm>
              <a:off x="7454901" y="4743451"/>
              <a:ext cx="357188" cy="304800"/>
            </a:xfrm>
            <a:custGeom>
              <a:avLst/>
              <a:gdLst>
                <a:gd name="T0" fmla="*/ 161 w 171"/>
                <a:gd name="T1" fmla="*/ 50 h 146"/>
                <a:gd name="T2" fmla="*/ 103 w 171"/>
                <a:gd name="T3" fmla="*/ 133 h 146"/>
                <a:gd name="T4" fmla="*/ 10 w 171"/>
                <a:gd name="T5" fmla="*/ 96 h 146"/>
                <a:gd name="T6" fmla="*/ 67 w 171"/>
                <a:gd name="T7" fmla="*/ 13 h 146"/>
                <a:gd name="T8" fmla="*/ 161 w 171"/>
                <a:gd name="T9" fmla="*/ 5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46">
                  <a:moveTo>
                    <a:pt x="161" y="50"/>
                  </a:moveTo>
                  <a:cubicBezTo>
                    <a:pt x="171" y="84"/>
                    <a:pt x="145" y="121"/>
                    <a:pt x="103" y="133"/>
                  </a:cubicBezTo>
                  <a:cubicBezTo>
                    <a:pt x="62" y="146"/>
                    <a:pt x="20" y="129"/>
                    <a:pt x="10" y="96"/>
                  </a:cubicBezTo>
                  <a:cubicBezTo>
                    <a:pt x="0" y="62"/>
                    <a:pt x="26" y="25"/>
                    <a:pt x="67" y="13"/>
                  </a:cubicBezTo>
                  <a:cubicBezTo>
                    <a:pt x="109" y="0"/>
                    <a:pt x="151" y="17"/>
                    <a:pt x="161" y="50"/>
                  </a:cubicBezTo>
                  <a:close/>
                </a:path>
              </a:pathLst>
            </a:cu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4" name="Freeform 483"/>
            <p:cNvSpPr>
              <a:spLocks/>
            </p:cNvSpPr>
            <p:nvPr/>
          </p:nvSpPr>
          <p:spPr bwMode="auto">
            <a:xfrm>
              <a:off x="7470776" y="4764088"/>
              <a:ext cx="265113" cy="177800"/>
            </a:xfrm>
            <a:custGeom>
              <a:avLst/>
              <a:gdLst>
                <a:gd name="T0" fmla="*/ 52 w 127"/>
                <a:gd name="T1" fmla="*/ 12 h 85"/>
                <a:gd name="T2" fmla="*/ 8 w 127"/>
                <a:gd name="T3" fmla="*/ 85 h 85"/>
                <a:gd name="T4" fmla="*/ 61 w 127"/>
                <a:gd name="T5" fmla="*/ 22 h 85"/>
                <a:gd name="T6" fmla="*/ 127 w 127"/>
                <a:gd name="T7" fmla="*/ 15 h 85"/>
                <a:gd name="T8" fmla="*/ 52 w 127"/>
                <a:gd name="T9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5">
                  <a:moveTo>
                    <a:pt x="52" y="12"/>
                  </a:moveTo>
                  <a:cubicBezTo>
                    <a:pt x="18" y="26"/>
                    <a:pt x="0" y="58"/>
                    <a:pt x="8" y="85"/>
                  </a:cubicBezTo>
                  <a:cubicBezTo>
                    <a:pt x="9" y="59"/>
                    <a:pt x="30" y="36"/>
                    <a:pt x="61" y="22"/>
                  </a:cubicBezTo>
                  <a:cubicBezTo>
                    <a:pt x="84" y="13"/>
                    <a:pt x="107" y="9"/>
                    <a:pt x="127" y="15"/>
                  </a:cubicBezTo>
                  <a:cubicBezTo>
                    <a:pt x="107" y="3"/>
                    <a:pt x="78" y="0"/>
                    <a:pt x="52" y="12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5" name="Freeform 484"/>
            <p:cNvSpPr>
              <a:spLocks/>
            </p:cNvSpPr>
            <p:nvPr/>
          </p:nvSpPr>
          <p:spPr bwMode="auto">
            <a:xfrm>
              <a:off x="7450138" y="4745038"/>
              <a:ext cx="265113" cy="171450"/>
            </a:xfrm>
            <a:custGeom>
              <a:avLst/>
              <a:gdLst>
                <a:gd name="T0" fmla="*/ 55 w 127"/>
                <a:gd name="T1" fmla="*/ 12 h 82"/>
                <a:gd name="T2" fmla="*/ 8 w 127"/>
                <a:gd name="T3" fmla="*/ 82 h 82"/>
                <a:gd name="T4" fmla="*/ 59 w 127"/>
                <a:gd name="T5" fmla="*/ 17 h 82"/>
                <a:gd name="T6" fmla="*/ 127 w 127"/>
                <a:gd name="T7" fmla="*/ 13 h 82"/>
                <a:gd name="T8" fmla="*/ 55 w 127"/>
                <a:gd name="T9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2">
                  <a:moveTo>
                    <a:pt x="55" y="12"/>
                  </a:moveTo>
                  <a:cubicBezTo>
                    <a:pt x="21" y="27"/>
                    <a:pt x="0" y="55"/>
                    <a:pt x="8" y="82"/>
                  </a:cubicBezTo>
                  <a:cubicBezTo>
                    <a:pt x="9" y="56"/>
                    <a:pt x="28" y="30"/>
                    <a:pt x="59" y="17"/>
                  </a:cubicBezTo>
                  <a:cubicBezTo>
                    <a:pt x="82" y="7"/>
                    <a:pt x="107" y="6"/>
                    <a:pt x="127" y="13"/>
                  </a:cubicBezTo>
                  <a:cubicBezTo>
                    <a:pt x="107" y="0"/>
                    <a:pt x="81" y="1"/>
                    <a:pt x="55" y="1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6" name="Freeform 485"/>
            <p:cNvSpPr>
              <a:spLocks/>
            </p:cNvSpPr>
            <p:nvPr/>
          </p:nvSpPr>
          <p:spPr bwMode="auto">
            <a:xfrm>
              <a:off x="7581901" y="4845051"/>
              <a:ext cx="242888" cy="203200"/>
            </a:xfrm>
            <a:custGeom>
              <a:avLst/>
              <a:gdLst>
                <a:gd name="T0" fmla="*/ 80 w 116"/>
                <a:gd name="T1" fmla="*/ 81 h 97"/>
                <a:gd name="T2" fmla="*/ 101 w 116"/>
                <a:gd name="T3" fmla="*/ 0 h 97"/>
                <a:gd name="T4" fmla="*/ 67 w 116"/>
                <a:gd name="T5" fmla="*/ 72 h 97"/>
                <a:gd name="T6" fmla="*/ 0 w 116"/>
                <a:gd name="T7" fmla="*/ 88 h 97"/>
                <a:gd name="T8" fmla="*/ 80 w 116"/>
                <a:gd name="T9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7">
                  <a:moveTo>
                    <a:pt x="80" y="81"/>
                  </a:moveTo>
                  <a:cubicBezTo>
                    <a:pt x="110" y="61"/>
                    <a:pt x="116" y="25"/>
                    <a:pt x="101" y="0"/>
                  </a:cubicBezTo>
                  <a:cubicBezTo>
                    <a:pt x="107" y="25"/>
                    <a:pt x="94" y="53"/>
                    <a:pt x="67" y="72"/>
                  </a:cubicBezTo>
                  <a:cubicBezTo>
                    <a:pt x="47" y="85"/>
                    <a:pt x="22" y="91"/>
                    <a:pt x="0" y="88"/>
                  </a:cubicBezTo>
                  <a:cubicBezTo>
                    <a:pt x="23" y="97"/>
                    <a:pt x="57" y="96"/>
                    <a:pt x="80" y="81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7" name="Freeform 486"/>
            <p:cNvSpPr>
              <a:spLocks/>
            </p:cNvSpPr>
            <p:nvPr/>
          </p:nvSpPr>
          <p:spPr bwMode="auto">
            <a:xfrm>
              <a:off x="7540626" y="4841876"/>
              <a:ext cx="257175" cy="185738"/>
            </a:xfrm>
            <a:custGeom>
              <a:avLst/>
              <a:gdLst>
                <a:gd name="T0" fmla="*/ 76 w 123"/>
                <a:gd name="T1" fmla="*/ 75 h 89"/>
                <a:gd name="T2" fmla="*/ 111 w 123"/>
                <a:gd name="T3" fmla="*/ 0 h 89"/>
                <a:gd name="T4" fmla="*/ 69 w 123"/>
                <a:gd name="T5" fmla="*/ 65 h 89"/>
                <a:gd name="T6" fmla="*/ 0 w 123"/>
                <a:gd name="T7" fmla="*/ 78 h 89"/>
                <a:gd name="T8" fmla="*/ 76 w 123"/>
                <a:gd name="T9" fmla="*/ 7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89">
                  <a:moveTo>
                    <a:pt x="76" y="75"/>
                  </a:moveTo>
                  <a:cubicBezTo>
                    <a:pt x="108" y="58"/>
                    <a:pt x="123" y="26"/>
                    <a:pt x="111" y="0"/>
                  </a:cubicBezTo>
                  <a:cubicBezTo>
                    <a:pt x="114" y="26"/>
                    <a:pt x="99" y="49"/>
                    <a:pt x="69" y="65"/>
                  </a:cubicBezTo>
                  <a:cubicBezTo>
                    <a:pt x="47" y="77"/>
                    <a:pt x="21" y="83"/>
                    <a:pt x="0" y="78"/>
                  </a:cubicBezTo>
                  <a:cubicBezTo>
                    <a:pt x="21" y="89"/>
                    <a:pt x="51" y="89"/>
                    <a:pt x="76" y="7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8" name="Oval 487"/>
            <p:cNvSpPr>
              <a:spLocks noChangeArrowheads="1"/>
            </p:cNvSpPr>
            <p:nvPr/>
          </p:nvSpPr>
          <p:spPr bwMode="auto">
            <a:xfrm>
              <a:off x="8261351" y="2668588"/>
              <a:ext cx="319088" cy="404813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9" name="Freeform 488"/>
            <p:cNvSpPr>
              <a:spLocks/>
            </p:cNvSpPr>
            <p:nvPr/>
          </p:nvSpPr>
          <p:spPr bwMode="auto">
            <a:xfrm>
              <a:off x="8274051" y="2678113"/>
              <a:ext cx="271463" cy="196850"/>
            </a:xfrm>
            <a:custGeom>
              <a:avLst/>
              <a:gdLst>
                <a:gd name="T0" fmla="*/ 61 w 130"/>
                <a:gd name="T1" fmla="*/ 5 h 94"/>
                <a:gd name="T2" fmla="*/ 0 w 130"/>
                <a:gd name="T3" fmla="*/ 94 h 94"/>
                <a:gd name="T4" fmla="*/ 66 w 130"/>
                <a:gd name="T5" fmla="*/ 25 h 94"/>
                <a:gd name="T6" fmla="*/ 130 w 130"/>
                <a:gd name="T7" fmla="*/ 44 h 94"/>
                <a:gd name="T8" fmla="*/ 61 w 130"/>
                <a:gd name="T9" fmla="*/ 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94">
                  <a:moveTo>
                    <a:pt x="61" y="5"/>
                  </a:moveTo>
                  <a:cubicBezTo>
                    <a:pt x="26" y="11"/>
                    <a:pt x="0" y="50"/>
                    <a:pt x="0" y="94"/>
                  </a:cubicBezTo>
                  <a:cubicBezTo>
                    <a:pt x="8" y="56"/>
                    <a:pt x="34" y="31"/>
                    <a:pt x="66" y="25"/>
                  </a:cubicBezTo>
                  <a:cubicBezTo>
                    <a:pt x="90" y="20"/>
                    <a:pt x="113" y="25"/>
                    <a:pt x="130" y="44"/>
                  </a:cubicBezTo>
                  <a:cubicBezTo>
                    <a:pt x="115" y="16"/>
                    <a:pt x="89" y="0"/>
                    <a:pt x="61" y="5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0" name="Freeform 489"/>
            <p:cNvSpPr>
              <a:spLocks/>
            </p:cNvSpPr>
            <p:nvPr/>
          </p:nvSpPr>
          <p:spPr bwMode="auto">
            <a:xfrm>
              <a:off x="8261351" y="2644776"/>
              <a:ext cx="271463" cy="184150"/>
            </a:xfrm>
            <a:custGeom>
              <a:avLst/>
              <a:gdLst>
                <a:gd name="T0" fmla="*/ 63 w 130"/>
                <a:gd name="T1" fmla="*/ 5 h 88"/>
                <a:gd name="T2" fmla="*/ 0 w 130"/>
                <a:gd name="T3" fmla="*/ 88 h 88"/>
                <a:gd name="T4" fmla="*/ 66 w 130"/>
                <a:gd name="T5" fmla="*/ 14 h 88"/>
                <a:gd name="T6" fmla="*/ 130 w 130"/>
                <a:gd name="T7" fmla="*/ 38 h 88"/>
                <a:gd name="T8" fmla="*/ 63 w 130"/>
                <a:gd name="T9" fmla="*/ 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88">
                  <a:moveTo>
                    <a:pt x="63" y="5"/>
                  </a:moveTo>
                  <a:cubicBezTo>
                    <a:pt x="28" y="12"/>
                    <a:pt x="0" y="44"/>
                    <a:pt x="0" y="88"/>
                  </a:cubicBezTo>
                  <a:cubicBezTo>
                    <a:pt x="8" y="50"/>
                    <a:pt x="33" y="20"/>
                    <a:pt x="66" y="14"/>
                  </a:cubicBezTo>
                  <a:cubicBezTo>
                    <a:pt x="90" y="9"/>
                    <a:pt x="113" y="19"/>
                    <a:pt x="130" y="38"/>
                  </a:cubicBezTo>
                  <a:cubicBezTo>
                    <a:pt x="115" y="10"/>
                    <a:pt x="91" y="0"/>
                    <a:pt x="63" y="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1" name="Freeform 490"/>
            <p:cNvSpPr>
              <a:spLocks/>
            </p:cNvSpPr>
            <p:nvPr/>
          </p:nvSpPr>
          <p:spPr bwMode="auto">
            <a:xfrm>
              <a:off x="8335963" y="2868613"/>
              <a:ext cx="263525" cy="257175"/>
            </a:xfrm>
            <a:custGeom>
              <a:avLst/>
              <a:gdLst>
                <a:gd name="T0" fmla="*/ 77 w 126"/>
                <a:gd name="T1" fmla="*/ 110 h 123"/>
                <a:gd name="T2" fmla="*/ 118 w 126"/>
                <a:gd name="T3" fmla="*/ 0 h 123"/>
                <a:gd name="T4" fmla="*/ 67 w 126"/>
                <a:gd name="T5" fmla="*/ 91 h 123"/>
                <a:gd name="T6" fmla="*/ 0 w 126"/>
                <a:gd name="T7" fmla="*/ 85 h 123"/>
                <a:gd name="T8" fmla="*/ 77 w 126"/>
                <a:gd name="T9" fmla="*/ 11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3">
                  <a:moveTo>
                    <a:pt x="77" y="110"/>
                  </a:moveTo>
                  <a:cubicBezTo>
                    <a:pt x="110" y="94"/>
                    <a:pt x="126" y="43"/>
                    <a:pt x="118" y="0"/>
                  </a:cubicBezTo>
                  <a:cubicBezTo>
                    <a:pt x="117" y="39"/>
                    <a:pt x="98" y="76"/>
                    <a:pt x="67" y="91"/>
                  </a:cubicBezTo>
                  <a:cubicBezTo>
                    <a:pt x="44" y="102"/>
                    <a:pt x="20" y="99"/>
                    <a:pt x="0" y="85"/>
                  </a:cubicBezTo>
                  <a:cubicBezTo>
                    <a:pt x="20" y="108"/>
                    <a:pt x="50" y="123"/>
                    <a:pt x="77" y="110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2" name="Freeform 491"/>
            <p:cNvSpPr>
              <a:spLocks/>
            </p:cNvSpPr>
            <p:nvPr/>
          </p:nvSpPr>
          <p:spPr bwMode="auto">
            <a:xfrm>
              <a:off x="8304213" y="2852738"/>
              <a:ext cx="268288" cy="219075"/>
            </a:xfrm>
            <a:custGeom>
              <a:avLst/>
              <a:gdLst>
                <a:gd name="T0" fmla="*/ 72 w 128"/>
                <a:gd name="T1" fmla="*/ 96 h 105"/>
                <a:gd name="T2" fmla="*/ 125 w 128"/>
                <a:gd name="T3" fmla="*/ 0 h 105"/>
                <a:gd name="T4" fmla="*/ 68 w 128"/>
                <a:gd name="T5" fmla="*/ 78 h 105"/>
                <a:gd name="T6" fmla="*/ 0 w 128"/>
                <a:gd name="T7" fmla="*/ 66 h 105"/>
                <a:gd name="T8" fmla="*/ 72 w 128"/>
                <a:gd name="T9" fmla="*/ 9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05">
                  <a:moveTo>
                    <a:pt x="72" y="96"/>
                  </a:moveTo>
                  <a:cubicBezTo>
                    <a:pt x="106" y="86"/>
                    <a:pt x="128" y="44"/>
                    <a:pt x="125" y="0"/>
                  </a:cubicBezTo>
                  <a:cubicBezTo>
                    <a:pt x="120" y="39"/>
                    <a:pt x="99" y="68"/>
                    <a:pt x="68" y="78"/>
                  </a:cubicBezTo>
                  <a:cubicBezTo>
                    <a:pt x="44" y="85"/>
                    <a:pt x="18" y="83"/>
                    <a:pt x="0" y="66"/>
                  </a:cubicBezTo>
                  <a:cubicBezTo>
                    <a:pt x="17" y="92"/>
                    <a:pt x="44" y="105"/>
                    <a:pt x="72" y="96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3" name="Freeform 492"/>
            <p:cNvSpPr>
              <a:spLocks/>
            </p:cNvSpPr>
            <p:nvPr/>
          </p:nvSpPr>
          <p:spPr bwMode="auto">
            <a:xfrm>
              <a:off x="6273801" y="3178176"/>
              <a:ext cx="298450" cy="269875"/>
            </a:xfrm>
            <a:custGeom>
              <a:avLst/>
              <a:gdLst>
                <a:gd name="T0" fmla="*/ 49 w 143"/>
                <a:gd name="T1" fmla="*/ 22 h 129"/>
                <a:gd name="T2" fmla="*/ 19 w 143"/>
                <a:gd name="T3" fmla="*/ 129 h 129"/>
                <a:gd name="T4" fmla="*/ 64 w 143"/>
                <a:gd name="T5" fmla="*/ 35 h 129"/>
                <a:gd name="T6" fmla="*/ 143 w 143"/>
                <a:gd name="T7" fmla="*/ 14 h 129"/>
                <a:gd name="T8" fmla="*/ 49 w 143"/>
                <a:gd name="T9" fmla="*/ 2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29">
                  <a:moveTo>
                    <a:pt x="49" y="22"/>
                  </a:moveTo>
                  <a:cubicBezTo>
                    <a:pt x="13" y="47"/>
                    <a:pt x="0" y="93"/>
                    <a:pt x="19" y="129"/>
                  </a:cubicBezTo>
                  <a:cubicBezTo>
                    <a:pt x="12" y="94"/>
                    <a:pt x="30" y="58"/>
                    <a:pt x="64" y="35"/>
                  </a:cubicBezTo>
                  <a:cubicBezTo>
                    <a:pt x="89" y="18"/>
                    <a:pt x="116" y="9"/>
                    <a:pt x="143" y="14"/>
                  </a:cubicBezTo>
                  <a:cubicBezTo>
                    <a:pt x="115" y="0"/>
                    <a:pt x="78" y="2"/>
                    <a:pt x="49" y="22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4" name="Freeform 493"/>
            <p:cNvSpPr>
              <a:spLocks/>
            </p:cNvSpPr>
            <p:nvPr/>
          </p:nvSpPr>
          <p:spPr bwMode="auto">
            <a:xfrm>
              <a:off x="6246813" y="3148013"/>
              <a:ext cx="325438" cy="227013"/>
            </a:xfrm>
            <a:custGeom>
              <a:avLst/>
              <a:gdLst>
                <a:gd name="T0" fmla="*/ 67 w 156"/>
                <a:gd name="T1" fmla="*/ 14 h 108"/>
                <a:gd name="T2" fmla="*/ 11 w 156"/>
                <a:gd name="T3" fmla="*/ 108 h 108"/>
                <a:gd name="T4" fmla="*/ 72 w 156"/>
                <a:gd name="T5" fmla="*/ 21 h 108"/>
                <a:gd name="T6" fmla="*/ 156 w 156"/>
                <a:gd name="T7" fmla="*/ 21 h 108"/>
                <a:gd name="T8" fmla="*/ 67 w 156"/>
                <a:gd name="T9" fmla="*/ 1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08">
                  <a:moveTo>
                    <a:pt x="67" y="14"/>
                  </a:moveTo>
                  <a:cubicBezTo>
                    <a:pt x="26" y="31"/>
                    <a:pt x="0" y="69"/>
                    <a:pt x="11" y="108"/>
                  </a:cubicBezTo>
                  <a:cubicBezTo>
                    <a:pt x="11" y="72"/>
                    <a:pt x="34" y="37"/>
                    <a:pt x="72" y="21"/>
                  </a:cubicBezTo>
                  <a:cubicBezTo>
                    <a:pt x="100" y="9"/>
                    <a:pt x="131" y="10"/>
                    <a:pt x="156" y="21"/>
                  </a:cubicBezTo>
                  <a:cubicBezTo>
                    <a:pt x="131" y="1"/>
                    <a:pt x="99" y="0"/>
                    <a:pt x="67" y="1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88" name="Straight Connector 187"/>
          <p:cNvCxnSpPr/>
          <p:nvPr/>
        </p:nvCxnSpPr>
        <p:spPr>
          <a:xfrm>
            <a:off x="4496192" y="5597062"/>
            <a:ext cx="3765306" cy="0"/>
          </a:xfrm>
          <a:prstGeom prst="line">
            <a:avLst/>
          </a:prstGeom>
          <a:ln w="15875">
            <a:solidFill>
              <a:srgbClr val="BFBFBF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8269017" y="1971799"/>
            <a:ext cx="0" cy="3625264"/>
          </a:xfrm>
          <a:prstGeom prst="line">
            <a:avLst/>
          </a:prstGeom>
          <a:ln w="15875">
            <a:solidFill>
              <a:srgbClr val="BFBFBF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>
            <a:off x="1802352" y="4940230"/>
            <a:ext cx="386256" cy="38625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2" name="TextBox 191"/>
          <p:cNvSpPr txBox="1"/>
          <p:nvPr/>
        </p:nvSpPr>
        <p:spPr>
          <a:xfrm>
            <a:off x="1800121" y="496936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01</a:t>
            </a:r>
            <a:endParaRPr lang="id-ID" sz="14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180822" y="5258756"/>
            <a:ext cx="189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分析客户需求，分解需求含义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2180821" y="4938583"/>
            <a:ext cx="1361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B</a:t>
            </a: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rain Storming</a:t>
            </a:r>
            <a:endParaRPr lang="id-ID" sz="1600" b="1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1439879" y="2202259"/>
            <a:ext cx="386256" cy="38625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6" name="TextBox 195"/>
          <p:cNvSpPr txBox="1"/>
          <p:nvPr/>
        </p:nvSpPr>
        <p:spPr>
          <a:xfrm>
            <a:off x="1437648" y="223138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02</a:t>
            </a:r>
            <a:endParaRPr lang="id-ID" sz="14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874036" y="2522432"/>
            <a:ext cx="2072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对自己的支付宝数据进行调研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874036" y="2202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Research</a:t>
            </a:r>
            <a:endParaRPr lang="id-ID" sz="1600" b="1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4178527" y="536723"/>
            <a:ext cx="386256" cy="3862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7" name="TextBox 226"/>
          <p:cNvSpPr txBox="1"/>
          <p:nvPr/>
        </p:nvSpPr>
        <p:spPr>
          <a:xfrm>
            <a:off x="4176296" y="565853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03</a:t>
            </a:r>
            <a:endParaRPr lang="id-ID" sz="14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4612685" y="856896"/>
            <a:ext cx="18525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对支付宝消费数据进行爬虫，测试接口可靠性</a:t>
            </a:r>
            <a:endParaRPr lang="en-US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4612684" y="536723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F0"/>
                </a:solidFill>
                <a:latin typeface="Raleway" panose="020B0003030101060003" pitchFamily="34" charset="0"/>
              </a:rPr>
              <a:t>C</a:t>
            </a:r>
            <a:r>
              <a:rPr lang="en-US" altLang="zh-CN" sz="1600" b="1" dirty="0" smtClean="0">
                <a:solidFill>
                  <a:srgbClr val="00B0F0"/>
                </a:solidFill>
                <a:latin typeface="Raleway" panose="020B0003030101060003" pitchFamily="34" charset="0"/>
              </a:rPr>
              <a:t>rawl</a:t>
            </a:r>
            <a:endParaRPr lang="id-ID" sz="1600" b="1" dirty="0">
              <a:solidFill>
                <a:srgbClr val="00B0F0"/>
              </a:solidFill>
              <a:latin typeface="Raleway" panose="020B0003030101060003" pitchFamily="34" charset="0"/>
            </a:endParaRPr>
          </a:p>
        </p:txBody>
      </p:sp>
      <p:grpSp>
        <p:nvGrpSpPr>
          <p:cNvPr id="500" name="Group 499"/>
          <p:cNvGrpSpPr/>
          <p:nvPr/>
        </p:nvGrpSpPr>
        <p:grpSpPr>
          <a:xfrm>
            <a:off x="2509439" y="3736685"/>
            <a:ext cx="717204" cy="1030773"/>
            <a:chOff x="-1587" y="-1587"/>
            <a:chExt cx="341312" cy="490537"/>
          </a:xfrm>
          <a:solidFill>
            <a:schemeClr val="bg1">
              <a:lumMod val="65000"/>
            </a:schemeClr>
          </a:solidFill>
        </p:grpSpPr>
        <p:sp>
          <p:nvSpPr>
            <p:cNvPr id="498" name="Freeform 139"/>
            <p:cNvSpPr>
              <a:spLocks noEditPoints="1"/>
            </p:cNvSpPr>
            <p:nvPr/>
          </p:nvSpPr>
          <p:spPr bwMode="auto">
            <a:xfrm>
              <a:off x="-1587" y="-1587"/>
              <a:ext cx="341312" cy="490537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9" name="Freeform 140"/>
            <p:cNvSpPr>
              <a:spLocks/>
            </p:cNvSpPr>
            <p:nvPr/>
          </p:nvSpPr>
          <p:spPr bwMode="auto">
            <a:xfrm>
              <a:off x="74613" y="74613"/>
              <a:ext cx="101600" cy="100012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07" name="Group 506"/>
          <p:cNvGrpSpPr/>
          <p:nvPr/>
        </p:nvGrpSpPr>
        <p:grpSpPr>
          <a:xfrm>
            <a:off x="2003945" y="1679929"/>
            <a:ext cx="709266" cy="449890"/>
            <a:chOff x="6351" y="0"/>
            <a:chExt cx="490538" cy="311150"/>
          </a:xfrm>
          <a:solidFill>
            <a:srgbClr val="BFBFBF"/>
          </a:solidFill>
        </p:grpSpPr>
        <p:sp>
          <p:nvSpPr>
            <p:cNvPr id="504" name="Freeform 144"/>
            <p:cNvSpPr>
              <a:spLocks noEditPoints="1"/>
            </p:cNvSpPr>
            <p:nvPr/>
          </p:nvSpPr>
          <p:spPr bwMode="auto">
            <a:xfrm>
              <a:off x="6351" y="0"/>
              <a:ext cx="490538" cy="311150"/>
            </a:xfrm>
            <a:custGeom>
              <a:avLst/>
              <a:gdLst>
                <a:gd name="T0" fmla="*/ 128 w 128"/>
                <a:gd name="T1" fmla="*/ 39 h 80"/>
                <a:gd name="T2" fmla="*/ 128 w 128"/>
                <a:gd name="T3" fmla="*/ 39 h 80"/>
                <a:gd name="T4" fmla="*/ 127 w 128"/>
                <a:gd name="T5" fmla="*/ 38 h 80"/>
                <a:gd name="T6" fmla="*/ 127 w 128"/>
                <a:gd name="T7" fmla="*/ 38 h 80"/>
                <a:gd name="T8" fmla="*/ 64 w 128"/>
                <a:gd name="T9" fmla="*/ 0 h 80"/>
                <a:gd name="T10" fmla="*/ 0 w 128"/>
                <a:gd name="T11" fmla="*/ 38 h 80"/>
                <a:gd name="T12" fmla="*/ 0 w 128"/>
                <a:gd name="T13" fmla="*/ 38 h 80"/>
                <a:gd name="T14" fmla="*/ 0 w 128"/>
                <a:gd name="T15" fmla="*/ 39 h 80"/>
                <a:gd name="T16" fmla="*/ 0 w 128"/>
                <a:gd name="T17" fmla="*/ 39 h 80"/>
                <a:gd name="T18" fmla="*/ 0 w 128"/>
                <a:gd name="T19" fmla="*/ 40 h 80"/>
                <a:gd name="T20" fmla="*/ 0 w 128"/>
                <a:gd name="T21" fmla="*/ 41 h 80"/>
                <a:gd name="T22" fmla="*/ 0 w 128"/>
                <a:gd name="T23" fmla="*/ 41 h 80"/>
                <a:gd name="T24" fmla="*/ 0 w 128"/>
                <a:gd name="T25" fmla="*/ 42 h 80"/>
                <a:gd name="T26" fmla="*/ 0 w 128"/>
                <a:gd name="T27" fmla="*/ 42 h 80"/>
                <a:gd name="T28" fmla="*/ 64 w 128"/>
                <a:gd name="T29" fmla="*/ 80 h 80"/>
                <a:gd name="T30" fmla="*/ 127 w 128"/>
                <a:gd name="T31" fmla="*/ 42 h 80"/>
                <a:gd name="T32" fmla="*/ 127 w 128"/>
                <a:gd name="T33" fmla="*/ 42 h 80"/>
                <a:gd name="T34" fmla="*/ 128 w 128"/>
                <a:gd name="T35" fmla="*/ 41 h 80"/>
                <a:gd name="T36" fmla="*/ 128 w 128"/>
                <a:gd name="T37" fmla="*/ 41 h 80"/>
                <a:gd name="T38" fmla="*/ 128 w 128"/>
                <a:gd name="T39" fmla="*/ 40 h 80"/>
                <a:gd name="T40" fmla="*/ 128 w 128"/>
                <a:gd name="T41" fmla="*/ 39 h 80"/>
                <a:gd name="T42" fmla="*/ 64 w 128"/>
                <a:gd name="T43" fmla="*/ 72 h 80"/>
                <a:gd name="T44" fmla="*/ 9 w 128"/>
                <a:gd name="T45" fmla="*/ 40 h 80"/>
                <a:gd name="T46" fmla="*/ 64 w 128"/>
                <a:gd name="T47" fmla="*/ 8 h 80"/>
                <a:gd name="T48" fmla="*/ 119 w 128"/>
                <a:gd name="T49" fmla="*/ 40 h 80"/>
                <a:gd name="T50" fmla="*/ 64 w 128"/>
                <a:gd name="T51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80">
                  <a:moveTo>
                    <a:pt x="128" y="39"/>
                  </a:moveTo>
                  <a:cubicBezTo>
                    <a:pt x="128" y="39"/>
                    <a:pt x="128" y="39"/>
                    <a:pt x="128" y="39"/>
                  </a:cubicBezTo>
                  <a:cubicBezTo>
                    <a:pt x="128" y="39"/>
                    <a:pt x="128" y="38"/>
                    <a:pt x="127" y="38"/>
                  </a:cubicBezTo>
                  <a:cubicBezTo>
                    <a:pt x="127" y="38"/>
                    <a:pt x="127" y="38"/>
                    <a:pt x="127" y="38"/>
                  </a:cubicBezTo>
                  <a:cubicBezTo>
                    <a:pt x="116" y="16"/>
                    <a:pt x="91" y="0"/>
                    <a:pt x="64" y="0"/>
                  </a:cubicBezTo>
                  <a:cubicBezTo>
                    <a:pt x="37" y="0"/>
                    <a:pt x="12" y="16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40"/>
                    <a:pt x="0" y="40"/>
                  </a:cubicBezTo>
                  <a:cubicBezTo>
                    <a:pt x="0" y="40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2" y="64"/>
                    <a:pt x="37" y="80"/>
                    <a:pt x="64" y="80"/>
                  </a:cubicBezTo>
                  <a:cubicBezTo>
                    <a:pt x="91" y="80"/>
                    <a:pt x="116" y="64"/>
                    <a:pt x="127" y="42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41"/>
                    <a:pt x="128" y="40"/>
                    <a:pt x="128" y="40"/>
                  </a:cubicBezTo>
                  <a:cubicBezTo>
                    <a:pt x="128" y="40"/>
                    <a:pt x="128" y="39"/>
                    <a:pt x="128" y="39"/>
                  </a:cubicBezTo>
                  <a:close/>
                  <a:moveTo>
                    <a:pt x="64" y="72"/>
                  </a:moveTo>
                  <a:cubicBezTo>
                    <a:pt x="41" y="72"/>
                    <a:pt x="19" y="59"/>
                    <a:pt x="9" y="40"/>
                  </a:cubicBezTo>
                  <a:cubicBezTo>
                    <a:pt x="20" y="21"/>
                    <a:pt x="41" y="8"/>
                    <a:pt x="64" y="8"/>
                  </a:cubicBezTo>
                  <a:cubicBezTo>
                    <a:pt x="86" y="8"/>
                    <a:pt x="108" y="21"/>
                    <a:pt x="119" y="40"/>
                  </a:cubicBezTo>
                  <a:cubicBezTo>
                    <a:pt x="108" y="59"/>
                    <a:pt x="86" y="72"/>
                    <a:pt x="6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5" name="Freeform 145"/>
            <p:cNvSpPr>
              <a:spLocks/>
            </p:cNvSpPr>
            <p:nvPr/>
          </p:nvSpPr>
          <p:spPr bwMode="auto">
            <a:xfrm>
              <a:off x="190501" y="93663"/>
              <a:ext cx="68263" cy="69850"/>
            </a:xfrm>
            <a:custGeom>
              <a:avLst/>
              <a:gdLst>
                <a:gd name="T0" fmla="*/ 16 w 18"/>
                <a:gd name="T1" fmla="*/ 0 h 18"/>
                <a:gd name="T2" fmla="*/ 16 w 18"/>
                <a:gd name="T3" fmla="*/ 0 h 18"/>
                <a:gd name="T4" fmla="*/ 0 w 18"/>
                <a:gd name="T5" fmla="*/ 16 h 18"/>
                <a:gd name="T6" fmla="*/ 2 w 18"/>
                <a:gd name="T7" fmla="*/ 18 h 18"/>
                <a:gd name="T8" fmla="*/ 4 w 18"/>
                <a:gd name="T9" fmla="*/ 16 h 18"/>
                <a:gd name="T10" fmla="*/ 16 w 18"/>
                <a:gd name="T11" fmla="*/ 4 h 18"/>
                <a:gd name="T12" fmla="*/ 16 w 18"/>
                <a:gd name="T13" fmla="*/ 4 h 18"/>
                <a:gd name="T14" fmla="*/ 18 w 18"/>
                <a:gd name="T15" fmla="*/ 2 h 18"/>
                <a:gd name="T16" fmla="*/ 16 w 18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7"/>
                    <a:pt x="1" y="18"/>
                    <a:pt x="2" y="18"/>
                  </a:cubicBezTo>
                  <a:cubicBezTo>
                    <a:pt x="3" y="18"/>
                    <a:pt x="4" y="17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4"/>
                    <a:pt x="18" y="3"/>
                    <a:pt x="18" y="2"/>
                  </a:cubicBezTo>
                  <a:cubicBezTo>
                    <a:pt x="18" y="1"/>
                    <a:pt x="17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6" name="Freeform 146"/>
            <p:cNvSpPr>
              <a:spLocks noEditPoints="1"/>
            </p:cNvSpPr>
            <p:nvPr/>
          </p:nvSpPr>
          <p:spPr bwMode="auto">
            <a:xfrm>
              <a:off x="144463" y="46038"/>
              <a:ext cx="214313" cy="219075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28 h 56"/>
                <a:gd name="T4" fmla="*/ 28 w 56"/>
                <a:gd name="T5" fmla="*/ 56 h 56"/>
                <a:gd name="T6" fmla="*/ 56 w 56"/>
                <a:gd name="T7" fmla="*/ 28 h 56"/>
                <a:gd name="T8" fmla="*/ 28 w 56"/>
                <a:gd name="T9" fmla="*/ 0 h 56"/>
                <a:gd name="T10" fmla="*/ 28 w 56"/>
                <a:gd name="T11" fmla="*/ 52 h 56"/>
                <a:gd name="T12" fmla="*/ 4 w 56"/>
                <a:gd name="T13" fmla="*/ 28 h 56"/>
                <a:gd name="T14" fmla="*/ 28 w 56"/>
                <a:gd name="T15" fmla="*/ 4 h 56"/>
                <a:gd name="T16" fmla="*/ 52 w 56"/>
                <a:gd name="T17" fmla="*/ 28 h 56"/>
                <a:gd name="T18" fmla="*/ 28 w 56"/>
                <a:gd name="T19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  <a:moveTo>
                    <a:pt x="28" y="52"/>
                  </a:move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15" name="Group 514"/>
          <p:cNvGrpSpPr/>
          <p:nvPr/>
        </p:nvGrpSpPr>
        <p:grpSpPr>
          <a:xfrm>
            <a:off x="2776306" y="341186"/>
            <a:ext cx="1090243" cy="953080"/>
            <a:chOff x="3175" y="-1587"/>
            <a:chExt cx="492126" cy="430212"/>
          </a:xfrm>
          <a:solidFill>
            <a:srgbClr val="00B0F0"/>
          </a:solidFill>
        </p:grpSpPr>
        <p:sp>
          <p:nvSpPr>
            <p:cNvPr id="511" name="Freeform 150"/>
            <p:cNvSpPr>
              <a:spLocks noEditPoints="1"/>
            </p:cNvSpPr>
            <p:nvPr/>
          </p:nvSpPr>
          <p:spPr bwMode="auto">
            <a:xfrm>
              <a:off x="3175" y="-1587"/>
              <a:ext cx="492125" cy="354012"/>
            </a:xfrm>
            <a:custGeom>
              <a:avLst/>
              <a:gdLst>
                <a:gd name="T0" fmla="*/ 128 w 128"/>
                <a:gd name="T1" fmla="*/ 24 h 92"/>
                <a:gd name="T2" fmla="*/ 119 w 128"/>
                <a:gd name="T3" fmla="*/ 12 h 92"/>
                <a:gd name="T4" fmla="*/ 67 w 128"/>
                <a:gd name="T5" fmla="*/ 0 h 92"/>
                <a:gd name="T6" fmla="*/ 64 w 128"/>
                <a:gd name="T7" fmla="*/ 0 h 92"/>
                <a:gd name="T8" fmla="*/ 61 w 128"/>
                <a:gd name="T9" fmla="*/ 0 h 92"/>
                <a:gd name="T10" fmla="*/ 9 w 128"/>
                <a:gd name="T11" fmla="*/ 12 h 92"/>
                <a:gd name="T12" fmla="*/ 0 w 128"/>
                <a:gd name="T13" fmla="*/ 24 h 92"/>
                <a:gd name="T14" fmla="*/ 9 w 128"/>
                <a:gd name="T15" fmla="*/ 36 h 92"/>
                <a:gd name="T16" fmla="*/ 20 w 128"/>
                <a:gd name="T17" fmla="*/ 38 h 92"/>
                <a:gd name="T18" fmla="*/ 20 w 128"/>
                <a:gd name="T19" fmla="*/ 72 h 92"/>
                <a:gd name="T20" fmla="*/ 64 w 128"/>
                <a:gd name="T21" fmla="*/ 92 h 92"/>
                <a:gd name="T22" fmla="*/ 108 w 128"/>
                <a:gd name="T23" fmla="*/ 72 h 92"/>
                <a:gd name="T24" fmla="*/ 108 w 128"/>
                <a:gd name="T25" fmla="*/ 38 h 92"/>
                <a:gd name="T26" fmla="*/ 119 w 128"/>
                <a:gd name="T27" fmla="*/ 36 h 92"/>
                <a:gd name="T28" fmla="*/ 128 w 128"/>
                <a:gd name="T29" fmla="*/ 24 h 92"/>
                <a:gd name="T30" fmla="*/ 100 w 128"/>
                <a:gd name="T31" fmla="*/ 72 h 92"/>
                <a:gd name="T32" fmla="*/ 64 w 128"/>
                <a:gd name="T33" fmla="*/ 84 h 92"/>
                <a:gd name="T34" fmla="*/ 28 w 128"/>
                <a:gd name="T35" fmla="*/ 72 h 92"/>
                <a:gd name="T36" fmla="*/ 28 w 128"/>
                <a:gd name="T37" fmla="*/ 40 h 92"/>
                <a:gd name="T38" fmla="*/ 61 w 128"/>
                <a:gd name="T39" fmla="*/ 48 h 92"/>
                <a:gd name="T40" fmla="*/ 64 w 128"/>
                <a:gd name="T41" fmla="*/ 48 h 92"/>
                <a:gd name="T42" fmla="*/ 67 w 128"/>
                <a:gd name="T43" fmla="*/ 48 h 92"/>
                <a:gd name="T44" fmla="*/ 100 w 128"/>
                <a:gd name="T45" fmla="*/ 40 h 92"/>
                <a:gd name="T46" fmla="*/ 100 w 128"/>
                <a:gd name="T47" fmla="*/ 72 h 92"/>
                <a:gd name="T48" fmla="*/ 65 w 128"/>
                <a:gd name="T49" fmla="*/ 40 h 92"/>
                <a:gd name="T50" fmla="*/ 64 w 128"/>
                <a:gd name="T51" fmla="*/ 40 h 92"/>
                <a:gd name="T52" fmla="*/ 63 w 128"/>
                <a:gd name="T53" fmla="*/ 40 h 92"/>
                <a:gd name="T54" fmla="*/ 11 w 128"/>
                <a:gd name="T55" fmla="*/ 28 h 92"/>
                <a:gd name="T56" fmla="*/ 8 w 128"/>
                <a:gd name="T57" fmla="*/ 24 h 92"/>
                <a:gd name="T58" fmla="*/ 11 w 128"/>
                <a:gd name="T59" fmla="*/ 20 h 92"/>
                <a:gd name="T60" fmla="*/ 63 w 128"/>
                <a:gd name="T61" fmla="*/ 8 h 92"/>
                <a:gd name="T62" fmla="*/ 64 w 128"/>
                <a:gd name="T63" fmla="*/ 8 h 92"/>
                <a:gd name="T64" fmla="*/ 65 w 128"/>
                <a:gd name="T65" fmla="*/ 8 h 92"/>
                <a:gd name="T66" fmla="*/ 117 w 128"/>
                <a:gd name="T67" fmla="*/ 20 h 92"/>
                <a:gd name="T68" fmla="*/ 120 w 128"/>
                <a:gd name="T69" fmla="*/ 24 h 92"/>
                <a:gd name="T70" fmla="*/ 117 w 128"/>
                <a:gd name="T71" fmla="*/ 28 h 92"/>
                <a:gd name="T72" fmla="*/ 65 w 128"/>
                <a:gd name="T73" fmla="*/ 4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8" h="92">
                  <a:moveTo>
                    <a:pt x="128" y="24"/>
                  </a:moveTo>
                  <a:cubicBezTo>
                    <a:pt x="128" y="18"/>
                    <a:pt x="124" y="14"/>
                    <a:pt x="119" y="1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6" y="0"/>
                    <a:pt x="65" y="0"/>
                    <a:pt x="64" y="0"/>
                  </a:cubicBezTo>
                  <a:cubicBezTo>
                    <a:pt x="63" y="0"/>
                    <a:pt x="62" y="0"/>
                    <a:pt x="61" y="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4" y="14"/>
                    <a:pt x="0" y="18"/>
                    <a:pt x="0" y="24"/>
                  </a:cubicBezTo>
                  <a:cubicBezTo>
                    <a:pt x="0" y="30"/>
                    <a:pt x="4" y="34"/>
                    <a:pt x="9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83"/>
                    <a:pt x="32" y="92"/>
                    <a:pt x="64" y="92"/>
                  </a:cubicBezTo>
                  <a:cubicBezTo>
                    <a:pt x="96" y="92"/>
                    <a:pt x="108" y="83"/>
                    <a:pt x="108" y="72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124" y="34"/>
                    <a:pt x="128" y="30"/>
                    <a:pt x="128" y="24"/>
                  </a:cubicBezTo>
                  <a:close/>
                  <a:moveTo>
                    <a:pt x="100" y="72"/>
                  </a:moveTo>
                  <a:cubicBezTo>
                    <a:pt x="100" y="76"/>
                    <a:pt x="88" y="84"/>
                    <a:pt x="64" y="84"/>
                  </a:cubicBezTo>
                  <a:cubicBezTo>
                    <a:pt x="40" y="84"/>
                    <a:pt x="28" y="76"/>
                    <a:pt x="28" y="72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2" y="48"/>
                    <a:pt x="63" y="48"/>
                    <a:pt x="64" y="48"/>
                  </a:cubicBezTo>
                  <a:cubicBezTo>
                    <a:pt x="65" y="48"/>
                    <a:pt x="66" y="48"/>
                    <a:pt x="67" y="48"/>
                  </a:cubicBezTo>
                  <a:cubicBezTo>
                    <a:pt x="100" y="40"/>
                    <a:pt x="100" y="40"/>
                    <a:pt x="100" y="40"/>
                  </a:cubicBezTo>
                  <a:lnTo>
                    <a:pt x="100" y="72"/>
                  </a:lnTo>
                  <a:close/>
                  <a:moveTo>
                    <a:pt x="65" y="40"/>
                  </a:moveTo>
                  <a:cubicBezTo>
                    <a:pt x="65" y="40"/>
                    <a:pt x="64" y="40"/>
                    <a:pt x="64" y="40"/>
                  </a:cubicBezTo>
                  <a:cubicBezTo>
                    <a:pt x="64" y="40"/>
                    <a:pt x="63" y="40"/>
                    <a:pt x="63" y="40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9" y="27"/>
                    <a:pt x="8" y="26"/>
                    <a:pt x="8" y="24"/>
                  </a:cubicBezTo>
                  <a:cubicBezTo>
                    <a:pt x="8" y="22"/>
                    <a:pt x="9" y="21"/>
                    <a:pt x="11" y="2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3" y="8"/>
                    <a:pt x="64" y="8"/>
                    <a:pt x="64" y="8"/>
                  </a:cubicBezTo>
                  <a:cubicBezTo>
                    <a:pt x="64" y="8"/>
                    <a:pt x="65" y="8"/>
                    <a:pt x="65" y="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9" y="21"/>
                    <a:pt x="120" y="22"/>
                    <a:pt x="120" y="24"/>
                  </a:cubicBezTo>
                  <a:cubicBezTo>
                    <a:pt x="120" y="26"/>
                    <a:pt x="119" y="27"/>
                    <a:pt x="117" y="28"/>
                  </a:cubicBezTo>
                  <a:lnTo>
                    <a:pt x="65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2" name="Freeform 151"/>
            <p:cNvSpPr>
              <a:spLocks/>
            </p:cNvSpPr>
            <p:nvPr/>
          </p:nvSpPr>
          <p:spPr bwMode="auto">
            <a:xfrm>
              <a:off x="449263" y="150813"/>
              <a:ext cx="30163" cy="169862"/>
            </a:xfrm>
            <a:custGeom>
              <a:avLst/>
              <a:gdLst>
                <a:gd name="T0" fmla="*/ 0 w 8"/>
                <a:gd name="T1" fmla="*/ 4 h 44"/>
                <a:gd name="T2" fmla="*/ 0 w 8"/>
                <a:gd name="T3" fmla="*/ 40 h 44"/>
                <a:gd name="T4" fmla="*/ 4 w 8"/>
                <a:gd name="T5" fmla="*/ 44 h 44"/>
                <a:gd name="T6" fmla="*/ 8 w 8"/>
                <a:gd name="T7" fmla="*/ 40 h 44"/>
                <a:gd name="T8" fmla="*/ 8 w 8"/>
                <a:gd name="T9" fmla="*/ 4 h 44"/>
                <a:gd name="T10" fmla="*/ 4 w 8"/>
                <a:gd name="T11" fmla="*/ 0 h 44"/>
                <a:gd name="T12" fmla="*/ 0 w 8"/>
                <a:gd name="T13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4">
                  <a:moveTo>
                    <a:pt x="0" y="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8" y="42"/>
                    <a:pt x="8" y="4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3" name="Oval 152"/>
            <p:cNvSpPr>
              <a:spLocks noChangeArrowheads="1"/>
            </p:cNvSpPr>
            <p:nvPr/>
          </p:nvSpPr>
          <p:spPr bwMode="auto">
            <a:xfrm>
              <a:off x="433388" y="336550"/>
              <a:ext cx="61913" cy="920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78" name="TextBox 277"/>
          <p:cNvSpPr txBox="1"/>
          <p:nvPr/>
        </p:nvSpPr>
        <p:spPr>
          <a:xfrm>
            <a:off x="8617790" y="3614939"/>
            <a:ext cx="35742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Raleway" panose="020B0003030101060003" pitchFamily="34" charset="0"/>
              </a:rPr>
              <a:t>RANDOM </a:t>
            </a:r>
            <a:r>
              <a:rPr lang="en-US" sz="4400" dirty="0" smtClean="0">
                <a:solidFill>
                  <a:srgbClr val="00B0F0"/>
                </a:solidFill>
                <a:latin typeface="Raleway" panose="020B0003030101060003" pitchFamily="34" charset="0"/>
              </a:rPr>
              <a:t>WALKER </a:t>
            </a:r>
            <a:r>
              <a:rPr lang="en-US" sz="4400" dirty="0" smtClean="0">
                <a:latin typeface="Raleway" panose="020B0003030101060003" pitchFamily="34" charset="0"/>
              </a:rPr>
              <a:t> </a:t>
            </a:r>
          </a:p>
          <a:p>
            <a:endParaRPr lang="en-US" sz="4400" dirty="0">
              <a:latin typeface="Raleway" panose="020B0003030101060003" pitchFamily="34" charset="0"/>
            </a:endParaRPr>
          </a:p>
          <a:p>
            <a:r>
              <a:rPr lang="en-US" sz="4400" dirty="0" smtClean="0">
                <a:latin typeface="Raleway" panose="020B0003030101060003" pitchFamily="34" charset="0"/>
              </a:rPr>
              <a:t>24 HOUR HACK</a:t>
            </a:r>
            <a:endParaRPr lang="id-ID" sz="4400" dirty="0">
              <a:latin typeface="Raleway" panose="020B00030301010600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968" y="6376478"/>
            <a:ext cx="4804530" cy="4120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698" y="5079092"/>
            <a:ext cx="632011" cy="63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71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Straight Connector 141"/>
          <p:cNvCxnSpPr/>
          <p:nvPr/>
        </p:nvCxnSpPr>
        <p:spPr>
          <a:xfrm flipV="1">
            <a:off x="1318791" y="1579561"/>
            <a:ext cx="0" cy="4058156"/>
          </a:xfrm>
          <a:prstGeom prst="line">
            <a:avLst/>
          </a:prstGeom>
          <a:ln w="15875">
            <a:solidFill>
              <a:srgbClr val="BFBFBF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1318791" y="1579561"/>
            <a:ext cx="3177401" cy="0"/>
          </a:xfrm>
          <a:prstGeom prst="line">
            <a:avLst/>
          </a:prstGeom>
          <a:ln w="15875">
            <a:solidFill>
              <a:srgbClr val="BFBFBF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4496192" y="1579561"/>
            <a:ext cx="0" cy="4017501"/>
          </a:xfrm>
          <a:prstGeom prst="line">
            <a:avLst/>
          </a:prstGeom>
          <a:ln w="15875">
            <a:solidFill>
              <a:srgbClr val="BFBFBF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9319604" y="1157867"/>
            <a:ext cx="2335909" cy="2269692"/>
            <a:chOff x="3690938" y="436563"/>
            <a:chExt cx="5264150" cy="5114925"/>
          </a:xfrm>
          <a:solidFill>
            <a:srgbClr val="D4DDDE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3690938" y="436563"/>
              <a:ext cx="5264150" cy="5114925"/>
            </a:xfrm>
            <a:custGeom>
              <a:avLst/>
              <a:gdLst>
                <a:gd name="T0" fmla="*/ 2355 w 2519"/>
                <a:gd name="T1" fmla="*/ 1508 h 2448"/>
                <a:gd name="T2" fmla="*/ 2189 w 2519"/>
                <a:gd name="T3" fmla="*/ 1879 h 2448"/>
                <a:gd name="T4" fmla="*/ 2175 w 2519"/>
                <a:gd name="T5" fmla="*/ 1942 h 2448"/>
                <a:gd name="T6" fmla="*/ 2012 w 2519"/>
                <a:gd name="T7" fmla="*/ 2110 h 2448"/>
                <a:gd name="T8" fmla="*/ 1952 w 2519"/>
                <a:gd name="T9" fmla="*/ 2246 h 2448"/>
                <a:gd name="T10" fmla="*/ 1892 w 2519"/>
                <a:gd name="T11" fmla="*/ 2214 h 2448"/>
                <a:gd name="T12" fmla="*/ 1571 w 2519"/>
                <a:gd name="T13" fmla="*/ 2367 h 2448"/>
                <a:gd name="T14" fmla="*/ 1499 w 2519"/>
                <a:gd name="T15" fmla="*/ 2401 h 2448"/>
                <a:gd name="T16" fmla="*/ 1365 w 2519"/>
                <a:gd name="T17" fmla="*/ 2378 h 2448"/>
                <a:gd name="T18" fmla="*/ 856 w 2519"/>
                <a:gd name="T19" fmla="*/ 2171 h 2448"/>
                <a:gd name="T20" fmla="*/ 337 w 2519"/>
                <a:gd name="T21" fmla="*/ 775 h 2448"/>
                <a:gd name="T22" fmla="*/ 1155 w 2519"/>
                <a:gd name="T23" fmla="*/ 132 h 2448"/>
                <a:gd name="T24" fmla="*/ 1223 w 2519"/>
                <a:gd name="T25" fmla="*/ 75 h 2448"/>
                <a:gd name="T26" fmla="*/ 1380 w 2519"/>
                <a:gd name="T27" fmla="*/ 119 h 2448"/>
                <a:gd name="T28" fmla="*/ 1517 w 2519"/>
                <a:gd name="T29" fmla="*/ 98 h 2448"/>
                <a:gd name="T30" fmla="*/ 1927 w 2519"/>
                <a:gd name="T31" fmla="*/ 444 h 2448"/>
                <a:gd name="T32" fmla="*/ 2125 w 2519"/>
                <a:gd name="T33" fmla="*/ 591 h 2448"/>
                <a:gd name="T34" fmla="*/ 2125 w 2519"/>
                <a:gd name="T35" fmla="*/ 591 h 2448"/>
                <a:gd name="T36" fmla="*/ 1690 w 2519"/>
                <a:gd name="T37" fmla="*/ 393 h 2448"/>
                <a:gd name="T38" fmla="*/ 195 w 2519"/>
                <a:gd name="T39" fmla="*/ 1086 h 2448"/>
                <a:gd name="T40" fmla="*/ 163 w 2519"/>
                <a:gd name="T41" fmla="*/ 1009 h 2448"/>
                <a:gd name="T42" fmla="*/ 201 w 2519"/>
                <a:gd name="T43" fmla="*/ 764 h 2448"/>
                <a:gd name="T44" fmla="*/ 337 w 2519"/>
                <a:gd name="T45" fmla="*/ 775 h 2448"/>
                <a:gd name="T46" fmla="*/ 1384 w 2519"/>
                <a:gd name="T47" fmla="*/ 66 h 2448"/>
                <a:gd name="T48" fmla="*/ 1147 w 2519"/>
                <a:gd name="T49" fmla="*/ 0 h 2448"/>
                <a:gd name="T50" fmla="*/ 1064 w 2519"/>
                <a:gd name="T51" fmla="*/ 79 h 2448"/>
                <a:gd name="T52" fmla="*/ 141 w 2519"/>
                <a:gd name="T53" fmla="*/ 925 h 2448"/>
                <a:gd name="T54" fmla="*/ 83 w 2519"/>
                <a:gd name="T55" fmla="*/ 1247 h 2448"/>
                <a:gd name="T56" fmla="*/ 1468 w 2519"/>
                <a:gd name="T57" fmla="*/ 2434 h 2448"/>
                <a:gd name="T58" fmla="*/ 1476 w 2519"/>
                <a:gd name="T59" fmla="*/ 2447 h 2448"/>
                <a:gd name="T60" fmla="*/ 1604 w 2519"/>
                <a:gd name="T61" fmla="*/ 2447 h 2448"/>
                <a:gd name="T62" fmla="*/ 1599 w 2519"/>
                <a:gd name="T63" fmla="*/ 2406 h 2448"/>
                <a:gd name="T64" fmla="*/ 1941 w 2519"/>
                <a:gd name="T65" fmla="*/ 2315 h 2448"/>
                <a:gd name="T66" fmla="*/ 2028 w 2519"/>
                <a:gd name="T67" fmla="*/ 2212 h 2448"/>
                <a:gd name="T68" fmla="*/ 2102 w 2519"/>
                <a:gd name="T69" fmla="*/ 2227 h 2448"/>
                <a:gd name="T70" fmla="*/ 2154 w 2519"/>
                <a:gd name="T71" fmla="*/ 2075 h 2448"/>
                <a:gd name="T72" fmla="*/ 2198 w 2519"/>
                <a:gd name="T73" fmla="*/ 2030 h 2448"/>
                <a:gd name="T74" fmla="*/ 2252 w 2519"/>
                <a:gd name="T75" fmla="*/ 1939 h 2448"/>
                <a:gd name="T76" fmla="*/ 2274 w 2519"/>
                <a:gd name="T77" fmla="*/ 1943 h 2448"/>
                <a:gd name="T78" fmla="*/ 2480 w 2519"/>
                <a:gd name="T79" fmla="*/ 1372 h 2448"/>
                <a:gd name="T80" fmla="*/ 2465 w 2519"/>
                <a:gd name="T81" fmla="*/ 883 h 2448"/>
                <a:gd name="T82" fmla="*/ 1600 w 2519"/>
                <a:gd name="T83" fmla="*/ 96 h 2448"/>
                <a:gd name="T84" fmla="*/ 1553 w 2519"/>
                <a:gd name="T85" fmla="*/ 0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19" h="2448">
                  <a:moveTo>
                    <a:pt x="2355" y="1508"/>
                  </a:moveTo>
                  <a:cubicBezTo>
                    <a:pt x="2355" y="1508"/>
                    <a:pt x="2355" y="1508"/>
                    <a:pt x="2355" y="1508"/>
                  </a:cubicBezTo>
                  <a:cubicBezTo>
                    <a:pt x="2355" y="1508"/>
                    <a:pt x="2355" y="1508"/>
                    <a:pt x="2355" y="1508"/>
                  </a:cubicBezTo>
                  <a:cubicBezTo>
                    <a:pt x="2306" y="1653"/>
                    <a:pt x="2250" y="1775"/>
                    <a:pt x="2189" y="1879"/>
                  </a:cubicBezTo>
                  <a:cubicBezTo>
                    <a:pt x="2192" y="1882"/>
                    <a:pt x="2194" y="1884"/>
                    <a:pt x="2196" y="1887"/>
                  </a:cubicBezTo>
                  <a:cubicBezTo>
                    <a:pt x="2207" y="1908"/>
                    <a:pt x="2188" y="1927"/>
                    <a:pt x="2175" y="1942"/>
                  </a:cubicBezTo>
                  <a:cubicBezTo>
                    <a:pt x="2155" y="1964"/>
                    <a:pt x="2132" y="1984"/>
                    <a:pt x="2108" y="2000"/>
                  </a:cubicBezTo>
                  <a:cubicBezTo>
                    <a:pt x="2077" y="2040"/>
                    <a:pt x="2045" y="2077"/>
                    <a:pt x="2012" y="2110"/>
                  </a:cubicBezTo>
                  <a:cubicBezTo>
                    <a:pt x="2018" y="2127"/>
                    <a:pt x="2022" y="2147"/>
                    <a:pt x="2023" y="2159"/>
                  </a:cubicBezTo>
                  <a:cubicBezTo>
                    <a:pt x="2003" y="2188"/>
                    <a:pt x="1975" y="2216"/>
                    <a:pt x="1952" y="2246"/>
                  </a:cubicBezTo>
                  <a:cubicBezTo>
                    <a:pt x="1950" y="2246"/>
                    <a:pt x="1948" y="2247"/>
                    <a:pt x="1946" y="2247"/>
                  </a:cubicBezTo>
                  <a:cubicBezTo>
                    <a:pt x="1927" y="2247"/>
                    <a:pt x="1909" y="2229"/>
                    <a:pt x="1892" y="2214"/>
                  </a:cubicBezTo>
                  <a:cubicBezTo>
                    <a:pt x="1791" y="2286"/>
                    <a:pt x="1685" y="2330"/>
                    <a:pt x="1579" y="2354"/>
                  </a:cubicBezTo>
                  <a:cubicBezTo>
                    <a:pt x="1578" y="2359"/>
                    <a:pt x="1575" y="2363"/>
                    <a:pt x="1571" y="2367"/>
                  </a:cubicBezTo>
                  <a:cubicBezTo>
                    <a:pt x="1554" y="2383"/>
                    <a:pt x="1531" y="2401"/>
                    <a:pt x="1507" y="2401"/>
                  </a:cubicBezTo>
                  <a:cubicBezTo>
                    <a:pt x="1504" y="2401"/>
                    <a:pt x="1502" y="2401"/>
                    <a:pt x="1499" y="2401"/>
                  </a:cubicBezTo>
                  <a:cubicBezTo>
                    <a:pt x="1485" y="2395"/>
                    <a:pt x="1475" y="2383"/>
                    <a:pt x="1464" y="2373"/>
                  </a:cubicBezTo>
                  <a:cubicBezTo>
                    <a:pt x="1431" y="2376"/>
                    <a:pt x="1397" y="2378"/>
                    <a:pt x="1365" y="2378"/>
                  </a:cubicBezTo>
                  <a:cubicBezTo>
                    <a:pt x="957" y="2378"/>
                    <a:pt x="601" y="2145"/>
                    <a:pt x="601" y="2145"/>
                  </a:cubicBezTo>
                  <a:cubicBezTo>
                    <a:pt x="690" y="2163"/>
                    <a:pt x="775" y="2171"/>
                    <a:pt x="856" y="2171"/>
                  </a:cubicBezTo>
                  <a:cubicBezTo>
                    <a:pt x="1389" y="2171"/>
                    <a:pt x="1784" y="1817"/>
                    <a:pt x="2355" y="1508"/>
                  </a:cubicBezTo>
                  <a:moveTo>
                    <a:pt x="337" y="775"/>
                  </a:moveTo>
                  <a:cubicBezTo>
                    <a:pt x="448" y="577"/>
                    <a:pt x="616" y="355"/>
                    <a:pt x="860" y="216"/>
                  </a:cubicBezTo>
                  <a:cubicBezTo>
                    <a:pt x="956" y="161"/>
                    <a:pt x="1056" y="136"/>
                    <a:pt x="1155" y="132"/>
                  </a:cubicBezTo>
                  <a:cubicBezTo>
                    <a:pt x="1177" y="110"/>
                    <a:pt x="1192" y="76"/>
                    <a:pt x="1222" y="75"/>
                  </a:cubicBezTo>
                  <a:cubicBezTo>
                    <a:pt x="1222" y="75"/>
                    <a:pt x="1223" y="75"/>
                    <a:pt x="1223" y="75"/>
                  </a:cubicBezTo>
                  <a:cubicBezTo>
                    <a:pt x="1228" y="75"/>
                    <a:pt x="1234" y="76"/>
                    <a:pt x="1239" y="78"/>
                  </a:cubicBezTo>
                  <a:cubicBezTo>
                    <a:pt x="1287" y="90"/>
                    <a:pt x="1331" y="119"/>
                    <a:pt x="1380" y="119"/>
                  </a:cubicBezTo>
                  <a:cubicBezTo>
                    <a:pt x="1387" y="119"/>
                    <a:pt x="1393" y="119"/>
                    <a:pt x="1400" y="117"/>
                  </a:cubicBezTo>
                  <a:cubicBezTo>
                    <a:pt x="1439" y="115"/>
                    <a:pt x="1480" y="116"/>
                    <a:pt x="1517" y="98"/>
                  </a:cubicBezTo>
                  <a:cubicBezTo>
                    <a:pt x="1553" y="117"/>
                    <a:pt x="1536" y="169"/>
                    <a:pt x="1532" y="201"/>
                  </a:cubicBezTo>
                  <a:cubicBezTo>
                    <a:pt x="1629" y="239"/>
                    <a:pt x="1789" y="345"/>
                    <a:pt x="1927" y="444"/>
                  </a:cubicBezTo>
                  <a:cubicBezTo>
                    <a:pt x="1953" y="457"/>
                    <a:pt x="1979" y="473"/>
                    <a:pt x="2002" y="492"/>
                  </a:cubicBezTo>
                  <a:cubicBezTo>
                    <a:pt x="2055" y="534"/>
                    <a:pt x="2095" y="567"/>
                    <a:pt x="2125" y="591"/>
                  </a:cubicBezTo>
                  <a:cubicBezTo>
                    <a:pt x="2169" y="625"/>
                    <a:pt x="2197" y="646"/>
                    <a:pt x="2196" y="646"/>
                  </a:cubicBezTo>
                  <a:cubicBezTo>
                    <a:pt x="2196" y="646"/>
                    <a:pt x="2174" y="630"/>
                    <a:pt x="2125" y="591"/>
                  </a:cubicBezTo>
                  <a:cubicBezTo>
                    <a:pt x="2076" y="553"/>
                    <a:pt x="2005" y="499"/>
                    <a:pt x="1927" y="444"/>
                  </a:cubicBezTo>
                  <a:cubicBezTo>
                    <a:pt x="1856" y="408"/>
                    <a:pt x="1776" y="393"/>
                    <a:pt x="1690" y="393"/>
                  </a:cubicBezTo>
                  <a:cubicBezTo>
                    <a:pt x="1074" y="393"/>
                    <a:pt x="159" y="1197"/>
                    <a:pt x="159" y="1197"/>
                  </a:cubicBezTo>
                  <a:cubicBezTo>
                    <a:pt x="159" y="1197"/>
                    <a:pt x="170" y="1155"/>
                    <a:pt x="195" y="1086"/>
                  </a:cubicBezTo>
                  <a:cubicBezTo>
                    <a:pt x="191" y="1085"/>
                    <a:pt x="186" y="1084"/>
                    <a:pt x="181" y="1083"/>
                  </a:cubicBezTo>
                  <a:cubicBezTo>
                    <a:pt x="135" y="1082"/>
                    <a:pt x="122" y="1031"/>
                    <a:pt x="163" y="1009"/>
                  </a:cubicBezTo>
                  <a:cubicBezTo>
                    <a:pt x="202" y="973"/>
                    <a:pt x="214" y="913"/>
                    <a:pt x="191" y="865"/>
                  </a:cubicBezTo>
                  <a:cubicBezTo>
                    <a:pt x="171" y="834"/>
                    <a:pt x="150" y="778"/>
                    <a:pt x="201" y="764"/>
                  </a:cubicBezTo>
                  <a:cubicBezTo>
                    <a:pt x="203" y="764"/>
                    <a:pt x="206" y="764"/>
                    <a:pt x="209" y="764"/>
                  </a:cubicBezTo>
                  <a:cubicBezTo>
                    <a:pt x="251" y="764"/>
                    <a:pt x="294" y="774"/>
                    <a:pt x="337" y="775"/>
                  </a:cubicBezTo>
                  <a:moveTo>
                    <a:pt x="1553" y="0"/>
                  </a:moveTo>
                  <a:cubicBezTo>
                    <a:pt x="1533" y="0"/>
                    <a:pt x="1484" y="66"/>
                    <a:pt x="1384" y="66"/>
                  </a:cubicBezTo>
                  <a:cubicBezTo>
                    <a:pt x="1384" y="66"/>
                    <a:pt x="1384" y="66"/>
                    <a:pt x="1384" y="66"/>
                  </a:cubicBezTo>
                  <a:cubicBezTo>
                    <a:pt x="1284" y="66"/>
                    <a:pt x="1192" y="0"/>
                    <a:pt x="1147" y="0"/>
                  </a:cubicBezTo>
                  <a:cubicBezTo>
                    <a:pt x="1130" y="0"/>
                    <a:pt x="1120" y="10"/>
                    <a:pt x="1120" y="39"/>
                  </a:cubicBezTo>
                  <a:cubicBezTo>
                    <a:pt x="1120" y="57"/>
                    <a:pt x="1057" y="63"/>
                    <a:pt x="1064" y="79"/>
                  </a:cubicBezTo>
                  <a:cubicBezTo>
                    <a:pt x="685" y="142"/>
                    <a:pt x="390" y="363"/>
                    <a:pt x="219" y="692"/>
                  </a:cubicBezTo>
                  <a:cubicBezTo>
                    <a:pt x="63" y="708"/>
                    <a:pt x="141" y="799"/>
                    <a:pt x="141" y="925"/>
                  </a:cubicBezTo>
                  <a:cubicBezTo>
                    <a:pt x="141" y="1012"/>
                    <a:pt x="0" y="1100"/>
                    <a:pt x="88" y="1144"/>
                  </a:cubicBezTo>
                  <a:cubicBezTo>
                    <a:pt x="85" y="1178"/>
                    <a:pt x="83" y="1212"/>
                    <a:pt x="83" y="1247"/>
                  </a:cubicBezTo>
                  <a:cubicBezTo>
                    <a:pt x="83" y="1910"/>
                    <a:pt x="622" y="2448"/>
                    <a:pt x="1285" y="2448"/>
                  </a:cubicBezTo>
                  <a:cubicBezTo>
                    <a:pt x="1347" y="2448"/>
                    <a:pt x="1408" y="2443"/>
                    <a:pt x="1468" y="2434"/>
                  </a:cubicBezTo>
                  <a:cubicBezTo>
                    <a:pt x="1468" y="2434"/>
                    <a:pt x="1468" y="2435"/>
                    <a:pt x="1468" y="2436"/>
                  </a:cubicBezTo>
                  <a:cubicBezTo>
                    <a:pt x="1468" y="2444"/>
                    <a:pt x="1471" y="2447"/>
                    <a:pt x="1476" y="2447"/>
                  </a:cubicBezTo>
                  <a:cubicBezTo>
                    <a:pt x="1491" y="2447"/>
                    <a:pt x="1526" y="2415"/>
                    <a:pt x="1555" y="2415"/>
                  </a:cubicBezTo>
                  <a:cubicBezTo>
                    <a:pt x="1584" y="2415"/>
                    <a:pt x="1599" y="2447"/>
                    <a:pt x="1604" y="2447"/>
                  </a:cubicBezTo>
                  <a:cubicBezTo>
                    <a:pt x="1606" y="2447"/>
                    <a:pt x="1606" y="2444"/>
                    <a:pt x="1606" y="2436"/>
                  </a:cubicBezTo>
                  <a:cubicBezTo>
                    <a:pt x="1606" y="2425"/>
                    <a:pt x="1604" y="2415"/>
                    <a:pt x="1599" y="2406"/>
                  </a:cubicBezTo>
                  <a:cubicBezTo>
                    <a:pt x="1698" y="2380"/>
                    <a:pt x="1771" y="2347"/>
                    <a:pt x="1858" y="2297"/>
                  </a:cubicBezTo>
                  <a:cubicBezTo>
                    <a:pt x="1901" y="2309"/>
                    <a:pt x="1924" y="2315"/>
                    <a:pt x="1941" y="2315"/>
                  </a:cubicBezTo>
                  <a:cubicBezTo>
                    <a:pt x="1957" y="2315"/>
                    <a:pt x="1967" y="2310"/>
                    <a:pt x="1982" y="2300"/>
                  </a:cubicBezTo>
                  <a:cubicBezTo>
                    <a:pt x="2040" y="2261"/>
                    <a:pt x="1985" y="2212"/>
                    <a:pt x="2028" y="2212"/>
                  </a:cubicBezTo>
                  <a:cubicBezTo>
                    <a:pt x="2040" y="2212"/>
                    <a:pt x="2060" y="2216"/>
                    <a:pt x="2093" y="2225"/>
                  </a:cubicBezTo>
                  <a:cubicBezTo>
                    <a:pt x="2097" y="2227"/>
                    <a:pt x="2100" y="2227"/>
                    <a:pt x="2102" y="2227"/>
                  </a:cubicBezTo>
                  <a:cubicBezTo>
                    <a:pt x="2121" y="2227"/>
                    <a:pt x="2078" y="2189"/>
                    <a:pt x="2054" y="2169"/>
                  </a:cubicBezTo>
                  <a:cubicBezTo>
                    <a:pt x="2089" y="2140"/>
                    <a:pt x="2123" y="2108"/>
                    <a:pt x="2154" y="2075"/>
                  </a:cubicBezTo>
                  <a:cubicBezTo>
                    <a:pt x="2157" y="2079"/>
                    <a:pt x="2159" y="2081"/>
                    <a:pt x="2160" y="2081"/>
                  </a:cubicBezTo>
                  <a:cubicBezTo>
                    <a:pt x="2170" y="2081"/>
                    <a:pt x="2172" y="2030"/>
                    <a:pt x="2198" y="2030"/>
                  </a:cubicBezTo>
                  <a:cubicBezTo>
                    <a:pt x="2246" y="2030"/>
                    <a:pt x="2231" y="2011"/>
                    <a:pt x="2231" y="1958"/>
                  </a:cubicBezTo>
                  <a:cubicBezTo>
                    <a:pt x="2231" y="1943"/>
                    <a:pt x="2241" y="1939"/>
                    <a:pt x="2252" y="1939"/>
                  </a:cubicBezTo>
                  <a:cubicBezTo>
                    <a:pt x="2257" y="1939"/>
                    <a:pt x="2262" y="1940"/>
                    <a:pt x="2266" y="1941"/>
                  </a:cubicBezTo>
                  <a:cubicBezTo>
                    <a:pt x="2270" y="1942"/>
                    <a:pt x="2273" y="1943"/>
                    <a:pt x="2274" y="1943"/>
                  </a:cubicBezTo>
                  <a:cubicBezTo>
                    <a:pt x="2275" y="1943"/>
                    <a:pt x="2273" y="1942"/>
                    <a:pt x="2267" y="1938"/>
                  </a:cubicBezTo>
                  <a:cubicBezTo>
                    <a:pt x="2382" y="1775"/>
                    <a:pt x="2458" y="1581"/>
                    <a:pt x="2480" y="1372"/>
                  </a:cubicBezTo>
                  <a:cubicBezTo>
                    <a:pt x="2519" y="1352"/>
                    <a:pt x="2513" y="1263"/>
                    <a:pt x="2477" y="1147"/>
                  </a:cubicBezTo>
                  <a:cubicBezTo>
                    <a:pt x="2437" y="1017"/>
                    <a:pt x="2512" y="883"/>
                    <a:pt x="2465" y="883"/>
                  </a:cubicBezTo>
                  <a:cubicBezTo>
                    <a:pt x="2455" y="883"/>
                    <a:pt x="2444" y="889"/>
                    <a:pt x="2435" y="900"/>
                  </a:cubicBezTo>
                  <a:cubicBezTo>
                    <a:pt x="2312" y="493"/>
                    <a:pt x="2016" y="195"/>
                    <a:pt x="1600" y="96"/>
                  </a:cubicBezTo>
                  <a:cubicBezTo>
                    <a:pt x="1612" y="75"/>
                    <a:pt x="1564" y="63"/>
                    <a:pt x="1564" y="39"/>
                  </a:cubicBezTo>
                  <a:cubicBezTo>
                    <a:pt x="1564" y="10"/>
                    <a:pt x="1561" y="0"/>
                    <a:pt x="15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3946526" y="593726"/>
              <a:ext cx="4335463" cy="2343150"/>
            </a:xfrm>
            <a:custGeom>
              <a:avLst/>
              <a:gdLst>
                <a:gd name="T0" fmla="*/ 2003 w 2075"/>
                <a:gd name="T1" fmla="*/ 516 h 1122"/>
                <a:gd name="T2" fmla="*/ 2074 w 2075"/>
                <a:gd name="T3" fmla="*/ 571 h 1122"/>
                <a:gd name="T4" fmla="*/ 2003 w 2075"/>
                <a:gd name="T5" fmla="*/ 516 h 1122"/>
                <a:gd name="T6" fmla="*/ 1805 w 2075"/>
                <a:gd name="T7" fmla="*/ 369 h 1122"/>
                <a:gd name="T8" fmla="*/ 2003 w 2075"/>
                <a:gd name="T9" fmla="*/ 516 h 1122"/>
                <a:gd name="T10" fmla="*/ 1880 w 2075"/>
                <a:gd name="T11" fmla="*/ 417 h 1122"/>
                <a:gd name="T12" fmla="*/ 1805 w 2075"/>
                <a:gd name="T13" fmla="*/ 369 h 1122"/>
                <a:gd name="T14" fmla="*/ 847 w 2075"/>
                <a:gd name="T15" fmla="*/ 250 h 1122"/>
                <a:gd name="T16" fmla="*/ 764 w 2075"/>
                <a:gd name="T17" fmla="*/ 214 h 1122"/>
                <a:gd name="T18" fmla="*/ 872 w 2075"/>
                <a:gd name="T19" fmla="*/ 140 h 1122"/>
                <a:gd name="T20" fmla="*/ 915 w 2075"/>
                <a:gd name="T21" fmla="*/ 136 h 1122"/>
                <a:gd name="T22" fmla="*/ 998 w 2075"/>
                <a:gd name="T23" fmla="*/ 172 h 1122"/>
                <a:gd name="T24" fmla="*/ 891 w 2075"/>
                <a:gd name="T25" fmla="*/ 246 h 1122"/>
                <a:gd name="T26" fmla="*/ 847 w 2075"/>
                <a:gd name="T27" fmla="*/ 250 h 1122"/>
                <a:gd name="T28" fmla="*/ 1101 w 2075"/>
                <a:gd name="T29" fmla="*/ 0 h 1122"/>
                <a:gd name="T30" fmla="*/ 1100 w 2075"/>
                <a:gd name="T31" fmla="*/ 0 h 1122"/>
                <a:gd name="T32" fmla="*/ 1033 w 2075"/>
                <a:gd name="T33" fmla="*/ 57 h 1122"/>
                <a:gd name="T34" fmla="*/ 738 w 2075"/>
                <a:gd name="T35" fmla="*/ 141 h 1122"/>
                <a:gd name="T36" fmla="*/ 215 w 2075"/>
                <a:gd name="T37" fmla="*/ 700 h 1122"/>
                <a:gd name="T38" fmla="*/ 87 w 2075"/>
                <a:gd name="T39" fmla="*/ 689 h 1122"/>
                <a:gd name="T40" fmla="*/ 79 w 2075"/>
                <a:gd name="T41" fmla="*/ 689 h 1122"/>
                <a:gd name="T42" fmla="*/ 69 w 2075"/>
                <a:gd name="T43" fmla="*/ 790 h 1122"/>
                <a:gd name="T44" fmla="*/ 41 w 2075"/>
                <a:gd name="T45" fmla="*/ 934 h 1122"/>
                <a:gd name="T46" fmla="*/ 59 w 2075"/>
                <a:gd name="T47" fmla="*/ 1008 h 1122"/>
                <a:gd name="T48" fmla="*/ 73 w 2075"/>
                <a:gd name="T49" fmla="*/ 1011 h 1122"/>
                <a:gd name="T50" fmla="*/ 37 w 2075"/>
                <a:gd name="T51" fmla="*/ 1122 h 1122"/>
                <a:gd name="T52" fmla="*/ 1568 w 2075"/>
                <a:gd name="T53" fmla="*/ 318 h 1122"/>
                <a:gd name="T54" fmla="*/ 1805 w 2075"/>
                <a:gd name="T55" fmla="*/ 369 h 1122"/>
                <a:gd name="T56" fmla="*/ 1410 w 2075"/>
                <a:gd name="T57" fmla="*/ 126 h 1122"/>
                <a:gd name="T58" fmla="*/ 1395 w 2075"/>
                <a:gd name="T59" fmla="*/ 23 h 1122"/>
                <a:gd name="T60" fmla="*/ 1278 w 2075"/>
                <a:gd name="T61" fmla="*/ 42 h 1122"/>
                <a:gd name="T62" fmla="*/ 1258 w 2075"/>
                <a:gd name="T63" fmla="*/ 44 h 1122"/>
                <a:gd name="T64" fmla="*/ 1117 w 2075"/>
                <a:gd name="T65" fmla="*/ 3 h 1122"/>
                <a:gd name="T66" fmla="*/ 1101 w 2075"/>
                <a:gd name="T67" fmla="*/ 0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75" h="1122">
                  <a:moveTo>
                    <a:pt x="2003" y="516"/>
                  </a:moveTo>
                  <a:cubicBezTo>
                    <a:pt x="2052" y="555"/>
                    <a:pt x="2074" y="571"/>
                    <a:pt x="2074" y="571"/>
                  </a:cubicBezTo>
                  <a:cubicBezTo>
                    <a:pt x="2075" y="571"/>
                    <a:pt x="2047" y="550"/>
                    <a:pt x="2003" y="516"/>
                  </a:cubicBezTo>
                  <a:moveTo>
                    <a:pt x="1805" y="369"/>
                  </a:moveTo>
                  <a:cubicBezTo>
                    <a:pt x="1883" y="424"/>
                    <a:pt x="1954" y="478"/>
                    <a:pt x="2003" y="516"/>
                  </a:cubicBezTo>
                  <a:cubicBezTo>
                    <a:pt x="1973" y="492"/>
                    <a:pt x="1933" y="459"/>
                    <a:pt x="1880" y="417"/>
                  </a:cubicBezTo>
                  <a:cubicBezTo>
                    <a:pt x="1857" y="398"/>
                    <a:pt x="1831" y="382"/>
                    <a:pt x="1805" y="369"/>
                  </a:cubicBezTo>
                  <a:moveTo>
                    <a:pt x="847" y="250"/>
                  </a:moveTo>
                  <a:cubicBezTo>
                    <a:pt x="802" y="250"/>
                    <a:pt x="768" y="236"/>
                    <a:pt x="764" y="214"/>
                  </a:cubicBezTo>
                  <a:cubicBezTo>
                    <a:pt x="759" y="185"/>
                    <a:pt x="807" y="151"/>
                    <a:pt x="872" y="140"/>
                  </a:cubicBezTo>
                  <a:cubicBezTo>
                    <a:pt x="887" y="137"/>
                    <a:pt x="901" y="136"/>
                    <a:pt x="915" y="136"/>
                  </a:cubicBezTo>
                  <a:cubicBezTo>
                    <a:pt x="960" y="136"/>
                    <a:pt x="994" y="149"/>
                    <a:pt x="998" y="172"/>
                  </a:cubicBezTo>
                  <a:cubicBezTo>
                    <a:pt x="1003" y="201"/>
                    <a:pt x="955" y="234"/>
                    <a:pt x="891" y="246"/>
                  </a:cubicBezTo>
                  <a:cubicBezTo>
                    <a:pt x="875" y="249"/>
                    <a:pt x="861" y="250"/>
                    <a:pt x="847" y="250"/>
                  </a:cubicBezTo>
                  <a:moveTo>
                    <a:pt x="1101" y="0"/>
                  </a:moveTo>
                  <a:cubicBezTo>
                    <a:pt x="1101" y="0"/>
                    <a:pt x="1100" y="0"/>
                    <a:pt x="1100" y="0"/>
                  </a:cubicBezTo>
                  <a:cubicBezTo>
                    <a:pt x="1070" y="1"/>
                    <a:pt x="1055" y="35"/>
                    <a:pt x="1033" y="57"/>
                  </a:cubicBezTo>
                  <a:cubicBezTo>
                    <a:pt x="934" y="61"/>
                    <a:pt x="834" y="86"/>
                    <a:pt x="738" y="141"/>
                  </a:cubicBezTo>
                  <a:cubicBezTo>
                    <a:pt x="494" y="280"/>
                    <a:pt x="326" y="502"/>
                    <a:pt x="215" y="700"/>
                  </a:cubicBezTo>
                  <a:cubicBezTo>
                    <a:pt x="172" y="699"/>
                    <a:pt x="129" y="689"/>
                    <a:pt x="87" y="689"/>
                  </a:cubicBezTo>
                  <a:cubicBezTo>
                    <a:pt x="84" y="689"/>
                    <a:pt x="81" y="689"/>
                    <a:pt x="79" y="689"/>
                  </a:cubicBezTo>
                  <a:cubicBezTo>
                    <a:pt x="28" y="703"/>
                    <a:pt x="49" y="759"/>
                    <a:pt x="69" y="790"/>
                  </a:cubicBezTo>
                  <a:cubicBezTo>
                    <a:pt x="92" y="838"/>
                    <a:pt x="80" y="898"/>
                    <a:pt x="41" y="934"/>
                  </a:cubicBezTo>
                  <a:cubicBezTo>
                    <a:pt x="0" y="956"/>
                    <a:pt x="13" y="1007"/>
                    <a:pt x="59" y="1008"/>
                  </a:cubicBezTo>
                  <a:cubicBezTo>
                    <a:pt x="64" y="1009"/>
                    <a:pt x="69" y="1010"/>
                    <a:pt x="73" y="1011"/>
                  </a:cubicBezTo>
                  <a:cubicBezTo>
                    <a:pt x="48" y="1080"/>
                    <a:pt x="37" y="1122"/>
                    <a:pt x="37" y="1122"/>
                  </a:cubicBezTo>
                  <a:cubicBezTo>
                    <a:pt x="37" y="1122"/>
                    <a:pt x="952" y="318"/>
                    <a:pt x="1568" y="318"/>
                  </a:cubicBezTo>
                  <a:cubicBezTo>
                    <a:pt x="1654" y="318"/>
                    <a:pt x="1734" y="333"/>
                    <a:pt x="1805" y="369"/>
                  </a:cubicBezTo>
                  <a:cubicBezTo>
                    <a:pt x="1667" y="270"/>
                    <a:pt x="1507" y="164"/>
                    <a:pt x="1410" y="126"/>
                  </a:cubicBezTo>
                  <a:cubicBezTo>
                    <a:pt x="1414" y="94"/>
                    <a:pt x="1431" y="42"/>
                    <a:pt x="1395" y="23"/>
                  </a:cubicBezTo>
                  <a:cubicBezTo>
                    <a:pt x="1358" y="41"/>
                    <a:pt x="1317" y="40"/>
                    <a:pt x="1278" y="42"/>
                  </a:cubicBezTo>
                  <a:cubicBezTo>
                    <a:pt x="1271" y="44"/>
                    <a:pt x="1265" y="44"/>
                    <a:pt x="1258" y="44"/>
                  </a:cubicBezTo>
                  <a:cubicBezTo>
                    <a:pt x="1209" y="44"/>
                    <a:pt x="1165" y="15"/>
                    <a:pt x="1117" y="3"/>
                  </a:cubicBezTo>
                  <a:cubicBezTo>
                    <a:pt x="1112" y="1"/>
                    <a:pt x="1106" y="0"/>
                    <a:pt x="110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4946651" y="3587751"/>
              <a:ext cx="3665538" cy="1865313"/>
            </a:xfrm>
            <a:custGeom>
              <a:avLst/>
              <a:gdLst>
                <a:gd name="T0" fmla="*/ 1754 w 1754"/>
                <a:gd name="T1" fmla="*/ 0 h 893"/>
                <a:gd name="T2" fmla="*/ 255 w 1754"/>
                <a:gd name="T3" fmla="*/ 663 h 893"/>
                <a:gd name="T4" fmla="*/ 0 w 1754"/>
                <a:gd name="T5" fmla="*/ 637 h 893"/>
                <a:gd name="T6" fmla="*/ 764 w 1754"/>
                <a:gd name="T7" fmla="*/ 870 h 893"/>
                <a:gd name="T8" fmla="*/ 863 w 1754"/>
                <a:gd name="T9" fmla="*/ 865 h 893"/>
                <a:gd name="T10" fmla="*/ 898 w 1754"/>
                <a:gd name="T11" fmla="*/ 893 h 893"/>
                <a:gd name="T12" fmla="*/ 906 w 1754"/>
                <a:gd name="T13" fmla="*/ 893 h 893"/>
                <a:gd name="T14" fmla="*/ 970 w 1754"/>
                <a:gd name="T15" fmla="*/ 859 h 893"/>
                <a:gd name="T16" fmla="*/ 978 w 1754"/>
                <a:gd name="T17" fmla="*/ 846 h 893"/>
                <a:gd name="T18" fmla="*/ 1291 w 1754"/>
                <a:gd name="T19" fmla="*/ 706 h 893"/>
                <a:gd name="T20" fmla="*/ 1345 w 1754"/>
                <a:gd name="T21" fmla="*/ 739 h 893"/>
                <a:gd name="T22" fmla="*/ 1351 w 1754"/>
                <a:gd name="T23" fmla="*/ 738 h 893"/>
                <a:gd name="T24" fmla="*/ 1422 w 1754"/>
                <a:gd name="T25" fmla="*/ 651 h 893"/>
                <a:gd name="T26" fmla="*/ 1411 w 1754"/>
                <a:gd name="T27" fmla="*/ 602 h 893"/>
                <a:gd name="T28" fmla="*/ 1507 w 1754"/>
                <a:gd name="T29" fmla="*/ 492 h 893"/>
                <a:gd name="T30" fmla="*/ 1574 w 1754"/>
                <a:gd name="T31" fmla="*/ 434 h 893"/>
                <a:gd name="T32" fmla="*/ 1595 w 1754"/>
                <a:gd name="T33" fmla="*/ 379 h 893"/>
                <a:gd name="T34" fmla="*/ 1588 w 1754"/>
                <a:gd name="T35" fmla="*/ 371 h 893"/>
                <a:gd name="T36" fmla="*/ 1754 w 1754"/>
                <a:gd name="T37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4" h="893">
                  <a:moveTo>
                    <a:pt x="1754" y="0"/>
                  </a:moveTo>
                  <a:cubicBezTo>
                    <a:pt x="1183" y="309"/>
                    <a:pt x="788" y="663"/>
                    <a:pt x="255" y="663"/>
                  </a:cubicBezTo>
                  <a:cubicBezTo>
                    <a:pt x="174" y="663"/>
                    <a:pt x="89" y="655"/>
                    <a:pt x="0" y="637"/>
                  </a:cubicBezTo>
                  <a:cubicBezTo>
                    <a:pt x="0" y="637"/>
                    <a:pt x="356" y="870"/>
                    <a:pt x="764" y="870"/>
                  </a:cubicBezTo>
                  <a:cubicBezTo>
                    <a:pt x="796" y="870"/>
                    <a:pt x="830" y="868"/>
                    <a:pt x="863" y="865"/>
                  </a:cubicBezTo>
                  <a:cubicBezTo>
                    <a:pt x="874" y="875"/>
                    <a:pt x="884" y="887"/>
                    <a:pt x="898" y="893"/>
                  </a:cubicBezTo>
                  <a:cubicBezTo>
                    <a:pt x="901" y="893"/>
                    <a:pt x="903" y="893"/>
                    <a:pt x="906" y="893"/>
                  </a:cubicBezTo>
                  <a:cubicBezTo>
                    <a:pt x="930" y="893"/>
                    <a:pt x="953" y="875"/>
                    <a:pt x="970" y="859"/>
                  </a:cubicBezTo>
                  <a:cubicBezTo>
                    <a:pt x="974" y="855"/>
                    <a:pt x="977" y="851"/>
                    <a:pt x="978" y="846"/>
                  </a:cubicBezTo>
                  <a:cubicBezTo>
                    <a:pt x="1084" y="822"/>
                    <a:pt x="1190" y="778"/>
                    <a:pt x="1291" y="706"/>
                  </a:cubicBezTo>
                  <a:cubicBezTo>
                    <a:pt x="1308" y="721"/>
                    <a:pt x="1326" y="739"/>
                    <a:pt x="1345" y="739"/>
                  </a:cubicBezTo>
                  <a:cubicBezTo>
                    <a:pt x="1347" y="739"/>
                    <a:pt x="1349" y="738"/>
                    <a:pt x="1351" y="738"/>
                  </a:cubicBezTo>
                  <a:cubicBezTo>
                    <a:pt x="1374" y="708"/>
                    <a:pt x="1402" y="680"/>
                    <a:pt x="1422" y="651"/>
                  </a:cubicBezTo>
                  <a:cubicBezTo>
                    <a:pt x="1421" y="639"/>
                    <a:pt x="1417" y="619"/>
                    <a:pt x="1411" y="602"/>
                  </a:cubicBezTo>
                  <a:cubicBezTo>
                    <a:pt x="1444" y="569"/>
                    <a:pt x="1476" y="532"/>
                    <a:pt x="1507" y="492"/>
                  </a:cubicBezTo>
                  <a:cubicBezTo>
                    <a:pt x="1531" y="476"/>
                    <a:pt x="1554" y="456"/>
                    <a:pt x="1574" y="434"/>
                  </a:cubicBezTo>
                  <a:cubicBezTo>
                    <a:pt x="1587" y="419"/>
                    <a:pt x="1606" y="400"/>
                    <a:pt x="1595" y="379"/>
                  </a:cubicBezTo>
                  <a:cubicBezTo>
                    <a:pt x="1593" y="376"/>
                    <a:pt x="1591" y="374"/>
                    <a:pt x="1588" y="371"/>
                  </a:cubicBezTo>
                  <a:cubicBezTo>
                    <a:pt x="1649" y="267"/>
                    <a:pt x="1705" y="145"/>
                    <a:pt x="17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056188" y="2335213"/>
              <a:ext cx="1533525" cy="1533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5114926" y="2373313"/>
              <a:ext cx="1301750" cy="744538"/>
            </a:xfrm>
            <a:custGeom>
              <a:avLst/>
              <a:gdLst>
                <a:gd name="T0" fmla="*/ 292 w 623"/>
                <a:gd name="T1" fmla="*/ 19 h 356"/>
                <a:gd name="T2" fmla="*/ 0 w 623"/>
                <a:gd name="T3" fmla="*/ 356 h 356"/>
                <a:gd name="T4" fmla="*/ 318 w 623"/>
                <a:gd name="T5" fmla="*/ 94 h 356"/>
                <a:gd name="T6" fmla="*/ 623 w 623"/>
                <a:gd name="T7" fmla="*/ 166 h 356"/>
                <a:gd name="T8" fmla="*/ 292 w 623"/>
                <a:gd name="T9" fmla="*/ 19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3" h="356">
                  <a:moveTo>
                    <a:pt x="292" y="19"/>
                  </a:moveTo>
                  <a:cubicBezTo>
                    <a:pt x="122" y="44"/>
                    <a:pt x="0" y="190"/>
                    <a:pt x="0" y="356"/>
                  </a:cubicBezTo>
                  <a:cubicBezTo>
                    <a:pt x="39" y="213"/>
                    <a:pt x="162" y="117"/>
                    <a:pt x="318" y="94"/>
                  </a:cubicBezTo>
                  <a:cubicBezTo>
                    <a:pt x="434" y="77"/>
                    <a:pt x="542" y="95"/>
                    <a:pt x="623" y="166"/>
                  </a:cubicBezTo>
                  <a:cubicBezTo>
                    <a:pt x="552" y="61"/>
                    <a:pt x="425" y="0"/>
                    <a:pt x="29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5051426" y="2249488"/>
              <a:ext cx="1301750" cy="696913"/>
            </a:xfrm>
            <a:custGeom>
              <a:avLst/>
              <a:gdLst>
                <a:gd name="T0" fmla="*/ 302 w 623"/>
                <a:gd name="T1" fmla="*/ 19 h 333"/>
                <a:gd name="T2" fmla="*/ 0 w 623"/>
                <a:gd name="T3" fmla="*/ 333 h 333"/>
                <a:gd name="T4" fmla="*/ 316 w 623"/>
                <a:gd name="T5" fmla="*/ 52 h 333"/>
                <a:gd name="T6" fmla="*/ 623 w 623"/>
                <a:gd name="T7" fmla="*/ 143 h 333"/>
                <a:gd name="T8" fmla="*/ 302 w 623"/>
                <a:gd name="T9" fmla="*/ 1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3" h="333">
                  <a:moveTo>
                    <a:pt x="302" y="19"/>
                  </a:moveTo>
                  <a:cubicBezTo>
                    <a:pt x="133" y="44"/>
                    <a:pt x="0" y="166"/>
                    <a:pt x="0" y="333"/>
                  </a:cubicBezTo>
                  <a:cubicBezTo>
                    <a:pt x="39" y="189"/>
                    <a:pt x="159" y="75"/>
                    <a:pt x="316" y="52"/>
                  </a:cubicBezTo>
                  <a:cubicBezTo>
                    <a:pt x="431" y="35"/>
                    <a:pt x="542" y="72"/>
                    <a:pt x="623" y="143"/>
                  </a:cubicBezTo>
                  <a:cubicBezTo>
                    <a:pt x="552" y="38"/>
                    <a:pt x="436" y="0"/>
                    <a:pt x="30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5411788" y="3086101"/>
              <a:ext cx="1362075" cy="973138"/>
            </a:xfrm>
            <a:custGeom>
              <a:avLst/>
              <a:gdLst>
                <a:gd name="T0" fmla="*/ 565 w 652"/>
                <a:gd name="T1" fmla="*/ 0 h 466"/>
                <a:gd name="T2" fmla="*/ 545 w 652"/>
                <a:gd name="T3" fmla="*/ 108 h 466"/>
                <a:gd name="T4" fmla="*/ 574 w 652"/>
                <a:gd name="T5" fmla="*/ 95 h 466"/>
                <a:gd name="T6" fmla="*/ 565 w 652"/>
                <a:gd name="T7" fmla="*/ 0 h 466"/>
                <a:gd name="T8" fmla="*/ 640 w 652"/>
                <a:gd name="T9" fmla="*/ 129 h 466"/>
                <a:gd name="T10" fmla="*/ 561 w 652"/>
                <a:gd name="T11" fmla="*/ 240 h 466"/>
                <a:gd name="T12" fmla="*/ 489 w 652"/>
                <a:gd name="T13" fmla="*/ 216 h 466"/>
                <a:gd name="T14" fmla="*/ 469 w 652"/>
                <a:gd name="T15" fmla="*/ 240 h 466"/>
                <a:gd name="T16" fmla="*/ 457 w 652"/>
                <a:gd name="T17" fmla="*/ 234 h 466"/>
                <a:gd name="T18" fmla="*/ 467 w 652"/>
                <a:gd name="T19" fmla="*/ 242 h 466"/>
                <a:gd name="T20" fmla="*/ 320 w 652"/>
                <a:gd name="T21" fmla="*/ 344 h 466"/>
                <a:gd name="T22" fmla="*/ 0 w 652"/>
                <a:gd name="T23" fmla="*/ 324 h 466"/>
                <a:gd name="T24" fmla="*/ 367 w 652"/>
                <a:gd name="T25" fmla="*/ 417 h 466"/>
                <a:gd name="T26" fmla="*/ 518 w 652"/>
                <a:gd name="T27" fmla="*/ 287 h 466"/>
                <a:gd name="T28" fmla="*/ 576 w 652"/>
                <a:gd name="T29" fmla="*/ 264 h 466"/>
                <a:gd name="T30" fmla="*/ 640 w 652"/>
                <a:gd name="T31" fmla="*/ 129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2" h="466">
                  <a:moveTo>
                    <a:pt x="565" y="0"/>
                  </a:moveTo>
                  <a:cubicBezTo>
                    <a:pt x="564" y="37"/>
                    <a:pt x="557" y="73"/>
                    <a:pt x="545" y="108"/>
                  </a:cubicBezTo>
                  <a:cubicBezTo>
                    <a:pt x="554" y="103"/>
                    <a:pt x="564" y="98"/>
                    <a:pt x="574" y="95"/>
                  </a:cubicBezTo>
                  <a:cubicBezTo>
                    <a:pt x="575" y="63"/>
                    <a:pt x="572" y="31"/>
                    <a:pt x="565" y="0"/>
                  </a:cubicBezTo>
                  <a:close/>
                  <a:moveTo>
                    <a:pt x="640" y="129"/>
                  </a:moveTo>
                  <a:cubicBezTo>
                    <a:pt x="638" y="177"/>
                    <a:pt x="608" y="222"/>
                    <a:pt x="561" y="240"/>
                  </a:cubicBezTo>
                  <a:cubicBezTo>
                    <a:pt x="524" y="252"/>
                    <a:pt x="492" y="259"/>
                    <a:pt x="489" y="216"/>
                  </a:cubicBezTo>
                  <a:cubicBezTo>
                    <a:pt x="482" y="224"/>
                    <a:pt x="476" y="232"/>
                    <a:pt x="469" y="240"/>
                  </a:cubicBezTo>
                  <a:cubicBezTo>
                    <a:pt x="465" y="238"/>
                    <a:pt x="461" y="236"/>
                    <a:pt x="457" y="234"/>
                  </a:cubicBezTo>
                  <a:cubicBezTo>
                    <a:pt x="460" y="237"/>
                    <a:pt x="464" y="240"/>
                    <a:pt x="467" y="242"/>
                  </a:cubicBezTo>
                  <a:cubicBezTo>
                    <a:pt x="428" y="286"/>
                    <a:pt x="378" y="321"/>
                    <a:pt x="320" y="344"/>
                  </a:cubicBezTo>
                  <a:cubicBezTo>
                    <a:pt x="211" y="386"/>
                    <a:pt x="95" y="375"/>
                    <a:pt x="0" y="324"/>
                  </a:cubicBezTo>
                  <a:cubicBezTo>
                    <a:pt x="93" y="411"/>
                    <a:pt x="241" y="466"/>
                    <a:pt x="367" y="417"/>
                  </a:cubicBezTo>
                  <a:cubicBezTo>
                    <a:pt x="432" y="392"/>
                    <a:pt x="483" y="345"/>
                    <a:pt x="518" y="287"/>
                  </a:cubicBezTo>
                  <a:cubicBezTo>
                    <a:pt x="523" y="267"/>
                    <a:pt x="532" y="276"/>
                    <a:pt x="576" y="264"/>
                  </a:cubicBezTo>
                  <a:cubicBezTo>
                    <a:pt x="627" y="244"/>
                    <a:pt x="652" y="182"/>
                    <a:pt x="64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5616576" y="4618038"/>
              <a:ext cx="657225" cy="6572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5640388" y="4632326"/>
              <a:ext cx="560388" cy="319088"/>
            </a:xfrm>
            <a:custGeom>
              <a:avLst/>
              <a:gdLst>
                <a:gd name="T0" fmla="*/ 125 w 268"/>
                <a:gd name="T1" fmla="*/ 8 h 153"/>
                <a:gd name="T2" fmla="*/ 0 w 268"/>
                <a:gd name="T3" fmla="*/ 153 h 153"/>
                <a:gd name="T4" fmla="*/ 137 w 268"/>
                <a:gd name="T5" fmla="*/ 40 h 153"/>
                <a:gd name="T6" fmla="*/ 268 w 268"/>
                <a:gd name="T7" fmla="*/ 71 h 153"/>
                <a:gd name="T8" fmla="*/ 125 w 268"/>
                <a:gd name="T9" fmla="*/ 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153">
                  <a:moveTo>
                    <a:pt x="125" y="8"/>
                  </a:moveTo>
                  <a:cubicBezTo>
                    <a:pt x="53" y="19"/>
                    <a:pt x="0" y="82"/>
                    <a:pt x="0" y="153"/>
                  </a:cubicBezTo>
                  <a:cubicBezTo>
                    <a:pt x="17" y="91"/>
                    <a:pt x="70" y="50"/>
                    <a:pt x="137" y="40"/>
                  </a:cubicBezTo>
                  <a:cubicBezTo>
                    <a:pt x="186" y="33"/>
                    <a:pt x="233" y="41"/>
                    <a:pt x="268" y="71"/>
                  </a:cubicBezTo>
                  <a:cubicBezTo>
                    <a:pt x="237" y="26"/>
                    <a:pt x="183" y="0"/>
                    <a:pt x="1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613401" y="4579938"/>
              <a:ext cx="560388" cy="298450"/>
            </a:xfrm>
            <a:custGeom>
              <a:avLst/>
              <a:gdLst>
                <a:gd name="T0" fmla="*/ 130 w 268"/>
                <a:gd name="T1" fmla="*/ 8 h 143"/>
                <a:gd name="T2" fmla="*/ 0 w 268"/>
                <a:gd name="T3" fmla="*/ 143 h 143"/>
                <a:gd name="T4" fmla="*/ 136 w 268"/>
                <a:gd name="T5" fmla="*/ 22 h 143"/>
                <a:gd name="T6" fmla="*/ 268 w 268"/>
                <a:gd name="T7" fmla="*/ 61 h 143"/>
                <a:gd name="T8" fmla="*/ 130 w 268"/>
                <a:gd name="T9" fmla="*/ 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143">
                  <a:moveTo>
                    <a:pt x="130" y="8"/>
                  </a:moveTo>
                  <a:cubicBezTo>
                    <a:pt x="57" y="19"/>
                    <a:pt x="0" y="71"/>
                    <a:pt x="0" y="143"/>
                  </a:cubicBezTo>
                  <a:cubicBezTo>
                    <a:pt x="17" y="81"/>
                    <a:pt x="69" y="32"/>
                    <a:pt x="136" y="22"/>
                  </a:cubicBezTo>
                  <a:cubicBezTo>
                    <a:pt x="185" y="15"/>
                    <a:pt x="233" y="31"/>
                    <a:pt x="268" y="61"/>
                  </a:cubicBezTo>
                  <a:cubicBezTo>
                    <a:pt x="238" y="16"/>
                    <a:pt x="187" y="0"/>
                    <a:pt x="13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5770563" y="4941888"/>
              <a:ext cx="541338" cy="417513"/>
            </a:xfrm>
            <a:custGeom>
              <a:avLst/>
              <a:gdLst>
                <a:gd name="T0" fmla="*/ 158 w 259"/>
                <a:gd name="T1" fmla="*/ 179 h 200"/>
                <a:gd name="T2" fmla="*/ 243 w 259"/>
                <a:gd name="T3" fmla="*/ 0 h 200"/>
                <a:gd name="T4" fmla="*/ 138 w 259"/>
                <a:gd name="T5" fmla="*/ 148 h 200"/>
                <a:gd name="T6" fmla="*/ 0 w 259"/>
                <a:gd name="T7" fmla="*/ 139 h 200"/>
                <a:gd name="T8" fmla="*/ 158 w 259"/>
                <a:gd name="T9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200">
                  <a:moveTo>
                    <a:pt x="158" y="179"/>
                  </a:moveTo>
                  <a:cubicBezTo>
                    <a:pt x="226" y="152"/>
                    <a:pt x="259" y="70"/>
                    <a:pt x="243" y="0"/>
                  </a:cubicBezTo>
                  <a:cubicBezTo>
                    <a:pt x="241" y="64"/>
                    <a:pt x="201" y="123"/>
                    <a:pt x="138" y="148"/>
                  </a:cubicBezTo>
                  <a:cubicBezTo>
                    <a:pt x="91" y="166"/>
                    <a:pt x="41" y="161"/>
                    <a:pt x="0" y="139"/>
                  </a:cubicBezTo>
                  <a:cubicBezTo>
                    <a:pt x="40" y="176"/>
                    <a:pt x="104" y="200"/>
                    <a:pt x="158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5705476" y="4916488"/>
              <a:ext cx="554038" cy="355600"/>
            </a:xfrm>
            <a:custGeom>
              <a:avLst/>
              <a:gdLst>
                <a:gd name="T0" fmla="*/ 147 w 265"/>
                <a:gd name="T1" fmla="*/ 156 h 170"/>
                <a:gd name="T2" fmla="*/ 258 w 265"/>
                <a:gd name="T3" fmla="*/ 0 h 170"/>
                <a:gd name="T4" fmla="*/ 139 w 265"/>
                <a:gd name="T5" fmla="*/ 126 h 170"/>
                <a:gd name="T6" fmla="*/ 0 w 265"/>
                <a:gd name="T7" fmla="*/ 107 h 170"/>
                <a:gd name="T8" fmla="*/ 147 w 265"/>
                <a:gd name="T9" fmla="*/ 15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70">
                  <a:moveTo>
                    <a:pt x="147" y="156"/>
                  </a:moveTo>
                  <a:cubicBezTo>
                    <a:pt x="219" y="138"/>
                    <a:pt x="265" y="71"/>
                    <a:pt x="258" y="0"/>
                  </a:cubicBezTo>
                  <a:cubicBezTo>
                    <a:pt x="247" y="63"/>
                    <a:pt x="205" y="110"/>
                    <a:pt x="139" y="126"/>
                  </a:cubicBezTo>
                  <a:cubicBezTo>
                    <a:pt x="91" y="138"/>
                    <a:pt x="37" y="134"/>
                    <a:pt x="0" y="107"/>
                  </a:cubicBezTo>
                  <a:cubicBezTo>
                    <a:pt x="34" y="149"/>
                    <a:pt x="91" y="170"/>
                    <a:pt x="147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573588" y="3548063"/>
              <a:ext cx="315913" cy="3127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586288" y="3554413"/>
              <a:ext cx="266700" cy="152400"/>
            </a:xfrm>
            <a:custGeom>
              <a:avLst/>
              <a:gdLst>
                <a:gd name="T0" fmla="*/ 60 w 128"/>
                <a:gd name="T1" fmla="*/ 4 h 73"/>
                <a:gd name="T2" fmla="*/ 0 w 128"/>
                <a:gd name="T3" fmla="*/ 73 h 73"/>
                <a:gd name="T4" fmla="*/ 65 w 128"/>
                <a:gd name="T5" fmla="*/ 20 h 73"/>
                <a:gd name="T6" fmla="*/ 128 w 128"/>
                <a:gd name="T7" fmla="*/ 34 h 73"/>
                <a:gd name="T8" fmla="*/ 60 w 128"/>
                <a:gd name="T9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3">
                  <a:moveTo>
                    <a:pt x="60" y="4"/>
                  </a:moveTo>
                  <a:cubicBezTo>
                    <a:pt x="25" y="9"/>
                    <a:pt x="0" y="39"/>
                    <a:pt x="0" y="73"/>
                  </a:cubicBezTo>
                  <a:cubicBezTo>
                    <a:pt x="8" y="44"/>
                    <a:pt x="33" y="24"/>
                    <a:pt x="65" y="20"/>
                  </a:cubicBezTo>
                  <a:cubicBezTo>
                    <a:pt x="89" y="16"/>
                    <a:pt x="111" y="20"/>
                    <a:pt x="128" y="34"/>
                  </a:cubicBezTo>
                  <a:cubicBezTo>
                    <a:pt x="113" y="13"/>
                    <a:pt x="87" y="0"/>
                    <a:pt x="6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573588" y="3529013"/>
              <a:ext cx="266700" cy="141288"/>
            </a:xfrm>
            <a:custGeom>
              <a:avLst/>
              <a:gdLst>
                <a:gd name="T0" fmla="*/ 62 w 128"/>
                <a:gd name="T1" fmla="*/ 4 h 68"/>
                <a:gd name="T2" fmla="*/ 0 w 128"/>
                <a:gd name="T3" fmla="*/ 68 h 68"/>
                <a:gd name="T4" fmla="*/ 64 w 128"/>
                <a:gd name="T5" fmla="*/ 11 h 68"/>
                <a:gd name="T6" fmla="*/ 128 w 128"/>
                <a:gd name="T7" fmla="*/ 29 h 68"/>
                <a:gd name="T8" fmla="*/ 62 w 128"/>
                <a:gd name="T9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8">
                  <a:moveTo>
                    <a:pt x="62" y="4"/>
                  </a:moveTo>
                  <a:cubicBezTo>
                    <a:pt x="27" y="9"/>
                    <a:pt x="0" y="34"/>
                    <a:pt x="0" y="68"/>
                  </a:cubicBezTo>
                  <a:cubicBezTo>
                    <a:pt x="8" y="39"/>
                    <a:pt x="32" y="16"/>
                    <a:pt x="64" y="11"/>
                  </a:cubicBezTo>
                  <a:cubicBezTo>
                    <a:pt x="88" y="7"/>
                    <a:pt x="111" y="15"/>
                    <a:pt x="128" y="29"/>
                  </a:cubicBezTo>
                  <a:cubicBezTo>
                    <a:pt x="113" y="8"/>
                    <a:pt x="89" y="0"/>
                    <a:pt x="6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648201" y="3702051"/>
              <a:ext cx="257175" cy="198438"/>
            </a:xfrm>
            <a:custGeom>
              <a:avLst/>
              <a:gdLst>
                <a:gd name="T0" fmla="*/ 75 w 123"/>
                <a:gd name="T1" fmla="*/ 85 h 95"/>
                <a:gd name="T2" fmla="*/ 116 w 123"/>
                <a:gd name="T3" fmla="*/ 0 h 95"/>
                <a:gd name="T4" fmla="*/ 65 w 123"/>
                <a:gd name="T5" fmla="*/ 70 h 95"/>
                <a:gd name="T6" fmla="*/ 0 w 123"/>
                <a:gd name="T7" fmla="*/ 66 h 95"/>
                <a:gd name="T8" fmla="*/ 75 w 123"/>
                <a:gd name="T9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95">
                  <a:moveTo>
                    <a:pt x="75" y="85"/>
                  </a:moveTo>
                  <a:cubicBezTo>
                    <a:pt x="108" y="73"/>
                    <a:pt x="123" y="33"/>
                    <a:pt x="116" y="0"/>
                  </a:cubicBezTo>
                  <a:cubicBezTo>
                    <a:pt x="114" y="30"/>
                    <a:pt x="95" y="59"/>
                    <a:pt x="65" y="70"/>
                  </a:cubicBezTo>
                  <a:cubicBezTo>
                    <a:pt x="43" y="79"/>
                    <a:pt x="19" y="77"/>
                    <a:pt x="0" y="66"/>
                  </a:cubicBezTo>
                  <a:cubicBezTo>
                    <a:pt x="19" y="84"/>
                    <a:pt x="49" y="95"/>
                    <a:pt x="7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614863" y="3689351"/>
              <a:ext cx="265113" cy="169863"/>
            </a:xfrm>
            <a:custGeom>
              <a:avLst/>
              <a:gdLst>
                <a:gd name="T0" fmla="*/ 71 w 127"/>
                <a:gd name="T1" fmla="*/ 75 h 81"/>
                <a:gd name="T2" fmla="*/ 124 w 127"/>
                <a:gd name="T3" fmla="*/ 0 h 81"/>
                <a:gd name="T4" fmla="*/ 67 w 127"/>
                <a:gd name="T5" fmla="*/ 60 h 81"/>
                <a:gd name="T6" fmla="*/ 0 w 127"/>
                <a:gd name="T7" fmla="*/ 51 h 81"/>
                <a:gd name="T8" fmla="*/ 71 w 127"/>
                <a:gd name="T9" fmla="*/ 7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1">
                  <a:moveTo>
                    <a:pt x="71" y="75"/>
                  </a:moveTo>
                  <a:cubicBezTo>
                    <a:pt x="105" y="66"/>
                    <a:pt x="127" y="34"/>
                    <a:pt x="124" y="0"/>
                  </a:cubicBezTo>
                  <a:cubicBezTo>
                    <a:pt x="119" y="30"/>
                    <a:pt x="99" y="53"/>
                    <a:pt x="67" y="60"/>
                  </a:cubicBezTo>
                  <a:cubicBezTo>
                    <a:pt x="44" y="66"/>
                    <a:pt x="18" y="64"/>
                    <a:pt x="0" y="51"/>
                  </a:cubicBezTo>
                  <a:cubicBezTo>
                    <a:pt x="17" y="71"/>
                    <a:pt x="44" y="81"/>
                    <a:pt x="71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4964113" y="1500188"/>
              <a:ext cx="593725" cy="593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4986338" y="1512888"/>
              <a:ext cx="504825" cy="287338"/>
            </a:xfrm>
            <a:custGeom>
              <a:avLst/>
              <a:gdLst>
                <a:gd name="T0" fmla="*/ 113 w 241"/>
                <a:gd name="T1" fmla="*/ 8 h 138"/>
                <a:gd name="T2" fmla="*/ 0 w 241"/>
                <a:gd name="T3" fmla="*/ 138 h 138"/>
                <a:gd name="T4" fmla="*/ 123 w 241"/>
                <a:gd name="T5" fmla="*/ 37 h 138"/>
                <a:gd name="T6" fmla="*/ 241 w 241"/>
                <a:gd name="T7" fmla="*/ 65 h 138"/>
                <a:gd name="T8" fmla="*/ 113 w 241"/>
                <a:gd name="T9" fmla="*/ 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38">
                  <a:moveTo>
                    <a:pt x="113" y="8"/>
                  </a:moveTo>
                  <a:cubicBezTo>
                    <a:pt x="47" y="17"/>
                    <a:pt x="0" y="74"/>
                    <a:pt x="0" y="138"/>
                  </a:cubicBezTo>
                  <a:cubicBezTo>
                    <a:pt x="15" y="83"/>
                    <a:pt x="62" y="45"/>
                    <a:pt x="123" y="37"/>
                  </a:cubicBezTo>
                  <a:cubicBezTo>
                    <a:pt x="167" y="30"/>
                    <a:pt x="209" y="37"/>
                    <a:pt x="241" y="65"/>
                  </a:cubicBezTo>
                  <a:cubicBezTo>
                    <a:pt x="214" y="24"/>
                    <a:pt x="164" y="0"/>
                    <a:pt x="11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962526" y="1465263"/>
              <a:ext cx="503238" cy="268288"/>
            </a:xfrm>
            <a:custGeom>
              <a:avLst/>
              <a:gdLst>
                <a:gd name="T0" fmla="*/ 117 w 241"/>
                <a:gd name="T1" fmla="*/ 8 h 129"/>
                <a:gd name="T2" fmla="*/ 0 w 241"/>
                <a:gd name="T3" fmla="*/ 129 h 129"/>
                <a:gd name="T4" fmla="*/ 122 w 241"/>
                <a:gd name="T5" fmla="*/ 21 h 129"/>
                <a:gd name="T6" fmla="*/ 241 w 241"/>
                <a:gd name="T7" fmla="*/ 56 h 129"/>
                <a:gd name="T8" fmla="*/ 117 w 241"/>
                <a:gd name="T9" fmla="*/ 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29">
                  <a:moveTo>
                    <a:pt x="117" y="8"/>
                  </a:moveTo>
                  <a:cubicBezTo>
                    <a:pt x="51" y="18"/>
                    <a:pt x="0" y="65"/>
                    <a:pt x="0" y="129"/>
                  </a:cubicBezTo>
                  <a:cubicBezTo>
                    <a:pt x="15" y="74"/>
                    <a:pt x="62" y="29"/>
                    <a:pt x="122" y="21"/>
                  </a:cubicBezTo>
                  <a:cubicBezTo>
                    <a:pt x="167" y="14"/>
                    <a:pt x="210" y="28"/>
                    <a:pt x="241" y="56"/>
                  </a:cubicBezTo>
                  <a:cubicBezTo>
                    <a:pt x="214" y="15"/>
                    <a:pt x="169" y="0"/>
                    <a:pt x="1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5103813" y="1792288"/>
              <a:ext cx="487363" cy="376238"/>
            </a:xfrm>
            <a:custGeom>
              <a:avLst/>
              <a:gdLst>
                <a:gd name="T0" fmla="*/ 142 w 233"/>
                <a:gd name="T1" fmla="*/ 161 h 180"/>
                <a:gd name="T2" fmla="*/ 219 w 233"/>
                <a:gd name="T3" fmla="*/ 0 h 180"/>
                <a:gd name="T4" fmla="*/ 124 w 233"/>
                <a:gd name="T5" fmla="*/ 133 h 180"/>
                <a:gd name="T6" fmla="*/ 0 w 233"/>
                <a:gd name="T7" fmla="*/ 125 h 180"/>
                <a:gd name="T8" fmla="*/ 142 w 233"/>
                <a:gd name="T9" fmla="*/ 16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80">
                  <a:moveTo>
                    <a:pt x="142" y="161"/>
                  </a:moveTo>
                  <a:cubicBezTo>
                    <a:pt x="204" y="137"/>
                    <a:pt x="233" y="62"/>
                    <a:pt x="219" y="0"/>
                  </a:cubicBezTo>
                  <a:cubicBezTo>
                    <a:pt x="216" y="57"/>
                    <a:pt x="181" y="111"/>
                    <a:pt x="124" y="133"/>
                  </a:cubicBezTo>
                  <a:cubicBezTo>
                    <a:pt x="82" y="149"/>
                    <a:pt x="37" y="145"/>
                    <a:pt x="0" y="125"/>
                  </a:cubicBezTo>
                  <a:cubicBezTo>
                    <a:pt x="36" y="159"/>
                    <a:pt x="93" y="180"/>
                    <a:pt x="142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5043488" y="1770063"/>
              <a:ext cx="498475" cy="319088"/>
            </a:xfrm>
            <a:custGeom>
              <a:avLst/>
              <a:gdLst>
                <a:gd name="T0" fmla="*/ 133 w 239"/>
                <a:gd name="T1" fmla="*/ 140 h 153"/>
                <a:gd name="T2" fmla="*/ 233 w 239"/>
                <a:gd name="T3" fmla="*/ 0 h 153"/>
                <a:gd name="T4" fmla="*/ 126 w 239"/>
                <a:gd name="T5" fmla="*/ 114 h 153"/>
                <a:gd name="T6" fmla="*/ 0 w 239"/>
                <a:gd name="T7" fmla="*/ 96 h 153"/>
                <a:gd name="T8" fmla="*/ 133 w 239"/>
                <a:gd name="T9" fmla="*/ 14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53">
                  <a:moveTo>
                    <a:pt x="133" y="140"/>
                  </a:moveTo>
                  <a:cubicBezTo>
                    <a:pt x="198" y="125"/>
                    <a:pt x="239" y="64"/>
                    <a:pt x="233" y="0"/>
                  </a:cubicBezTo>
                  <a:cubicBezTo>
                    <a:pt x="224" y="56"/>
                    <a:pt x="185" y="99"/>
                    <a:pt x="126" y="114"/>
                  </a:cubicBezTo>
                  <a:cubicBezTo>
                    <a:pt x="82" y="124"/>
                    <a:pt x="34" y="121"/>
                    <a:pt x="0" y="96"/>
                  </a:cubicBezTo>
                  <a:cubicBezTo>
                    <a:pt x="31" y="134"/>
                    <a:pt x="83" y="153"/>
                    <a:pt x="133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869113" y="1187451"/>
              <a:ext cx="315913" cy="314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6881813" y="1195388"/>
              <a:ext cx="268288" cy="152400"/>
            </a:xfrm>
            <a:custGeom>
              <a:avLst/>
              <a:gdLst>
                <a:gd name="T0" fmla="*/ 60 w 128"/>
                <a:gd name="T1" fmla="*/ 4 h 73"/>
                <a:gd name="T2" fmla="*/ 0 w 128"/>
                <a:gd name="T3" fmla="*/ 73 h 73"/>
                <a:gd name="T4" fmla="*/ 65 w 128"/>
                <a:gd name="T5" fmla="*/ 19 h 73"/>
                <a:gd name="T6" fmla="*/ 128 w 128"/>
                <a:gd name="T7" fmla="*/ 34 h 73"/>
                <a:gd name="T8" fmla="*/ 60 w 128"/>
                <a:gd name="T9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3">
                  <a:moveTo>
                    <a:pt x="60" y="4"/>
                  </a:moveTo>
                  <a:cubicBezTo>
                    <a:pt x="25" y="9"/>
                    <a:pt x="0" y="39"/>
                    <a:pt x="0" y="73"/>
                  </a:cubicBezTo>
                  <a:cubicBezTo>
                    <a:pt x="8" y="44"/>
                    <a:pt x="33" y="24"/>
                    <a:pt x="65" y="19"/>
                  </a:cubicBezTo>
                  <a:cubicBezTo>
                    <a:pt x="89" y="16"/>
                    <a:pt x="111" y="19"/>
                    <a:pt x="128" y="34"/>
                  </a:cubicBezTo>
                  <a:cubicBezTo>
                    <a:pt x="113" y="12"/>
                    <a:pt x="87" y="0"/>
                    <a:pt x="6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6869113" y="1169988"/>
              <a:ext cx="268288" cy="141288"/>
            </a:xfrm>
            <a:custGeom>
              <a:avLst/>
              <a:gdLst>
                <a:gd name="T0" fmla="*/ 62 w 128"/>
                <a:gd name="T1" fmla="*/ 4 h 68"/>
                <a:gd name="T2" fmla="*/ 0 w 128"/>
                <a:gd name="T3" fmla="*/ 68 h 68"/>
                <a:gd name="T4" fmla="*/ 65 w 128"/>
                <a:gd name="T5" fmla="*/ 11 h 68"/>
                <a:gd name="T6" fmla="*/ 128 w 128"/>
                <a:gd name="T7" fmla="*/ 29 h 68"/>
                <a:gd name="T8" fmla="*/ 62 w 128"/>
                <a:gd name="T9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8">
                  <a:moveTo>
                    <a:pt x="62" y="4"/>
                  </a:moveTo>
                  <a:cubicBezTo>
                    <a:pt x="27" y="9"/>
                    <a:pt x="0" y="34"/>
                    <a:pt x="0" y="68"/>
                  </a:cubicBezTo>
                  <a:cubicBezTo>
                    <a:pt x="8" y="39"/>
                    <a:pt x="33" y="15"/>
                    <a:pt x="65" y="11"/>
                  </a:cubicBezTo>
                  <a:cubicBezTo>
                    <a:pt x="88" y="7"/>
                    <a:pt x="111" y="15"/>
                    <a:pt x="128" y="29"/>
                  </a:cubicBezTo>
                  <a:cubicBezTo>
                    <a:pt x="113" y="8"/>
                    <a:pt x="89" y="0"/>
                    <a:pt x="6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6945313" y="1343026"/>
              <a:ext cx="257175" cy="198438"/>
            </a:xfrm>
            <a:custGeom>
              <a:avLst/>
              <a:gdLst>
                <a:gd name="T0" fmla="*/ 75 w 123"/>
                <a:gd name="T1" fmla="*/ 85 h 95"/>
                <a:gd name="T2" fmla="*/ 116 w 123"/>
                <a:gd name="T3" fmla="*/ 0 h 95"/>
                <a:gd name="T4" fmla="*/ 66 w 123"/>
                <a:gd name="T5" fmla="*/ 70 h 95"/>
                <a:gd name="T6" fmla="*/ 0 w 123"/>
                <a:gd name="T7" fmla="*/ 66 h 95"/>
                <a:gd name="T8" fmla="*/ 75 w 123"/>
                <a:gd name="T9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95">
                  <a:moveTo>
                    <a:pt x="75" y="85"/>
                  </a:moveTo>
                  <a:cubicBezTo>
                    <a:pt x="108" y="72"/>
                    <a:pt x="123" y="33"/>
                    <a:pt x="116" y="0"/>
                  </a:cubicBezTo>
                  <a:cubicBezTo>
                    <a:pt x="115" y="30"/>
                    <a:pt x="96" y="58"/>
                    <a:pt x="66" y="70"/>
                  </a:cubicBezTo>
                  <a:cubicBezTo>
                    <a:pt x="43" y="79"/>
                    <a:pt x="20" y="76"/>
                    <a:pt x="0" y="66"/>
                  </a:cubicBezTo>
                  <a:cubicBezTo>
                    <a:pt x="19" y="84"/>
                    <a:pt x="49" y="95"/>
                    <a:pt x="7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913563" y="1330326"/>
              <a:ext cx="263525" cy="169863"/>
            </a:xfrm>
            <a:custGeom>
              <a:avLst/>
              <a:gdLst>
                <a:gd name="T0" fmla="*/ 70 w 126"/>
                <a:gd name="T1" fmla="*/ 74 h 81"/>
                <a:gd name="T2" fmla="*/ 123 w 126"/>
                <a:gd name="T3" fmla="*/ 0 h 81"/>
                <a:gd name="T4" fmla="*/ 66 w 126"/>
                <a:gd name="T5" fmla="*/ 60 h 81"/>
                <a:gd name="T6" fmla="*/ 0 w 126"/>
                <a:gd name="T7" fmla="*/ 51 h 81"/>
                <a:gd name="T8" fmla="*/ 70 w 126"/>
                <a:gd name="T9" fmla="*/ 7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81">
                  <a:moveTo>
                    <a:pt x="70" y="74"/>
                  </a:moveTo>
                  <a:cubicBezTo>
                    <a:pt x="104" y="66"/>
                    <a:pt x="126" y="34"/>
                    <a:pt x="123" y="0"/>
                  </a:cubicBezTo>
                  <a:cubicBezTo>
                    <a:pt x="118" y="30"/>
                    <a:pt x="98" y="52"/>
                    <a:pt x="66" y="60"/>
                  </a:cubicBezTo>
                  <a:cubicBezTo>
                    <a:pt x="43" y="66"/>
                    <a:pt x="18" y="64"/>
                    <a:pt x="0" y="51"/>
                  </a:cubicBezTo>
                  <a:cubicBezTo>
                    <a:pt x="16" y="71"/>
                    <a:pt x="43" y="81"/>
                    <a:pt x="70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7972426" y="3679826"/>
              <a:ext cx="474663" cy="547688"/>
            </a:xfrm>
            <a:custGeom>
              <a:avLst/>
              <a:gdLst>
                <a:gd name="T0" fmla="*/ 214 w 227"/>
                <a:gd name="T1" fmla="*/ 151 h 262"/>
                <a:gd name="T2" fmla="*/ 90 w 227"/>
                <a:gd name="T3" fmla="*/ 251 h 262"/>
                <a:gd name="T4" fmla="*/ 13 w 227"/>
                <a:gd name="T5" fmla="*/ 111 h 262"/>
                <a:gd name="T6" fmla="*/ 137 w 227"/>
                <a:gd name="T7" fmla="*/ 11 h 262"/>
                <a:gd name="T8" fmla="*/ 214 w 227"/>
                <a:gd name="T9" fmla="*/ 15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262">
                  <a:moveTo>
                    <a:pt x="214" y="151"/>
                  </a:moveTo>
                  <a:cubicBezTo>
                    <a:pt x="201" y="217"/>
                    <a:pt x="145" y="262"/>
                    <a:pt x="90" y="251"/>
                  </a:cubicBezTo>
                  <a:cubicBezTo>
                    <a:pt x="34" y="240"/>
                    <a:pt x="0" y="177"/>
                    <a:pt x="13" y="111"/>
                  </a:cubicBezTo>
                  <a:cubicBezTo>
                    <a:pt x="26" y="45"/>
                    <a:pt x="82" y="0"/>
                    <a:pt x="137" y="11"/>
                  </a:cubicBezTo>
                  <a:cubicBezTo>
                    <a:pt x="193" y="22"/>
                    <a:pt x="227" y="85"/>
                    <a:pt x="214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8015288" y="3719513"/>
              <a:ext cx="384175" cy="200025"/>
            </a:xfrm>
            <a:custGeom>
              <a:avLst/>
              <a:gdLst>
                <a:gd name="T0" fmla="*/ 102 w 184"/>
                <a:gd name="T1" fmla="*/ 2 h 96"/>
                <a:gd name="T2" fmla="*/ 0 w 184"/>
                <a:gd name="T3" fmla="*/ 96 h 96"/>
                <a:gd name="T4" fmla="*/ 105 w 184"/>
                <a:gd name="T5" fmla="*/ 27 h 96"/>
                <a:gd name="T6" fmla="*/ 184 w 184"/>
                <a:gd name="T7" fmla="*/ 68 h 96"/>
                <a:gd name="T8" fmla="*/ 102 w 184"/>
                <a:gd name="T9" fmla="*/ 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96">
                  <a:moveTo>
                    <a:pt x="102" y="2"/>
                  </a:moveTo>
                  <a:cubicBezTo>
                    <a:pt x="54" y="0"/>
                    <a:pt x="11" y="41"/>
                    <a:pt x="0" y="96"/>
                  </a:cubicBezTo>
                  <a:cubicBezTo>
                    <a:pt x="20" y="51"/>
                    <a:pt x="60" y="26"/>
                    <a:pt x="105" y="27"/>
                  </a:cubicBezTo>
                  <a:cubicBezTo>
                    <a:pt x="137" y="28"/>
                    <a:pt x="166" y="40"/>
                    <a:pt x="184" y="68"/>
                  </a:cubicBezTo>
                  <a:cubicBezTo>
                    <a:pt x="171" y="30"/>
                    <a:pt x="140" y="3"/>
                    <a:pt x="10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8008938" y="3676651"/>
              <a:ext cx="384175" cy="182563"/>
            </a:xfrm>
            <a:custGeom>
              <a:avLst/>
              <a:gdLst>
                <a:gd name="T0" fmla="*/ 104 w 184"/>
                <a:gd name="T1" fmla="*/ 1 h 87"/>
                <a:gd name="T2" fmla="*/ 0 w 184"/>
                <a:gd name="T3" fmla="*/ 87 h 87"/>
                <a:gd name="T4" fmla="*/ 105 w 184"/>
                <a:gd name="T5" fmla="*/ 13 h 87"/>
                <a:gd name="T6" fmla="*/ 184 w 184"/>
                <a:gd name="T7" fmla="*/ 59 h 87"/>
                <a:gd name="T8" fmla="*/ 104 w 184"/>
                <a:gd name="T9" fmla="*/ 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87">
                  <a:moveTo>
                    <a:pt x="104" y="1"/>
                  </a:moveTo>
                  <a:cubicBezTo>
                    <a:pt x="56" y="0"/>
                    <a:pt x="11" y="33"/>
                    <a:pt x="0" y="87"/>
                  </a:cubicBezTo>
                  <a:cubicBezTo>
                    <a:pt x="20" y="42"/>
                    <a:pt x="61" y="12"/>
                    <a:pt x="105" y="13"/>
                  </a:cubicBezTo>
                  <a:cubicBezTo>
                    <a:pt x="138" y="14"/>
                    <a:pt x="166" y="32"/>
                    <a:pt x="184" y="59"/>
                  </a:cubicBezTo>
                  <a:cubicBezTo>
                    <a:pt x="171" y="21"/>
                    <a:pt x="142" y="2"/>
                    <a:pt x="10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8056563" y="3992563"/>
              <a:ext cx="366713" cy="280988"/>
            </a:xfrm>
            <a:custGeom>
              <a:avLst/>
              <a:gdLst>
                <a:gd name="T0" fmla="*/ 94 w 176"/>
                <a:gd name="T1" fmla="*/ 125 h 134"/>
                <a:gd name="T2" fmla="*/ 176 w 176"/>
                <a:gd name="T3" fmla="*/ 0 h 134"/>
                <a:gd name="T4" fmla="*/ 86 w 176"/>
                <a:gd name="T5" fmla="*/ 99 h 134"/>
                <a:gd name="T6" fmla="*/ 0 w 176"/>
                <a:gd name="T7" fmla="*/ 75 h 134"/>
                <a:gd name="T8" fmla="*/ 94 w 176"/>
                <a:gd name="T9" fmla="*/ 12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34">
                  <a:moveTo>
                    <a:pt x="94" y="125"/>
                  </a:moveTo>
                  <a:cubicBezTo>
                    <a:pt x="142" y="114"/>
                    <a:pt x="175" y="55"/>
                    <a:pt x="176" y="0"/>
                  </a:cubicBezTo>
                  <a:cubicBezTo>
                    <a:pt x="165" y="48"/>
                    <a:pt x="130" y="88"/>
                    <a:pt x="86" y="99"/>
                  </a:cubicBezTo>
                  <a:cubicBezTo>
                    <a:pt x="54" y="106"/>
                    <a:pt x="23" y="96"/>
                    <a:pt x="0" y="75"/>
                  </a:cubicBezTo>
                  <a:cubicBezTo>
                    <a:pt x="19" y="108"/>
                    <a:pt x="56" y="134"/>
                    <a:pt x="94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8026401" y="3967163"/>
              <a:ext cx="379413" cy="228600"/>
            </a:xfrm>
            <a:custGeom>
              <a:avLst/>
              <a:gdLst>
                <a:gd name="T0" fmla="*/ 87 w 181"/>
                <a:gd name="T1" fmla="*/ 105 h 109"/>
                <a:gd name="T2" fmla="*/ 181 w 181"/>
                <a:gd name="T3" fmla="*/ 0 h 109"/>
                <a:gd name="T4" fmla="*/ 86 w 181"/>
                <a:gd name="T5" fmla="*/ 81 h 109"/>
                <a:gd name="T6" fmla="*/ 0 w 181"/>
                <a:gd name="T7" fmla="*/ 49 h 109"/>
                <a:gd name="T8" fmla="*/ 87 w 181"/>
                <a:gd name="T9" fmla="*/ 10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109">
                  <a:moveTo>
                    <a:pt x="87" y="105"/>
                  </a:moveTo>
                  <a:cubicBezTo>
                    <a:pt x="135" y="101"/>
                    <a:pt x="175" y="55"/>
                    <a:pt x="181" y="0"/>
                  </a:cubicBezTo>
                  <a:cubicBezTo>
                    <a:pt x="165" y="47"/>
                    <a:pt x="131" y="77"/>
                    <a:pt x="86" y="81"/>
                  </a:cubicBezTo>
                  <a:cubicBezTo>
                    <a:pt x="54" y="84"/>
                    <a:pt x="20" y="74"/>
                    <a:pt x="0" y="49"/>
                  </a:cubicBezTo>
                  <a:cubicBezTo>
                    <a:pt x="16" y="85"/>
                    <a:pt x="49" y="109"/>
                    <a:pt x="87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6254751" y="3117851"/>
              <a:ext cx="495300" cy="4968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5273676" y="3405188"/>
              <a:ext cx="1393825" cy="492125"/>
            </a:xfrm>
            <a:custGeom>
              <a:avLst/>
              <a:gdLst>
                <a:gd name="T0" fmla="*/ 667 w 667"/>
                <a:gd name="T1" fmla="*/ 0 h 235"/>
                <a:gd name="T2" fmla="*/ 529 w 667"/>
                <a:gd name="T3" fmla="*/ 60 h 235"/>
                <a:gd name="T4" fmla="*/ 332 w 667"/>
                <a:gd name="T5" fmla="*/ 156 h 235"/>
                <a:gd name="T6" fmla="*/ 0 w 667"/>
                <a:gd name="T7" fmla="*/ 93 h 235"/>
                <a:gd name="T8" fmla="*/ 367 w 667"/>
                <a:gd name="T9" fmla="*/ 186 h 235"/>
                <a:gd name="T10" fmla="*/ 530 w 667"/>
                <a:gd name="T11" fmla="*/ 77 h 235"/>
                <a:gd name="T12" fmla="*/ 594 w 667"/>
                <a:gd name="T13" fmla="*/ 87 h 235"/>
                <a:gd name="T14" fmla="*/ 667 w 667"/>
                <a:gd name="T15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7" h="235">
                  <a:moveTo>
                    <a:pt x="667" y="0"/>
                  </a:moveTo>
                  <a:cubicBezTo>
                    <a:pt x="665" y="48"/>
                    <a:pt x="586" y="69"/>
                    <a:pt x="529" y="60"/>
                  </a:cubicBezTo>
                  <a:cubicBezTo>
                    <a:pt x="462" y="107"/>
                    <a:pt x="423" y="119"/>
                    <a:pt x="332" y="156"/>
                  </a:cubicBezTo>
                  <a:cubicBezTo>
                    <a:pt x="202" y="182"/>
                    <a:pt x="95" y="144"/>
                    <a:pt x="0" y="93"/>
                  </a:cubicBezTo>
                  <a:cubicBezTo>
                    <a:pt x="93" y="180"/>
                    <a:pt x="241" y="235"/>
                    <a:pt x="367" y="186"/>
                  </a:cubicBezTo>
                  <a:cubicBezTo>
                    <a:pt x="432" y="160"/>
                    <a:pt x="495" y="135"/>
                    <a:pt x="530" y="77"/>
                  </a:cubicBezTo>
                  <a:cubicBezTo>
                    <a:pt x="548" y="79"/>
                    <a:pt x="561" y="89"/>
                    <a:pt x="594" y="87"/>
                  </a:cubicBezTo>
                  <a:cubicBezTo>
                    <a:pt x="615" y="89"/>
                    <a:pt x="667" y="95"/>
                    <a:pt x="66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6496051" y="3814763"/>
              <a:ext cx="620713" cy="622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6518276" y="3829051"/>
              <a:ext cx="528638" cy="303213"/>
            </a:xfrm>
            <a:custGeom>
              <a:avLst/>
              <a:gdLst>
                <a:gd name="T0" fmla="*/ 118 w 253"/>
                <a:gd name="T1" fmla="*/ 8 h 145"/>
                <a:gd name="T2" fmla="*/ 0 w 253"/>
                <a:gd name="T3" fmla="*/ 145 h 145"/>
                <a:gd name="T4" fmla="*/ 129 w 253"/>
                <a:gd name="T5" fmla="*/ 39 h 145"/>
                <a:gd name="T6" fmla="*/ 253 w 253"/>
                <a:gd name="T7" fmla="*/ 68 h 145"/>
                <a:gd name="T8" fmla="*/ 118 w 253"/>
                <a:gd name="T9" fmla="*/ 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45">
                  <a:moveTo>
                    <a:pt x="118" y="8"/>
                  </a:moveTo>
                  <a:cubicBezTo>
                    <a:pt x="49" y="18"/>
                    <a:pt x="0" y="77"/>
                    <a:pt x="0" y="145"/>
                  </a:cubicBezTo>
                  <a:cubicBezTo>
                    <a:pt x="16" y="87"/>
                    <a:pt x="66" y="48"/>
                    <a:pt x="129" y="39"/>
                  </a:cubicBezTo>
                  <a:cubicBezTo>
                    <a:pt x="176" y="32"/>
                    <a:pt x="220" y="39"/>
                    <a:pt x="253" y="68"/>
                  </a:cubicBezTo>
                  <a:cubicBezTo>
                    <a:pt x="224" y="25"/>
                    <a:pt x="172" y="0"/>
                    <a:pt x="11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6492876" y="3779838"/>
              <a:ext cx="528638" cy="282575"/>
            </a:xfrm>
            <a:custGeom>
              <a:avLst/>
              <a:gdLst>
                <a:gd name="T0" fmla="*/ 122 w 253"/>
                <a:gd name="T1" fmla="*/ 8 h 135"/>
                <a:gd name="T2" fmla="*/ 0 w 253"/>
                <a:gd name="T3" fmla="*/ 135 h 135"/>
                <a:gd name="T4" fmla="*/ 128 w 253"/>
                <a:gd name="T5" fmla="*/ 22 h 135"/>
                <a:gd name="T6" fmla="*/ 253 w 253"/>
                <a:gd name="T7" fmla="*/ 58 h 135"/>
                <a:gd name="T8" fmla="*/ 122 w 253"/>
                <a:gd name="T9" fmla="*/ 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35">
                  <a:moveTo>
                    <a:pt x="122" y="8"/>
                  </a:moveTo>
                  <a:cubicBezTo>
                    <a:pt x="54" y="19"/>
                    <a:pt x="0" y="68"/>
                    <a:pt x="0" y="135"/>
                  </a:cubicBezTo>
                  <a:cubicBezTo>
                    <a:pt x="16" y="77"/>
                    <a:pt x="64" y="31"/>
                    <a:pt x="128" y="22"/>
                  </a:cubicBezTo>
                  <a:cubicBezTo>
                    <a:pt x="175" y="15"/>
                    <a:pt x="219" y="30"/>
                    <a:pt x="253" y="58"/>
                  </a:cubicBezTo>
                  <a:cubicBezTo>
                    <a:pt x="224" y="16"/>
                    <a:pt x="176" y="0"/>
                    <a:pt x="12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6642101" y="4122738"/>
              <a:ext cx="509588" cy="393700"/>
            </a:xfrm>
            <a:custGeom>
              <a:avLst/>
              <a:gdLst>
                <a:gd name="T0" fmla="*/ 148 w 244"/>
                <a:gd name="T1" fmla="*/ 169 h 189"/>
                <a:gd name="T2" fmla="*/ 229 w 244"/>
                <a:gd name="T3" fmla="*/ 0 h 189"/>
                <a:gd name="T4" fmla="*/ 130 w 244"/>
                <a:gd name="T5" fmla="*/ 139 h 189"/>
                <a:gd name="T6" fmla="*/ 0 w 244"/>
                <a:gd name="T7" fmla="*/ 131 h 189"/>
                <a:gd name="T8" fmla="*/ 148 w 244"/>
                <a:gd name="T9" fmla="*/ 16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89">
                  <a:moveTo>
                    <a:pt x="148" y="169"/>
                  </a:moveTo>
                  <a:cubicBezTo>
                    <a:pt x="213" y="144"/>
                    <a:pt x="244" y="66"/>
                    <a:pt x="229" y="0"/>
                  </a:cubicBezTo>
                  <a:cubicBezTo>
                    <a:pt x="227" y="60"/>
                    <a:pt x="189" y="116"/>
                    <a:pt x="130" y="139"/>
                  </a:cubicBezTo>
                  <a:cubicBezTo>
                    <a:pt x="86" y="156"/>
                    <a:pt x="38" y="152"/>
                    <a:pt x="0" y="131"/>
                  </a:cubicBezTo>
                  <a:cubicBezTo>
                    <a:pt x="37" y="166"/>
                    <a:pt x="97" y="189"/>
                    <a:pt x="148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6578601" y="4098926"/>
              <a:ext cx="522288" cy="334963"/>
            </a:xfrm>
            <a:custGeom>
              <a:avLst/>
              <a:gdLst>
                <a:gd name="T0" fmla="*/ 139 w 250"/>
                <a:gd name="T1" fmla="*/ 147 h 160"/>
                <a:gd name="T2" fmla="*/ 244 w 250"/>
                <a:gd name="T3" fmla="*/ 0 h 160"/>
                <a:gd name="T4" fmla="*/ 132 w 250"/>
                <a:gd name="T5" fmla="*/ 119 h 160"/>
                <a:gd name="T6" fmla="*/ 0 w 250"/>
                <a:gd name="T7" fmla="*/ 101 h 160"/>
                <a:gd name="T8" fmla="*/ 139 w 250"/>
                <a:gd name="T9" fmla="*/ 14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160">
                  <a:moveTo>
                    <a:pt x="139" y="147"/>
                  </a:moveTo>
                  <a:cubicBezTo>
                    <a:pt x="207" y="130"/>
                    <a:pt x="250" y="67"/>
                    <a:pt x="244" y="0"/>
                  </a:cubicBezTo>
                  <a:cubicBezTo>
                    <a:pt x="234" y="59"/>
                    <a:pt x="194" y="103"/>
                    <a:pt x="132" y="119"/>
                  </a:cubicBezTo>
                  <a:cubicBezTo>
                    <a:pt x="86" y="130"/>
                    <a:pt x="35" y="126"/>
                    <a:pt x="0" y="101"/>
                  </a:cubicBezTo>
                  <a:cubicBezTo>
                    <a:pt x="32" y="140"/>
                    <a:pt x="86" y="160"/>
                    <a:pt x="1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5532438" y="877888"/>
              <a:ext cx="509588" cy="238125"/>
            </a:xfrm>
            <a:custGeom>
              <a:avLst/>
              <a:gdLst>
                <a:gd name="T0" fmla="*/ 156 w 244"/>
                <a:gd name="T1" fmla="*/ 0 h 114"/>
                <a:gd name="T2" fmla="*/ 113 w 244"/>
                <a:gd name="T3" fmla="*/ 4 h 114"/>
                <a:gd name="T4" fmla="*/ 5 w 244"/>
                <a:gd name="T5" fmla="*/ 78 h 114"/>
                <a:gd name="T6" fmla="*/ 88 w 244"/>
                <a:gd name="T7" fmla="*/ 114 h 114"/>
                <a:gd name="T8" fmla="*/ 132 w 244"/>
                <a:gd name="T9" fmla="*/ 110 h 114"/>
                <a:gd name="T10" fmla="*/ 239 w 244"/>
                <a:gd name="T11" fmla="*/ 36 h 114"/>
                <a:gd name="T12" fmla="*/ 156 w 244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114">
                  <a:moveTo>
                    <a:pt x="156" y="0"/>
                  </a:moveTo>
                  <a:cubicBezTo>
                    <a:pt x="142" y="0"/>
                    <a:pt x="128" y="1"/>
                    <a:pt x="113" y="4"/>
                  </a:cubicBezTo>
                  <a:cubicBezTo>
                    <a:pt x="48" y="15"/>
                    <a:pt x="0" y="49"/>
                    <a:pt x="5" y="78"/>
                  </a:cubicBezTo>
                  <a:cubicBezTo>
                    <a:pt x="9" y="100"/>
                    <a:pt x="43" y="114"/>
                    <a:pt x="88" y="114"/>
                  </a:cubicBezTo>
                  <a:cubicBezTo>
                    <a:pt x="102" y="114"/>
                    <a:pt x="116" y="113"/>
                    <a:pt x="132" y="110"/>
                  </a:cubicBezTo>
                  <a:cubicBezTo>
                    <a:pt x="196" y="98"/>
                    <a:pt x="244" y="65"/>
                    <a:pt x="239" y="36"/>
                  </a:cubicBezTo>
                  <a:cubicBezTo>
                    <a:pt x="235" y="13"/>
                    <a:pt x="201" y="0"/>
                    <a:pt x="1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5553076" y="879476"/>
              <a:ext cx="414338" cy="158750"/>
            </a:xfrm>
            <a:custGeom>
              <a:avLst/>
              <a:gdLst>
                <a:gd name="T0" fmla="*/ 88 w 198"/>
                <a:gd name="T1" fmla="*/ 11 h 76"/>
                <a:gd name="T2" fmla="*/ 4 w 198"/>
                <a:gd name="T3" fmla="*/ 76 h 76"/>
                <a:gd name="T4" fmla="*/ 99 w 198"/>
                <a:gd name="T5" fmla="*/ 20 h 76"/>
                <a:gd name="T6" fmla="*/ 198 w 198"/>
                <a:gd name="T7" fmla="*/ 13 h 76"/>
                <a:gd name="T8" fmla="*/ 88 w 198"/>
                <a:gd name="T9" fmla="*/ 1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6">
                  <a:moveTo>
                    <a:pt x="88" y="11"/>
                  </a:moveTo>
                  <a:cubicBezTo>
                    <a:pt x="35" y="24"/>
                    <a:pt x="0" y="52"/>
                    <a:pt x="4" y="76"/>
                  </a:cubicBezTo>
                  <a:cubicBezTo>
                    <a:pt x="13" y="53"/>
                    <a:pt x="50" y="32"/>
                    <a:pt x="99" y="20"/>
                  </a:cubicBezTo>
                  <a:cubicBezTo>
                    <a:pt x="135" y="11"/>
                    <a:pt x="170" y="7"/>
                    <a:pt x="198" y="13"/>
                  </a:cubicBezTo>
                  <a:cubicBezTo>
                    <a:pt x="172" y="2"/>
                    <a:pt x="130" y="0"/>
                    <a:pt x="8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530851" y="863601"/>
              <a:ext cx="411163" cy="153988"/>
            </a:xfrm>
            <a:custGeom>
              <a:avLst/>
              <a:gdLst>
                <a:gd name="T0" fmla="*/ 92 w 197"/>
                <a:gd name="T1" fmla="*/ 12 h 74"/>
                <a:gd name="T2" fmla="*/ 4 w 197"/>
                <a:gd name="T3" fmla="*/ 74 h 74"/>
                <a:gd name="T4" fmla="*/ 97 w 197"/>
                <a:gd name="T5" fmla="*/ 15 h 74"/>
                <a:gd name="T6" fmla="*/ 197 w 197"/>
                <a:gd name="T7" fmla="*/ 11 h 74"/>
                <a:gd name="T8" fmla="*/ 92 w 197"/>
                <a:gd name="T9" fmla="*/ 1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74">
                  <a:moveTo>
                    <a:pt x="92" y="12"/>
                  </a:moveTo>
                  <a:cubicBezTo>
                    <a:pt x="38" y="25"/>
                    <a:pt x="0" y="50"/>
                    <a:pt x="4" y="74"/>
                  </a:cubicBezTo>
                  <a:cubicBezTo>
                    <a:pt x="12" y="51"/>
                    <a:pt x="48" y="28"/>
                    <a:pt x="97" y="15"/>
                  </a:cubicBezTo>
                  <a:cubicBezTo>
                    <a:pt x="133" y="6"/>
                    <a:pt x="169" y="5"/>
                    <a:pt x="197" y="11"/>
                  </a:cubicBezTo>
                  <a:cubicBezTo>
                    <a:pt x="172" y="0"/>
                    <a:pt x="134" y="1"/>
                    <a:pt x="9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5676901" y="950913"/>
              <a:ext cx="390525" cy="179388"/>
            </a:xfrm>
            <a:custGeom>
              <a:avLst/>
              <a:gdLst>
                <a:gd name="T0" fmla="*/ 119 w 187"/>
                <a:gd name="T1" fmla="*/ 71 h 86"/>
                <a:gd name="T2" fmla="*/ 171 w 187"/>
                <a:gd name="T3" fmla="*/ 0 h 86"/>
                <a:gd name="T4" fmla="*/ 102 w 187"/>
                <a:gd name="T5" fmla="*/ 63 h 86"/>
                <a:gd name="T6" fmla="*/ 0 w 187"/>
                <a:gd name="T7" fmla="*/ 79 h 86"/>
                <a:gd name="T8" fmla="*/ 119 w 187"/>
                <a:gd name="T9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86">
                  <a:moveTo>
                    <a:pt x="119" y="71"/>
                  </a:moveTo>
                  <a:cubicBezTo>
                    <a:pt x="168" y="53"/>
                    <a:pt x="187" y="21"/>
                    <a:pt x="171" y="0"/>
                  </a:cubicBezTo>
                  <a:cubicBezTo>
                    <a:pt x="173" y="22"/>
                    <a:pt x="147" y="47"/>
                    <a:pt x="102" y="63"/>
                  </a:cubicBezTo>
                  <a:cubicBezTo>
                    <a:pt x="69" y="76"/>
                    <a:pt x="31" y="81"/>
                    <a:pt x="0" y="79"/>
                  </a:cubicBezTo>
                  <a:cubicBezTo>
                    <a:pt x="31" y="86"/>
                    <a:pt x="80" y="86"/>
                    <a:pt x="11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5619751" y="946151"/>
              <a:ext cx="407988" cy="166688"/>
            </a:xfrm>
            <a:custGeom>
              <a:avLst/>
              <a:gdLst>
                <a:gd name="T0" fmla="*/ 113 w 195"/>
                <a:gd name="T1" fmla="*/ 67 h 80"/>
                <a:gd name="T2" fmla="*/ 185 w 195"/>
                <a:gd name="T3" fmla="*/ 0 h 80"/>
                <a:gd name="T4" fmla="*/ 105 w 195"/>
                <a:gd name="T5" fmla="*/ 58 h 80"/>
                <a:gd name="T6" fmla="*/ 0 w 195"/>
                <a:gd name="T7" fmla="*/ 70 h 80"/>
                <a:gd name="T8" fmla="*/ 113 w 195"/>
                <a:gd name="T9" fmla="*/ 6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80">
                  <a:moveTo>
                    <a:pt x="113" y="67"/>
                  </a:moveTo>
                  <a:cubicBezTo>
                    <a:pt x="165" y="52"/>
                    <a:pt x="195" y="23"/>
                    <a:pt x="185" y="0"/>
                  </a:cubicBezTo>
                  <a:cubicBezTo>
                    <a:pt x="181" y="22"/>
                    <a:pt x="153" y="44"/>
                    <a:pt x="105" y="58"/>
                  </a:cubicBezTo>
                  <a:cubicBezTo>
                    <a:pt x="70" y="69"/>
                    <a:pt x="30" y="74"/>
                    <a:pt x="0" y="70"/>
                  </a:cubicBezTo>
                  <a:cubicBezTo>
                    <a:pt x="29" y="80"/>
                    <a:pt x="72" y="79"/>
                    <a:pt x="11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4552951" y="4435476"/>
              <a:ext cx="346075" cy="565150"/>
            </a:xfrm>
            <a:custGeom>
              <a:avLst/>
              <a:gdLst>
                <a:gd name="T0" fmla="*/ 136 w 166"/>
                <a:gd name="T1" fmla="*/ 112 h 270"/>
                <a:gd name="T2" fmla="*/ 137 w 166"/>
                <a:gd name="T3" fmla="*/ 258 h 270"/>
                <a:gd name="T4" fmla="*/ 30 w 166"/>
                <a:gd name="T5" fmla="*/ 158 h 270"/>
                <a:gd name="T6" fmla="*/ 30 w 166"/>
                <a:gd name="T7" fmla="*/ 13 h 270"/>
                <a:gd name="T8" fmla="*/ 136 w 166"/>
                <a:gd name="T9" fmla="*/ 11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70">
                  <a:moveTo>
                    <a:pt x="136" y="112"/>
                  </a:moveTo>
                  <a:cubicBezTo>
                    <a:pt x="165" y="180"/>
                    <a:pt x="166" y="245"/>
                    <a:pt x="137" y="258"/>
                  </a:cubicBezTo>
                  <a:cubicBezTo>
                    <a:pt x="108" y="270"/>
                    <a:pt x="60" y="226"/>
                    <a:pt x="30" y="158"/>
                  </a:cubicBezTo>
                  <a:cubicBezTo>
                    <a:pt x="1" y="91"/>
                    <a:pt x="0" y="26"/>
                    <a:pt x="30" y="13"/>
                  </a:cubicBezTo>
                  <a:cubicBezTo>
                    <a:pt x="59" y="0"/>
                    <a:pt x="106" y="45"/>
                    <a:pt x="136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567238" y="4462463"/>
              <a:ext cx="187325" cy="304800"/>
            </a:xfrm>
            <a:custGeom>
              <a:avLst/>
              <a:gdLst>
                <a:gd name="T0" fmla="*/ 21 w 90"/>
                <a:gd name="T1" fmla="*/ 15 h 146"/>
                <a:gd name="T2" fmla="*/ 28 w 90"/>
                <a:gd name="T3" fmla="*/ 146 h 146"/>
                <a:gd name="T4" fmla="*/ 36 w 90"/>
                <a:gd name="T5" fmla="*/ 38 h 146"/>
                <a:gd name="T6" fmla="*/ 90 w 90"/>
                <a:gd name="T7" fmla="*/ 43 h 146"/>
                <a:gd name="T8" fmla="*/ 21 w 90"/>
                <a:gd name="T9" fmla="*/ 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46">
                  <a:moveTo>
                    <a:pt x="21" y="15"/>
                  </a:moveTo>
                  <a:cubicBezTo>
                    <a:pt x="0" y="34"/>
                    <a:pt x="4" y="90"/>
                    <a:pt x="28" y="146"/>
                  </a:cubicBezTo>
                  <a:cubicBezTo>
                    <a:pt x="13" y="96"/>
                    <a:pt x="17" y="56"/>
                    <a:pt x="36" y="38"/>
                  </a:cubicBezTo>
                  <a:cubicBezTo>
                    <a:pt x="50" y="25"/>
                    <a:pt x="68" y="25"/>
                    <a:pt x="90" y="43"/>
                  </a:cubicBezTo>
                  <a:cubicBezTo>
                    <a:pt x="65" y="13"/>
                    <a:pt x="38" y="0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541838" y="4425951"/>
              <a:ext cx="179388" cy="287338"/>
            </a:xfrm>
            <a:custGeom>
              <a:avLst/>
              <a:gdLst>
                <a:gd name="T0" fmla="*/ 22 w 86"/>
                <a:gd name="T1" fmla="*/ 15 h 138"/>
                <a:gd name="T2" fmla="*/ 24 w 86"/>
                <a:gd name="T3" fmla="*/ 138 h 138"/>
                <a:gd name="T4" fmla="*/ 28 w 86"/>
                <a:gd name="T5" fmla="*/ 25 h 138"/>
                <a:gd name="T6" fmla="*/ 86 w 86"/>
                <a:gd name="T7" fmla="*/ 36 h 138"/>
                <a:gd name="T8" fmla="*/ 22 w 8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8">
                  <a:moveTo>
                    <a:pt x="22" y="15"/>
                  </a:moveTo>
                  <a:cubicBezTo>
                    <a:pt x="1" y="34"/>
                    <a:pt x="0" y="83"/>
                    <a:pt x="24" y="138"/>
                  </a:cubicBezTo>
                  <a:cubicBezTo>
                    <a:pt x="9" y="88"/>
                    <a:pt x="9" y="42"/>
                    <a:pt x="28" y="25"/>
                  </a:cubicBezTo>
                  <a:cubicBezTo>
                    <a:pt x="43" y="12"/>
                    <a:pt x="64" y="17"/>
                    <a:pt x="86" y="36"/>
                  </a:cubicBezTo>
                  <a:cubicBezTo>
                    <a:pt x="60" y="5"/>
                    <a:pt x="38" y="0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4765676" y="4665663"/>
              <a:ext cx="166688" cy="368300"/>
            </a:xfrm>
            <a:custGeom>
              <a:avLst/>
              <a:gdLst>
                <a:gd name="T0" fmla="*/ 66 w 80"/>
                <a:gd name="T1" fmla="*/ 151 h 176"/>
                <a:gd name="T2" fmla="*/ 34 w 80"/>
                <a:gd name="T3" fmla="*/ 0 h 176"/>
                <a:gd name="T4" fmla="*/ 49 w 80"/>
                <a:gd name="T5" fmla="*/ 130 h 176"/>
                <a:gd name="T6" fmla="*/ 0 w 80"/>
                <a:gd name="T7" fmla="*/ 144 h 176"/>
                <a:gd name="T8" fmla="*/ 66 w 80"/>
                <a:gd name="T9" fmla="*/ 15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76">
                  <a:moveTo>
                    <a:pt x="66" y="151"/>
                  </a:moveTo>
                  <a:cubicBezTo>
                    <a:pt x="80" y="121"/>
                    <a:pt x="63" y="52"/>
                    <a:pt x="34" y="0"/>
                  </a:cubicBezTo>
                  <a:cubicBezTo>
                    <a:pt x="55" y="50"/>
                    <a:pt x="62" y="102"/>
                    <a:pt x="49" y="130"/>
                  </a:cubicBezTo>
                  <a:cubicBezTo>
                    <a:pt x="39" y="151"/>
                    <a:pt x="21" y="155"/>
                    <a:pt x="0" y="144"/>
                  </a:cubicBezTo>
                  <a:cubicBezTo>
                    <a:pt x="26" y="167"/>
                    <a:pt x="55" y="176"/>
                    <a:pt x="66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4711701" y="4651376"/>
              <a:ext cx="174625" cy="325438"/>
            </a:xfrm>
            <a:custGeom>
              <a:avLst/>
              <a:gdLst>
                <a:gd name="T0" fmla="*/ 66 w 84"/>
                <a:gd name="T1" fmla="*/ 137 h 156"/>
                <a:gd name="T2" fmla="*/ 50 w 84"/>
                <a:gd name="T3" fmla="*/ 0 h 156"/>
                <a:gd name="T4" fmla="*/ 53 w 84"/>
                <a:gd name="T5" fmla="*/ 115 h 156"/>
                <a:gd name="T6" fmla="*/ 0 w 84"/>
                <a:gd name="T7" fmla="*/ 121 h 156"/>
                <a:gd name="T8" fmla="*/ 66 w 84"/>
                <a:gd name="T9" fmla="*/ 13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56">
                  <a:moveTo>
                    <a:pt x="66" y="137"/>
                  </a:moveTo>
                  <a:cubicBezTo>
                    <a:pt x="84" y="113"/>
                    <a:pt x="77" y="54"/>
                    <a:pt x="50" y="0"/>
                  </a:cubicBezTo>
                  <a:cubicBezTo>
                    <a:pt x="68" y="50"/>
                    <a:pt x="70" y="93"/>
                    <a:pt x="53" y="115"/>
                  </a:cubicBezTo>
                  <a:cubicBezTo>
                    <a:pt x="41" y="132"/>
                    <a:pt x="22" y="136"/>
                    <a:pt x="0" y="121"/>
                  </a:cubicBezTo>
                  <a:cubicBezTo>
                    <a:pt x="26" y="149"/>
                    <a:pt x="52" y="156"/>
                    <a:pt x="66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7156451" y="1752601"/>
              <a:ext cx="927100" cy="831850"/>
            </a:xfrm>
            <a:custGeom>
              <a:avLst/>
              <a:gdLst>
                <a:gd name="T0" fmla="*/ 419 w 444"/>
                <a:gd name="T1" fmla="*/ 146 h 398"/>
                <a:gd name="T2" fmla="*/ 267 w 444"/>
                <a:gd name="T3" fmla="*/ 368 h 398"/>
                <a:gd name="T4" fmla="*/ 25 w 444"/>
                <a:gd name="T5" fmla="*/ 252 h 398"/>
                <a:gd name="T6" fmla="*/ 177 w 444"/>
                <a:gd name="T7" fmla="*/ 29 h 398"/>
                <a:gd name="T8" fmla="*/ 419 w 444"/>
                <a:gd name="T9" fmla="*/ 14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398">
                  <a:moveTo>
                    <a:pt x="419" y="146"/>
                  </a:moveTo>
                  <a:cubicBezTo>
                    <a:pt x="444" y="240"/>
                    <a:pt x="376" y="339"/>
                    <a:pt x="267" y="368"/>
                  </a:cubicBezTo>
                  <a:cubicBezTo>
                    <a:pt x="159" y="398"/>
                    <a:pt x="50" y="345"/>
                    <a:pt x="25" y="252"/>
                  </a:cubicBezTo>
                  <a:cubicBezTo>
                    <a:pt x="0" y="158"/>
                    <a:pt x="68" y="58"/>
                    <a:pt x="177" y="29"/>
                  </a:cubicBezTo>
                  <a:cubicBezTo>
                    <a:pt x="286" y="0"/>
                    <a:pt x="394" y="53"/>
                    <a:pt x="419" y="1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7197726" y="1804988"/>
              <a:ext cx="693738" cy="473075"/>
            </a:xfrm>
            <a:custGeom>
              <a:avLst/>
              <a:gdLst>
                <a:gd name="T0" fmla="*/ 136 w 332"/>
                <a:gd name="T1" fmla="*/ 28 h 226"/>
                <a:gd name="T2" fmla="*/ 21 w 332"/>
                <a:gd name="T3" fmla="*/ 226 h 226"/>
                <a:gd name="T4" fmla="*/ 159 w 332"/>
                <a:gd name="T5" fmla="*/ 59 h 226"/>
                <a:gd name="T6" fmla="*/ 332 w 332"/>
                <a:gd name="T7" fmla="*/ 48 h 226"/>
                <a:gd name="T8" fmla="*/ 136 w 332"/>
                <a:gd name="T9" fmla="*/ 2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226">
                  <a:moveTo>
                    <a:pt x="136" y="28"/>
                  </a:moveTo>
                  <a:cubicBezTo>
                    <a:pt x="48" y="64"/>
                    <a:pt x="0" y="149"/>
                    <a:pt x="21" y="226"/>
                  </a:cubicBezTo>
                  <a:cubicBezTo>
                    <a:pt x="24" y="154"/>
                    <a:pt x="78" y="92"/>
                    <a:pt x="159" y="59"/>
                  </a:cubicBezTo>
                  <a:cubicBezTo>
                    <a:pt x="219" y="34"/>
                    <a:pt x="280" y="27"/>
                    <a:pt x="332" y="48"/>
                  </a:cubicBezTo>
                  <a:cubicBezTo>
                    <a:pt x="281" y="10"/>
                    <a:pt x="205" y="0"/>
                    <a:pt x="13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7143751" y="1752601"/>
              <a:ext cx="693738" cy="454025"/>
            </a:xfrm>
            <a:custGeom>
              <a:avLst/>
              <a:gdLst>
                <a:gd name="T0" fmla="*/ 144 w 332"/>
                <a:gd name="T1" fmla="*/ 29 h 217"/>
                <a:gd name="T2" fmla="*/ 21 w 332"/>
                <a:gd name="T3" fmla="*/ 217 h 217"/>
                <a:gd name="T4" fmla="*/ 155 w 332"/>
                <a:gd name="T5" fmla="*/ 42 h 217"/>
                <a:gd name="T6" fmla="*/ 332 w 332"/>
                <a:gd name="T7" fmla="*/ 39 h 217"/>
                <a:gd name="T8" fmla="*/ 144 w 332"/>
                <a:gd name="T9" fmla="*/ 2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217">
                  <a:moveTo>
                    <a:pt x="144" y="29"/>
                  </a:moveTo>
                  <a:cubicBezTo>
                    <a:pt x="56" y="64"/>
                    <a:pt x="0" y="140"/>
                    <a:pt x="21" y="217"/>
                  </a:cubicBezTo>
                  <a:cubicBezTo>
                    <a:pt x="24" y="145"/>
                    <a:pt x="74" y="75"/>
                    <a:pt x="155" y="42"/>
                  </a:cubicBezTo>
                  <a:cubicBezTo>
                    <a:pt x="215" y="18"/>
                    <a:pt x="279" y="18"/>
                    <a:pt x="332" y="39"/>
                  </a:cubicBezTo>
                  <a:cubicBezTo>
                    <a:pt x="281" y="1"/>
                    <a:pt x="213" y="0"/>
                    <a:pt x="14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7483476" y="2051051"/>
              <a:ext cx="635000" cy="547688"/>
            </a:xfrm>
            <a:custGeom>
              <a:avLst/>
              <a:gdLst>
                <a:gd name="T0" fmla="*/ 209 w 304"/>
                <a:gd name="T1" fmla="*/ 221 h 262"/>
                <a:gd name="T2" fmla="*/ 264 w 304"/>
                <a:gd name="T3" fmla="*/ 0 h 262"/>
                <a:gd name="T4" fmla="*/ 175 w 304"/>
                <a:gd name="T5" fmla="*/ 194 h 262"/>
                <a:gd name="T6" fmla="*/ 0 w 304"/>
                <a:gd name="T7" fmla="*/ 231 h 262"/>
                <a:gd name="T8" fmla="*/ 209 w 304"/>
                <a:gd name="T9" fmla="*/ 22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262">
                  <a:moveTo>
                    <a:pt x="209" y="221"/>
                  </a:moveTo>
                  <a:cubicBezTo>
                    <a:pt x="287" y="170"/>
                    <a:pt x="304" y="70"/>
                    <a:pt x="264" y="0"/>
                  </a:cubicBezTo>
                  <a:cubicBezTo>
                    <a:pt x="279" y="70"/>
                    <a:pt x="247" y="147"/>
                    <a:pt x="175" y="194"/>
                  </a:cubicBezTo>
                  <a:cubicBezTo>
                    <a:pt x="121" y="229"/>
                    <a:pt x="58" y="241"/>
                    <a:pt x="0" y="231"/>
                  </a:cubicBezTo>
                  <a:cubicBezTo>
                    <a:pt x="61" y="258"/>
                    <a:pt x="147" y="262"/>
                    <a:pt x="209" y="2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7375526" y="2036763"/>
              <a:ext cx="669925" cy="496888"/>
            </a:xfrm>
            <a:custGeom>
              <a:avLst/>
              <a:gdLst>
                <a:gd name="T0" fmla="*/ 199 w 321"/>
                <a:gd name="T1" fmla="*/ 204 h 238"/>
                <a:gd name="T2" fmla="*/ 292 w 321"/>
                <a:gd name="T3" fmla="*/ 0 h 238"/>
                <a:gd name="T4" fmla="*/ 180 w 321"/>
                <a:gd name="T5" fmla="*/ 175 h 238"/>
                <a:gd name="T6" fmla="*/ 0 w 321"/>
                <a:gd name="T7" fmla="*/ 201 h 238"/>
                <a:gd name="T8" fmla="*/ 199 w 321"/>
                <a:gd name="T9" fmla="*/ 20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238">
                  <a:moveTo>
                    <a:pt x="199" y="204"/>
                  </a:moveTo>
                  <a:cubicBezTo>
                    <a:pt x="283" y="162"/>
                    <a:pt x="321" y="74"/>
                    <a:pt x="292" y="0"/>
                  </a:cubicBezTo>
                  <a:cubicBezTo>
                    <a:pt x="297" y="71"/>
                    <a:pt x="258" y="136"/>
                    <a:pt x="180" y="175"/>
                  </a:cubicBezTo>
                  <a:cubicBezTo>
                    <a:pt x="123" y="204"/>
                    <a:pt x="55" y="218"/>
                    <a:pt x="0" y="201"/>
                  </a:cubicBezTo>
                  <a:cubicBezTo>
                    <a:pt x="55" y="235"/>
                    <a:pt x="132" y="238"/>
                    <a:pt x="199" y="2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7394576" y="2155826"/>
              <a:ext cx="133350" cy="92075"/>
            </a:xfrm>
            <a:custGeom>
              <a:avLst/>
              <a:gdLst>
                <a:gd name="T0" fmla="*/ 26 w 64"/>
                <a:gd name="T1" fmla="*/ 5 h 44"/>
                <a:gd name="T2" fmla="*/ 4 w 64"/>
                <a:gd name="T3" fmla="*/ 44 h 44"/>
                <a:gd name="T4" fmla="*/ 31 w 64"/>
                <a:gd name="T5" fmla="*/ 11 h 44"/>
                <a:gd name="T6" fmla="*/ 64 w 64"/>
                <a:gd name="T7" fmla="*/ 9 h 44"/>
                <a:gd name="T8" fmla="*/ 26 w 64"/>
                <a:gd name="T9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4">
                  <a:moveTo>
                    <a:pt x="26" y="5"/>
                  </a:moveTo>
                  <a:cubicBezTo>
                    <a:pt x="9" y="12"/>
                    <a:pt x="0" y="29"/>
                    <a:pt x="4" y="44"/>
                  </a:cubicBezTo>
                  <a:cubicBezTo>
                    <a:pt x="4" y="30"/>
                    <a:pt x="15" y="18"/>
                    <a:pt x="31" y="11"/>
                  </a:cubicBezTo>
                  <a:cubicBezTo>
                    <a:pt x="42" y="6"/>
                    <a:pt x="54" y="5"/>
                    <a:pt x="64" y="9"/>
                  </a:cubicBezTo>
                  <a:cubicBezTo>
                    <a:pt x="54" y="2"/>
                    <a:pt x="39" y="0"/>
                    <a:pt x="2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7381876" y="2146301"/>
              <a:ext cx="134938" cy="87313"/>
            </a:xfrm>
            <a:custGeom>
              <a:avLst/>
              <a:gdLst>
                <a:gd name="T0" fmla="*/ 28 w 65"/>
                <a:gd name="T1" fmla="*/ 5 h 42"/>
                <a:gd name="T2" fmla="*/ 4 w 65"/>
                <a:gd name="T3" fmla="*/ 42 h 42"/>
                <a:gd name="T4" fmla="*/ 31 w 65"/>
                <a:gd name="T5" fmla="*/ 8 h 42"/>
                <a:gd name="T6" fmla="*/ 65 w 65"/>
                <a:gd name="T7" fmla="*/ 8 h 42"/>
                <a:gd name="T8" fmla="*/ 28 w 65"/>
                <a:gd name="T9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2">
                  <a:moveTo>
                    <a:pt x="28" y="5"/>
                  </a:moveTo>
                  <a:cubicBezTo>
                    <a:pt x="11" y="12"/>
                    <a:pt x="0" y="27"/>
                    <a:pt x="4" y="42"/>
                  </a:cubicBezTo>
                  <a:cubicBezTo>
                    <a:pt x="5" y="28"/>
                    <a:pt x="15" y="14"/>
                    <a:pt x="31" y="8"/>
                  </a:cubicBezTo>
                  <a:cubicBezTo>
                    <a:pt x="42" y="3"/>
                    <a:pt x="55" y="3"/>
                    <a:pt x="65" y="8"/>
                  </a:cubicBezTo>
                  <a:cubicBezTo>
                    <a:pt x="55" y="0"/>
                    <a:pt x="42" y="0"/>
                    <a:pt x="2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7448551" y="2203451"/>
              <a:ext cx="122238" cy="107950"/>
            </a:xfrm>
            <a:custGeom>
              <a:avLst/>
              <a:gdLst>
                <a:gd name="T0" fmla="*/ 41 w 59"/>
                <a:gd name="T1" fmla="*/ 43 h 51"/>
                <a:gd name="T2" fmla="*/ 52 w 59"/>
                <a:gd name="T3" fmla="*/ 0 h 51"/>
                <a:gd name="T4" fmla="*/ 34 w 59"/>
                <a:gd name="T5" fmla="*/ 38 h 51"/>
                <a:gd name="T6" fmla="*/ 0 w 59"/>
                <a:gd name="T7" fmla="*/ 45 h 51"/>
                <a:gd name="T8" fmla="*/ 41 w 59"/>
                <a:gd name="T9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41" y="43"/>
                  </a:moveTo>
                  <a:cubicBezTo>
                    <a:pt x="56" y="33"/>
                    <a:pt x="59" y="13"/>
                    <a:pt x="52" y="0"/>
                  </a:cubicBezTo>
                  <a:cubicBezTo>
                    <a:pt x="55" y="13"/>
                    <a:pt x="48" y="28"/>
                    <a:pt x="34" y="38"/>
                  </a:cubicBezTo>
                  <a:cubicBezTo>
                    <a:pt x="24" y="44"/>
                    <a:pt x="11" y="47"/>
                    <a:pt x="0" y="45"/>
                  </a:cubicBezTo>
                  <a:cubicBezTo>
                    <a:pt x="12" y="50"/>
                    <a:pt x="29" y="51"/>
                    <a:pt x="4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7427913" y="2200276"/>
              <a:ext cx="131763" cy="98425"/>
            </a:xfrm>
            <a:custGeom>
              <a:avLst/>
              <a:gdLst>
                <a:gd name="T0" fmla="*/ 39 w 63"/>
                <a:gd name="T1" fmla="*/ 40 h 47"/>
                <a:gd name="T2" fmla="*/ 57 w 63"/>
                <a:gd name="T3" fmla="*/ 0 h 47"/>
                <a:gd name="T4" fmla="*/ 35 w 63"/>
                <a:gd name="T5" fmla="*/ 35 h 47"/>
                <a:gd name="T6" fmla="*/ 0 w 63"/>
                <a:gd name="T7" fmla="*/ 40 h 47"/>
                <a:gd name="T8" fmla="*/ 39 w 63"/>
                <a:gd name="T9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47">
                  <a:moveTo>
                    <a:pt x="39" y="40"/>
                  </a:moveTo>
                  <a:cubicBezTo>
                    <a:pt x="55" y="32"/>
                    <a:pt x="63" y="15"/>
                    <a:pt x="57" y="0"/>
                  </a:cubicBezTo>
                  <a:cubicBezTo>
                    <a:pt x="58" y="14"/>
                    <a:pt x="50" y="27"/>
                    <a:pt x="35" y="35"/>
                  </a:cubicBezTo>
                  <a:cubicBezTo>
                    <a:pt x="24" y="40"/>
                    <a:pt x="11" y="43"/>
                    <a:pt x="0" y="40"/>
                  </a:cubicBezTo>
                  <a:cubicBezTo>
                    <a:pt x="11" y="46"/>
                    <a:pt x="26" y="47"/>
                    <a:pt x="39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583488" y="1982788"/>
              <a:ext cx="98425" cy="66675"/>
            </a:xfrm>
            <a:custGeom>
              <a:avLst/>
              <a:gdLst>
                <a:gd name="T0" fmla="*/ 19 w 47"/>
                <a:gd name="T1" fmla="*/ 4 h 32"/>
                <a:gd name="T2" fmla="*/ 3 w 47"/>
                <a:gd name="T3" fmla="*/ 32 h 32"/>
                <a:gd name="T4" fmla="*/ 22 w 47"/>
                <a:gd name="T5" fmla="*/ 9 h 32"/>
                <a:gd name="T6" fmla="*/ 47 w 47"/>
                <a:gd name="T7" fmla="*/ 7 h 32"/>
                <a:gd name="T8" fmla="*/ 19 w 47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2">
                  <a:moveTo>
                    <a:pt x="19" y="4"/>
                  </a:moveTo>
                  <a:cubicBezTo>
                    <a:pt x="7" y="9"/>
                    <a:pt x="0" y="21"/>
                    <a:pt x="3" y="32"/>
                  </a:cubicBezTo>
                  <a:cubicBezTo>
                    <a:pt x="3" y="22"/>
                    <a:pt x="11" y="13"/>
                    <a:pt x="22" y="9"/>
                  </a:cubicBezTo>
                  <a:cubicBezTo>
                    <a:pt x="31" y="5"/>
                    <a:pt x="39" y="4"/>
                    <a:pt x="47" y="7"/>
                  </a:cubicBezTo>
                  <a:cubicBezTo>
                    <a:pt x="39" y="2"/>
                    <a:pt x="29" y="0"/>
                    <a:pt x="1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7575551" y="1976438"/>
              <a:ext cx="98425" cy="63500"/>
            </a:xfrm>
            <a:custGeom>
              <a:avLst/>
              <a:gdLst>
                <a:gd name="T0" fmla="*/ 20 w 47"/>
                <a:gd name="T1" fmla="*/ 4 h 30"/>
                <a:gd name="T2" fmla="*/ 3 w 47"/>
                <a:gd name="T3" fmla="*/ 30 h 30"/>
                <a:gd name="T4" fmla="*/ 22 w 47"/>
                <a:gd name="T5" fmla="*/ 6 h 30"/>
                <a:gd name="T6" fmla="*/ 47 w 47"/>
                <a:gd name="T7" fmla="*/ 5 h 30"/>
                <a:gd name="T8" fmla="*/ 20 w 47"/>
                <a:gd name="T9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0">
                  <a:moveTo>
                    <a:pt x="20" y="4"/>
                  </a:moveTo>
                  <a:cubicBezTo>
                    <a:pt x="8" y="9"/>
                    <a:pt x="0" y="20"/>
                    <a:pt x="3" y="30"/>
                  </a:cubicBezTo>
                  <a:cubicBezTo>
                    <a:pt x="4" y="20"/>
                    <a:pt x="11" y="10"/>
                    <a:pt x="22" y="6"/>
                  </a:cubicBezTo>
                  <a:cubicBezTo>
                    <a:pt x="30" y="2"/>
                    <a:pt x="39" y="2"/>
                    <a:pt x="47" y="5"/>
                  </a:cubicBezTo>
                  <a:cubicBezTo>
                    <a:pt x="40" y="0"/>
                    <a:pt x="30" y="0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7623176" y="2017713"/>
              <a:ext cx="90488" cy="77788"/>
            </a:xfrm>
            <a:custGeom>
              <a:avLst/>
              <a:gdLst>
                <a:gd name="T0" fmla="*/ 29 w 43"/>
                <a:gd name="T1" fmla="*/ 31 h 37"/>
                <a:gd name="T2" fmla="*/ 37 w 43"/>
                <a:gd name="T3" fmla="*/ 0 h 37"/>
                <a:gd name="T4" fmla="*/ 25 w 43"/>
                <a:gd name="T5" fmla="*/ 27 h 37"/>
                <a:gd name="T6" fmla="*/ 0 w 43"/>
                <a:gd name="T7" fmla="*/ 32 h 37"/>
                <a:gd name="T8" fmla="*/ 29 w 43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7">
                  <a:moveTo>
                    <a:pt x="29" y="31"/>
                  </a:moveTo>
                  <a:cubicBezTo>
                    <a:pt x="40" y="24"/>
                    <a:pt x="43" y="10"/>
                    <a:pt x="37" y="0"/>
                  </a:cubicBezTo>
                  <a:cubicBezTo>
                    <a:pt x="39" y="10"/>
                    <a:pt x="35" y="21"/>
                    <a:pt x="25" y="27"/>
                  </a:cubicBezTo>
                  <a:cubicBezTo>
                    <a:pt x="17" y="32"/>
                    <a:pt x="8" y="34"/>
                    <a:pt x="0" y="32"/>
                  </a:cubicBezTo>
                  <a:cubicBezTo>
                    <a:pt x="9" y="36"/>
                    <a:pt x="21" y="37"/>
                    <a:pt x="29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608888" y="2016126"/>
              <a:ext cx="93663" cy="68263"/>
            </a:xfrm>
            <a:custGeom>
              <a:avLst/>
              <a:gdLst>
                <a:gd name="T0" fmla="*/ 28 w 45"/>
                <a:gd name="T1" fmla="*/ 29 h 33"/>
                <a:gd name="T2" fmla="*/ 41 w 45"/>
                <a:gd name="T3" fmla="*/ 0 h 33"/>
                <a:gd name="T4" fmla="*/ 25 w 45"/>
                <a:gd name="T5" fmla="*/ 25 h 33"/>
                <a:gd name="T6" fmla="*/ 0 w 45"/>
                <a:gd name="T7" fmla="*/ 28 h 33"/>
                <a:gd name="T8" fmla="*/ 28 w 45"/>
                <a:gd name="T9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3">
                  <a:moveTo>
                    <a:pt x="28" y="29"/>
                  </a:moveTo>
                  <a:cubicBezTo>
                    <a:pt x="40" y="23"/>
                    <a:pt x="45" y="10"/>
                    <a:pt x="41" y="0"/>
                  </a:cubicBezTo>
                  <a:cubicBezTo>
                    <a:pt x="42" y="10"/>
                    <a:pt x="36" y="19"/>
                    <a:pt x="25" y="25"/>
                  </a:cubicBezTo>
                  <a:cubicBezTo>
                    <a:pt x="17" y="29"/>
                    <a:pt x="8" y="31"/>
                    <a:pt x="0" y="28"/>
                  </a:cubicBezTo>
                  <a:cubicBezTo>
                    <a:pt x="8" y="33"/>
                    <a:pt x="18" y="33"/>
                    <a:pt x="2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5640388" y="2644776"/>
              <a:ext cx="400050" cy="3698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5656263" y="2652713"/>
              <a:ext cx="339725" cy="180975"/>
            </a:xfrm>
            <a:custGeom>
              <a:avLst/>
              <a:gdLst>
                <a:gd name="T0" fmla="*/ 76 w 163"/>
                <a:gd name="T1" fmla="*/ 5 h 86"/>
                <a:gd name="T2" fmla="*/ 0 w 163"/>
                <a:gd name="T3" fmla="*/ 86 h 86"/>
                <a:gd name="T4" fmla="*/ 83 w 163"/>
                <a:gd name="T5" fmla="*/ 23 h 86"/>
                <a:gd name="T6" fmla="*/ 163 w 163"/>
                <a:gd name="T7" fmla="*/ 40 h 86"/>
                <a:gd name="T8" fmla="*/ 76 w 163"/>
                <a:gd name="T9" fmla="*/ 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86">
                  <a:moveTo>
                    <a:pt x="76" y="5"/>
                  </a:moveTo>
                  <a:cubicBezTo>
                    <a:pt x="32" y="11"/>
                    <a:pt x="0" y="46"/>
                    <a:pt x="0" y="86"/>
                  </a:cubicBezTo>
                  <a:cubicBezTo>
                    <a:pt x="10" y="52"/>
                    <a:pt x="42" y="29"/>
                    <a:pt x="83" y="23"/>
                  </a:cubicBezTo>
                  <a:cubicBezTo>
                    <a:pt x="113" y="19"/>
                    <a:pt x="142" y="23"/>
                    <a:pt x="163" y="40"/>
                  </a:cubicBezTo>
                  <a:cubicBezTo>
                    <a:pt x="144" y="15"/>
                    <a:pt x="111" y="0"/>
                    <a:pt x="7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5638801" y="2624138"/>
              <a:ext cx="341313" cy="166688"/>
            </a:xfrm>
            <a:custGeom>
              <a:avLst/>
              <a:gdLst>
                <a:gd name="T0" fmla="*/ 79 w 163"/>
                <a:gd name="T1" fmla="*/ 5 h 80"/>
                <a:gd name="T2" fmla="*/ 0 w 163"/>
                <a:gd name="T3" fmla="*/ 80 h 80"/>
                <a:gd name="T4" fmla="*/ 83 w 163"/>
                <a:gd name="T5" fmla="*/ 13 h 80"/>
                <a:gd name="T6" fmla="*/ 163 w 163"/>
                <a:gd name="T7" fmla="*/ 35 h 80"/>
                <a:gd name="T8" fmla="*/ 79 w 163"/>
                <a:gd name="T9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80">
                  <a:moveTo>
                    <a:pt x="79" y="5"/>
                  </a:moveTo>
                  <a:cubicBezTo>
                    <a:pt x="35" y="11"/>
                    <a:pt x="0" y="40"/>
                    <a:pt x="0" y="80"/>
                  </a:cubicBezTo>
                  <a:cubicBezTo>
                    <a:pt x="11" y="46"/>
                    <a:pt x="42" y="18"/>
                    <a:pt x="83" y="13"/>
                  </a:cubicBezTo>
                  <a:cubicBezTo>
                    <a:pt x="113" y="9"/>
                    <a:pt x="142" y="17"/>
                    <a:pt x="163" y="35"/>
                  </a:cubicBezTo>
                  <a:cubicBezTo>
                    <a:pt x="145" y="9"/>
                    <a:pt x="114" y="0"/>
                    <a:pt x="7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5735638" y="2827338"/>
              <a:ext cx="327025" cy="234950"/>
            </a:xfrm>
            <a:custGeom>
              <a:avLst/>
              <a:gdLst>
                <a:gd name="T0" fmla="*/ 96 w 157"/>
                <a:gd name="T1" fmla="*/ 101 h 113"/>
                <a:gd name="T2" fmla="*/ 148 w 157"/>
                <a:gd name="T3" fmla="*/ 0 h 113"/>
                <a:gd name="T4" fmla="*/ 84 w 157"/>
                <a:gd name="T5" fmla="*/ 83 h 113"/>
                <a:gd name="T6" fmla="*/ 0 w 157"/>
                <a:gd name="T7" fmla="*/ 79 h 113"/>
                <a:gd name="T8" fmla="*/ 96 w 157"/>
                <a:gd name="T9" fmla="*/ 10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13">
                  <a:moveTo>
                    <a:pt x="96" y="101"/>
                  </a:moveTo>
                  <a:cubicBezTo>
                    <a:pt x="137" y="86"/>
                    <a:pt x="157" y="40"/>
                    <a:pt x="148" y="0"/>
                  </a:cubicBezTo>
                  <a:cubicBezTo>
                    <a:pt x="146" y="36"/>
                    <a:pt x="122" y="70"/>
                    <a:pt x="84" y="83"/>
                  </a:cubicBezTo>
                  <a:cubicBezTo>
                    <a:pt x="55" y="94"/>
                    <a:pt x="25" y="91"/>
                    <a:pt x="0" y="79"/>
                  </a:cubicBezTo>
                  <a:cubicBezTo>
                    <a:pt x="24" y="100"/>
                    <a:pt x="63" y="113"/>
                    <a:pt x="9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5695951" y="2814638"/>
              <a:ext cx="334963" cy="198438"/>
            </a:xfrm>
            <a:custGeom>
              <a:avLst/>
              <a:gdLst>
                <a:gd name="T0" fmla="*/ 90 w 161"/>
                <a:gd name="T1" fmla="*/ 87 h 95"/>
                <a:gd name="T2" fmla="*/ 157 w 161"/>
                <a:gd name="T3" fmla="*/ 0 h 95"/>
                <a:gd name="T4" fmla="*/ 85 w 161"/>
                <a:gd name="T5" fmla="*/ 71 h 95"/>
                <a:gd name="T6" fmla="*/ 0 w 161"/>
                <a:gd name="T7" fmla="*/ 60 h 95"/>
                <a:gd name="T8" fmla="*/ 90 w 161"/>
                <a:gd name="T9" fmla="*/ 8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95">
                  <a:moveTo>
                    <a:pt x="90" y="87"/>
                  </a:moveTo>
                  <a:cubicBezTo>
                    <a:pt x="133" y="78"/>
                    <a:pt x="161" y="40"/>
                    <a:pt x="157" y="0"/>
                  </a:cubicBezTo>
                  <a:cubicBezTo>
                    <a:pt x="150" y="35"/>
                    <a:pt x="125" y="62"/>
                    <a:pt x="85" y="71"/>
                  </a:cubicBezTo>
                  <a:cubicBezTo>
                    <a:pt x="55" y="77"/>
                    <a:pt x="23" y="75"/>
                    <a:pt x="0" y="60"/>
                  </a:cubicBezTo>
                  <a:cubicBezTo>
                    <a:pt x="21" y="84"/>
                    <a:pt x="55" y="95"/>
                    <a:pt x="9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6572251" y="4597401"/>
              <a:ext cx="257175" cy="2555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6583363" y="4602163"/>
              <a:ext cx="217488" cy="125413"/>
            </a:xfrm>
            <a:custGeom>
              <a:avLst/>
              <a:gdLst>
                <a:gd name="T0" fmla="*/ 49 w 104"/>
                <a:gd name="T1" fmla="*/ 4 h 60"/>
                <a:gd name="T2" fmla="*/ 0 w 104"/>
                <a:gd name="T3" fmla="*/ 60 h 60"/>
                <a:gd name="T4" fmla="*/ 53 w 104"/>
                <a:gd name="T5" fmla="*/ 16 h 60"/>
                <a:gd name="T6" fmla="*/ 104 w 104"/>
                <a:gd name="T7" fmla="*/ 28 h 60"/>
                <a:gd name="T8" fmla="*/ 49 w 104"/>
                <a:gd name="T9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60">
                  <a:moveTo>
                    <a:pt x="49" y="4"/>
                  </a:moveTo>
                  <a:cubicBezTo>
                    <a:pt x="20" y="8"/>
                    <a:pt x="0" y="32"/>
                    <a:pt x="0" y="60"/>
                  </a:cubicBezTo>
                  <a:cubicBezTo>
                    <a:pt x="7" y="36"/>
                    <a:pt x="27" y="20"/>
                    <a:pt x="53" y="16"/>
                  </a:cubicBezTo>
                  <a:cubicBezTo>
                    <a:pt x="72" y="13"/>
                    <a:pt x="90" y="16"/>
                    <a:pt x="104" y="28"/>
                  </a:cubicBezTo>
                  <a:cubicBezTo>
                    <a:pt x="92" y="11"/>
                    <a:pt x="71" y="0"/>
                    <a:pt x="4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6572251" y="4584701"/>
              <a:ext cx="217488" cy="114300"/>
            </a:xfrm>
            <a:custGeom>
              <a:avLst/>
              <a:gdLst>
                <a:gd name="T0" fmla="*/ 50 w 104"/>
                <a:gd name="T1" fmla="*/ 3 h 55"/>
                <a:gd name="T2" fmla="*/ 0 w 104"/>
                <a:gd name="T3" fmla="*/ 55 h 55"/>
                <a:gd name="T4" fmla="*/ 53 w 104"/>
                <a:gd name="T5" fmla="*/ 8 h 55"/>
                <a:gd name="T6" fmla="*/ 104 w 104"/>
                <a:gd name="T7" fmla="*/ 23 h 55"/>
                <a:gd name="T8" fmla="*/ 50 w 104"/>
                <a:gd name="T9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55">
                  <a:moveTo>
                    <a:pt x="50" y="3"/>
                  </a:moveTo>
                  <a:cubicBezTo>
                    <a:pt x="22" y="7"/>
                    <a:pt x="0" y="27"/>
                    <a:pt x="0" y="55"/>
                  </a:cubicBezTo>
                  <a:cubicBezTo>
                    <a:pt x="7" y="31"/>
                    <a:pt x="27" y="12"/>
                    <a:pt x="53" y="8"/>
                  </a:cubicBezTo>
                  <a:cubicBezTo>
                    <a:pt x="72" y="5"/>
                    <a:pt x="90" y="11"/>
                    <a:pt x="104" y="23"/>
                  </a:cubicBezTo>
                  <a:cubicBezTo>
                    <a:pt x="92" y="6"/>
                    <a:pt x="73" y="0"/>
                    <a:pt x="5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6634163" y="4724401"/>
              <a:ext cx="209550" cy="160338"/>
            </a:xfrm>
            <a:custGeom>
              <a:avLst/>
              <a:gdLst>
                <a:gd name="T0" fmla="*/ 61 w 101"/>
                <a:gd name="T1" fmla="*/ 69 h 77"/>
                <a:gd name="T2" fmla="*/ 94 w 101"/>
                <a:gd name="T3" fmla="*/ 0 h 77"/>
                <a:gd name="T4" fmla="*/ 54 w 101"/>
                <a:gd name="T5" fmla="*/ 57 h 77"/>
                <a:gd name="T6" fmla="*/ 0 w 101"/>
                <a:gd name="T7" fmla="*/ 54 h 77"/>
                <a:gd name="T8" fmla="*/ 61 w 101"/>
                <a:gd name="T9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77">
                  <a:moveTo>
                    <a:pt x="61" y="69"/>
                  </a:moveTo>
                  <a:cubicBezTo>
                    <a:pt x="88" y="59"/>
                    <a:pt x="101" y="27"/>
                    <a:pt x="94" y="0"/>
                  </a:cubicBezTo>
                  <a:cubicBezTo>
                    <a:pt x="93" y="24"/>
                    <a:pt x="78" y="47"/>
                    <a:pt x="54" y="57"/>
                  </a:cubicBezTo>
                  <a:cubicBezTo>
                    <a:pt x="35" y="64"/>
                    <a:pt x="16" y="62"/>
                    <a:pt x="0" y="54"/>
                  </a:cubicBezTo>
                  <a:cubicBezTo>
                    <a:pt x="16" y="68"/>
                    <a:pt x="40" y="77"/>
                    <a:pt x="61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6608763" y="4713288"/>
              <a:ext cx="214313" cy="138113"/>
            </a:xfrm>
            <a:custGeom>
              <a:avLst/>
              <a:gdLst>
                <a:gd name="T0" fmla="*/ 57 w 103"/>
                <a:gd name="T1" fmla="*/ 60 h 66"/>
                <a:gd name="T2" fmla="*/ 100 w 103"/>
                <a:gd name="T3" fmla="*/ 0 h 66"/>
                <a:gd name="T4" fmla="*/ 54 w 103"/>
                <a:gd name="T5" fmla="*/ 49 h 66"/>
                <a:gd name="T6" fmla="*/ 0 w 103"/>
                <a:gd name="T7" fmla="*/ 42 h 66"/>
                <a:gd name="T8" fmla="*/ 57 w 103"/>
                <a:gd name="T9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6">
                  <a:moveTo>
                    <a:pt x="57" y="60"/>
                  </a:moveTo>
                  <a:cubicBezTo>
                    <a:pt x="85" y="54"/>
                    <a:pt x="103" y="28"/>
                    <a:pt x="100" y="0"/>
                  </a:cubicBezTo>
                  <a:cubicBezTo>
                    <a:pt x="96" y="24"/>
                    <a:pt x="80" y="43"/>
                    <a:pt x="54" y="49"/>
                  </a:cubicBezTo>
                  <a:cubicBezTo>
                    <a:pt x="35" y="54"/>
                    <a:pt x="15" y="52"/>
                    <a:pt x="0" y="42"/>
                  </a:cubicBezTo>
                  <a:cubicBezTo>
                    <a:pt x="13" y="58"/>
                    <a:pt x="35" y="66"/>
                    <a:pt x="57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5751513" y="4765676"/>
              <a:ext cx="196850" cy="195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759451" y="4770438"/>
              <a:ext cx="165100" cy="93663"/>
            </a:xfrm>
            <a:custGeom>
              <a:avLst/>
              <a:gdLst>
                <a:gd name="T0" fmla="*/ 37 w 79"/>
                <a:gd name="T1" fmla="*/ 3 h 45"/>
                <a:gd name="T2" fmla="*/ 0 w 79"/>
                <a:gd name="T3" fmla="*/ 45 h 45"/>
                <a:gd name="T4" fmla="*/ 40 w 79"/>
                <a:gd name="T5" fmla="*/ 12 h 45"/>
                <a:gd name="T6" fmla="*/ 79 w 79"/>
                <a:gd name="T7" fmla="*/ 21 h 45"/>
                <a:gd name="T8" fmla="*/ 37 w 79"/>
                <a:gd name="T9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5">
                  <a:moveTo>
                    <a:pt x="37" y="3"/>
                  </a:moveTo>
                  <a:cubicBezTo>
                    <a:pt x="16" y="6"/>
                    <a:pt x="0" y="24"/>
                    <a:pt x="0" y="45"/>
                  </a:cubicBezTo>
                  <a:cubicBezTo>
                    <a:pt x="5" y="27"/>
                    <a:pt x="21" y="15"/>
                    <a:pt x="40" y="12"/>
                  </a:cubicBezTo>
                  <a:cubicBezTo>
                    <a:pt x="55" y="10"/>
                    <a:pt x="69" y="12"/>
                    <a:pt x="79" y="21"/>
                  </a:cubicBezTo>
                  <a:cubicBezTo>
                    <a:pt x="70" y="8"/>
                    <a:pt x="54" y="0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751513" y="4756151"/>
              <a:ext cx="165100" cy="87313"/>
            </a:xfrm>
            <a:custGeom>
              <a:avLst/>
              <a:gdLst>
                <a:gd name="T0" fmla="*/ 39 w 79"/>
                <a:gd name="T1" fmla="*/ 2 h 42"/>
                <a:gd name="T2" fmla="*/ 0 w 79"/>
                <a:gd name="T3" fmla="*/ 42 h 42"/>
                <a:gd name="T4" fmla="*/ 40 w 79"/>
                <a:gd name="T5" fmla="*/ 6 h 42"/>
                <a:gd name="T6" fmla="*/ 79 w 79"/>
                <a:gd name="T7" fmla="*/ 18 h 42"/>
                <a:gd name="T8" fmla="*/ 39 w 7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2">
                  <a:moveTo>
                    <a:pt x="39" y="2"/>
                  </a:moveTo>
                  <a:cubicBezTo>
                    <a:pt x="17" y="5"/>
                    <a:pt x="0" y="21"/>
                    <a:pt x="0" y="42"/>
                  </a:cubicBezTo>
                  <a:cubicBezTo>
                    <a:pt x="5" y="24"/>
                    <a:pt x="20" y="9"/>
                    <a:pt x="40" y="6"/>
                  </a:cubicBezTo>
                  <a:cubicBezTo>
                    <a:pt x="55" y="4"/>
                    <a:pt x="69" y="9"/>
                    <a:pt x="79" y="18"/>
                  </a:cubicBezTo>
                  <a:cubicBezTo>
                    <a:pt x="70" y="4"/>
                    <a:pt x="55" y="0"/>
                    <a:pt x="3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797551" y="4862513"/>
              <a:ext cx="160338" cy="122238"/>
            </a:xfrm>
            <a:custGeom>
              <a:avLst/>
              <a:gdLst>
                <a:gd name="T0" fmla="*/ 47 w 77"/>
                <a:gd name="T1" fmla="*/ 53 h 59"/>
                <a:gd name="T2" fmla="*/ 72 w 77"/>
                <a:gd name="T3" fmla="*/ 0 h 59"/>
                <a:gd name="T4" fmla="*/ 41 w 77"/>
                <a:gd name="T5" fmla="*/ 43 h 59"/>
                <a:gd name="T6" fmla="*/ 0 w 77"/>
                <a:gd name="T7" fmla="*/ 41 h 59"/>
                <a:gd name="T8" fmla="*/ 47 w 77"/>
                <a:gd name="T9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9">
                  <a:moveTo>
                    <a:pt x="47" y="53"/>
                  </a:moveTo>
                  <a:cubicBezTo>
                    <a:pt x="67" y="45"/>
                    <a:pt x="77" y="20"/>
                    <a:pt x="72" y="0"/>
                  </a:cubicBezTo>
                  <a:cubicBezTo>
                    <a:pt x="71" y="19"/>
                    <a:pt x="60" y="36"/>
                    <a:pt x="41" y="43"/>
                  </a:cubicBezTo>
                  <a:cubicBezTo>
                    <a:pt x="27" y="49"/>
                    <a:pt x="13" y="47"/>
                    <a:pt x="0" y="41"/>
                  </a:cubicBezTo>
                  <a:cubicBezTo>
                    <a:pt x="12" y="52"/>
                    <a:pt x="31" y="59"/>
                    <a:pt x="4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778501" y="4852988"/>
              <a:ext cx="163513" cy="104775"/>
            </a:xfrm>
            <a:custGeom>
              <a:avLst/>
              <a:gdLst>
                <a:gd name="T0" fmla="*/ 44 w 78"/>
                <a:gd name="T1" fmla="*/ 46 h 50"/>
                <a:gd name="T2" fmla="*/ 76 w 78"/>
                <a:gd name="T3" fmla="*/ 0 h 50"/>
                <a:gd name="T4" fmla="*/ 41 w 78"/>
                <a:gd name="T5" fmla="*/ 37 h 50"/>
                <a:gd name="T6" fmla="*/ 0 w 78"/>
                <a:gd name="T7" fmla="*/ 32 h 50"/>
                <a:gd name="T8" fmla="*/ 44 w 78"/>
                <a:gd name="T9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0">
                  <a:moveTo>
                    <a:pt x="44" y="46"/>
                  </a:moveTo>
                  <a:cubicBezTo>
                    <a:pt x="65" y="41"/>
                    <a:pt x="78" y="21"/>
                    <a:pt x="76" y="0"/>
                  </a:cubicBezTo>
                  <a:cubicBezTo>
                    <a:pt x="73" y="19"/>
                    <a:pt x="61" y="33"/>
                    <a:pt x="41" y="37"/>
                  </a:cubicBezTo>
                  <a:cubicBezTo>
                    <a:pt x="27" y="41"/>
                    <a:pt x="11" y="40"/>
                    <a:pt x="0" y="32"/>
                  </a:cubicBezTo>
                  <a:cubicBezTo>
                    <a:pt x="10" y="44"/>
                    <a:pt x="27" y="50"/>
                    <a:pt x="44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6311901" y="4613276"/>
              <a:ext cx="150813" cy="150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6318251" y="4618038"/>
              <a:ext cx="127000" cy="73025"/>
            </a:xfrm>
            <a:custGeom>
              <a:avLst/>
              <a:gdLst>
                <a:gd name="T0" fmla="*/ 28 w 61"/>
                <a:gd name="T1" fmla="*/ 2 h 35"/>
                <a:gd name="T2" fmla="*/ 0 w 61"/>
                <a:gd name="T3" fmla="*/ 35 h 35"/>
                <a:gd name="T4" fmla="*/ 31 w 61"/>
                <a:gd name="T5" fmla="*/ 9 h 35"/>
                <a:gd name="T6" fmla="*/ 61 w 61"/>
                <a:gd name="T7" fmla="*/ 16 h 35"/>
                <a:gd name="T8" fmla="*/ 28 w 61"/>
                <a:gd name="T9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5">
                  <a:moveTo>
                    <a:pt x="28" y="2"/>
                  </a:moveTo>
                  <a:cubicBezTo>
                    <a:pt x="12" y="4"/>
                    <a:pt x="0" y="18"/>
                    <a:pt x="0" y="35"/>
                  </a:cubicBezTo>
                  <a:cubicBezTo>
                    <a:pt x="4" y="21"/>
                    <a:pt x="16" y="11"/>
                    <a:pt x="31" y="9"/>
                  </a:cubicBezTo>
                  <a:cubicBezTo>
                    <a:pt x="42" y="7"/>
                    <a:pt x="53" y="9"/>
                    <a:pt x="61" y="16"/>
                  </a:cubicBezTo>
                  <a:cubicBezTo>
                    <a:pt x="54" y="6"/>
                    <a:pt x="42" y="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6311901" y="4605338"/>
              <a:ext cx="127000" cy="68263"/>
            </a:xfrm>
            <a:custGeom>
              <a:avLst/>
              <a:gdLst>
                <a:gd name="T0" fmla="*/ 30 w 61"/>
                <a:gd name="T1" fmla="*/ 2 h 33"/>
                <a:gd name="T2" fmla="*/ 0 w 61"/>
                <a:gd name="T3" fmla="*/ 33 h 33"/>
                <a:gd name="T4" fmla="*/ 31 w 61"/>
                <a:gd name="T5" fmla="*/ 5 h 33"/>
                <a:gd name="T6" fmla="*/ 61 w 61"/>
                <a:gd name="T7" fmla="*/ 14 h 33"/>
                <a:gd name="T8" fmla="*/ 30 w 6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3">
                  <a:moveTo>
                    <a:pt x="30" y="2"/>
                  </a:moveTo>
                  <a:cubicBezTo>
                    <a:pt x="13" y="4"/>
                    <a:pt x="0" y="16"/>
                    <a:pt x="0" y="33"/>
                  </a:cubicBezTo>
                  <a:cubicBezTo>
                    <a:pt x="4" y="18"/>
                    <a:pt x="15" y="7"/>
                    <a:pt x="31" y="5"/>
                  </a:cubicBezTo>
                  <a:cubicBezTo>
                    <a:pt x="42" y="3"/>
                    <a:pt x="53" y="7"/>
                    <a:pt x="61" y="14"/>
                  </a:cubicBezTo>
                  <a:cubicBezTo>
                    <a:pt x="54" y="4"/>
                    <a:pt x="43" y="0"/>
                    <a:pt x="3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6346826" y="4686301"/>
              <a:ext cx="123825" cy="96838"/>
            </a:xfrm>
            <a:custGeom>
              <a:avLst/>
              <a:gdLst>
                <a:gd name="T0" fmla="*/ 36 w 59"/>
                <a:gd name="T1" fmla="*/ 42 h 46"/>
                <a:gd name="T2" fmla="*/ 56 w 59"/>
                <a:gd name="T3" fmla="*/ 0 h 46"/>
                <a:gd name="T4" fmla="*/ 32 w 59"/>
                <a:gd name="T5" fmla="*/ 34 h 46"/>
                <a:gd name="T6" fmla="*/ 0 w 59"/>
                <a:gd name="T7" fmla="*/ 32 h 46"/>
                <a:gd name="T8" fmla="*/ 36 w 59"/>
                <a:gd name="T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46">
                  <a:moveTo>
                    <a:pt x="36" y="42"/>
                  </a:moveTo>
                  <a:cubicBezTo>
                    <a:pt x="52" y="35"/>
                    <a:pt x="59" y="16"/>
                    <a:pt x="56" y="0"/>
                  </a:cubicBezTo>
                  <a:cubicBezTo>
                    <a:pt x="55" y="15"/>
                    <a:pt x="46" y="29"/>
                    <a:pt x="32" y="34"/>
                  </a:cubicBezTo>
                  <a:cubicBezTo>
                    <a:pt x="21" y="38"/>
                    <a:pt x="9" y="37"/>
                    <a:pt x="0" y="32"/>
                  </a:cubicBezTo>
                  <a:cubicBezTo>
                    <a:pt x="9" y="41"/>
                    <a:pt x="24" y="46"/>
                    <a:pt x="3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6332538" y="4681538"/>
              <a:ext cx="127000" cy="82550"/>
            </a:xfrm>
            <a:custGeom>
              <a:avLst/>
              <a:gdLst>
                <a:gd name="T0" fmla="*/ 34 w 61"/>
                <a:gd name="T1" fmla="*/ 36 h 39"/>
                <a:gd name="T2" fmla="*/ 59 w 61"/>
                <a:gd name="T3" fmla="*/ 0 h 39"/>
                <a:gd name="T4" fmla="*/ 32 w 61"/>
                <a:gd name="T5" fmla="*/ 29 h 39"/>
                <a:gd name="T6" fmla="*/ 0 w 61"/>
                <a:gd name="T7" fmla="*/ 24 h 39"/>
                <a:gd name="T8" fmla="*/ 34 w 61"/>
                <a:gd name="T9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9">
                  <a:moveTo>
                    <a:pt x="34" y="36"/>
                  </a:moveTo>
                  <a:cubicBezTo>
                    <a:pt x="50" y="31"/>
                    <a:pt x="61" y="16"/>
                    <a:pt x="59" y="0"/>
                  </a:cubicBezTo>
                  <a:cubicBezTo>
                    <a:pt x="57" y="14"/>
                    <a:pt x="47" y="25"/>
                    <a:pt x="32" y="29"/>
                  </a:cubicBezTo>
                  <a:cubicBezTo>
                    <a:pt x="21" y="31"/>
                    <a:pt x="8" y="30"/>
                    <a:pt x="0" y="24"/>
                  </a:cubicBezTo>
                  <a:cubicBezTo>
                    <a:pt x="8" y="34"/>
                    <a:pt x="21" y="39"/>
                    <a:pt x="3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7454901" y="4743451"/>
              <a:ext cx="357188" cy="304800"/>
            </a:xfrm>
            <a:custGeom>
              <a:avLst/>
              <a:gdLst>
                <a:gd name="T0" fmla="*/ 161 w 171"/>
                <a:gd name="T1" fmla="*/ 50 h 146"/>
                <a:gd name="T2" fmla="*/ 103 w 171"/>
                <a:gd name="T3" fmla="*/ 133 h 146"/>
                <a:gd name="T4" fmla="*/ 10 w 171"/>
                <a:gd name="T5" fmla="*/ 96 h 146"/>
                <a:gd name="T6" fmla="*/ 67 w 171"/>
                <a:gd name="T7" fmla="*/ 13 h 146"/>
                <a:gd name="T8" fmla="*/ 161 w 171"/>
                <a:gd name="T9" fmla="*/ 5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46">
                  <a:moveTo>
                    <a:pt x="161" y="50"/>
                  </a:moveTo>
                  <a:cubicBezTo>
                    <a:pt x="171" y="84"/>
                    <a:pt x="145" y="121"/>
                    <a:pt x="103" y="133"/>
                  </a:cubicBezTo>
                  <a:cubicBezTo>
                    <a:pt x="62" y="146"/>
                    <a:pt x="20" y="129"/>
                    <a:pt x="10" y="96"/>
                  </a:cubicBezTo>
                  <a:cubicBezTo>
                    <a:pt x="0" y="62"/>
                    <a:pt x="26" y="25"/>
                    <a:pt x="67" y="13"/>
                  </a:cubicBezTo>
                  <a:cubicBezTo>
                    <a:pt x="109" y="0"/>
                    <a:pt x="151" y="17"/>
                    <a:pt x="161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7470776" y="4764088"/>
              <a:ext cx="265113" cy="177800"/>
            </a:xfrm>
            <a:custGeom>
              <a:avLst/>
              <a:gdLst>
                <a:gd name="T0" fmla="*/ 52 w 127"/>
                <a:gd name="T1" fmla="*/ 12 h 85"/>
                <a:gd name="T2" fmla="*/ 8 w 127"/>
                <a:gd name="T3" fmla="*/ 85 h 85"/>
                <a:gd name="T4" fmla="*/ 61 w 127"/>
                <a:gd name="T5" fmla="*/ 22 h 85"/>
                <a:gd name="T6" fmla="*/ 127 w 127"/>
                <a:gd name="T7" fmla="*/ 15 h 85"/>
                <a:gd name="T8" fmla="*/ 52 w 127"/>
                <a:gd name="T9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5">
                  <a:moveTo>
                    <a:pt x="52" y="12"/>
                  </a:moveTo>
                  <a:cubicBezTo>
                    <a:pt x="18" y="26"/>
                    <a:pt x="0" y="58"/>
                    <a:pt x="8" y="85"/>
                  </a:cubicBezTo>
                  <a:cubicBezTo>
                    <a:pt x="9" y="59"/>
                    <a:pt x="30" y="36"/>
                    <a:pt x="61" y="22"/>
                  </a:cubicBezTo>
                  <a:cubicBezTo>
                    <a:pt x="84" y="13"/>
                    <a:pt x="107" y="9"/>
                    <a:pt x="127" y="15"/>
                  </a:cubicBezTo>
                  <a:cubicBezTo>
                    <a:pt x="107" y="3"/>
                    <a:pt x="78" y="0"/>
                    <a:pt x="5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7450138" y="4745038"/>
              <a:ext cx="265113" cy="171450"/>
            </a:xfrm>
            <a:custGeom>
              <a:avLst/>
              <a:gdLst>
                <a:gd name="T0" fmla="*/ 55 w 127"/>
                <a:gd name="T1" fmla="*/ 12 h 82"/>
                <a:gd name="T2" fmla="*/ 8 w 127"/>
                <a:gd name="T3" fmla="*/ 82 h 82"/>
                <a:gd name="T4" fmla="*/ 59 w 127"/>
                <a:gd name="T5" fmla="*/ 17 h 82"/>
                <a:gd name="T6" fmla="*/ 127 w 127"/>
                <a:gd name="T7" fmla="*/ 13 h 82"/>
                <a:gd name="T8" fmla="*/ 55 w 127"/>
                <a:gd name="T9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2">
                  <a:moveTo>
                    <a:pt x="55" y="12"/>
                  </a:moveTo>
                  <a:cubicBezTo>
                    <a:pt x="21" y="27"/>
                    <a:pt x="0" y="55"/>
                    <a:pt x="8" y="82"/>
                  </a:cubicBezTo>
                  <a:cubicBezTo>
                    <a:pt x="9" y="56"/>
                    <a:pt x="28" y="30"/>
                    <a:pt x="59" y="17"/>
                  </a:cubicBezTo>
                  <a:cubicBezTo>
                    <a:pt x="82" y="7"/>
                    <a:pt x="107" y="6"/>
                    <a:pt x="127" y="13"/>
                  </a:cubicBezTo>
                  <a:cubicBezTo>
                    <a:pt x="107" y="0"/>
                    <a:pt x="81" y="1"/>
                    <a:pt x="5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7581901" y="4845051"/>
              <a:ext cx="242888" cy="203200"/>
            </a:xfrm>
            <a:custGeom>
              <a:avLst/>
              <a:gdLst>
                <a:gd name="T0" fmla="*/ 80 w 116"/>
                <a:gd name="T1" fmla="*/ 81 h 97"/>
                <a:gd name="T2" fmla="*/ 101 w 116"/>
                <a:gd name="T3" fmla="*/ 0 h 97"/>
                <a:gd name="T4" fmla="*/ 67 w 116"/>
                <a:gd name="T5" fmla="*/ 72 h 97"/>
                <a:gd name="T6" fmla="*/ 0 w 116"/>
                <a:gd name="T7" fmla="*/ 88 h 97"/>
                <a:gd name="T8" fmla="*/ 80 w 116"/>
                <a:gd name="T9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7">
                  <a:moveTo>
                    <a:pt x="80" y="81"/>
                  </a:moveTo>
                  <a:cubicBezTo>
                    <a:pt x="110" y="61"/>
                    <a:pt x="116" y="25"/>
                    <a:pt x="101" y="0"/>
                  </a:cubicBezTo>
                  <a:cubicBezTo>
                    <a:pt x="107" y="25"/>
                    <a:pt x="94" y="53"/>
                    <a:pt x="67" y="72"/>
                  </a:cubicBezTo>
                  <a:cubicBezTo>
                    <a:pt x="47" y="85"/>
                    <a:pt x="22" y="91"/>
                    <a:pt x="0" y="88"/>
                  </a:cubicBezTo>
                  <a:cubicBezTo>
                    <a:pt x="23" y="97"/>
                    <a:pt x="57" y="96"/>
                    <a:pt x="8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7540626" y="4841876"/>
              <a:ext cx="257175" cy="185738"/>
            </a:xfrm>
            <a:custGeom>
              <a:avLst/>
              <a:gdLst>
                <a:gd name="T0" fmla="*/ 76 w 123"/>
                <a:gd name="T1" fmla="*/ 75 h 89"/>
                <a:gd name="T2" fmla="*/ 111 w 123"/>
                <a:gd name="T3" fmla="*/ 0 h 89"/>
                <a:gd name="T4" fmla="*/ 69 w 123"/>
                <a:gd name="T5" fmla="*/ 65 h 89"/>
                <a:gd name="T6" fmla="*/ 0 w 123"/>
                <a:gd name="T7" fmla="*/ 78 h 89"/>
                <a:gd name="T8" fmla="*/ 76 w 123"/>
                <a:gd name="T9" fmla="*/ 7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89">
                  <a:moveTo>
                    <a:pt x="76" y="75"/>
                  </a:moveTo>
                  <a:cubicBezTo>
                    <a:pt x="108" y="58"/>
                    <a:pt x="123" y="26"/>
                    <a:pt x="111" y="0"/>
                  </a:cubicBezTo>
                  <a:cubicBezTo>
                    <a:pt x="114" y="26"/>
                    <a:pt x="99" y="49"/>
                    <a:pt x="69" y="65"/>
                  </a:cubicBezTo>
                  <a:cubicBezTo>
                    <a:pt x="47" y="77"/>
                    <a:pt x="21" y="83"/>
                    <a:pt x="0" y="78"/>
                  </a:cubicBezTo>
                  <a:cubicBezTo>
                    <a:pt x="21" y="89"/>
                    <a:pt x="51" y="89"/>
                    <a:pt x="76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8261351" y="2668588"/>
              <a:ext cx="319088" cy="404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8274051" y="2678113"/>
              <a:ext cx="271463" cy="196850"/>
            </a:xfrm>
            <a:custGeom>
              <a:avLst/>
              <a:gdLst>
                <a:gd name="T0" fmla="*/ 61 w 130"/>
                <a:gd name="T1" fmla="*/ 5 h 94"/>
                <a:gd name="T2" fmla="*/ 0 w 130"/>
                <a:gd name="T3" fmla="*/ 94 h 94"/>
                <a:gd name="T4" fmla="*/ 66 w 130"/>
                <a:gd name="T5" fmla="*/ 25 h 94"/>
                <a:gd name="T6" fmla="*/ 130 w 130"/>
                <a:gd name="T7" fmla="*/ 44 h 94"/>
                <a:gd name="T8" fmla="*/ 61 w 130"/>
                <a:gd name="T9" fmla="*/ 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94">
                  <a:moveTo>
                    <a:pt x="61" y="5"/>
                  </a:moveTo>
                  <a:cubicBezTo>
                    <a:pt x="26" y="11"/>
                    <a:pt x="0" y="50"/>
                    <a:pt x="0" y="94"/>
                  </a:cubicBezTo>
                  <a:cubicBezTo>
                    <a:pt x="8" y="56"/>
                    <a:pt x="34" y="31"/>
                    <a:pt x="66" y="25"/>
                  </a:cubicBezTo>
                  <a:cubicBezTo>
                    <a:pt x="90" y="20"/>
                    <a:pt x="113" y="25"/>
                    <a:pt x="130" y="44"/>
                  </a:cubicBezTo>
                  <a:cubicBezTo>
                    <a:pt x="115" y="16"/>
                    <a:pt x="89" y="0"/>
                    <a:pt x="6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8261351" y="2644776"/>
              <a:ext cx="271463" cy="184150"/>
            </a:xfrm>
            <a:custGeom>
              <a:avLst/>
              <a:gdLst>
                <a:gd name="T0" fmla="*/ 63 w 130"/>
                <a:gd name="T1" fmla="*/ 5 h 88"/>
                <a:gd name="T2" fmla="*/ 0 w 130"/>
                <a:gd name="T3" fmla="*/ 88 h 88"/>
                <a:gd name="T4" fmla="*/ 66 w 130"/>
                <a:gd name="T5" fmla="*/ 14 h 88"/>
                <a:gd name="T6" fmla="*/ 130 w 130"/>
                <a:gd name="T7" fmla="*/ 38 h 88"/>
                <a:gd name="T8" fmla="*/ 63 w 130"/>
                <a:gd name="T9" fmla="*/ 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88">
                  <a:moveTo>
                    <a:pt x="63" y="5"/>
                  </a:moveTo>
                  <a:cubicBezTo>
                    <a:pt x="28" y="12"/>
                    <a:pt x="0" y="44"/>
                    <a:pt x="0" y="88"/>
                  </a:cubicBezTo>
                  <a:cubicBezTo>
                    <a:pt x="8" y="50"/>
                    <a:pt x="33" y="20"/>
                    <a:pt x="66" y="14"/>
                  </a:cubicBezTo>
                  <a:cubicBezTo>
                    <a:pt x="90" y="9"/>
                    <a:pt x="113" y="19"/>
                    <a:pt x="130" y="38"/>
                  </a:cubicBezTo>
                  <a:cubicBezTo>
                    <a:pt x="115" y="10"/>
                    <a:pt x="91" y="0"/>
                    <a:pt x="6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8335963" y="2868613"/>
              <a:ext cx="263525" cy="257175"/>
            </a:xfrm>
            <a:custGeom>
              <a:avLst/>
              <a:gdLst>
                <a:gd name="T0" fmla="*/ 77 w 126"/>
                <a:gd name="T1" fmla="*/ 110 h 123"/>
                <a:gd name="T2" fmla="*/ 118 w 126"/>
                <a:gd name="T3" fmla="*/ 0 h 123"/>
                <a:gd name="T4" fmla="*/ 67 w 126"/>
                <a:gd name="T5" fmla="*/ 91 h 123"/>
                <a:gd name="T6" fmla="*/ 0 w 126"/>
                <a:gd name="T7" fmla="*/ 85 h 123"/>
                <a:gd name="T8" fmla="*/ 77 w 126"/>
                <a:gd name="T9" fmla="*/ 11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3">
                  <a:moveTo>
                    <a:pt x="77" y="110"/>
                  </a:moveTo>
                  <a:cubicBezTo>
                    <a:pt x="110" y="94"/>
                    <a:pt x="126" y="43"/>
                    <a:pt x="118" y="0"/>
                  </a:cubicBezTo>
                  <a:cubicBezTo>
                    <a:pt x="117" y="39"/>
                    <a:pt x="98" y="76"/>
                    <a:pt x="67" y="91"/>
                  </a:cubicBezTo>
                  <a:cubicBezTo>
                    <a:pt x="44" y="102"/>
                    <a:pt x="20" y="99"/>
                    <a:pt x="0" y="85"/>
                  </a:cubicBezTo>
                  <a:cubicBezTo>
                    <a:pt x="20" y="108"/>
                    <a:pt x="50" y="123"/>
                    <a:pt x="77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8304213" y="2852738"/>
              <a:ext cx="268288" cy="219075"/>
            </a:xfrm>
            <a:custGeom>
              <a:avLst/>
              <a:gdLst>
                <a:gd name="T0" fmla="*/ 72 w 128"/>
                <a:gd name="T1" fmla="*/ 96 h 105"/>
                <a:gd name="T2" fmla="*/ 125 w 128"/>
                <a:gd name="T3" fmla="*/ 0 h 105"/>
                <a:gd name="T4" fmla="*/ 68 w 128"/>
                <a:gd name="T5" fmla="*/ 78 h 105"/>
                <a:gd name="T6" fmla="*/ 0 w 128"/>
                <a:gd name="T7" fmla="*/ 66 h 105"/>
                <a:gd name="T8" fmla="*/ 72 w 128"/>
                <a:gd name="T9" fmla="*/ 9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05">
                  <a:moveTo>
                    <a:pt x="72" y="96"/>
                  </a:moveTo>
                  <a:cubicBezTo>
                    <a:pt x="106" y="86"/>
                    <a:pt x="128" y="44"/>
                    <a:pt x="125" y="0"/>
                  </a:cubicBezTo>
                  <a:cubicBezTo>
                    <a:pt x="120" y="39"/>
                    <a:pt x="99" y="68"/>
                    <a:pt x="68" y="78"/>
                  </a:cubicBezTo>
                  <a:cubicBezTo>
                    <a:pt x="44" y="85"/>
                    <a:pt x="18" y="83"/>
                    <a:pt x="0" y="66"/>
                  </a:cubicBezTo>
                  <a:cubicBezTo>
                    <a:pt x="17" y="92"/>
                    <a:pt x="44" y="105"/>
                    <a:pt x="7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6273801" y="3178176"/>
              <a:ext cx="298450" cy="269875"/>
            </a:xfrm>
            <a:custGeom>
              <a:avLst/>
              <a:gdLst>
                <a:gd name="T0" fmla="*/ 49 w 143"/>
                <a:gd name="T1" fmla="*/ 22 h 129"/>
                <a:gd name="T2" fmla="*/ 19 w 143"/>
                <a:gd name="T3" fmla="*/ 129 h 129"/>
                <a:gd name="T4" fmla="*/ 64 w 143"/>
                <a:gd name="T5" fmla="*/ 35 h 129"/>
                <a:gd name="T6" fmla="*/ 143 w 143"/>
                <a:gd name="T7" fmla="*/ 14 h 129"/>
                <a:gd name="T8" fmla="*/ 49 w 143"/>
                <a:gd name="T9" fmla="*/ 2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29">
                  <a:moveTo>
                    <a:pt x="49" y="22"/>
                  </a:moveTo>
                  <a:cubicBezTo>
                    <a:pt x="13" y="47"/>
                    <a:pt x="0" y="93"/>
                    <a:pt x="19" y="129"/>
                  </a:cubicBezTo>
                  <a:cubicBezTo>
                    <a:pt x="12" y="94"/>
                    <a:pt x="30" y="58"/>
                    <a:pt x="64" y="35"/>
                  </a:cubicBezTo>
                  <a:cubicBezTo>
                    <a:pt x="89" y="18"/>
                    <a:pt x="116" y="9"/>
                    <a:pt x="143" y="14"/>
                  </a:cubicBezTo>
                  <a:cubicBezTo>
                    <a:pt x="115" y="0"/>
                    <a:pt x="78" y="2"/>
                    <a:pt x="4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6246813" y="3148013"/>
              <a:ext cx="325438" cy="227013"/>
            </a:xfrm>
            <a:custGeom>
              <a:avLst/>
              <a:gdLst>
                <a:gd name="T0" fmla="*/ 67 w 156"/>
                <a:gd name="T1" fmla="*/ 14 h 108"/>
                <a:gd name="T2" fmla="*/ 11 w 156"/>
                <a:gd name="T3" fmla="*/ 108 h 108"/>
                <a:gd name="T4" fmla="*/ 72 w 156"/>
                <a:gd name="T5" fmla="*/ 21 h 108"/>
                <a:gd name="T6" fmla="*/ 156 w 156"/>
                <a:gd name="T7" fmla="*/ 21 h 108"/>
                <a:gd name="T8" fmla="*/ 67 w 156"/>
                <a:gd name="T9" fmla="*/ 1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08">
                  <a:moveTo>
                    <a:pt x="67" y="14"/>
                  </a:moveTo>
                  <a:cubicBezTo>
                    <a:pt x="26" y="31"/>
                    <a:pt x="0" y="69"/>
                    <a:pt x="11" y="108"/>
                  </a:cubicBezTo>
                  <a:cubicBezTo>
                    <a:pt x="11" y="72"/>
                    <a:pt x="34" y="37"/>
                    <a:pt x="72" y="21"/>
                  </a:cubicBezTo>
                  <a:cubicBezTo>
                    <a:pt x="100" y="9"/>
                    <a:pt x="131" y="10"/>
                    <a:pt x="156" y="21"/>
                  </a:cubicBezTo>
                  <a:cubicBezTo>
                    <a:pt x="131" y="1"/>
                    <a:pt x="99" y="0"/>
                    <a:pt x="6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876092" y="4718721"/>
            <a:ext cx="892896" cy="2003621"/>
            <a:chOff x="2284413" y="412750"/>
            <a:chExt cx="2824162" cy="6337301"/>
          </a:xfrm>
        </p:grpSpPr>
        <p:grpSp>
          <p:nvGrpSpPr>
            <p:cNvPr id="139" name="Group 138"/>
            <p:cNvGrpSpPr/>
            <p:nvPr/>
          </p:nvGrpSpPr>
          <p:grpSpPr>
            <a:xfrm>
              <a:off x="2971800" y="4267201"/>
              <a:ext cx="1501776" cy="2482850"/>
              <a:chOff x="6661150" y="2820988"/>
              <a:chExt cx="1501776" cy="2482850"/>
            </a:xfrm>
          </p:grpSpPr>
          <p:sp>
            <p:nvSpPr>
              <p:cNvPr id="136" name="Freeform 133"/>
              <p:cNvSpPr>
                <a:spLocks/>
              </p:cNvSpPr>
              <p:nvPr/>
            </p:nvSpPr>
            <p:spPr bwMode="auto">
              <a:xfrm>
                <a:off x="6661150" y="2820988"/>
                <a:ext cx="1501776" cy="2482850"/>
              </a:xfrm>
              <a:custGeom>
                <a:avLst/>
                <a:gdLst>
                  <a:gd name="T0" fmla="*/ 2 w 397"/>
                  <a:gd name="T1" fmla="*/ 268 h 659"/>
                  <a:gd name="T2" fmla="*/ 0 w 397"/>
                  <a:gd name="T3" fmla="*/ 268 h 659"/>
                  <a:gd name="T4" fmla="*/ 0 w 397"/>
                  <a:gd name="T5" fmla="*/ 268 h 659"/>
                  <a:gd name="T6" fmla="*/ 3 w 397"/>
                  <a:gd name="T7" fmla="*/ 271 h 659"/>
                  <a:gd name="T8" fmla="*/ 4 w 397"/>
                  <a:gd name="T9" fmla="*/ 282 h 659"/>
                  <a:gd name="T10" fmla="*/ 5 w 397"/>
                  <a:gd name="T11" fmla="*/ 284 h 659"/>
                  <a:gd name="T12" fmla="*/ 48 w 397"/>
                  <a:gd name="T13" fmla="*/ 418 h 659"/>
                  <a:gd name="T14" fmla="*/ 92 w 397"/>
                  <a:gd name="T15" fmla="*/ 290 h 659"/>
                  <a:gd name="T16" fmla="*/ 172 w 397"/>
                  <a:gd name="T17" fmla="*/ 441 h 659"/>
                  <a:gd name="T18" fmla="*/ 145 w 397"/>
                  <a:gd name="T19" fmla="*/ 564 h 659"/>
                  <a:gd name="T20" fmla="*/ 201 w 397"/>
                  <a:gd name="T21" fmla="*/ 659 h 659"/>
                  <a:gd name="T22" fmla="*/ 172 w 397"/>
                  <a:gd name="T23" fmla="*/ 604 h 659"/>
                  <a:gd name="T24" fmla="*/ 182 w 397"/>
                  <a:gd name="T25" fmla="*/ 528 h 659"/>
                  <a:gd name="T26" fmla="*/ 229 w 397"/>
                  <a:gd name="T27" fmla="*/ 462 h 659"/>
                  <a:gd name="T28" fmla="*/ 272 w 397"/>
                  <a:gd name="T29" fmla="*/ 386 h 659"/>
                  <a:gd name="T30" fmla="*/ 280 w 397"/>
                  <a:gd name="T31" fmla="*/ 362 h 659"/>
                  <a:gd name="T32" fmla="*/ 307 w 397"/>
                  <a:gd name="T33" fmla="*/ 484 h 659"/>
                  <a:gd name="T34" fmla="*/ 325 w 397"/>
                  <a:gd name="T35" fmla="*/ 406 h 659"/>
                  <a:gd name="T36" fmla="*/ 370 w 397"/>
                  <a:gd name="T37" fmla="*/ 198 h 659"/>
                  <a:gd name="T38" fmla="*/ 189 w 397"/>
                  <a:gd name="T39" fmla="*/ 0 h 659"/>
                  <a:gd name="T40" fmla="*/ 3 w 397"/>
                  <a:gd name="T41" fmla="*/ 254 h 659"/>
                  <a:gd name="T42" fmla="*/ 2 w 397"/>
                  <a:gd name="T43" fmla="*/ 268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97" h="659">
                    <a:moveTo>
                      <a:pt x="2" y="268"/>
                    </a:moveTo>
                    <a:cubicBezTo>
                      <a:pt x="2" y="267"/>
                      <a:pt x="0" y="264"/>
                      <a:pt x="0" y="268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0" y="269"/>
                      <a:pt x="2" y="270"/>
                      <a:pt x="3" y="271"/>
                    </a:cubicBezTo>
                    <a:cubicBezTo>
                      <a:pt x="3" y="275"/>
                      <a:pt x="4" y="278"/>
                      <a:pt x="4" y="282"/>
                    </a:cubicBezTo>
                    <a:cubicBezTo>
                      <a:pt x="5" y="283"/>
                      <a:pt x="5" y="283"/>
                      <a:pt x="5" y="284"/>
                    </a:cubicBezTo>
                    <a:cubicBezTo>
                      <a:pt x="10" y="335"/>
                      <a:pt x="25" y="381"/>
                      <a:pt x="48" y="418"/>
                    </a:cubicBezTo>
                    <a:cubicBezTo>
                      <a:pt x="23" y="377"/>
                      <a:pt x="37" y="299"/>
                      <a:pt x="92" y="290"/>
                    </a:cubicBezTo>
                    <a:cubicBezTo>
                      <a:pt x="158" y="280"/>
                      <a:pt x="169" y="399"/>
                      <a:pt x="172" y="441"/>
                    </a:cubicBezTo>
                    <a:cubicBezTo>
                      <a:pt x="174" y="484"/>
                      <a:pt x="145" y="521"/>
                      <a:pt x="145" y="564"/>
                    </a:cubicBezTo>
                    <a:cubicBezTo>
                      <a:pt x="145" y="613"/>
                      <a:pt x="170" y="653"/>
                      <a:pt x="201" y="659"/>
                    </a:cubicBezTo>
                    <a:cubicBezTo>
                      <a:pt x="187" y="656"/>
                      <a:pt x="174" y="616"/>
                      <a:pt x="172" y="604"/>
                    </a:cubicBezTo>
                    <a:cubicBezTo>
                      <a:pt x="168" y="580"/>
                      <a:pt x="175" y="551"/>
                      <a:pt x="182" y="528"/>
                    </a:cubicBezTo>
                    <a:cubicBezTo>
                      <a:pt x="190" y="501"/>
                      <a:pt x="211" y="483"/>
                      <a:pt x="229" y="462"/>
                    </a:cubicBezTo>
                    <a:cubicBezTo>
                      <a:pt x="247" y="440"/>
                      <a:pt x="262" y="414"/>
                      <a:pt x="272" y="386"/>
                    </a:cubicBezTo>
                    <a:cubicBezTo>
                      <a:pt x="275" y="378"/>
                      <a:pt x="278" y="370"/>
                      <a:pt x="280" y="362"/>
                    </a:cubicBezTo>
                    <a:cubicBezTo>
                      <a:pt x="284" y="420"/>
                      <a:pt x="307" y="484"/>
                      <a:pt x="307" y="484"/>
                    </a:cubicBezTo>
                    <a:cubicBezTo>
                      <a:pt x="299" y="437"/>
                      <a:pt x="325" y="406"/>
                      <a:pt x="325" y="406"/>
                    </a:cubicBezTo>
                    <a:cubicBezTo>
                      <a:pt x="397" y="291"/>
                      <a:pt x="370" y="198"/>
                      <a:pt x="370" y="198"/>
                    </a:cubicBezTo>
                    <a:cubicBezTo>
                      <a:pt x="351" y="85"/>
                      <a:pt x="277" y="0"/>
                      <a:pt x="189" y="0"/>
                    </a:cubicBezTo>
                    <a:cubicBezTo>
                      <a:pt x="87" y="0"/>
                      <a:pt x="3" y="114"/>
                      <a:pt x="3" y="254"/>
                    </a:cubicBezTo>
                    <a:cubicBezTo>
                      <a:pt x="3" y="258"/>
                      <a:pt x="2" y="263"/>
                      <a:pt x="2" y="268"/>
                    </a:cubicBezTo>
                    <a:close/>
                  </a:path>
                </a:pathLst>
              </a:custGeom>
              <a:solidFill>
                <a:srgbClr val="F15A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7" name="Freeform 134"/>
              <p:cNvSpPr>
                <a:spLocks/>
              </p:cNvSpPr>
              <p:nvPr/>
            </p:nvSpPr>
            <p:spPr bwMode="auto">
              <a:xfrm>
                <a:off x="6794500" y="2892426"/>
                <a:ext cx="1223963" cy="1563688"/>
              </a:xfrm>
              <a:custGeom>
                <a:avLst/>
                <a:gdLst>
                  <a:gd name="T0" fmla="*/ 154 w 324"/>
                  <a:gd name="T1" fmla="*/ 0 h 415"/>
                  <a:gd name="T2" fmla="*/ 304 w 324"/>
                  <a:gd name="T3" fmla="*/ 172 h 415"/>
                  <a:gd name="T4" fmla="*/ 305 w 324"/>
                  <a:gd name="T5" fmla="*/ 174 h 415"/>
                  <a:gd name="T6" fmla="*/ 305 w 324"/>
                  <a:gd name="T7" fmla="*/ 176 h 415"/>
                  <a:gd name="T8" fmla="*/ 276 w 324"/>
                  <a:gd name="T9" fmla="*/ 338 h 415"/>
                  <a:gd name="T10" fmla="*/ 255 w 324"/>
                  <a:gd name="T11" fmla="*/ 261 h 415"/>
                  <a:gd name="T12" fmla="*/ 230 w 324"/>
                  <a:gd name="T13" fmla="*/ 302 h 415"/>
                  <a:gd name="T14" fmla="*/ 170 w 324"/>
                  <a:gd name="T15" fmla="*/ 412 h 415"/>
                  <a:gd name="T16" fmla="*/ 167 w 324"/>
                  <a:gd name="T17" fmla="*/ 415 h 415"/>
                  <a:gd name="T18" fmla="*/ 167 w 324"/>
                  <a:gd name="T19" fmla="*/ 409 h 415"/>
                  <a:gd name="T20" fmla="*/ 65 w 324"/>
                  <a:gd name="T21" fmla="*/ 228 h 415"/>
                  <a:gd name="T22" fmla="*/ 52 w 324"/>
                  <a:gd name="T23" fmla="*/ 229 h 415"/>
                  <a:gd name="T24" fmla="*/ 2 w 324"/>
                  <a:gd name="T25" fmla="*/ 256 h 415"/>
                  <a:gd name="T26" fmla="*/ 1 w 324"/>
                  <a:gd name="T27" fmla="*/ 251 h 415"/>
                  <a:gd name="T28" fmla="*/ 1 w 324"/>
                  <a:gd name="T29" fmla="*/ 249 h 415"/>
                  <a:gd name="T30" fmla="*/ 0 w 324"/>
                  <a:gd name="T31" fmla="*/ 239 h 415"/>
                  <a:gd name="T32" fmla="*/ 0 w 324"/>
                  <a:gd name="T33" fmla="*/ 236 h 415"/>
                  <a:gd name="T34" fmla="*/ 0 w 324"/>
                  <a:gd name="T35" fmla="*/ 223 h 415"/>
                  <a:gd name="T36" fmla="*/ 154 w 324"/>
                  <a:gd name="T37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4" h="415">
                    <a:moveTo>
                      <a:pt x="154" y="0"/>
                    </a:moveTo>
                    <a:cubicBezTo>
                      <a:pt x="225" y="0"/>
                      <a:pt x="288" y="73"/>
                      <a:pt x="304" y="172"/>
                    </a:cubicBezTo>
                    <a:cubicBezTo>
                      <a:pt x="305" y="174"/>
                      <a:pt x="305" y="174"/>
                      <a:pt x="305" y="174"/>
                    </a:cubicBezTo>
                    <a:cubicBezTo>
                      <a:pt x="305" y="176"/>
                      <a:pt x="305" y="176"/>
                      <a:pt x="305" y="176"/>
                    </a:cubicBezTo>
                    <a:cubicBezTo>
                      <a:pt x="306" y="179"/>
                      <a:pt x="324" y="248"/>
                      <a:pt x="276" y="338"/>
                    </a:cubicBezTo>
                    <a:cubicBezTo>
                      <a:pt x="276" y="335"/>
                      <a:pt x="256" y="263"/>
                      <a:pt x="255" y="261"/>
                    </a:cubicBezTo>
                    <a:cubicBezTo>
                      <a:pt x="256" y="270"/>
                      <a:pt x="235" y="292"/>
                      <a:pt x="230" y="302"/>
                    </a:cubicBezTo>
                    <a:cubicBezTo>
                      <a:pt x="209" y="338"/>
                      <a:pt x="198" y="379"/>
                      <a:pt x="170" y="412"/>
                    </a:cubicBezTo>
                    <a:cubicBezTo>
                      <a:pt x="169" y="413"/>
                      <a:pt x="168" y="414"/>
                      <a:pt x="167" y="415"/>
                    </a:cubicBezTo>
                    <a:cubicBezTo>
                      <a:pt x="167" y="413"/>
                      <a:pt x="167" y="411"/>
                      <a:pt x="167" y="409"/>
                    </a:cubicBezTo>
                    <a:cubicBezTo>
                      <a:pt x="159" y="260"/>
                      <a:pt x="107" y="228"/>
                      <a:pt x="65" y="228"/>
                    </a:cubicBezTo>
                    <a:cubicBezTo>
                      <a:pt x="61" y="228"/>
                      <a:pt x="57" y="229"/>
                      <a:pt x="52" y="229"/>
                    </a:cubicBezTo>
                    <a:cubicBezTo>
                      <a:pt x="33" y="232"/>
                      <a:pt x="15" y="242"/>
                      <a:pt x="2" y="256"/>
                    </a:cubicBezTo>
                    <a:cubicBezTo>
                      <a:pt x="2" y="254"/>
                      <a:pt x="1" y="253"/>
                      <a:pt x="1" y="251"/>
                    </a:cubicBezTo>
                    <a:cubicBezTo>
                      <a:pt x="1" y="249"/>
                      <a:pt x="1" y="249"/>
                      <a:pt x="1" y="249"/>
                    </a:cubicBezTo>
                    <a:cubicBezTo>
                      <a:pt x="1" y="246"/>
                      <a:pt x="1" y="242"/>
                      <a:pt x="0" y="239"/>
                    </a:cubicBezTo>
                    <a:cubicBezTo>
                      <a:pt x="0" y="239"/>
                      <a:pt x="0" y="236"/>
                      <a:pt x="0" y="236"/>
                    </a:cubicBezTo>
                    <a:cubicBezTo>
                      <a:pt x="0" y="231"/>
                      <a:pt x="0" y="227"/>
                      <a:pt x="0" y="223"/>
                    </a:cubicBezTo>
                    <a:cubicBezTo>
                      <a:pt x="0" y="100"/>
                      <a:pt x="69" y="0"/>
                      <a:pt x="154" y="0"/>
                    </a:cubicBezTo>
                    <a:close/>
                  </a:path>
                </a:pathLst>
              </a:custGeom>
              <a:solidFill>
                <a:srgbClr val="F7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8" name="Freeform 135"/>
              <p:cNvSpPr>
                <a:spLocks/>
              </p:cNvSpPr>
              <p:nvPr/>
            </p:nvSpPr>
            <p:spPr bwMode="auto">
              <a:xfrm>
                <a:off x="6994525" y="2979738"/>
                <a:ext cx="801688" cy="1130300"/>
              </a:xfrm>
              <a:custGeom>
                <a:avLst/>
                <a:gdLst>
                  <a:gd name="T0" fmla="*/ 43 w 212"/>
                  <a:gd name="T1" fmla="*/ 142 h 300"/>
                  <a:gd name="T2" fmla="*/ 34 w 212"/>
                  <a:gd name="T3" fmla="*/ 142 h 300"/>
                  <a:gd name="T4" fmla="*/ 1 w 212"/>
                  <a:gd name="T5" fmla="*/ 159 h 300"/>
                  <a:gd name="T6" fmla="*/ 1 w 212"/>
                  <a:gd name="T7" fmla="*/ 156 h 300"/>
                  <a:gd name="T8" fmla="*/ 1 w 212"/>
                  <a:gd name="T9" fmla="*/ 155 h 300"/>
                  <a:gd name="T10" fmla="*/ 0 w 212"/>
                  <a:gd name="T11" fmla="*/ 148 h 300"/>
                  <a:gd name="T12" fmla="*/ 0 w 212"/>
                  <a:gd name="T13" fmla="*/ 146 h 300"/>
                  <a:gd name="T14" fmla="*/ 0 w 212"/>
                  <a:gd name="T15" fmla="*/ 139 h 300"/>
                  <a:gd name="T16" fmla="*/ 101 w 212"/>
                  <a:gd name="T17" fmla="*/ 0 h 300"/>
                  <a:gd name="T18" fmla="*/ 199 w 212"/>
                  <a:gd name="T19" fmla="*/ 107 h 300"/>
                  <a:gd name="T20" fmla="*/ 200 w 212"/>
                  <a:gd name="T21" fmla="*/ 108 h 300"/>
                  <a:gd name="T22" fmla="*/ 200 w 212"/>
                  <a:gd name="T23" fmla="*/ 109 h 300"/>
                  <a:gd name="T24" fmla="*/ 181 w 212"/>
                  <a:gd name="T25" fmla="*/ 210 h 300"/>
                  <a:gd name="T26" fmla="*/ 167 w 212"/>
                  <a:gd name="T27" fmla="*/ 162 h 300"/>
                  <a:gd name="T28" fmla="*/ 150 w 212"/>
                  <a:gd name="T29" fmla="*/ 187 h 300"/>
                  <a:gd name="T30" fmla="*/ 121 w 212"/>
                  <a:gd name="T31" fmla="*/ 300 h 300"/>
                  <a:gd name="T32" fmla="*/ 43 w 212"/>
                  <a:gd name="T33" fmla="*/ 142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2" h="300">
                    <a:moveTo>
                      <a:pt x="43" y="142"/>
                    </a:moveTo>
                    <a:cubicBezTo>
                      <a:pt x="40" y="142"/>
                      <a:pt x="37" y="142"/>
                      <a:pt x="34" y="142"/>
                    </a:cubicBezTo>
                    <a:cubicBezTo>
                      <a:pt x="21" y="144"/>
                      <a:pt x="10" y="150"/>
                      <a:pt x="1" y="159"/>
                    </a:cubicBezTo>
                    <a:cubicBezTo>
                      <a:pt x="1" y="158"/>
                      <a:pt x="1" y="157"/>
                      <a:pt x="1" y="156"/>
                    </a:cubicBezTo>
                    <a:cubicBezTo>
                      <a:pt x="1" y="155"/>
                      <a:pt x="1" y="155"/>
                      <a:pt x="1" y="155"/>
                    </a:cubicBezTo>
                    <a:cubicBezTo>
                      <a:pt x="0" y="152"/>
                      <a:pt x="0" y="150"/>
                      <a:pt x="0" y="148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3"/>
                      <a:pt x="0" y="141"/>
                      <a:pt x="0" y="139"/>
                    </a:cubicBezTo>
                    <a:cubicBezTo>
                      <a:pt x="0" y="62"/>
                      <a:pt x="45" y="0"/>
                      <a:pt x="101" y="0"/>
                    </a:cubicBezTo>
                    <a:cubicBezTo>
                      <a:pt x="147" y="0"/>
                      <a:pt x="189" y="45"/>
                      <a:pt x="199" y="107"/>
                    </a:cubicBezTo>
                    <a:cubicBezTo>
                      <a:pt x="200" y="108"/>
                      <a:pt x="200" y="108"/>
                      <a:pt x="200" y="108"/>
                    </a:cubicBez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1" y="111"/>
                      <a:pt x="212" y="154"/>
                      <a:pt x="181" y="210"/>
                    </a:cubicBezTo>
                    <a:cubicBezTo>
                      <a:pt x="181" y="208"/>
                      <a:pt x="167" y="164"/>
                      <a:pt x="167" y="162"/>
                    </a:cubicBezTo>
                    <a:cubicBezTo>
                      <a:pt x="168" y="168"/>
                      <a:pt x="154" y="181"/>
                      <a:pt x="150" y="187"/>
                    </a:cubicBezTo>
                    <a:cubicBezTo>
                      <a:pt x="137" y="210"/>
                      <a:pt x="126" y="275"/>
                      <a:pt x="121" y="300"/>
                    </a:cubicBezTo>
                    <a:cubicBezTo>
                      <a:pt x="121" y="300"/>
                      <a:pt x="94" y="134"/>
                      <a:pt x="43" y="142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2284413" y="412750"/>
              <a:ext cx="2824162" cy="4770438"/>
              <a:chOff x="2284413" y="412750"/>
              <a:chExt cx="2824162" cy="4770438"/>
            </a:xfrm>
          </p:grpSpPr>
          <p:sp>
            <p:nvSpPr>
              <p:cNvPr id="104" name="Freeform 102"/>
              <p:cNvSpPr>
                <a:spLocks/>
              </p:cNvSpPr>
              <p:nvPr/>
            </p:nvSpPr>
            <p:spPr bwMode="auto">
              <a:xfrm>
                <a:off x="2284413" y="3319463"/>
                <a:ext cx="1177925" cy="1860550"/>
              </a:xfrm>
              <a:custGeom>
                <a:avLst/>
                <a:gdLst>
                  <a:gd name="T0" fmla="*/ 156 w 313"/>
                  <a:gd name="T1" fmla="*/ 0 h 495"/>
                  <a:gd name="T2" fmla="*/ 0 w 313"/>
                  <a:gd name="T3" fmla="*/ 159 h 495"/>
                  <a:gd name="T4" fmla="*/ 0 w 313"/>
                  <a:gd name="T5" fmla="*/ 163 h 495"/>
                  <a:gd name="T6" fmla="*/ 0 w 313"/>
                  <a:gd name="T7" fmla="*/ 163 h 495"/>
                  <a:gd name="T8" fmla="*/ 101 w 313"/>
                  <a:gd name="T9" fmla="*/ 480 h 495"/>
                  <a:gd name="T10" fmla="*/ 106 w 313"/>
                  <a:gd name="T11" fmla="*/ 486 h 495"/>
                  <a:gd name="T12" fmla="*/ 106 w 313"/>
                  <a:gd name="T13" fmla="*/ 486 h 495"/>
                  <a:gd name="T14" fmla="*/ 106 w 313"/>
                  <a:gd name="T15" fmla="*/ 486 h 495"/>
                  <a:gd name="T16" fmla="*/ 128 w 313"/>
                  <a:gd name="T17" fmla="*/ 495 h 495"/>
                  <a:gd name="T18" fmla="*/ 158 w 313"/>
                  <a:gd name="T19" fmla="*/ 469 h 495"/>
                  <a:gd name="T20" fmla="*/ 156 w 313"/>
                  <a:gd name="T21" fmla="*/ 463 h 495"/>
                  <a:gd name="T22" fmla="*/ 156 w 313"/>
                  <a:gd name="T23" fmla="*/ 463 h 495"/>
                  <a:gd name="T24" fmla="*/ 148 w 313"/>
                  <a:gd name="T25" fmla="*/ 415 h 495"/>
                  <a:gd name="T26" fmla="*/ 191 w 313"/>
                  <a:gd name="T27" fmla="*/ 311 h 495"/>
                  <a:gd name="T28" fmla="*/ 191 w 313"/>
                  <a:gd name="T29" fmla="*/ 310 h 495"/>
                  <a:gd name="T30" fmla="*/ 270 w 313"/>
                  <a:gd name="T31" fmla="*/ 264 h 495"/>
                  <a:gd name="T32" fmla="*/ 313 w 313"/>
                  <a:gd name="T33" fmla="*/ 157 h 495"/>
                  <a:gd name="T34" fmla="*/ 156 w 313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495">
                    <a:moveTo>
                      <a:pt x="156" y="0"/>
                    </a:moveTo>
                    <a:cubicBezTo>
                      <a:pt x="70" y="0"/>
                      <a:pt x="0" y="72"/>
                      <a:pt x="0" y="159"/>
                    </a:cubicBezTo>
                    <a:cubicBezTo>
                      <a:pt x="0" y="159"/>
                      <a:pt x="0" y="163"/>
                      <a:pt x="0" y="163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0" y="283"/>
                      <a:pt x="38" y="389"/>
                      <a:pt x="101" y="480"/>
                    </a:cubicBezTo>
                    <a:cubicBezTo>
                      <a:pt x="102" y="482"/>
                      <a:pt x="104" y="484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11" y="491"/>
                      <a:pt x="119" y="495"/>
                      <a:pt x="128" y="495"/>
                    </a:cubicBezTo>
                    <a:cubicBezTo>
                      <a:pt x="145" y="495"/>
                      <a:pt x="158" y="486"/>
                      <a:pt x="158" y="469"/>
                    </a:cubicBezTo>
                    <a:cubicBezTo>
                      <a:pt x="158" y="465"/>
                      <a:pt x="158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52" y="443"/>
                      <a:pt x="145" y="431"/>
                      <a:pt x="148" y="415"/>
                    </a:cubicBezTo>
                    <a:cubicBezTo>
                      <a:pt x="155" y="374"/>
                      <a:pt x="164" y="339"/>
                      <a:pt x="191" y="311"/>
                    </a:cubicBezTo>
                    <a:cubicBezTo>
                      <a:pt x="191" y="311"/>
                      <a:pt x="191" y="310"/>
                      <a:pt x="191" y="310"/>
                    </a:cubicBezTo>
                    <a:cubicBezTo>
                      <a:pt x="212" y="288"/>
                      <a:pt x="239" y="271"/>
                      <a:pt x="270" y="264"/>
                    </a:cubicBezTo>
                    <a:cubicBezTo>
                      <a:pt x="297" y="236"/>
                      <a:pt x="313" y="198"/>
                      <a:pt x="313" y="157"/>
                    </a:cubicBezTo>
                    <a:cubicBezTo>
                      <a:pt x="313" y="70"/>
                      <a:pt x="243" y="0"/>
                      <a:pt x="156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5" name="Freeform 103"/>
              <p:cNvSpPr>
                <a:spLocks/>
              </p:cNvSpPr>
              <p:nvPr/>
            </p:nvSpPr>
            <p:spPr bwMode="auto">
              <a:xfrm>
                <a:off x="2284413" y="3319463"/>
                <a:ext cx="1177925" cy="1860550"/>
              </a:xfrm>
              <a:custGeom>
                <a:avLst/>
                <a:gdLst>
                  <a:gd name="T0" fmla="*/ 156 w 313"/>
                  <a:gd name="T1" fmla="*/ 0 h 495"/>
                  <a:gd name="T2" fmla="*/ 0 w 313"/>
                  <a:gd name="T3" fmla="*/ 159 h 495"/>
                  <a:gd name="T4" fmla="*/ 0 w 313"/>
                  <a:gd name="T5" fmla="*/ 163 h 495"/>
                  <a:gd name="T6" fmla="*/ 0 w 313"/>
                  <a:gd name="T7" fmla="*/ 163 h 495"/>
                  <a:gd name="T8" fmla="*/ 101 w 313"/>
                  <a:gd name="T9" fmla="*/ 480 h 495"/>
                  <a:gd name="T10" fmla="*/ 106 w 313"/>
                  <a:gd name="T11" fmla="*/ 486 h 495"/>
                  <a:gd name="T12" fmla="*/ 106 w 313"/>
                  <a:gd name="T13" fmla="*/ 486 h 495"/>
                  <a:gd name="T14" fmla="*/ 106 w 313"/>
                  <a:gd name="T15" fmla="*/ 486 h 495"/>
                  <a:gd name="T16" fmla="*/ 128 w 313"/>
                  <a:gd name="T17" fmla="*/ 495 h 495"/>
                  <a:gd name="T18" fmla="*/ 158 w 313"/>
                  <a:gd name="T19" fmla="*/ 469 h 495"/>
                  <a:gd name="T20" fmla="*/ 156 w 313"/>
                  <a:gd name="T21" fmla="*/ 463 h 495"/>
                  <a:gd name="T22" fmla="*/ 156 w 313"/>
                  <a:gd name="T23" fmla="*/ 463 h 495"/>
                  <a:gd name="T24" fmla="*/ 148 w 313"/>
                  <a:gd name="T25" fmla="*/ 415 h 495"/>
                  <a:gd name="T26" fmla="*/ 191 w 313"/>
                  <a:gd name="T27" fmla="*/ 311 h 495"/>
                  <a:gd name="T28" fmla="*/ 191 w 313"/>
                  <a:gd name="T29" fmla="*/ 310 h 495"/>
                  <a:gd name="T30" fmla="*/ 270 w 313"/>
                  <a:gd name="T31" fmla="*/ 264 h 495"/>
                  <a:gd name="T32" fmla="*/ 313 w 313"/>
                  <a:gd name="T33" fmla="*/ 157 h 495"/>
                  <a:gd name="T34" fmla="*/ 156 w 313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495">
                    <a:moveTo>
                      <a:pt x="156" y="0"/>
                    </a:moveTo>
                    <a:cubicBezTo>
                      <a:pt x="70" y="0"/>
                      <a:pt x="0" y="72"/>
                      <a:pt x="0" y="159"/>
                    </a:cubicBezTo>
                    <a:cubicBezTo>
                      <a:pt x="0" y="159"/>
                      <a:pt x="0" y="163"/>
                      <a:pt x="0" y="163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0" y="283"/>
                      <a:pt x="38" y="389"/>
                      <a:pt x="101" y="480"/>
                    </a:cubicBezTo>
                    <a:cubicBezTo>
                      <a:pt x="102" y="482"/>
                      <a:pt x="104" y="484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11" y="491"/>
                      <a:pt x="119" y="495"/>
                      <a:pt x="128" y="495"/>
                    </a:cubicBezTo>
                    <a:cubicBezTo>
                      <a:pt x="145" y="495"/>
                      <a:pt x="158" y="486"/>
                      <a:pt x="158" y="469"/>
                    </a:cubicBezTo>
                    <a:cubicBezTo>
                      <a:pt x="158" y="465"/>
                      <a:pt x="158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52" y="443"/>
                      <a:pt x="145" y="431"/>
                      <a:pt x="148" y="415"/>
                    </a:cubicBezTo>
                    <a:cubicBezTo>
                      <a:pt x="155" y="374"/>
                      <a:pt x="164" y="339"/>
                      <a:pt x="191" y="311"/>
                    </a:cubicBezTo>
                    <a:cubicBezTo>
                      <a:pt x="191" y="311"/>
                      <a:pt x="191" y="310"/>
                      <a:pt x="191" y="310"/>
                    </a:cubicBezTo>
                    <a:cubicBezTo>
                      <a:pt x="212" y="288"/>
                      <a:pt x="239" y="271"/>
                      <a:pt x="270" y="264"/>
                    </a:cubicBezTo>
                    <a:cubicBezTo>
                      <a:pt x="297" y="236"/>
                      <a:pt x="313" y="198"/>
                      <a:pt x="313" y="157"/>
                    </a:cubicBezTo>
                    <a:cubicBezTo>
                      <a:pt x="313" y="70"/>
                      <a:pt x="243" y="0"/>
                      <a:pt x="156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6" name="Freeform 104"/>
              <p:cNvSpPr>
                <a:spLocks/>
              </p:cNvSpPr>
              <p:nvPr/>
            </p:nvSpPr>
            <p:spPr bwMode="auto">
              <a:xfrm>
                <a:off x="2284413" y="3319463"/>
                <a:ext cx="1177925" cy="1860550"/>
              </a:xfrm>
              <a:custGeom>
                <a:avLst/>
                <a:gdLst>
                  <a:gd name="T0" fmla="*/ 156 w 313"/>
                  <a:gd name="T1" fmla="*/ 0 h 495"/>
                  <a:gd name="T2" fmla="*/ 0 w 313"/>
                  <a:gd name="T3" fmla="*/ 159 h 495"/>
                  <a:gd name="T4" fmla="*/ 0 w 313"/>
                  <a:gd name="T5" fmla="*/ 163 h 495"/>
                  <a:gd name="T6" fmla="*/ 0 w 313"/>
                  <a:gd name="T7" fmla="*/ 163 h 495"/>
                  <a:gd name="T8" fmla="*/ 101 w 313"/>
                  <a:gd name="T9" fmla="*/ 480 h 495"/>
                  <a:gd name="T10" fmla="*/ 106 w 313"/>
                  <a:gd name="T11" fmla="*/ 486 h 495"/>
                  <a:gd name="T12" fmla="*/ 106 w 313"/>
                  <a:gd name="T13" fmla="*/ 486 h 495"/>
                  <a:gd name="T14" fmla="*/ 106 w 313"/>
                  <a:gd name="T15" fmla="*/ 486 h 495"/>
                  <a:gd name="T16" fmla="*/ 128 w 313"/>
                  <a:gd name="T17" fmla="*/ 495 h 495"/>
                  <a:gd name="T18" fmla="*/ 158 w 313"/>
                  <a:gd name="T19" fmla="*/ 469 h 495"/>
                  <a:gd name="T20" fmla="*/ 156 w 313"/>
                  <a:gd name="T21" fmla="*/ 463 h 495"/>
                  <a:gd name="T22" fmla="*/ 156 w 313"/>
                  <a:gd name="T23" fmla="*/ 463 h 495"/>
                  <a:gd name="T24" fmla="*/ 148 w 313"/>
                  <a:gd name="T25" fmla="*/ 415 h 495"/>
                  <a:gd name="T26" fmla="*/ 191 w 313"/>
                  <a:gd name="T27" fmla="*/ 311 h 495"/>
                  <a:gd name="T28" fmla="*/ 191 w 313"/>
                  <a:gd name="T29" fmla="*/ 310 h 495"/>
                  <a:gd name="T30" fmla="*/ 270 w 313"/>
                  <a:gd name="T31" fmla="*/ 264 h 495"/>
                  <a:gd name="T32" fmla="*/ 313 w 313"/>
                  <a:gd name="T33" fmla="*/ 157 h 495"/>
                  <a:gd name="T34" fmla="*/ 156 w 313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495">
                    <a:moveTo>
                      <a:pt x="156" y="0"/>
                    </a:moveTo>
                    <a:cubicBezTo>
                      <a:pt x="70" y="0"/>
                      <a:pt x="0" y="72"/>
                      <a:pt x="0" y="159"/>
                    </a:cubicBezTo>
                    <a:cubicBezTo>
                      <a:pt x="0" y="159"/>
                      <a:pt x="0" y="163"/>
                      <a:pt x="0" y="163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0" y="283"/>
                      <a:pt x="38" y="389"/>
                      <a:pt x="101" y="480"/>
                    </a:cubicBezTo>
                    <a:cubicBezTo>
                      <a:pt x="102" y="482"/>
                      <a:pt x="104" y="484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11" y="491"/>
                      <a:pt x="119" y="495"/>
                      <a:pt x="128" y="495"/>
                    </a:cubicBezTo>
                    <a:cubicBezTo>
                      <a:pt x="145" y="495"/>
                      <a:pt x="158" y="486"/>
                      <a:pt x="158" y="469"/>
                    </a:cubicBezTo>
                    <a:cubicBezTo>
                      <a:pt x="158" y="465"/>
                      <a:pt x="158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52" y="443"/>
                      <a:pt x="145" y="431"/>
                      <a:pt x="148" y="415"/>
                    </a:cubicBezTo>
                    <a:cubicBezTo>
                      <a:pt x="155" y="374"/>
                      <a:pt x="164" y="339"/>
                      <a:pt x="191" y="311"/>
                    </a:cubicBezTo>
                    <a:cubicBezTo>
                      <a:pt x="191" y="311"/>
                      <a:pt x="191" y="310"/>
                      <a:pt x="191" y="310"/>
                    </a:cubicBezTo>
                    <a:cubicBezTo>
                      <a:pt x="212" y="288"/>
                      <a:pt x="239" y="271"/>
                      <a:pt x="270" y="264"/>
                    </a:cubicBezTo>
                    <a:cubicBezTo>
                      <a:pt x="297" y="236"/>
                      <a:pt x="313" y="198"/>
                      <a:pt x="313" y="157"/>
                    </a:cubicBezTo>
                    <a:cubicBezTo>
                      <a:pt x="313" y="70"/>
                      <a:pt x="243" y="0"/>
                      <a:pt x="156" y="0"/>
                    </a:cubicBezTo>
                    <a:close/>
                  </a:path>
                </a:pathLst>
              </a:custGeom>
              <a:solidFill>
                <a:srgbClr val="25648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7" name="Freeform 105"/>
              <p:cNvSpPr>
                <a:spLocks/>
              </p:cNvSpPr>
              <p:nvPr/>
            </p:nvSpPr>
            <p:spPr bwMode="auto">
              <a:xfrm>
                <a:off x="3933825" y="3319463"/>
                <a:ext cx="1174750" cy="1860550"/>
              </a:xfrm>
              <a:custGeom>
                <a:avLst/>
                <a:gdLst>
                  <a:gd name="T0" fmla="*/ 156 w 312"/>
                  <a:gd name="T1" fmla="*/ 0 h 495"/>
                  <a:gd name="T2" fmla="*/ 312 w 312"/>
                  <a:gd name="T3" fmla="*/ 159 h 495"/>
                  <a:gd name="T4" fmla="*/ 312 w 312"/>
                  <a:gd name="T5" fmla="*/ 163 h 495"/>
                  <a:gd name="T6" fmla="*/ 312 w 312"/>
                  <a:gd name="T7" fmla="*/ 163 h 495"/>
                  <a:gd name="T8" fmla="*/ 212 w 312"/>
                  <a:gd name="T9" fmla="*/ 480 h 495"/>
                  <a:gd name="T10" fmla="*/ 207 w 312"/>
                  <a:gd name="T11" fmla="*/ 486 h 495"/>
                  <a:gd name="T12" fmla="*/ 207 w 312"/>
                  <a:gd name="T13" fmla="*/ 486 h 495"/>
                  <a:gd name="T14" fmla="*/ 207 w 312"/>
                  <a:gd name="T15" fmla="*/ 486 h 495"/>
                  <a:gd name="T16" fmla="*/ 184 w 312"/>
                  <a:gd name="T17" fmla="*/ 495 h 495"/>
                  <a:gd name="T18" fmla="*/ 154 w 312"/>
                  <a:gd name="T19" fmla="*/ 469 h 495"/>
                  <a:gd name="T20" fmla="*/ 156 w 312"/>
                  <a:gd name="T21" fmla="*/ 463 h 495"/>
                  <a:gd name="T22" fmla="*/ 156 w 312"/>
                  <a:gd name="T23" fmla="*/ 463 h 495"/>
                  <a:gd name="T24" fmla="*/ 165 w 312"/>
                  <a:gd name="T25" fmla="*/ 415 h 495"/>
                  <a:gd name="T26" fmla="*/ 122 w 312"/>
                  <a:gd name="T27" fmla="*/ 311 h 495"/>
                  <a:gd name="T28" fmla="*/ 122 w 312"/>
                  <a:gd name="T29" fmla="*/ 310 h 495"/>
                  <a:gd name="T30" fmla="*/ 42 w 312"/>
                  <a:gd name="T31" fmla="*/ 264 h 495"/>
                  <a:gd name="T32" fmla="*/ 0 w 312"/>
                  <a:gd name="T33" fmla="*/ 157 h 495"/>
                  <a:gd name="T34" fmla="*/ 156 w 312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2" h="495">
                    <a:moveTo>
                      <a:pt x="156" y="0"/>
                    </a:moveTo>
                    <a:cubicBezTo>
                      <a:pt x="242" y="0"/>
                      <a:pt x="312" y="72"/>
                      <a:pt x="312" y="159"/>
                    </a:cubicBezTo>
                    <a:cubicBezTo>
                      <a:pt x="312" y="159"/>
                      <a:pt x="312" y="163"/>
                      <a:pt x="312" y="163"/>
                    </a:cubicBezTo>
                    <a:cubicBezTo>
                      <a:pt x="312" y="163"/>
                      <a:pt x="312" y="163"/>
                      <a:pt x="312" y="163"/>
                    </a:cubicBezTo>
                    <a:cubicBezTo>
                      <a:pt x="312" y="283"/>
                      <a:pt x="275" y="389"/>
                      <a:pt x="212" y="480"/>
                    </a:cubicBezTo>
                    <a:cubicBezTo>
                      <a:pt x="210" y="482"/>
                      <a:pt x="209" y="484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1" y="491"/>
                      <a:pt x="193" y="495"/>
                      <a:pt x="184" y="495"/>
                    </a:cubicBezTo>
                    <a:cubicBezTo>
                      <a:pt x="168" y="495"/>
                      <a:pt x="154" y="486"/>
                      <a:pt x="154" y="469"/>
                    </a:cubicBezTo>
                    <a:cubicBezTo>
                      <a:pt x="154" y="465"/>
                      <a:pt x="155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60" y="443"/>
                      <a:pt x="167" y="431"/>
                      <a:pt x="165" y="415"/>
                    </a:cubicBezTo>
                    <a:cubicBezTo>
                      <a:pt x="158" y="374"/>
                      <a:pt x="148" y="339"/>
                      <a:pt x="122" y="311"/>
                    </a:cubicBezTo>
                    <a:cubicBezTo>
                      <a:pt x="122" y="311"/>
                      <a:pt x="122" y="310"/>
                      <a:pt x="122" y="310"/>
                    </a:cubicBezTo>
                    <a:cubicBezTo>
                      <a:pt x="101" y="288"/>
                      <a:pt x="73" y="271"/>
                      <a:pt x="42" y="264"/>
                    </a:cubicBezTo>
                    <a:cubicBezTo>
                      <a:pt x="16" y="236"/>
                      <a:pt x="0" y="198"/>
                      <a:pt x="0" y="157"/>
                    </a:cubicBezTo>
                    <a:cubicBezTo>
                      <a:pt x="0" y="70"/>
                      <a:pt x="70" y="0"/>
                      <a:pt x="156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8" name="Freeform 106"/>
              <p:cNvSpPr>
                <a:spLocks/>
              </p:cNvSpPr>
              <p:nvPr/>
            </p:nvSpPr>
            <p:spPr bwMode="auto">
              <a:xfrm>
                <a:off x="3933825" y="3319463"/>
                <a:ext cx="1174750" cy="1860550"/>
              </a:xfrm>
              <a:custGeom>
                <a:avLst/>
                <a:gdLst>
                  <a:gd name="T0" fmla="*/ 156 w 312"/>
                  <a:gd name="T1" fmla="*/ 0 h 495"/>
                  <a:gd name="T2" fmla="*/ 312 w 312"/>
                  <a:gd name="T3" fmla="*/ 159 h 495"/>
                  <a:gd name="T4" fmla="*/ 312 w 312"/>
                  <a:gd name="T5" fmla="*/ 163 h 495"/>
                  <a:gd name="T6" fmla="*/ 312 w 312"/>
                  <a:gd name="T7" fmla="*/ 163 h 495"/>
                  <a:gd name="T8" fmla="*/ 212 w 312"/>
                  <a:gd name="T9" fmla="*/ 480 h 495"/>
                  <a:gd name="T10" fmla="*/ 207 w 312"/>
                  <a:gd name="T11" fmla="*/ 486 h 495"/>
                  <a:gd name="T12" fmla="*/ 207 w 312"/>
                  <a:gd name="T13" fmla="*/ 486 h 495"/>
                  <a:gd name="T14" fmla="*/ 207 w 312"/>
                  <a:gd name="T15" fmla="*/ 486 h 495"/>
                  <a:gd name="T16" fmla="*/ 184 w 312"/>
                  <a:gd name="T17" fmla="*/ 495 h 495"/>
                  <a:gd name="T18" fmla="*/ 154 w 312"/>
                  <a:gd name="T19" fmla="*/ 469 h 495"/>
                  <a:gd name="T20" fmla="*/ 156 w 312"/>
                  <a:gd name="T21" fmla="*/ 463 h 495"/>
                  <a:gd name="T22" fmla="*/ 156 w 312"/>
                  <a:gd name="T23" fmla="*/ 463 h 495"/>
                  <a:gd name="T24" fmla="*/ 165 w 312"/>
                  <a:gd name="T25" fmla="*/ 415 h 495"/>
                  <a:gd name="T26" fmla="*/ 122 w 312"/>
                  <a:gd name="T27" fmla="*/ 311 h 495"/>
                  <a:gd name="T28" fmla="*/ 122 w 312"/>
                  <a:gd name="T29" fmla="*/ 310 h 495"/>
                  <a:gd name="T30" fmla="*/ 42 w 312"/>
                  <a:gd name="T31" fmla="*/ 264 h 495"/>
                  <a:gd name="T32" fmla="*/ 0 w 312"/>
                  <a:gd name="T33" fmla="*/ 157 h 495"/>
                  <a:gd name="T34" fmla="*/ 156 w 312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2" h="495">
                    <a:moveTo>
                      <a:pt x="156" y="0"/>
                    </a:moveTo>
                    <a:cubicBezTo>
                      <a:pt x="242" y="0"/>
                      <a:pt x="312" y="72"/>
                      <a:pt x="312" y="159"/>
                    </a:cubicBezTo>
                    <a:cubicBezTo>
                      <a:pt x="312" y="159"/>
                      <a:pt x="312" y="163"/>
                      <a:pt x="312" y="163"/>
                    </a:cubicBezTo>
                    <a:cubicBezTo>
                      <a:pt x="312" y="163"/>
                      <a:pt x="312" y="163"/>
                      <a:pt x="312" y="163"/>
                    </a:cubicBezTo>
                    <a:cubicBezTo>
                      <a:pt x="312" y="283"/>
                      <a:pt x="275" y="389"/>
                      <a:pt x="212" y="480"/>
                    </a:cubicBezTo>
                    <a:cubicBezTo>
                      <a:pt x="210" y="482"/>
                      <a:pt x="209" y="484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1" y="491"/>
                      <a:pt x="193" y="495"/>
                      <a:pt x="184" y="495"/>
                    </a:cubicBezTo>
                    <a:cubicBezTo>
                      <a:pt x="168" y="495"/>
                      <a:pt x="154" y="486"/>
                      <a:pt x="154" y="469"/>
                    </a:cubicBezTo>
                    <a:cubicBezTo>
                      <a:pt x="154" y="465"/>
                      <a:pt x="155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60" y="443"/>
                      <a:pt x="167" y="431"/>
                      <a:pt x="165" y="415"/>
                    </a:cubicBezTo>
                    <a:cubicBezTo>
                      <a:pt x="158" y="374"/>
                      <a:pt x="148" y="339"/>
                      <a:pt x="122" y="311"/>
                    </a:cubicBezTo>
                    <a:cubicBezTo>
                      <a:pt x="122" y="311"/>
                      <a:pt x="122" y="310"/>
                      <a:pt x="122" y="310"/>
                    </a:cubicBezTo>
                    <a:cubicBezTo>
                      <a:pt x="101" y="288"/>
                      <a:pt x="73" y="271"/>
                      <a:pt x="42" y="264"/>
                    </a:cubicBezTo>
                    <a:cubicBezTo>
                      <a:pt x="16" y="236"/>
                      <a:pt x="0" y="198"/>
                      <a:pt x="0" y="157"/>
                    </a:cubicBezTo>
                    <a:cubicBezTo>
                      <a:pt x="0" y="70"/>
                      <a:pt x="70" y="0"/>
                      <a:pt x="156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9" name="Freeform 107"/>
              <p:cNvSpPr>
                <a:spLocks/>
              </p:cNvSpPr>
              <p:nvPr/>
            </p:nvSpPr>
            <p:spPr bwMode="auto">
              <a:xfrm>
                <a:off x="3933825" y="3319463"/>
                <a:ext cx="1174750" cy="1860550"/>
              </a:xfrm>
              <a:custGeom>
                <a:avLst/>
                <a:gdLst>
                  <a:gd name="T0" fmla="*/ 156 w 312"/>
                  <a:gd name="T1" fmla="*/ 0 h 495"/>
                  <a:gd name="T2" fmla="*/ 312 w 312"/>
                  <a:gd name="T3" fmla="*/ 159 h 495"/>
                  <a:gd name="T4" fmla="*/ 312 w 312"/>
                  <a:gd name="T5" fmla="*/ 163 h 495"/>
                  <a:gd name="T6" fmla="*/ 312 w 312"/>
                  <a:gd name="T7" fmla="*/ 163 h 495"/>
                  <a:gd name="T8" fmla="*/ 212 w 312"/>
                  <a:gd name="T9" fmla="*/ 480 h 495"/>
                  <a:gd name="T10" fmla="*/ 207 w 312"/>
                  <a:gd name="T11" fmla="*/ 486 h 495"/>
                  <a:gd name="T12" fmla="*/ 207 w 312"/>
                  <a:gd name="T13" fmla="*/ 486 h 495"/>
                  <a:gd name="T14" fmla="*/ 207 w 312"/>
                  <a:gd name="T15" fmla="*/ 486 h 495"/>
                  <a:gd name="T16" fmla="*/ 184 w 312"/>
                  <a:gd name="T17" fmla="*/ 495 h 495"/>
                  <a:gd name="T18" fmla="*/ 154 w 312"/>
                  <a:gd name="T19" fmla="*/ 469 h 495"/>
                  <a:gd name="T20" fmla="*/ 156 w 312"/>
                  <a:gd name="T21" fmla="*/ 463 h 495"/>
                  <a:gd name="T22" fmla="*/ 156 w 312"/>
                  <a:gd name="T23" fmla="*/ 463 h 495"/>
                  <a:gd name="T24" fmla="*/ 165 w 312"/>
                  <a:gd name="T25" fmla="*/ 415 h 495"/>
                  <a:gd name="T26" fmla="*/ 122 w 312"/>
                  <a:gd name="T27" fmla="*/ 311 h 495"/>
                  <a:gd name="T28" fmla="*/ 122 w 312"/>
                  <a:gd name="T29" fmla="*/ 310 h 495"/>
                  <a:gd name="T30" fmla="*/ 42 w 312"/>
                  <a:gd name="T31" fmla="*/ 264 h 495"/>
                  <a:gd name="T32" fmla="*/ 0 w 312"/>
                  <a:gd name="T33" fmla="*/ 157 h 495"/>
                  <a:gd name="T34" fmla="*/ 156 w 312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2" h="495">
                    <a:moveTo>
                      <a:pt x="156" y="0"/>
                    </a:moveTo>
                    <a:cubicBezTo>
                      <a:pt x="242" y="0"/>
                      <a:pt x="312" y="72"/>
                      <a:pt x="312" y="159"/>
                    </a:cubicBezTo>
                    <a:cubicBezTo>
                      <a:pt x="312" y="159"/>
                      <a:pt x="312" y="163"/>
                      <a:pt x="312" y="163"/>
                    </a:cubicBezTo>
                    <a:cubicBezTo>
                      <a:pt x="312" y="163"/>
                      <a:pt x="312" y="163"/>
                      <a:pt x="312" y="163"/>
                    </a:cubicBezTo>
                    <a:cubicBezTo>
                      <a:pt x="312" y="283"/>
                      <a:pt x="275" y="389"/>
                      <a:pt x="212" y="480"/>
                    </a:cubicBezTo>
                    <a:cubicBezTo>
                      <a:pt x="210" y="482"/>
                      <a:pt x="209" y="484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1" y="491"/>
                      <a:pt x="193" y="495"/>
                      <a:pt x="184" y="495"/>
                    </a:cubicBezTo>
                    <a:cubicBezTo>
                      <a:pt x="168" y="495"/>
                      <a:pt x="154" y="486"/>
                      <a:pt x="154" y="469"/>
                    </a:cubicBezTo>
                    <a:cubicBezTo>
                      <a:pt x="154" y="465"/>
                      <a:pt x="155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60" y="443"/>
                      <a:pt x="167" y="431"/>
                      <a:pt x="165" y="415"/>
                    </a:cubicBezTo>
                    <a:cubicBezTo>
                      <a:pt x="158" y="374"/>
                      <a:pt x="148" y="339"/>
                      <a:pt x="122" y="311"/>
                    </a:cubicBezTo>
                    <a:cubicBezTo>
                      <a:pt x="122" y="311"/>
                      <a:pt x="122" y="310"/>
                      <a:pt x="122" y="310"/>
                    </a:cubicBezTo>
                    <a:cubicBezTo>
                      <a:pt x="101" y="288"/>
                      <a:pt x="73" y="271"/>
                      <a:pt x="42" y="264"/>
                    </a:cubicBezTo>
                    <a:cubicBezTo>
                      <a:pt x="16" y="236"/>
                      <a:pt x="0" y="198"/>
                      <a:pt x="0" y="157"/>
                    </a:cubicBezTo>
                    <a:cubicBezTo>
                      <a:pt x="0" y="70"/>
                      <a:pt x="70" y="0"/>
                      <a:pt x="156" y="0"/>
                    </a:cubicBezTo>
                    <a:close/>
                  </a:path>
                </a:pathLst>
              </a:custGeom>
              <a:solidFill>
                <a:srgbClr val="25648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0" name="Freeform 108"/>
              <p:cNvSpPr>
                <a:spLocks/>
              </p:cNvSpPr>
              <p:nvPr/>
            </p:nvSpPr>
            <p:spPr bwMode="auto">
              <a:xfrm>
                <a:off x="2597150" y="412750"/>
                <a:ext cx="2244725" cy="4105275"/>
              </a:xfrm>
              <a:custGeom>
                <a:avLst/>
                <a:gdLst>
                  <a:gd name="T0" fmla="*/ 298 w 596"/>
                  <a:gd name="T1" fmla="*/ 1092 h 1092"/>
                  <a:gd name="T2" fmla="*/ 159 w 596"/>
                  <a:gd name="T3" fmla="*/ 1092 h 1092"/>
                  <a:gd name="T4" fmla="*/ 21 w 596"/>
                  <a:gd name="T5" fmla="*/ 513 h 1092"/>
                  <a:gd name="T6" fmla="*/ 298 w 596"/>
                  <a:gd name="T7" fmla="*/ 0 h 1092"/>
                  <a:gd name="T8" fmla="*/ 299 w 596"/>
                  <a:gd name="T9" fmla="*/ 0 h 1092"/>
                  <a:gd name="T10" fmla="*/ 575 w 596"/>
                  <a:gd name="T11" fmla="*/ 513 h 1092"/>
                  <a:gd name="T12" fmla="*/ 437 w 596"/>
                  <a:gd name="T13" fmla="*/ 1092 h 1092"/>
                  <a:gd name="T14" fmla="*/ 298 w 596"/>
                  <a:gd name="T15" fmla="*/ 1092 h 1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6" h="1092">
                    <a:moveTo>
                      <a:pt x="298" y="1092"/>
                    </a:moveTo>
                    <a:cubicBezTo>
                      <a:pt x="159" y="1092"/>
                      <a:pt x="159" y="1092"/>
                      <a:pt x="159" y="1092"/>
                    </a:cubicBezTo>
                    <a:cubicBezTo>
                      <a:pt x="31" y="824"/>
                      <a:pt x="21" y="513"/>
                      <a:pt x="21" y="513"/>
                    </a:cubicBezTo>
                    <a:cubicBezTo>
                      <a:pt x="0" y="212"/>
                      <a:pt x="298" y="0"/>
                      <a:pt x="298" y="0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9" y="0"/>
                      <a:pt x="596" y="212"/>
                      <a:pt x="575" y="513"/>
                    </a:cubicBezTo>
                    <a:cubicBezTo>
                      <a:pt x="575" y="513"/>
                      <a:pt x="566" y="824"/>
                      <a:pt x="437" y="1092"/>
                    </a:cubicBezTo>
                    <a:lnTo>
                      <a:pt x="298" y="1092"/>
                    </a:lnTo>
                    <a:close/>
                  </a:path>
                </a:pathLst>
              </a:custGeom>
              <a:solidFill>
                <a:srgbClr val="358FC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1" name="Freeform 109"/>
              <p:cNvSpPr>
                <a:spLocks/>
              </p:cNvSpPr>
              <p:nvPr/>
            </p:nvSpPr>
            <p:spPr bwMode="auto">
              <a:xfrm>
                <a:off x="2728913" y="2792413"/>
                <a:ext cx="1987550" cy="647700"/>
              </a:xfrm>
              <a:custGeom>
                <a:avLst/>
                <a:gdLst>
                  <a:gd name="T0" fmla="*/ 508 w 528"/>
                  <a:gd name="T1" fmla="*/ 124 h 172"/>
                  <a:gd name="T2" fmla="*/ 528 w 528"/>
                  <a:gd name="T3" fmla="*/ 0 h 172"/>
                  <a:gd name="T4" fmla="*/ 248 w 528"/>
                  <a:gd name="T5" fmla="*/ 66 h 172"/>
                  <a:gd name="T6" fmla="*/ 0 w 528"/>
                  <a:gd name="T7" fmla="*/ 15 h 172"/>
                  <a:gd name="T8" fmla="*/ 21 w 528"/>
                  <a:gd name="T9" fmla="*/ 136 h 172"/>
                  <a:gd name="T10" fmla="*/ 248 w 528"/>
                  <a:gd name="T11" fmla="*/ 172 h 172"/>
                  <a:gd name="T12" fmla="*/ 508 w 528"/>
                  <a:gd name="T13" fmla="*/ 124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8" h="172">
                    <a:moveTo>
                      <a:pt x="508" y="124"/>
                    </a:moveTo>
                    <a:cubicBezTo>
                      <a:pt x="517" y="79"/>
                      <a:pt x="524" y="36"/>
                      <a:pt x="528" y="0"/>
                    </a:cubicBezTo>
                    <a:cubicBezTo>
                      <a:pt x="444" y="42"/>
                      <a:pt x="349" y="66"/>
                      <a:pt x="248" y="66"/>
                    </a:cubicBezTo>
                    <a:cubicBezTo>
                      <a:pt x="160" y="66"/>
                      <a:pt x="76" y="48"/>
                      <a:pt x="0" y="15"/>
                    </a:cubicBezTo>
                    <a:cubicBezTo>
                      <a:pt x="5" y="51"/>
                      <a:pt x="12" y="92"/>
                      <a:pt x="21" y="136"/>
                    </a:cubicBezTo>
                    <a:cubicBezTo>
                      <a:pt x="92" y="159"/>
                      <a:pt x="169" y="172"/>
                      <a:pt x="248" y="172"/>
                    </a:cubicBezTo>
                    <a:cubicBezTo>
                      <a:pt x="340" y="172"/>
                      <a:pt x="427" y="155"/>
                      <a:pt x="508" y="124"/>
                    </a:cubicBezTo>
                    <a:close/>
                  </a:path>
                </a:pathLst>
              </a:custGeom>
              <a:solidFill>
                <a:srgbClr val="25648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2" name="Freeform 110"/>
              <p:cNvSpPr>
                <a:spLocks/>
              </p:cNvSpPr>
              <p:nvPr/>
            </p:nvSpPr>
            <p:spPr bwMode="auto">
              <a:xfrm>
                <a:off x="2668588" y="1962150"/>
                <a:ext cx="2100262" cy="530225"/>
              </a:xfrm>
              <a:custGeom>
                <a:avLst/>
                <a:gdLst>
                  <a:gd name="T0" fmla="*/ 557 w 558"/>
                  <a:gd name="T1" fmla="*/ 80 h 141"/>
                  <a:gd name="T2" fmla="*/ 552 w 558"/>
                  <a:gd name="T3" fmla="*/ 0 h 141"/>
                  <a:gd name="T4" fmla="*/ 278 w 558"/>
                  <a:gd name="T5" fmla="*/ 62 h 141"/>
                  <a:gd name="T6" fmla="*/ 6 w 558"/>
                  <a:gd name="T7" fmla="*/ 1 h 141"/>
                  <a:gd name="T8" fmla="*/ 2 w 558"/>
                  <a:gd name="T9" fmla="*/ 92 h 141"/>
                  <a:gd name="T10" fmla="*/ 264 w 558"/>
                  <a:gd name="T11" fmla="*/ 141 h 141"/>
                  <a:gd name="T12" fmla="*/ 557 w 558"/>
                  <a:gd name="T13" fmla="*/ 8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8" h="141">
                    <a:moveTo>
                      <a:pt x="557" y="80"/>
                    </a:moveTo>
                    <a:cubicBezTo>
                      <a:pt x="558" y="53"/>
                      <a:pt x="556" y="26"/>
                      <a:pt x="552" y="0"/>
                    </a:cubicBezTo>
                    <a:cubicBezTo>
                      <a:pt x="469" y="40"/>
                      <a:pt x="376" y="62"/>
                      <a:pt x="278" y="62"/>
                    </a:cubicBezTo>
                    <a:cubicBezTo>
                      <a:pt x="181" y="62"/>
                      <a:pt x="88" y="40"/>
                      <a:pt x="6" y="1"/>
                    </a:cubicBezTo>
                    <a:cubicBezTo>
                      <a:pt x="2" y="31"/>
                      <a:pt x="0" y="61"/>
                      <a:pt x="2" y="92"/>
                    </a:cubicBezTo>
                    <a:cubicBezTo>
                      <a:pt x="84" y="123"/>
                      <a:pt x="172" y="141"/>
                      <a:pt x="264" y="141"/>
                    </a:cubicBezTo>
                    <a:cubicBezTo>
                      <a:pt x="368" y="141"/>
                      <a:pt x="467" y="119"/>
                      <a:pt x="557" y="80"/>
                    </a:cubicBezTo>
                    <a:close/>
                  </a:path>
                </a:pathLst>
              </a:custGeom>
              <a:solidFill>
                <a:srgbClr val="25648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3" name="Oval 111"/>
              <p:cNvSpPr>
                <a:spLocks noChangeArrowheads="1"/>
              </p:cNvSpPr>
              <p:nvPr/>
            </p:nvSpPr>
            <p:spPr bwMode="auto">
              <a:xfrm>
                <a:off x="3587750" y="2214563"/>
                <a:ext cx="255587" cy="255588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4" name="Oval 112"/>
              <p:cNvSpPr>
                <a:spLocks noChangeArrowheads="1"/>
              </p:cNvSpPr>
              <p:nvPr/>
            </p:nvSpPr>
            <p:spPr bwMode="auto">
              <a:xfrm>
                <a:off x="3587750" y="2214563"/>
                <a:ext cx="255587" cy="255588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5" name="Oval 113"/>
              <p:cNvSpPr>
                <a:spLocks noChangeArrowheads="1"/>
              </p:cNvSpPr>
              <p:nvPr/>
            </p:nvSpPr>
            <p:spPr bwMode="auto">
              <a:xfrm>
                <a:off x="3587750" y="2214563"/>
                <a:ext cx="255587" cy="255588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6" name="Oval 114"/>
              <p:cNvSpPr>
                <a:spLocks noChangeArrowheads="1"/>
              </p:cNvSpPr>
              <p:nvPr/>
            </p:nvSpPr>
            <p:spPr bwMode="auto">
              <a:xfrm>
                <a:off x="3602038" y="2635250"/>
                <a:ext cx="207962" cy="203200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7" name="Oval 115"/>
              <p:cNvSpPr>
                <a:spLocks noChangeArrowheads="1"/>
              </p:cNvSpPr>
              <p:nvPr/>
            </p:nvSpPr>
            <p:spPr bwMode="auto">
              <a:xfrm>
                <a:off x="3602038" y="2635250"/>
                <a:ext cx="207962" cy="203200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8" name="Oval 116"/>
              <p:cNvSpPr>
                <a:spLocks noChangeArrowheads="1"/>
              </p:cNvSpPr>
              <p:nvPr/>
            </p:nvSpPr>
            <p:spPr bwMode="auto">
              <a:xfrm>
                <a:off x="3602038" y="2635250"/>
                <a:ext cx="207962" cy="20320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9" name="Oval 117"/>
              <p:cNvSpPr>
                <a:spLocks noChangeArrowheads="1"/>
              </p:cNvSpPr>
              <p:nvPr/>
            </p:nvSpPr>
            <p:spPr bwMode="auto">
              <a:xfrm>
                <a:off x="3602038" y="2987675"/>
                <a:ext cx="207962" cy="203200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0" name="Oval 118"/>
              <p:cNvSpPr>
                <a:spLocks noChangeArrowheads="1"/>
              </p:cNvSpPr>
              <p:nvPr/>
            </p:nvSpPr>
            <p:spPr bwMode="auto">
              <a:xfrm>
                <a:off x="3602038" y="2987675"/>
                <a:ext cx="207962" cy="203200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1" name="Oval 119"/>
              <p:cNvSpPr>
                <a:spLocks noChangeArrowheads="1"/>
              </p:cNvSpPr>
              <p:nvPr/>
            </p:nvSpPr>
            <p:spPr bwMode="auto">
              <a:xfrm>
                <a:off x="3602038" y="2987675"/>
                <a:ext cx="207962" cy="20320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2" name="Freeform 120"/>
              <p:cNvSpPr>
                <a:spLocks/>
              </p:cNvSpPr>
              <p:nvPr/>
            </p:nvSpPr>
            <p:spPr bwMode="auto">
              <a:xfrm>
                <a:off x="3568700" y="3319463"/>
                <a:ext cx="293687" cy="1863725"/>
              </a:xfrm>
              <a:custGeom>
                <a:avLst/>
                <a:gdLst>
                  <a:gd name="T0" fmla="*/ 77 w 78"/>
                  <a:gd name="T1" fmla="*/ 48 h 496"/>
                  <a:gd name="T2" fmla="*/ 78 w 78"/>
                  <a:gd name="T3" fmla="*/ 39 h 496"/>
                  <a:gd name="T4" fmla="*/ 39 w 78"/>
                  <a:gd name="T5" fmla="*/ 0 h 496"/>
                  <a:gd name="T6" fmla="*/ 0 w 78"/>
                  <a:gd name="T7" fmla="*/ 40 h 496"/>
                  <a:gd name="T8" fmla="*/ 18 w 78"/>
                  <a:gd name="T9" fmla="*/ 475 h 496"/>
                  <a:gd name="T10" fmla="*/ 19 w 78"/>
                  <a:gd name="T11" fmla="*/ 475 h 496"/>
                  <a:gd name="T12" fmla="*/ 19 w 78"/>
                  <a:gd name="T13" fmla="*/ 475 h 496"/>
                  <a:gd name="T14" fmla="*/ 40 w 78"/>
                  <a:gd name="T15" fmla="*/ 496 h 496"/>
                  <a:gd name="T16" fmla="*/ 61 w 78"/>
                  <a:gd name="T17" fmla="*/ 475 h 496"/>
                  <a:gd name="T18" fmla="*/ 61 w 78"/>
                  <a:gd name="T19" fmla="*/ 475 h 496"/>
                  <a:gd name="T20" fmla="*/ 61 w 78"/>
                  <a:gd name="T21" fmla="*/ 475 h 496"/>
                  <a:gd name="T22" fmla="*/ 77 w 78"/>
                  <a:gd name="T23" fmla="*/ 48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496">
                    <a:moveTo>
                      <a:pt x="77" y="48"/>
                    </a:moveTo>
                    <a:cubicBezTo>
                      <a:pt x="77" y="45"/>
                      <a:pt x="78" y="42"/>
                      <a:pt x="78" y="39"/>
                    </a:cubicBezTo>
                    <a:cubicBezTo>
                      <a:pt x="78" y="18"/>
                      <a:pt x="60" y="0"/>
                      <a:pt x="39" y="0"/>
                    </a:cubicBezTo>
                    <a:cubicBezTo>
                      <a:pt x="17" y="0"/>
                      <a:pt x="0" y="18"/>
                      <a:pt x="0" y="40"/>
                    </a:cubicBezTo>
                    <a:cubicBezTo>
                      <a:pt x="18" y="475"/>
                      <a:pt x="18" y="475"/>
                      <a:pt x="18" y="475"/>
                    </a:cubicBezTo>
                    <a:cubicBezTo>
                      <a:pt x="19" y="475"/>
                      <a:pt x="19" y="475"/>
                      <a:pt x="19" y="475"/>
                    </a:cubicBezTo>
                    <a:cubicBezTo>
                      <a:pt x="19" y="475"/>
                      <a:pt x="19" y="475"/>
                      <a:pt x="19" y="475"/>
                    </a:cubicBezTo>
                    <a:cubicBezTo>
                      <a:pt x="19" y="487"/>
                      <a:pt x="29" y="496"/>
                      <a:pt x="40" y="496"/>
                    </a:cubicBezTo>
                    <a:cubicBezTo>
                      <a:pt x="52" y="496"/>
                      <a:pt x="61" y="487"/>
                      <a:pt x="61" y="475"/>
                    </a:cubicBezTo>
                    <a:cubicBezTo>
                      <a:pt x="61" y="475"/>
                      <a:pt x="61" y="475"/>
                      <a:pt x="61" y="475"/>
                    </a:cubicBezTo>
                    <a:cubicBezTo>
                      <a:pt x="61" y="475"/>
                      <a:pt x="61" y="475"/>
                      <a:pt x="61" y="475"/>
                    </a:cubicBezTo>
                    <a:lnTo>
                      <a:pt x="77" y="48"/>
                    </a:lnTo>
                    <a:close/>
                  </a:path>
                </a:pathLst>
              </a:custGeom>
              <a:solidFill>
                <a:srgbClr val="25648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3" name="Oval 121"/>
              <p:cNvSpPr>
                <a:spLocks noChangeArrowheads="1"/>
              </p:cNvSpPr>
              <p:nvPr/>
            </p:nvSpPr>
            <p:spPr bwMode="auto">
              <a:xfrm>
                <a:off x="3360738" y="1187450"/>
                <a:ext cx="735012" cy="7334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4" name="Freeform 122"/>
              <p:cNvSpPr>
                <a:spLocks noEditPoints="1"/>
              </p:cNvSpPr>
              <p:nvPr/>
            </p:nvSpPr>
            <p:spPr bwMode="auto">
              <a:xfrm>
                <a:off x="3319464" y="1157290"/>
                <a:ext cx="790576" cy="790576"/>
              </a:xfrm>
              <a:custGeom>
                <a:avLst/>
                <a:gdLst>
                  <a:gd name="T0" fmla="*/ 105 w 210"/>
                  <a:gd name="T1" fmla="*/ 0 h 210"/>
                  <a:gd name="T2" fmla="*/ 0 w 210"/>
                  <a:gd name="T3" fmla="*/ 105 h 210"/>
                  <a:gd name="T4" fmla="*/ 105 w 210"/>
                  <a:gd name="T5" fmla="*/ 210 h 210"/>
                  <a:gd name="T6" fmla="*/ 210 w 210"/>
                  <a:gd name="T7" fmla="*/ 105 h 210"/>
                  <a:gd name="T8" fmla="*/ 105 w 210"/>
                  <a:gd name="T9" fmla="*/ 0 h 210"/>
                  <a:gd name="T10" fmla="*/ 105 w 210"/>
                  <a:gd name="T11" fmla="*/ 193 h 210"/>
                  <a:gd name="T12" fmla="*/ 17 w 210"/>
                  <a:gd name="T13" fmla="*/ 105 h 210"/>
                  <a:gd name="T14" fmla="*/ 105 w 210"/>
                  <a:gd name="T15" fmla="*/ 18 h 210"/>
                  <a:gd name="T16" fmla="*/ 192 w 210"/>
                  <a:gd name="T17" fmla="*/ 105 h 210"/>
                  <a:gd name="T18" fmla="*/ 105 w 210"/>
                  <a:gd name="T19" fmla="*/ 19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0" h="210">
                    <a:moveTo>
                      <a:pt x="105" y="0"/>
                    </a:moveTo>
                    <a:cubicBezTo>
                      <a:pt x="47" y="0"/>
                      <a:pt x="0" y="47"/>
                      <a:pt x="0" y="105"/>
                    </a:cubicBezTo>
                    <a:cubicBezTo>
                      <a:pt x="0" y="163"/>
                      <a:pt x="47" y="210"/>
                      <a:pt x="105" y="210"/>
                    </a:cubicBezTo>
                    <a:cubicBezTo>
                      <a:pt x="163" y="210"/>
                      <a:pt x="210" y="163"/>
                      <a:pt x="210" y="105"/>
                    </a:cubicBezTo>
                    <a:cubicBezTo>
                      <a:pt x="210" y="47"/>
                      <a:pt x="163" y="0"/>
                      <a:pt x="105" y="0"/>
                    </a:cubicBezTo>
                    <a:close/>
                    <a:moveTo>
                      <a:pt x="105" y="193"/>
                    </a:moveTo>
                    <a:cubicBezTo>
                      <a:pt x="56" y="193"/>
                      <a:pt x="17" y="154"/>
                      <a:pt x="17" y="105"/>
                    </a:cubicBezTo>
                    <a:cubicBezTo>
                      <a:pt x="17" y="57"/>
                      <a:pt x="56" y="18"/>
                      <a:pt x="105" y="18"/>
                    </a:cubicBezTo>
                    <a:cubicBezTo>
                      <a:pt x="153" y="18"/>
                      <a:pt x="192" y="57"/>
                      <a:pt x="192" y="105"/>
                    </a:cubicBezTo>
                    <a:cubicBezTo>
                      <a:pt x="192" y="154"/>
                      <a:pt x="153" y="193"/>
                      <a:pt x="105" y="193"/>
                    </a:cubicBezTo>
                    <a:close/>
                  </a:path>
                </a:pathLst>
              </a:custGeom>
              <a:solidFill>
                <a:srgbClr val="2E5C5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400" name="Group 399"/>
          <p:cNvGrpSpPr/>
          <p:nvPr/>
        </p:nvGrpSpPr>
        <p:grpSpPr>
          <a:xfrm>
            <a:off x="9531776" y="1191097"/>
            <a:ext cx="2319339" cy="2253591"/>
            <a:chOff x="3690938" y="436563"/>
            <a:chExt cx="5264150" cy="5114925"/>
          </a:xfrm>
        </p:grpSpPr>
        <p:sp>
          <p:nvSpPr>
            <p:cNvPr id="401" name="Freeform 400"/>
            <p:cNvSpPr>
              <a:spLocks noEditPoints="1"/>
            </p:cNvSpPr>
            <p:nvPr/>
          </p:nvSpPr>
          <p:spPr bwMode="auto">
            <a:xfrm>
              <a:off x="3690938" y="436563"/>
              <a:ext cx="5264150" cy="5114925"/>
            </a:xfrm>
            <a:custGeom>
              <a:avLst/>
              <a:gdLst>
                <a:gd name="T0" fmla="*/ 2355 w 2519"/>
                <a:gd name="T1" fmla="*/ 1508 h 2448"/>
                <a:gd name="T2" fmla="*/ 2189 w 2519"/>
                <a:gd name="T3" fmla="*/ 1879 h 2448"/>
                <a:gd name="T4" fmla="*/ 2175 w 2519"/>
                <a:gd name="T5" fmla="*/ 1942 h 2448"/>
                <a:gd name="T6" fmla="*/ 2012 w 2519"/>
                <a:gd name="T7" fmla="*/ 2110 h 2448"/>
                <a:gd name="T8" fmla="*/ 1952 w 2519"/>
                <a:gd name="T9" fmla="*/ 2246 h 2448"/>
                <a:gd name="T10" fmla="*/ 1892 w 2519"/>
                <a:gd name="T11" fmla="*/ 2214 h 2448"/>
                <a:gd name="T12" fmla="*/ 1571 w 2519"/>
                <a:gd name="T13" fmla="*/ 2367 h 2448"/>
                <a:gd name="T14" fmla="*/ 1499 w 2519"/>
                <a:gd name="T15" fmla="*/ 2401 h 2448"/>
                <a:gd name="T16" fmla="*/ 1365 w 2519"/>
                <a:gd name="T17" fmla="*/ 2378 h 2448"/>
                <a:gd name="T18" fmla="*/ 856 w 2519"/>
                <a:gd name="T19" fmla="*/ 2171 h 2448"/>
                <a:gd name="T20" fmla="*/ 337 w 2519"/>
                <a:gd name="T21" fmla="*/ 775 h 2448"/>
                <a:gd name="T22" fmla="*/ 1155 w 2519"/>
                <a:gd name="T23" fmla="*/ 132 h 2448"/>
                <a:gd name="T24" fmla="*/ 1223 w 2519"/>
                <a:gd name="T25" fmla="*/ 75 h 2448"/>
                <a:gd name="T26" fmla="*/ 1380 w 2519"/>
                <a:gd name="T27" fmla="*/ 119 h 2448"/>
                <a:gd name="T28" fmla="*/ 1517 w 2519"/>
                <a:gd name="T29" fmla="*/ 98 h 2448"/>
                <a:gd name="T30" fmla="*/ 1927 w 2519"/>
                <a:gd name="T31" fmla="*/ 444 h 2448"/>
                <a:gd name="T32" fmla="*/ 2125 w 2519"/>
                <a:gd name="T33" fmla="*/ 591 h 2448"/>
                <a:gd name="T34" fmla="*/ 2125 w 2519"/>
                <a:gd name="T35" fmla="*/ 591 h 2448"/>
                <a:gd name="T36" fmla="*/ 1690 w 2519"/>
                <a:gd name="T37" fmla="*/ 393 h 2448"/>
                <a:gd name="T38" fmla="*/ 195 w 2519"/>
                <a:gd name="T39" fmla="*/ 1086 h 2448"/>
                <a:gd name="T40" fmla="*/ 163 w 2519"/>
                <a:gd name="T41" fmla="*/ 1009 h 2448"/>
                <a:gd name="T42" fmla="*/ 201 w 2519"/>
                <a:gd name="T43" fmla="*/ 764 h 2448"/>
                <a:gd name="T44" fmla="*/ 337 w 2519"/>
                <a:gd name="T45" fmla="*/ 775 h 2448"/>
                <a:gd name="T46" fmla="*/ 1384 w 2519"/>
                <a:gd name="T47" fmla="*/ 66 h 2448"/>
                <a:gd name="T48" fmla="*/ 1147 w 2519"/>
                <a:gd name="T49" fmla="*/ 0 h 2448"/>
                <a:gd name="T50" fmla="*/ 1064 w 2519"/>
                <a:gd name="T51" fmla="*/ 79 h 2448"/>
                <a:gd name="T52" fmla="*/ 141 w 2519"/>
                <a:gd name="T53" fmla="*/ 925 h 2448"/>
                <a:gd name="T54" fmla="*/ 83 w 2519"/>
                <a:gd name="T55" fmla="*/ 1247 h 2448"/>
                <a:gd name="T56" fmla="*/ 1468 w 2519"/>
                <a:gd name="T57" fmla="*/ 2434 h 2448"/>
                <a:gd name="T58" fmla="*/ 1476 w 2519"/>
                <a:gd name="T59" fmla="*/ 2447 h 2448"/>
                <a:gd name="T60" fmla="*/ 1604 w 2519"/>
                <a:gd name="T61" fmla="*/ 2447 h 2448"/>
                <a:gd name="T62" fmla="*/ 1599 w 2519"/>
                <a:gd name="T63" fmla="*/ 2406 h 2448"/>
                <a:gd name="T64" fmla="*/ 1941 w 2519"/>
                <a:gd name="T65" fmla="*/ 2315 h 2448"/>
                <a:gd name="T66" fmla="*/ 2028 w 2519"/>
                <a:gd name="T67" fmla="*/ 2212 h 2448"/>
                <a:gd name="T68" fmla="*/ 2102 w 2519"/>
                <a:gd name="T69" fmla="*/ 2227 h 2448"/>
                <a:gd name="T70" fmla="*/ 2154 w 2519"/>
                <a:gd name="T71" fmla="*/ 2075 h 2448"/>
                <a:gd name="T72" fmla="*/ 2198 w 2519"/>
                <a:gd name="T73" fmla="*/ 2030 h 2448"/>
                <a:gd name="T74" fmla="*/ 2252 w 2519"/>
                <a:gd name="T75" fmla="*/ 1939 h 2448"/>
                <a:gd name="T76" fmla="*/ 2274 w 2519"/>
                <a:gd name="T77" fmla="*/ 1943 h 2448"/>
                <a:gd name="T78" fmla="*/ 2480 w 2519"/>
                <a:gd name="T79" fmla="*/ 1372 h 2448"/>
                <a:gd name="T80" fmla="*/ 2465 w 2519"/>
                <a:gd name="T81" fmla="*/ 883 h 2448"/>
                <a:gd name="T82" fmla="*/ 1600 w 2519"/>
                <a:gd name="T83" fmla="*/ 96 h 2448"/>
                <a:gd name="T84" fmla="*/ 1553 w 2519"/>
                <a:gd name="T85" fmla="*/ 0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19" h="2448">
                  <a:moveTo>
                    <a:pt x="2355" y="1508"/>
                  </a:moveTo>
                  <a:cubicBezTo>
                    <a:pt x="2355" y="1508"/>
                    <a:pt x="2355" y="1508"/>
                    <a:pt x="2355" y="1508"/>
                  </a:cubicBezTo>
                  <a:cubicBezTo>
                    <a:pt x="2355" y="1508"/>
                    <a:pt x="2355" y="1508"/>
                    <a:pt x="2355" y="1508"/>
                  </a:cubicBezTo>
                  <a:cubicBezTo>
                    <a:pt x="2306" y="1653"/>
                    <a:pt x="2250" y="1775"/>
                    <a:pt x="2189" y="1879"/>
                  </a:cubicBezTo>
                  <a:cubicBezTo>
                    <a:pt x="2192" y="1882"/>
                    <a:pt x="2194" y="1884"/>
                    <a:pt x="2196" y="1887"/>
                  </a:cubicBezTo>
                  <a:cubicBezTo>
                    <a:pt x="2207" y="1908"/>
                    <a:pt x="2188" y="1927"/>
                    <a:pt x="2175" y="1942"/>
                  </a:cubicBezTo>
                  <a:cubicBezTo>
                    <a:pt x="2155" y="1964"/>
                    <a:pt x="2132" y="1984"/>
                    <a:pt x="2108" y="2000"/>
                  </a:cubicBezTo>
                  <a:cubicBezTo>
                    <a:pt x="2077" y="2040"/>
                    <a:pt x="2045" y="2077"/>
                    <a:pt x="2012" y="2110"/>
                  </a:cubicBezTo>
                  <a:cubicBezTo>
                    <a:pt x="2018" y="2127"/>
                    <a:pt x="2022" y="2147"/>
                    <a:pt x="2023" y="2159"/>
                  </a:cubicBezTo>
                  <a:cubicBezTo>
                    <a:pt x="2003" y="2188"/>
                    <a:pt x="1975" y="2216"/>
                    <a:pt x="1952" y="2246"/>
                  </a:cubicBezTo>
                  <a:cubicBezTo>
                    <a:pt x="1950" y="2246"/>
                    <a:pt x="1948" y="2247"/>
                    <a:pt x="1946" y="2247"/>
                  </a:cubicBezTo>
                  <a:cubicBezTo>
                    <a:pt x="1927" y="2247"/>
                    <a:pt x="1909" y="2229"/>
                    <a:pt x="1892" y="2214"/>
                  </a:cubicBezTo>
                  <a:cubicBezTo>
                    <a:pt x="1791" y="2286"/>
                    <a:pt x="1685" y="2330"/>
                    <a:pt x="1579" y="2354"/>
                  </a:cubicBezTo>
                  <a:cubicBezTo>
                    <a:pt x="1578" y="2359"/>
                    <a:pt x="1575" y="2363"/>
                    <a:pt x="1571" y="2367"/>
                  </a:cubicBezTo>
                  <a:cubicBezTo>
                    <a:pt x="1554" y="2383"/>
                    <a:pt x="1531" y="2401"/>
                    <a:pt x="1507" y="2401"/>
                  </a:cubicBezTo>
                  <a:cubicBezTo>
                    <a:pt x="1504" y="2401"/>
                    <a:pt x="1502" y="2401"/>
                    <a:pt x="1499" y="2401"/>
                  </a:cubicBezTo>
                  <a:cubicBezTo>
                    <a:pt x="1485" y="2395"/>
                    <a:pt x="1475" y="2383"/>
                    <a:pt x="1464" y="2373"/>
                  </a:cubicBezTo>
                  <a:cubicBezTo>
                    <a:pt x="1431" y="2376"/>
                    <a:pt x="1397" y="2378"/>
                    <a:pt x="1365" y="2378"/>
                  </a:cubicBezTo>
                  <a:cubicBezTo>
                    <a:pt x="957" y="2378"/>
                    <a:pt x="601" y="2145"/>
                    <a:pt x="601" y="2145"/>
                  </a:cubicBezTo>
                  <a:cubicBezTo>
                    <a:pt x="690" y="2163"/>
                    <a:pt x="775" y="2171"/>
                    <a:pt x="856" y="2171"/>
                  </a:cubicBezTo>
                  <a:cubicBezTo>
                    <a:pt x="1389" y="2171"/>
                    <a:pt x="1784" y="1817"/>
                    <a:pt x="2355" y="1508"/>
                  </a:cubicBezTo>
                  <a:moveTo>
                    <a:pt x="337" y="775"/>
                  </a:moveTo>
                  <a:cubicBezTo>
                    <a:pt x="448" y="577"/>
                    <a:pt x="616" y="355"/>
                    <a:pt x="860" y="216"/>
                  </a:cubicBezTo>
                  <a:cubicBezTo>
                    <a:pt x="956" y="161"/>
                    <a:pt x="1056" y="136"/>
                    <a:pt x="1155" y="132"/>
                  </a:cubicBezTo>
                  <a:cubicBezTo>
                    <a:pt x="1177" y="110"/>
                    <a:pt x="1192" y="76"/>
                    <a:pt x="1222" y="75"/>
                  </a:cubicBezTo>
                  <a:cubicBezTo>
                    <a:pt x="1222" y="75"/>
                    <a:pt x="1223" y="75"/>
                    <a:pt x="1223" y="75"/>
                  </a:cubicBezTo>
                  <a:cubicBezTo>
                    <a:pt x="1228" y="75"/>
                    <a:pt x="1234" y="76"/>
                    <a:pt x="1239" y="78"/>
                  </a:cubicBezTo>
                  <a:cubicBezTo>
                    <a:pt x="1287" y="90"/>
                    <a:pt x="1331" y="119"/>
                    <a:pt x="1380" y="119"/>
                  </a:cubicBezTo>
                  <a:cubicBezTo>
                    <a:pt x="1387" y="119"/>
                    <a:pt x="1393" y="119"/>
                    <a:pt x="1400" y="117"/>
                  </a:cubicBezTo>
                  <a:cubicBezTo>
                    <a:pt x="1439" y="115"/>
                    <a:pt x="1480" y="116"/>
                    <a:pt x="1517" y="98"/>
                  </a:cubicBezTo>
                  <a:cubicBezTo>
                    <a:pt x="1553" y="117"/>
                    <a:pt x="1536" y="169"/>
                    <a:pt x="1532" y="201"/>
                  </a:cubicBezTo>
                  <a:cubicBezTo>
                    <a:pt x="1629" y="239"/>
                    <a:pt x="1789" y="345"/>
                    <a:pt x="1927" y="444"/>
                  </a:cubicBezTo>
                  <a:cubicBezTo>
                    <a:pt x="1953" y="457"/>
                    <a:pt x="1979" y="473"/>
                    <a:pt x="2002" y="492"/>
                  </a:cubicBezTo>
                  <a:cubicBezTo>
                    <a:pt x="2055" y="534"/>
                    <a:pt x="2095" y="567"/>
                    <a:pt x="2125" y="591"/>
                  </a:cubicBezTo>
                  <a:cubicBezTo>
                    <a:pt x="2169" y="625"/>
                    <a:pt x="2197" y="646"/>
                    <a:pt x="2196" y="646"/>
                  </a:cubicBezTo>
                  <a:cubicBezTo>
                    <a:pt x="2196" y="646"/>
                    <a:pt x="2174" y="630"/>
                    <a:pt x="2125" y="591"/>
                  </a:cubicBezTo>
                  <a:cubicBezTo>
                    <a:pt x="2076" y="553"/>
                    <a:pt x="2005" y="499"/>
                    <a:pt x="1927" y="444"/>
                  </a:cubicBezTo>
                  <a:cubicBezTo>
                    <a:pt x="1856" y="408"/>
                    <a:pt x="1776" y="393"/>
                    <a:pt x="1690" y="393"/>
                  </a:cubicBezTo>
                  <a:cubicBezTo>
                    <a:pt x="1074" y="393"/>
                    <a:pt x="159" y="1197"/>
                    <a:pt x="159" y="1197"/>
                  </a:cubicBezTo>
                  <a:cubicBezTo>
                    <a:pt x="159" y="1197"/>
                    <a:pt x="170" y="1155"/>
                    <a:pt x="195" y="1086"/>
                  </a:cubicBezTo>
                  <a:cubicBezTo>
                    <a:pt x="191" y="1085"/>
                    <a:pt x="186" y="1084"/>
                    <a:pt x="181" y="1083"/>
                  </a:cubicBezTo>
                  <a:cubicBezTo>
                    <a:pt x="135" y="1082"/>
                    <a:pt x="122" y="1031"/>
                    <a:pt x="163" y="1009"/>
                  </a:cubicBezTo>
                  <a:cubicBezTo>
                    <a:pt x="202" y="973"/>
                    <a:pt x="214" y="913"/>
                    <a:pt x="191" y="865"/>
                  </a:cubicBezTo>
                  <a:cubicBezTo>
                    <a:pt x="171" y="834"/>
                    <a:pt x="150" y="778"/>
                    <a:pt x="201" y="764"/>
                  </a:cubicBezTo>
                  <a:cubicBezTo>
                    <a:pt x="203" y="764"/>
                    <a:pt x="206" y="764"/>
                    <a:pt x="209" y="764"/>
                  </a:cubicBezTo>
                  <a:cubicBezTo>
                    <a:pt x="251" y="764"/>
                    <a:pt x="294" y="774"/>
                    <a:pt x="337" y="775"/>
                  </a:cubicBezTo>
                  <a:moveTo>
                    <a:pt x="1553" y="0"/>
                  </a:moveTo>
                  <a:cubicBezTo>
                    <a:pt x="1533" y="0"/>
                    <a:pt x="1484" y="66"/>
                    <a:pt x="1384" y="66"/>
                  </a:cubicBezTo>
                  <a:cubicBezTo>
                    <a:pt x="1384" y="66"/>
                    <a:pt x="1384" y="66"/>
                    <a:pt x="1384" y="66"/>
                  </a:cubicBezTo>
                  <a:cubicBezTo>
                    <a:pt x="1284" y="66"/>
                    <a:pt x="1192" y="0"/>
                    <a:pt x="1147" y="0"/>
                  </a:cubicBezTo>
                  <a:cubicBezTo>
                    <a:pt x="1130" y="0"/>
                    <a:pt x="1120" y="10"/>
                    <a:pt x="1120" y="39"/>
                  </a:cubicBezTo>
                  <a:cubicBezTo>
                    <a:pt x="1120" y="57"/>
                    <a:pt x="1057" y="63"/>
                    <a:pt x="1064" y="79"/>
                  </a:cubicBezTo>
                  <a:cubicBezTo>
                    <a:pt x="685" y="142"/>
                    <a:pt x="390" y="363"/>
                    <a:pt x="219" y="692"/>
                  </a:cubicBezTo>
                  <a:cubicBezTo>
                    <a:pt x="63" y="708"/>
                    <a:pt x="141" y="799"/>
                    <a:pt x="141" y="925"/>
                  </a:cubicBezTo>
                  <a:cubicBezTo>
                    <a:pt x="141" y="1012"/>
                    <a:pt x="0" y="1100"/>
                    <a:pt x="88" y="1144"/>
                  </a:cubicBezTo>
                  <a:cubicBezTo>
                    <a:pt x="85" y="1178"/>
                    <a:pt x="83" y="1212"/>
                    <a:pt x="83" y="1247"/>
                  </a:cubicBezTo>
                  <a:cubicBezTo>
                    <a:pt x="83" y="1910"/>
                    <a:pt x="622" y="2448"/>
                    <a:pt x="1285" y="2448"/>
                  </a:cubicBezTo>
                  <a:cubicBezTo>
                    <a:pt x="1347" y="2448"/>
                    <a:pt x="1408" y="2443"/>
                    <a:pt x="1468" y="2434"/>
                  </a:cubicBezTo>
                  <a:cubicBezTo>
                    <a:pt x="1468" y="2434"/>
                    <a:pt x="1468" y="2435"/>
                    <a:pt x="1468" y="2436"/>
                  </a:cubicBezTo>
                  <a:cubicBezTo>
                    <a:pt x="1468" y="2444"/>
                    <a:pt x="1471" y="2447"/>
                    <a:pt x="1476" y="2447"/>
                  </a:cubicBezTo>
                  <a:cubicBezTo>
                    <a:pt x="1491" y="2447"/>
                    <a:pt x="1526" y="2415"/>
                    <a:pt x="1555" y="2415"/>
                  </a:cubicBezTo>
                  <a:cubicBezTo>
                    <a:pt x="1584" y="2415"/>
                    <a:pt x="1599" y="2447"/>
                    <a:pt x="1604" y="2447"/>
                  </a:cubicBezTo>
                  <a:cubicBezTo>
                    <a:pt x="1606" y="2447"/>
                    <a:pt x="1606" y="2444"/>
                    <a:pt x="1606" y="2436"/>
                  </a:cubicBezTo>
                  <a:cubicBezTo>
                    <a:pt x="1606" y="2425"/>
                    <a:pt x="1604" y="2415"/>
                    <a:pt x="1599" y="2406"/>
                  </a:cubicBezTo>
                  <a:cubicBezTo>
                    <a:pt x="1698" y="2380"/>
                    <a:pt x="1771" y="2347"/>
                    <a:pt x="1858" y="2297"/>
                  </a:cubicBezTo>
                  <a:cubicBezTo>
                    <a:pt x="1901" y="2309"/>
                    <a:pt x="1924" y="2315"/>
                    <a:pt x="1941" y="2315"/>
                  </a:cubicBezTo>
                  <a:cubicBezTo>
                    <a:pt x="1957" y="2315"/>
                    <a:pt x="1967" y="2310"/>
                    <a:pt x="1982" y="2300"/>
                  </a:cubicBezTo>
                  <a:cubicBezTo>
                    <a:pt x="2040" y="2261"/>
                    <a:pt x="1985" y="2212"/>
                    <a:pt x="2028" y="2212"/>
                  </a:cubicBezTo>
                  <a:cubicBezTo>
                    <a:pt x="2040" y="2212"/>
                    <a:pt x="2060" y="2216"/>
                    <a:pt x="2093" y="2225"/>
                  </a:cubicBezTo>
                  <a:cubicBezTo>
                    <a:pt x="2097" y="2227"/>
                    <a:pt x="2100" y="2227"/>
                    <a:pt x="2102" y="2227"/>
                  </a:cubicBezTo>
                  <a:cubicBezTo>
                    <a:pt x="2121" y="2227"/>
                    <a:pt x="2078" y="2189"/>
                    <a:pt x="2054" y="2169"/>
                  </a:cubicBezTo>
                  <a:cubicBezTo>
                    <a:pt x="2089" y="2140"/>
                    <a:pt x="2123" y="2108"/>
                    <a:pt x="2154" y="2075"/>
                  </a:cubicBezTo>
                  <a:cubicBezTo>
                    <a:pt x="2157" y="2079"/>
                    <a:pt x="2159" y="2081"/>
                    <a:pt x="2160" y="2081"/>
                  </a:cubicBezTo>
                  <a:cubicBezTo>
                    <a:pt x="2170" y="2081"/>
                    <a:pt x="2172" y="2030"/>
                    <a:pt x="2198" y="2030"/>
                  </a:cubicBezTo>
                  <a:cubicBezTo>
                    <a:pt x="2246" y="2030"/>
                    <a:pt x="2231" y="2011"/>
                    <a:pt x="2231" y="1958"/>
                  </a:cubicBezTo>
                  <a:cubicBezTo>
                    <a:pt x="2231" y="1943"/>
                    <a:pt x="2241" y="1939"/>
                    <a:pt x="2252" y="1939"/>
                  </a:cubicBezTo>
                  <a:cubicBezTo>
                    <a:pt x="2257" y="1939"/>
                    <a:pt x="2262" y="1940"/>
                    <a:pt x="2266" y="1941"/>
                  </a:cubicBezTo>
                  <a:cubicBezTo>
                    <a:pt x="2270" y="1942"/>
                    <a:pt x="2273" y="1943"/>
                    <a:pt x="2274" y="1943"/>
                  </a:cubicBezTo>
                  <a:cubicBezTo>
                    <a:pt x="2275" y="1943"/>
                    <a:pt x="2273" y="1942"/>
                    <a:pt x="2267" y="1938"/>
                  </a:cubicBezTo>
                  <a:cubicBezTo>
                    <a:pt x="2382" y="1775"/>
                    <a:pt x="2458" y="1581"/>
                    <a:pt x="2480" y="1372"/>
                  </a:cubicBezTo>
                  <a:cubicBezTo>
                    <a:pt x="2519" y="1352"/>
                    <a:pt x="2513" y="1263"/>
                    <a:pt x="2477" y="1147"/>
                  </a:cubicBezTo>
                  <a:cubicBezTo>
                    <a:pt x="2437" y="1017"/>
                    <a:pt x="2512" y="883"/>
                    <a:pt x="2465" y="883"/>
                  </a:cubicBezTo>
                  <a:cubicBezTo>
                    <a:pt x="2455" y="883"/>
                    <a:pt x="2444" y="889"/>
                    <a:pt x="2435" y="900"/>
                  </a:cubicBezTo>
                  <a:cubicBezTo>
                    <a:pt x="2312" y="493"/>
                    <a:pt x="2016" y="195"/>
                    <a:pt x="1600" y="96"/>
                  </a:cubicBezTo>
                  <a:cubicBezTo>
                    <a:pt x="1612" y="75"/>
                    <a:pt x="1564" y="63"/>
                    <a:pt x="1564" y="39"/>
                  </a:cubicBezTo>
                  <a:cubicBezTo>
                    <a:pt x="1564" y="10"/>
                    <a:pt x="1561" y="0"/>
                    <a:pt x="1553" y="0"/>
                  </a:cubicBezTo>
                </a:path>
              </a:pathLst>
            </a:custGeom>
            <a:solidFill>
              <a:srgbClr val="D4D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2" name="Freeform 401"/>
            <p:cNvSpPr>
              <a:spLocks noEditPoints="1"/>
            </p:cNvSpPr>
            <p:nvPr/>
          </p:nvSpPr>
          <p:spPr bwMode="auto">
            <a:xfrm>
              <a:off x="3946526" y="593726"/>
              <a:ext cx="4335463" cy="2343150"/>
            </a:xfrm>
            <a:custGeom>
              <a:avLst/>
              <a:gdLst>
                <a:gd name="T0" fmla="*/ 2003 w 2075"/>
                <a:gd name="T1" fmla="*/ 516 h 1122"/>
                <a:gd name="T2" fmla="*/ 2074 w 2075"/>
                <a:gd name="T3" fmla="*/ 571 h 1122"/>
                <a:gd name="T4" fmla="*/ 2003 w 2075"/>
                <a:gd name="T5" fmla="*/ 516 h 1122"/>
                <a:gd name="T6" fmla="*/ 1805 w 2075"/>
                <a:gd name="T7" fmla="*/ 369 h 1122"/>
                <a:gd name="T8" fmla="*/ 2003 w 2075"/>
                <a:gd name="T9" fmla="*/ 516 h 1122"/>
                <a:gd name="T10" fmla="*/ 1880 w 2075"/>
                <a:gd name="T11" fmla="*/ 417 h 1122"/>
                <a:gd name="T12" fmla="*/ 1805 w 2075"/>
                <a:gd name="T13" fmla="*/ 369 h 1122"/>
                <a:gd name="T14" fmla="*/ 847 w 2075"/>
                <a:gd name="T15" fmla="*/ 250 h 1122"/>
                <a:gd name="T16" fmla="*/ 764 w 2075"/>
                <a:gd name="T17" fmla="*/ 214 h 1122"/>
                <a:gd name="T18" fmla="*/ 872 w 2075"/>
                <a:gd name="T19" fmla="*/ 140 h 1122"/>
                <a:gd name="T20" fmla="*/ 915 w 2075"/>
                <a:gd name="T21" fmla="*/ 136 h 1122"/>
                <a:gd name="T22" fmla="*/ 998 w 2075"/>
                <a:gd name="T23" fmla="*/ 172 h 1122"/>
                <a:gd name="T24" fmla="*/ 891 w 2075"/>
                <a:gd name="T25" fmla="*/ 246 h 1122"/>
                <a:gd name="T26" fmla="*/ 847 w 2075"/>
                <a:gd name="T27" fmla="*/ 250 h 1122"/>
                <a:gd name="T28" fmla="*/ 1101 w 2075"/>
                <a:gd name="T29" fmla="*/ 0 h 1122"/>
                <a:gd name="T30" fmla="*/ 1100 w 2075"/>
                <a:gd name="T31" fmla="*/ 0 h 1122"/>
                <a:gd name="T32" fmla="*/ 1033 w 2075"/>
                <a:gd name="T33" fmla="*/ 57 h 1122"/>
                <a:gd name="T34" fmla="*/ 738 w 2075"/>
                <a:gd name="T35" fmla="*/ 141 h 1122"/>
                <a:gd name="T36" fmla="*/ 215 w 2075"/>
                <a:gd name="T37" fmla="*/ 700 h 1122"/>
                <a:gd name="T38" fmla="*/ 87 w 2075"/>
                <a:gd name="T39" fmla="*/ 689 h 1122"/>
                <a:gd name="T40" fmla="*/ 79 w 2075"/>
                <a:gd name="T41" fmla="*/ 689 h 1122"/>
                <a:gd name="T42" fmla="*/ 69 w 2075"/>
                <a:gd name="T43" fmla="*/ 790 h 1122"/>
                <a:gd name="T44" fmla="*/ 41 w 2075"/>
                <a:gd name="T45" fmla="*/ 934 h 1122"/>
                <a:gd name="T46" fmla="*/ 59 w 2075"/>
                <a:gd name="T47" fmla="*/ 1008 h 1122"/>
                <a:gd name="T48" fmla="*/ 73 w 2075"/>
                <a:gd name="T49" fmla="*/ 1011 h 1122"/>
                <a:gd name="T50" fmla="*/ 37 w 2075"/>
                <a:gd name="T51" fmla="*/ 1122 h 1122"/>
                <a:gd name="T52" fmla="*/ 1568 w 2075"/>
                <a:gd name="T53" fmla="*/ 318 h 1122"/>
                <a:gd name="T54" fmla="*/ 1805 w 2075"/>
                <a:gd name="T55" fmla="*/ 369 h 1122"/>
                <a:gd name="T56" fmla="*/ 1410 w 2075"/>
                <a:gd name="T57" fmla="*/ 126 h 1122"/>
                <a:gd name="T58" fmla="*/ 1395 w 2075"/>
                <a:gd name="T59" fmla="*/ 23 h 1122"/>
                <a:gd name="T60" fmla="*/ 1278 w 2075"/>
                <a:gd name="T61" fmla="*/ 42 h 1122"/>
                <a:gd name="T62" fmla="*/ 1258 w 2075"/>
                <a:gd name="T63" fmla="*/ 44 h 1122"/>
                <a:gd name="T64" fmla="*/ 1117 w 2075"/>
                <a:gd name="T65" fmla="*/ 3 h 1122"/>
                <a:gd name="T66" fmla="*/ 1101 w 2075"/>
                <a:gd name="T67" fmla="*/ 0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75" h="1122">
                  <a:moveTo>
                    <a:pt x="2003" y="516"/>
                  </a:moveTo>
                  <a:cubicBezTo>
                    <a:pt x="2052" y="555"/>
                    <a:pt x="2074" y="571"/>
                    <a:pt x="2074" y="571"/>
                  </a:cubicBezTo>
                  <a:cubicBezTo>
                    <a:pt x="2075" y="571"/>
                    <a:pt x="2047" y="550"/>
                    <a:pt x="2003" y="516"/>
                  </a:cubicBezTo>
                  <a:moveTo>
                    <a:pt x="1805" y="369"/>
                  </a:moveTo>
                  <a:cubicBezTo>
                    <a:pt x="1883" y="424"/>
                    <a:pt x="1954" y="478"/>
                    <a:pt x="2003" y="516"/>
                  </a:cubicBezTo>
                  <a:cubicBezTo>
                    <a:pt x="1973" y="492"/>
                    <a:pt x="1933" y="459"/>
                    <a:pt x="1880" y="417"/>
                  </a:cubicBezTo>
                  <a:cubicBezTo>
                    <a:pt x="1857" y="398"/>
                    <a:pt x="1831" y="382"/>
                    <a:pt x="1805" y="369"/>
                  </a:cubicBezTo>
                  <a:moveTo>
                    <a:pt x="847" y="250"/>
                  </a:moveTo>
                  <a:cubicBezTo>
                    <a:pt x="802" y="250"/>
                    <a:pt x="768" y="236"/>
                    <a:pt x="764" y="214"/>
                  </a:cubicBezTo>
                  <a:cubicBezTo>
                    <a:pt x="759" y="185"/>
                    <a:pt x="807" y="151"/>
                    <a:pt x="872" y="140"/>
                  </a:cubicBezTo>
                  <a:cubicBezTo>
                    <a:pt x="887" y="137"/>
                    <a:pt x="901" y="136"/>
                    <a:pt x="915" y="136"/>
                  </a:cubicBezTo>
                  <a:cubicBezTo>
                    <a:pt x="960" y="136"/>
                    <a:pt x="994" y="149"/>
                    <a:pt x="998" y="172"/>
                  </a:cubicBezTo>
                  <a:cubicBezTo>
                    <a:pt x="1003" y="201"/>
                    <a:pt x="955" y="234"/>
                    <a:pt x="891" y="246"/>
                  </a:cubicBezTo>
                  <a:cubicBezTo>
                    <a:pt x="875" y="249"/>
                    <a:pt x="861" y="250"/>
                    <a:pt x="847" y="250"/>
                  </a:cubicBezTo>
                  <a:moveTo>
                    <a:pt x="1101" y="0"/>
                  </a:moveTo>
                  <a:cubicBezTo>
                    <a:pt x="1101" y="0"/>
                    <a:pt x="1100" y="0"/>
                    <a:pt x="1100" y="0"/>
                  </a:cubicBezTo>
                  <a:cubicBezTo>
                    <a:pt x="1070" y="1"/>
                    <a:pt x="1055" y="35"/>
                    <a:pt x="1033" y="57"/>
                  </a:cubicBezTo>
                  <a:cubicBezTo>
                    <a:pt x="934" y="61"/>
                    <a:pt x="834" y="86"/>
                    <a:pt x="738" y="141"/>
                  </a:cubicBezTo>
                  <a:cubicBezTo>
                    <a:pt x="494" y="280"/>
                    <a:pt x="326" y="502"/>
                    <a:pt x="215" y="700"/>
                  </a:cubicBezTo>
                  <a:cubicBezTo>
                    <a:pt x="172" y="699"/>
                    <a:pt x="129" y="689"/>
                    <a:pt x="87" y="689"/>
                  </a:cubicBezTo>
                  <a:cubicBezTo>
                    <a:pt x="84" y="689"/>
                    <a:pt x="81" y="689"/>
                    <a:pt x="79" y="689"/>
                  </a:cubicBezTo>
                  <a:cubicBezTo>
                    <a:pt x="28" y="703"/>
                    <a:pt x="49" y="759"/>
                    <a:pt x="69" y="790"/>
                  </a:cubicBezTo>
                  <a:cubicBezTo>
                    <a:pt x="92" y="838"/>
                    <a:pt x="80" y="898"/>
                    <a:pt x="41" y="934"/>
                  </a:cubicBezTo>
                  <a:cubicBezTo>
                    <a:pt x="0" y="956"/>
                    <a:pt x="13" y="1007"/>
                    <a:pt x="59" y="1008"/>
                  </a:cubicBezTo>
                  <a:cubicBezTo>
                    <a:pt x="64" y="1009"/>
                    <a:pt x="69" y="1010"/>
                    <a:pt x="73" y="1011"/>
                  </a:cubicBezTo>
                  <a:cubicBezTo>
                    <a:pt x="48" y="1080"/>
                    <a:pt x="37" y="1122"/>
                    <a:pt x="37" y="1122"/>
                  </a:cubicBezTo>
                  <a:cubicBezTo>
                    <a:pt x="37" y="1122"/>
                    <a:pt x="952" y="318"/>
                    <a:pt x="1568" y="318"/>
                  </a:cubicBezTo>
                  <a:cubicBezTo>
                    <a:pt x="1654" y="318"/>
                    <a:pt x="1734" y="333"/>
                    <a:pt x="1805" y="369"/>
                  </a:cubicBezTo>
                  <a:cubicBezTo>
                    <a:pt x="1667" y="270"/>
                    <a:pt x="1507" y="164"/>
                    <a:pt x="1410" y="126"/>
                  </a:cubicBezTo>
                  <a:cubicBezTo>
                    <a:pt x="1414" y="94"/>
                    <a:pt x="1431" y="42"/>
                    <a:pt x="1395" y="23"/>
                  </a:cubicBezTo>
                  <a:cubicBezTo>
                    <a:pt x="1358" y="41"/>
                    <a:pt x="1317" y="40"/>
                    <a:pt x="1278" y="42"/>
                  </a:cubicBezTo>
                  <a:cubicBezTo>
                    <a:pt x="1271" y="44"/>
                    <a:pt x="1265" y="44"/>
                    <a:pt x="1258" y="44"/>
                  </a:cubicBezTo>
                  <a:cubicBezTo>
                    <a:pt x="1209" y="44"/>
                    <a:pt x="1165" y="15"/>
                    <a:pt x="1117" y="3"/>
                  </a:cubicBezTo>
                  <a:cubicBezTo>
                    <a:pt x="1112" y="1"/>
                    <a:pt x="1106" y="0"/>
                    <a:pt x="1101" y="0"/>
                  </a:cubicBezTo>
                </a:path>
              </a:pathLst>
            </a:custGeom>
            <a:solidFill>
              <a:srgbClr val="DC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3" name="Freeform 402"/>
            <p:cNvSpPr>
              <a:spLocks/>
            </p:cNvSpPr>
            <p:nvPr/>
          </p:nvSpPr>
          <p:spPr bwMode="auto">
            <a:xfrm>
              <a:off x="4946651" y="3587751"/>
              <a:ext cx="3665538" cy="1865313"/>
            </a:xfrm>
            <a:custGeom>
              <a:avLst/>
              <a:gdLst>
                <a:gd name="T0" fmla="*/ 1754 w 1754"/>
                <a:gd name="T1" fmla="*/ 0 h 893"/>
                <a:gd name="T2" fmla="*/ 255 w 1754"/>
                <a:gd name="T3" fmla="*/ 663 h 893"/>
                <a:gd name="T4" fmla="*/ 0 w 1754"/>
                <a:gd name="T5" fmla="*/ 637 h 893"/>
                <a:gd name="T6" fmla="*/ 764 w 1754"/>
                <a:gd name="T7" fmla="*/ 870 h 893"/>
                <a:gd name="T8" fmla="*/ 863 w 1754"/>
                <a:gd name="T9" fmla="*/ 865 h 893"/>
                <a:gd name="T10" fmla="*/ 898 w 1754"/>
                <a:gd name="T11" fmla="*/ 893 h 893"/>
                <a:gd name="T12" fmla="*/ 906 w 1754"/>
                <a:gd name="T13" fmla="*/ 893 h 893"/>
                <a:gd name="T14" fmla="*/ 970 w 1754"/>
                <a:gd name="T15" fmla="*/ 859 h 893"/>
                <a:gd name="T16" fmla="*/ 978 w 1754"/>
                <a:gd name="T17" fmla="*/ 846 h 893"/>
                <a:gd name="T18" fmla="*/ 1291 w 1754"/>
                <a:gd name="T19" fmla="*/ 706 h 893"/>
                <a:gd name="T20" fmla="*/ 1345 w 1754"/>
                <a:gd name="T21" fmla="*/ 739 h 893"/>
                <a:gd name="T22" fmla="*/ 1351 w 1754"/>
                <a:gd name="T23" fmla="*/ 738 h 893"/>
                <a:gd name="T24" fmla="*/ 1422 w 1754"/>
                <a:gd name="T25" fmla="*/ 651 h 893"/>
                <a:gd name="T26" fmla="*/ 1411 w 1754"/>
                <a:gd name="T27" fmla="*/ 602 h 893"/>
                <a:gd name="T28" fmla="*/ 1507 w 1754"/>
                <a:gd name="T29" fmla="*/ 492 h 893"/>
                <a:gd name="T30" fmla="*/ 1574 w 1754"/>
                <a:gd name="T31" fmla="*/ 434 h 893"/>
                <a:gd name="T32" fmla="*/ 1595 w 1754"/>
                <a:gd name="T33" fmla="*/ 379 h 893"/>
                <a:gd name="T34" fmla="*/ 1588 w 1754"/>
                <a:gd name="T35" fmla="*/ 371 h 893"/>
                <a:gd name="T36" fmla="*/ 1754 w 1754"/>
                <a:gd name="T37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4" h="893">
                  <a:moveTo>
                    <a:pt x="1754" y="0"/>
                  </a:moveTo>
                  <a:cubicBezTo>
                    <a:pt x="1183" y="309"/>
                    <a:pt x="788" y="663"/>
                    <a:pt x="255" y="663"/>
                  </a:cubicBezTo>
                  <a:cubicBezTo>
                    <a:pt x="174" y="663"/>
                    <a:pt x="89" y="655"/>
                    <a:pt x="0" y="637"/>
                  </a:cubicBezTo>
                  <a:cubicBezTo>
                    <a:pt x="0" y="637"/>
                    <a:pt x="356" y="870"/>
                    <a:pt x="764" y="870"/>
                  </a:cubicBezTo>
                  <a:cubicBezTo>
                    <a:pt x="796" y="870"/>
                    <a:pt x="830" y="868"/>
                    <a:pt x="863" y="865"/>
                  </a:cubicBezTo>
                  <a:cubicBezTo>
                    <a:pt x="874" y="875"/>
                    <a:pt x="884" y="887"/>
                    <a:pt x="898" y="893"/>
                  </a:cubicBezTo>
                  <a:cubicBezTo>
                    <a:pt x="901" y="893"/>
                    <a:pt x="903" y="893"/>
                    <a:pt x="906" y="893"/>
                  </a:cubicBezTo>
                  <a:cubicBezTo>
                    <a:pt x="930" y="893"/>
                    <a:pt x="953" y="875"/>
                    <a:pt x="970" y="859"/>
                  </a:cubicBezTo>
                  <a:cubicBezTo>
                    <a:pt x="974" y="855"/>
                    <a:pt x="977" y="851"/>
                    <a:pt x="978" y="846"/>
                  </a:cubicBezTo>
                  <a:cubicBezTo>
                    <a:pt x="1084" y="822"/>
                    <a:pt x="1190" y="778"/>
                    <a:pt x="1291" y="706"/>
                  </a:cubicBezTo>
                  <a:cubicBezTo>
                    <a:pt x="1308" y="721"/>
                    <a:pt x="1326" y="739"/>
                    <a:pt x="1345" y="739"/>
                  </a:cubicBezTo>
                  <a:cubicBezTo>
                    <a:pt x="1347" y="739"/>
                    <a:pt x="1349" y="738"/>
                    <a:pt x="1351" y="738"/>
                  </a:cubicBezTo>
                  <a:cubicBezTo>
                    <a:pt x="1374" y="708"/>
                    <a:pt x="1402" y="680"/>
                    <a:pt x="1422" y="651"/>
                  </a:cubicBezTo>
                  <a:cubicBezTo>
                    <a:pt x="1421" y="639"/>
                    <a:pt x="1417" y="619"/>
                    <a:pt x="1411" y="602"/>
                  </a:cubicBezTo>
                  <a:cubicBezTo>
                    <a:pt x="1444" y="569"/>
                    <a:pt x="1476" y="532"/>
                    <a:pt x="1507" y="492"/>
                  </a:cubicBezTo>
                  <a:cubicBezTo>
                    <a:pt x="1531" y="476"/>
                    <a:pt x="1554" y="456"/>
                    <a:pt x="1574" y="434"/>
                  </a:cubicBezTo>
                  <a:cubicBezTo>
                    <a:pt x="1587" y="419"/>
                    <a:pt x="1606" y="400"/>
                    <a:pt x="1595" y="379"/>
                  </a:cubicBezTo>
                  <a:cubicBezTo>
                    <a:pt x="1593" y="376"/>
                    <a:pt x="1591" y="374"/>
                    <a:pt x="1588" y="371"/>
                  </a:cubicBezTo>
                  <a:cubicBezTo>
                    <a:pt x="1649" y="267"/>
                    <a:pt x="1705" y="145"/>
                    <a:pt x="1754" y="0"/>
                  </a:cubicBezTo>
                </a:path>
              </a:pathLst>
            </a:custGeom>
            <a:solidFill>
              <a:srgbClr val="BE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4" name="Oval 403"/>
            <p:cNvSpPr>
              <a:spLocks noChangeArrowheads="1"/>
            </p:cNvSpPr>
            <p:nvPr/>
          </p:nvSpPr>
          <p:spPr bwMode="auto">
            <a:xfrm>
              <a:off x="5056188" y="2335213"/>
              <a:ext cx="1533525" cy="1533525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5" name="Freeform 404"/>
            <p:cNvSpPr>
              <a:spLocks/>
            </p:cNvSpPr>
            <p:nvPr/>
          </p:nvSpPr>
          <p:spPr bwMode="auto">
            <a:xfrm>
              <a:off x="5114926" y="2373313"/>
              <a:ext cx="1301750" cy="744538"/>
            </a:xfrm>
            <a:custGeom>
              <a:avLst/>
              <a:gdLst>
                <a:gd name="T0" fmla="*/ 292 w 623"/>
                <a:gd name="T1" fmla="*/ 19 h 356"/>
                <a:gd name="T2" fmla="*/ 0 w 623"/>
                <a:gd name="T3" fmla="*/ 356 h 356"/>
                <a:gd name="T4" fmla="*/ 318 w 623"/>
                <a:gd name="T5" fmla="*/ 94 h 356"/>
                <a:gd name="T6" fmla="*/ 623 w 623"/>
                <a:gd name="T7" fmla="*/ 166 h 356"/>
                <a:gd name="T8" fmla="*/ 292 w 623"/>
                <a:gd name="T9" fmla="*/ 19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3" h="356">
                  <a:moveTo>
                    <a:pt x="292" y="19"/>
                  </a:moveTo>
                  <a:cubicBezTo>
                    <a:pt x="122" y="44"/>
                    <a:pt x="0" y="190"/>
                    <a:pt x="0" y="356"/>
                  </a:cubicBezTo>
                  <a:cubicBezTo>
                    <a:pt x="39" y="213"/>
                    <a:pt x="162" y="117"/>
                    <a:pt x="318" y="94"/>
                  </a:cubicBezTo>
                  <a:cubicBezTo>
                    <a:pt x="434" y="77"/>
                    <a:pt x="542" y="95"/>
                    <a:pt x="623" y="166"/>
                  </a:cubicBezTo>
                  <a:cubicBezTo>
                    <a:pt x="552" y="61"/>
                    <a:pt x="425" y="0"/>
                    <a:pt x="292" y="19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6" name="Freeform 405"/>
            <p:cNvSpPr>
              <a:spLocks/>
            </p:cNvSpPr>
            <p:nvPr/>
          </p:nvSpPr>
          <p:spPr bwMode="auto">
            <a:xfrm>
              <a:off x="5051426" y="2249488"/>
              <a:ext cx="1301750" cy="696913"/>
            </a:xfrm>
            <a:custGeom>
              <a:avLst/>
              <a:gdLst>
                <a:gd name="T0" fmla="*/ 302 w 623"/>
                <a:gd name="T1" fmla="*/ 19 h 333"/>
                <a:gd name="T2" fmla="*/ 0 w 623"/>
                <a:gd name="T3" fmla="*/ 333 h 333"/>
                <a:gd name="T4" fmla="*/ 316 w 623"/>
                <a:gd name="T5" fmla="*/ 52 h 333"/>
                <a:gd name="T6" fmla="*/ 623 w 623"/>
                <a:gd name="T7" fmla="*/ 143 h 333"/>
                <a:gd name="T8" fmla="*/ 302 w 623"/>
                <a:gd name="T9" fmla="*/ 1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3" h="333">
                  <a:moveTo>
                    <a:pt x="302" y="19"/>
                  </a:moveTo>
                  <a:cubicBezTo>
                    <a:pt x="133" y="44"/>
                    <a:pt x="0" y="166"/>
                    <a:pt x="0" y="333"/>
                  </a:cubicBezTo>
                  <a:cubicBezTo>
                    <a:pt x="39" y="189"/>
                    <a:pt x="159" y="75"/>
                    <a:pt x="316" y="52"/>
                  </a:cubicBezTo>
                  <a:cubicBezTo>
                    <a:pt x="431" y="35"/>
                    <a:pt x="542" y="72"/>
                    <a:pt x="623" y="143"/>
                  </a:cubicBezTo>
                  <a:cubicBezTo>
                    <a:pt x="552" y="38"/>
                    <a:pt x="436" y="0"/>
                    <a:pt x="302" y="19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7" name="Freeform 406"/>
            <p:cNvSpPr>
              <a:spLocks noEditPoints="1"/>
            </p:cNvSpPr>
            <p:nvPr/>
          </p:nvSpPr>
          <p:spPr bwMode="auto">
            <a:xfrm>
              <a:off x="5411788" y="3086101"/>
              <a:ext cx="1362075" cy="973138"/>
            </a:xfrm>
            <a:custGeom>
              <a:avLst/>
              <a:gdLst>
                <a:gd name="T0" fmla="*/ 565 w 652"/>
                <a:gd name="T1" fmla="*/ 0 h 466"/>
                <a:gd name="T2" fmla="*/ 545 w 652"/>
                <a:gd name="T3" fmla="*/ 108 h 466"/>
                <a:gd name="T4" fmla="*/ 574 w 652"/>
                <a:gd name="T5" fmla="*/ 95 h 466"/>
                <a:gd name="T6" fmla="*/ 565 w 652"/>
                <a:gd name="T7" fmla="*/ 0 h 466"/>
                <a:gd name="T8" fmla="*/ 640 w 652"/>
                <a:gd name="T9" fmla="*/ 129 h 466"/>
                <a:gd name="T10" fmla="*/ 561 w 652"/>
                <a:gd name="T11" fmla="*/ 240 h 466"/>
                <a:gd name="T12" fmla="*/ 489 w 652"/>
                <a:gd name="T13" fmla="*/ 216 h 466"/>
                <a:gd name="T14" fmla="*/ 469 w 652"/>
                <a:gd name="T15" fmla="*/ 240 h 466"/>
                <a:gd name="T16" fmla="*/ 457 w 652"/>
                <a:gd name="T17" fmla="*/ 234 h 466"/>
                <a:gd name="T18" fmla="*/ 467 w 652"/>
                <a:gd name="T19" fmla="*/ 242 h 466"/>
                <a:gd name="T20" fmla="*/ 320 w 652"/>
                <a:gd name="T21" fmla="*/ 344 h 466"/>
                <a:gd name="T22" fmla="*/ 0 w 652"/>
                <a:gd name="T23" fmla="*/ 324 h 466"/>
                <a:gd name="T24" fmla="*/ 367 w 652"/>
                <a:gd name="T25" fmla="*/ 417 h 466"/>
                <a:gd name="T26" fmla="*/ 518 w 652"/>
                <a:gd name="T27" fmla="*/ 287 h 466"/>
                <a:gd name="T28" fmla="*/ 576 w 652"/>
                <a:gd name="T29" fmla="*/ 264 h 466"/>
                <a:gd name="T30" fmla="*/ 640 w 652"/>
                <a:gd name="T31" fmla="*/ 129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2" h="466">
                  <a:moveTo>
                    <a:pt x="565" y="0"/>
                  </a:moveTo>
                  <a:cubicBezTo>
                    <a:pt x="564" y="37"/>
                    <a:pt x="557" y="73"/>
                    <a:pt x="545" y="108"/>
                  </a:cubicBezTo>
                  <a:cubicBezTo>
                    <a:pt x="554" y="103"/>
                    <a:pt x="564" y="98"/>
                    <a:pt x="574" y="95"/>
                  </a:cubicBezTo>
                  <a:cubicBezTo>
                    <a:pt x="575" y="63"/>
                    <a:pt x="572" y="31"/>
                    <a:pt x="565" y="0"/>
                  </a:cubicBezTo>
                  <a:close/>
                  <a:moveTo>
                    <a:pt x="640" y="129"/>
                  </a:moveTo>
                  <a:cubicBezTo>
                    <a:pt x="638" y="177"/>
                    <a:pt x="608" y="222"/>
                    <a:pt x="561" y="240"/>
                  </a:cubicBezTo>
                  <a:cubicBezTo>
                    <a:pt x="524" y="252"/>
                    <a:pt x="492" y="259"/>
                    <a:pt x="489" y="216"/>
                  </a:cubicBezTo>
                  <a:cubicBezTo>
                    <a:pt x="482" y="224"/>
                    <a:pt x="476" y="232"/>
                    <a:pt x="469" y="240"/>
                  </a:cubicBezTo>
                  <a:cubicBezTo>
                    <a:pt x="465" y="238"/>
                    <a:pt x="461" y="236"/>
                    <a:pt x="457" y="234"/>
                  </a:cubicBezTo>
                  <a:cubicBezTo>
                    <a:pt x="460" y="237"/>
                    <a:pt x="464" y="240"/>
                    <a:pt x="467" y="242"/>
                  </a:cubicBezTo>
                  <a:cubicBezTo>
                    <a:pt x="428" y="286"/>
                    <a:pt x="378" y="321"/>
                    <a:pt x="320" y="344"/>
                  </a:cubicBezTo>
                  <a:cubicBezTo>
                    <a:pt x="211" y="386"/>
                    <a:pt x="95" y="375"/>
                    <a:pt x="0" y="324"/>
                  </a:cubicBezTo>
                  <a:cubicBezTo>
                    <a:pt x="93" y="411"/>
                    <a:pt x="241" y="466"/>
                    <a:pt x="367" y="417"/>
                  </a:cubicBezTo>
                  <a:cubicBezTo>
                    <a:pt x="432" y="392"/>
                    <a:pt x="483" y="345"/>
                    <a:pt x="518" y="287"/>
                  </a:cubicBezTo>
                  <a:cubicBezTo>
                    <a:pt x="523" y="267"/>
                    <a:pt x="532" y="276"/>
                    <a:pt x="576" y="264"/>
                  </a:cubicBezTo>
                  <a:cubicBezTo>
                    <a:pt x="627" y="244"/>
                    <a:pt x="652" y="182"/>
                    <a:pt x="640" y="129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8" name="Oval 407"/>
            <p:cNvSpPr>
              <a:spLocks noChangeArrowheads="1"/>
            </p:cNvSpPr>
            <p:nvPr/>
          </p:nvSpPr>
          <p:spPr bwMode="auto">
            <a:xfrm>
              <a:off x="5616576" y="4618038"/>
              <a:ext cx="657225" cy="657225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9" name="Freeform 408"/>
            <p:cNvSpPr>
              <a:spLocks/>
            </p:cNvSpPr>
            <p:nvPr/>
          </p:nvSpPr>
          <p:spPr bwMode="auto">
            <a:xfrm>
              <a:off x="5640388" y="4632326"/>
              <a:ext cx="560388" cy="319088"/>
            </a:xfrm>
            <a:custGeom>
              <a:avLst/>
              <a:gdLst>
                <a:gd name="T0" fmla="*/ 125 w 268"/>
                <a:gd name="T1" fmla="*/ 8 h 153"/>
                <a:gd name="T2" fmla="*/ 0 w 268"/>
                <a:gd name="T3" fmla="*/ 153 h 153"/>
                <a:gd name="T4" fmla="*/ 137 w 268"/>
                <a:gd name="T5" fmla="*/ 40 h 153"/>
                <a:gd name="T6" fmla="*/ 268 w 268"/>
                <a:gd name="T7" fmla="*/ 71 h 153"/>
                <a:gd name="T8" fmla="*/ 125 w 268"/>
                <a:gd name="T9" fmla="*/ 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153">
                  <a:moveTo>
                    <a:pt x="125" y="8"/>
                  </a:moveTo>
                  <a:cubicBezTo>
                    <a:pt x="53" y="19"/>
                    <a:pt x="0" y="82"/>
                    <a:pt x="0" y="153"/>
                  </a:cubicBezTo>
                  <a:cubicBezTo>
                    <a:pt x="17" y="91"/>
                    <a:pt x="70" y="50"/>
                    <a:pt x="137" y="40"/>
                  </a:cubicBezTo>
                  <a:cubicBezTo>
                    <a:pt x="186" y="33"/>
                    <a:pt x="233" y="41"/>
                    <a:pt x="268" y="71"/>
                  </a:cubicBezTo>
                  <a:cubicBezTo>
                    <a:pt x="237" y="26"/>
                    <a:pt x="183" y="0"/>
                    <a:pt x="125" y="8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0" name="Freeform 409"/>
            <p:cNvSpPr>
              <a:spLocks/>
            </p:cNvSpPr>
            <p:nvPr/>
          </p:nvSpPr>
          <p:spPr bwMode="auto">
            <a:xfrm>
              <a:off x="5613401" y="4579938"/>
              <a:ext cx="560388" cy="298450"/>
            </a:xfrm>
            <a:custGeom>
              <a:avLst/>
              <a:gdLst>
                <a:gd name="T0" fmla="*/ 130 w 268"/>
                <a:gd name="T1" fmla="*/ 8 h 143"/>
                <a:gd name="T2" fmla="*/ 0 w 268"/>
                <a:gd name="T3" fmla="*/ 143 h 143"/>
                <a:gd name="T4" fmla="*/ 136 w 268"/>
                <a:gd name="T5" fmla="*/ 22 h 143"/>
                <a:gd name="T6" fmla="*/ 268 w 268"/>
                <a:gd name="T7" fmla="*/ 61 h 143"/>
                <a:gd name="T8" fmla="*/ 130 w 268"/>
                <a:gd name="T9" fmla="*/ 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143">
                  <a:moveTo>
                    <a:pt x="130" y="8"/>
                  </a:moveTo>
                  <a:cubicBezTo>
                    <a:pt x="57" y="19"/>
                    <a:pt x="0" y="71"/>
                    <a:pt x="0" y="143"/>
                  </a:cubicBezTo>
                  <a:cubicBezTo>
                    <a:pt x="17" y="81"/>
                    <a:pt x="69" y="32"/>
                    <a:pt x="136" y="22"/>
                  </a:cubicBezTo>
                  <a:cubicBezTo>
                    <a:pt x="185" y="15"/>
                    <a:pt x="233" y="31"/>
                    <a:pt x="268" y="61"/>
                  </a:cubicBezTo>
                  <a:cubicBezTo>
                    <a:pt x="238" y="16"/>
                    <a:pt x="187" y="0"/>
                    <a:pt x="130" y="8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1" name="Freeform 410"/>
            <p:cNvSpPr>
              <a:spLocks/>
            </p:cNvSpPr>
            <p:nvPr/>
          </p:nvSpPr>
          <p:spPr bwMode="auto">
            <a:xfrm>
              <a:off x="5770563" y="4941888"/>
              <a:ext cx="541338" cy="417513"/>
            </a:xfrm>
            <a:custGeom>
              <a:avLst/>
              <a:gdLst>
                <a:gd name="T0" fmla="*/ 158 w 259"/>
                <a:gd name="T1" fmla="*/ 179 h 200"/>
                <a:gd name="T2" fmla="*/ 243 w 259"/>
                <a:gd name="T3" fmla="*/ 0 h 200"/>
                <a:gd name="T4" fmla="*/ 138 w 259"/>
                <a:gd name="T5" fmla="*/ 148 h 200"/>
                <a:gd name="T6" fmla="*/ 0 w 259"/>
                <a:gd name="T7" fmla="*/ 139 h 200"/>
                <a:gd name="T8" fmla="*/ 158 w 259"/>
                <a:gd name="T9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200">
                  <a:moveTo>
                    <a:pt x="158" y="179"/>
                  </a:moveTo>
                  <a:cubicBezTo>
                    <a:pt x="226" y="152"/>
                    <a:pt x="259" y="70"/>
                    <a:pt x="243" y="0"/>
                  </a:cubicBezTo>
                  <a:cubicBezTo>
                    <a:pt x="241" y="64"/>
                    <a:pt x="201" y="123"/>
                    <a:pt x="138" y="148"/>
                  </a:cubicBezTo>
                  <a:cubicBezTo>
                    <a:pt x="91" y="166"/>
                    <a:pt x="41" y="161"/>
                    <a:pt x="0" y="139"/>
                  </a:cubicBezTo>
                  <a:cubicBezTo>
                    <a:pt x="40" y="176"/>
                    <a:pt x="104" y="200"/>
                    <a:pt x="158" y="179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2" name="Freeform 411"/>
            <p:cNvSpPr>
              <a:spLocks/>
            </p:cNvSpPr>
            <p:nvPr/>
          </p:nvSpPr>
          <p:spPr bwMode="auto">
            <a:xfrm>
              <a:off x="5705476" y="4916488"/>
              <a:ext cx="554038" cy="355600"/>
            </a:xfrm>
            <a:custGeom>
              <a:avLst/>
              <a:gdLst>
                <a:gd name="T0" fmla="*/ 147 w 265"/>
                <a:gd name="T1" fmla="*/ 156 h 170"/>
                <a:gd name="T2" fmla="*/ 258 w 265"/>
                <a:gd name="T3" fmla="*/ 0 h 170"/>
                <a:gd name="T4" fmla="*/ 139 w 265"/>
                <a:gd name="T5" fmla="*/ 126 h 170"/>
                <a:gd name="T6" fmla="*/ 0 w 265"/>
                <a:gd name="T7" fmla="*/ 107 h 170"/>
                <a:gd name="T8" fmla="*/ 147 w 265"/>
                <a:gd name="T9" fmla="*/ 15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70">
                  <a:moveTo>
                    <a:pt x="147" y="156"/>
                  </a:moveTo>
                  <a:cubicBezTo>
                    <a:pt x="219" y="138"/>
                    <a:pt x="265" y="71"/>
                    <a:pt x="258" y="0"/>
                  </a:cubicBezTo>
                  <a:cubicBezTo>
                    <a:pt x="247" y="63"/>
                    <a:pt x="205" y="110"/>
                    <a:pt x="139" y="126"/>
                  </a:cubicBezTo>
                  <a:cubicBezTo>
                    <a:pt x="91" y="138"/>
                    <a:pt x="37" y="134"/>
                    <a:pt x="0" y="107"/>
                  </a:cubicBezTo>
                  <a:cubicBezTo>
                    <a:pt x="34" y="149"/>
                    <a:pt x="91" y="170"/>
                    <a:pt x="147" y="156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3" name="Oval 412"/>
            <p:cNvSpPr>
              <a:spLocks noChangeArrowheads="1"/>
            </p:cNvSpPr>
            <p:nvPr/>
          </p:nvSpPr>
          <p:spPr bwMode="auto">
            <a:xfrm>
              <a:off x="4573588" y="3548063"/>
              <a:ext cx="315913" cy="312738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4" name="Freeform 413"/>
            <p:cNvSpPr>
              <a:spLocks/>
            </p:cNvSpPr>
            <p:nvPr/>
          </p:nvSpPr>
          <p:spPr bwMode="auto">
            <a:xfrm>
              <a:off x="4586288" y="3554413"/>
              <a:ext cx="266700" cy="152400"/>
            </a:xfrm>
            <a:custGeom>
              <a:avLst/>
              <a:gdLst>
                <a:gd name="T0" fmla="*/ 60 w 128"/>
                <a:gd name="T1" fmla="*/ 4 h 73"/>
                <a:gd name="T2" fmla="*/ 0 w 128"/>
                <a:gd name="T3" fmla="*/ 73 h 73"/>
                <a:gd name="T4" fmla="*/ 65 w 128"/>
                <a:gd name="T5" fmla="*/ 20 h 73"/>
                <a:gd name="T6" fmla="*/ 128 w 128"/>
                <a:gd name="T7" fmla="*/ 34 h 73"/>
                <a:gd name="T8" fmla="*/ 60 w 128"/>
                <a:gd name="T9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3">
                  <a:moveTo>
                    <a:pt x="60" y="4"/>
                  </a:moveTo>
                  <a:cubicBezTo>
                    <a:pt x="25" y="9"/>
                    <a:pt x="0" y="39"/>
                    <a:pt x="0" y="73"/>
                  </a:cubicBezTo>
                  <a:cubicBezTo>
                    <a:pt x="8" y="44"/>
                    <a:pt x="33" y="24"/>
                    <a:pt x="65" y="20"/>
                  </a:cubicBezTo>
                  <a:cubicBezTo>
                    <a:pt x="89" y="16"/>
                    <a:pt x="111" y="20"/>
                    <a:pt x="128" y="34"/>
                  </a:cubicBezTo>
                  <a:cubicBezTo>
                    <a:pt x="113" y="13"/>
                    <a:pt x="87" y="0"/>
                    <a:pt x="60" y="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5" name="Freeform 414"/>
            <p:cNvSpPr>
              <a:spLocks/>
            </p:cNvSpPr>
            <p:nvPr/>
          </p:nvSpPr>
          <p:spPr bwMode="auto">
            <a:xfrm>
              <a:off x="4573588" y="3529013"/>
              <a:ext cx="266700" cy="141288"/>
            </a:xfrm>
            <a:custGeom>
              <a:avLst/>
              <a:gdLst>
                <a:gd name="T0" fmla="*/ 62 w 128"/>
                <a:gd name="T1" fmla="*/ 4 h 68"/>
                <a:gd name="T2" fmla="*/ 0 w 128"/>
                <a:gd name="T3" fmla="*/ 68 h 68"/>
                <a:gd name="T4" fmla="*/ 64 w 128"/>
                <a:gd name="T5" fmla="*/ 11 h 68"/>
                <a:gd name="T6" fmla="*/ 128 w 128"/>
                <a:gd name="T7" fmla="*/ 29 h 68"/>
                <a:gd name="T8" fmla="*/ 62 w 128"/>
                <a:gd name="T9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8">
                  <a:moveTo>
                    <a:pt x="62" y="4"/>
                  </a:moveTo>
                  <a:cubicBezTo>
                    <a:pt x="27" y="9"/>
                    <a:pt x="0" y="34"/>
                    <a:pt x="0" y="68"/>
                  </a:cubicBezTo>
                  <a:cubicBezTo>
                    <a:pt x="8" y="39"/>
                    <a:pt x="32" y="16"/>
                    <a:pt x="64" y="11"/>
                  </a:cubicBezTo>
                  <a:cubicBezTo>
                    <a:pt x="88" y="7"/>
                    <a:pt x="111" y="15"/>
                    <a:pt x="128" y="29"/>
                  </a:cubicBezTo>
                  <a:cubicBezTo>
                    <a:pt x="113" y="8"/>
                    <a:pt x="89" y="0"/>
                    <a:pt x="62" y="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6" name="Freeform 415"/>
            <p:cNvSpPr>
              <a:spLocks/>
            </p:cNvSpPr>
            <p:nvPr/>
          </p:nvSpPr>
          <p:spPr bwMode="auto">
            <a:xfrm>
              <a:off x="4648201" y="3702051"/>
              <a:ext cx="257175" cy="198438"/>
            </a:xfrm>
            <a:custGeom>
              <a:avLst/>
              <a:gdLst>
                <a:gd name="T0" fmla="*/ 75 w 123"/>
                <a:gd name="T1" fmla="*/ 85 h 95"/>
                <a:gd name="T2" fmla="*/ 116 w 123"/>
                <a:gd name="T3" fmla="*/ 0 h 95"/>
                <a:gd name="T4" fmla="*/ 65 w 123"/>
                <a:gd name="T5" fmla="*/ 70 h 95"/>
                <a:gd name="T6" fmla="*/ 0 w 123"/>
                <a:gd name="T7" fmla="*/ 66 h 95"/>
                <a:gd name="T8" fmla="*/ 75 w 123"/>
                <a:gd name="T9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95">
                  <a:moveTo>
                    <a:pt x="75" y="85"/>
                  </a:moveTo>
                  <a:cubicBezTo>
                    <a:pt x="108" y="73"/>
                    <a:pt x="123" y="33"/>
                    <a:pt x="116" y="0"/>
                  </a:cubicBezTo>
                  <a:cubicBezTo>
                    <a:pt x="114" y="30"/>
                    <a:pt x="95" y="59"/>
                    <a:pt x="65" y="70"/>
                  </a:cubicBezTo>
                  <a:cubicBezTo>
                    <a:pt x="43" y="79"/>
                    <a:pt x="19" y="77"/>
                    <a:pt x="0" y="66"/>
                  </a:cubicBezTo>
                  <a:cubicBezTo>
                    <a:pt x="19" y="84"/>
                    <a:pt x="49" y="95"/>
                    <a:pt x="75" y="85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7" name="Freeform 416"/>
            <p:cNvSpPr>
              <a:spLocks/>
            </p:cNvSpPr>
            <p:nvPr/>
          </p:nvSpPr>
          <p:spPr bwMode="auto">
            <a:xfrm>
              <a:off x="4614863" y="3689351"/>
              <a:ext cx="265113" cy="169863"/>
            </a:xfrm>
            <a:custGeom>
              <a:avLst/>
              <a:gdLst>
                <a:gd name="T0" fmla="*/ 71 w 127"/>
                <a:gd name="T1" fmla="*/ 75 h 81"/>
                <a:gd name="T2" fmla="*/ 124 w 127"/>
                <a:gd name="T3" fmla="*/ 0 h 81"/>
                <a:gd name="T4" fmla="*/ 67 w 127"/>
                <a:gd name="T5" fmla="*/ 60 h 81"/>
                <a:gd name="T6" fmla="*/ 0 w 127"/>
                <a:gd name="T7" fmla="*/ 51 h 81"/>
                <a:gd name="T8" fmla="*/ 71 w 127"/>
                <a:gd name="T9" fmla="*/ 7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1">
                  <a:moveTo>
                    <a:pt x="71" y="75"/>
                  </a:moveTo>
                  <a:cubicBezTo>
                    <a:pt x="105" y="66"/>
                    <a:pt x="127" y="34"/>
                    <a:pt x="124" y="0"/>
                  </a:cubicBezTo>
                  <a:cubicBezTo>
                    <a:pt x="119" y="30"/>
                    <a:pt x="99" y="53"/>
                    <a:pt x="67" y="60"/>
                  </a:cubicBezTo>
                  <a:cubicBezTo>
                    <a:pt x="44" y="66"/>
                    <a:pt x="18" y="64"/>
                    <a:pt x="0" y="51"/>
                  </a:cubicBezTo>
                  <a:cubicBezTo>
                    <a:pt x="17" y="71"/>
                    <a:pt x="44" y="81"/>
                    <a:pt x="71" y="7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8" name="Oval 417"/>
            <p:cNvSpPr>
              <a:spLocks noChangeArrowheads="1"/>
            </p:cNvSpPr>
            <p:nvPr/>
          </p:nvSpPr>
          <p:spPr bwMode="auto">
            <a:xfrm>
              <a:off x="4964113" y="1500188"/>
              <a:ext cx="593725" cy="593725"/>
            </a:xfrm>
            <a:prstGeom prst="ellipse">
              <a:avLst/>
            </a:prstGeom>
            <a:solidFill>
              <a:srgbClr val="D7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9" name="Freeform 418"/>
            <p:cNvSpPr>
              <a:spLocks/>
            </p:cNvSpPr>
            <p:nvPr/>
          </p:nvSpPr>
          <p:spPr bwMode="auto">
            <a:xfrm>
              <a:off x="4986338" y="1512888"/>
              <a:ext cx="504825" cy="287338"/>
            </a:xfrm>
            <a:custGeom>
              <a:avLst/>
              <a:gdLst>
                <a:gd name="T0" fmla="*/ 113 w 241"/>
                <a:gd name="T1" fmla="*/ 8 h 138"/>
                <a:gd name="T2" fmla="*/ 0 w 241"/>
                <a:gd name="T3" fmla="*/ 138 h 138"/>
                <a:gd name="T4" fmla="*/ 123 w 241"/>
                <a:gd name="T5" fmla="*/ 37 h 138"/>
                <a:gd name="T6" fmla="*/ 241 w 241"/>
                <a:gd name="T7" fmla="*/ 65 h 138"/>
                <a:gd name="T8" fmla="*/ 113 w 241"/>
                <a:gd name="T9" fmla="*/ 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38">
                  <a:moveTo>
                    <a:pt x="113" y="8"/>
                  </a:moveTo>
                  <a:cubicBezTo>
                    <a:pt x="47" y="17"/>
                    <a:pt x="0" y="74"/>
                    <a:pt x="0" y="138"/>
                  </a:cubicBezTo>
                  <a:cubicBezTo>
                    <a:pt x="15" y="83"/>
                    <a:pt x="62" y="45"/>
                    <a:pt x="123" y="37"/>
                  </a:cubicBezTo>
                  <a:cubicBezTo>
                    <a:pt x="167" y="30"/>
                    <a:pt x="209" y="37"/>
                    <a:pt x="241" y="65"/>
                  </a:cubicBezTo>
                  <a:cubicBezTo>
                    <a:pt x="214" y="24"/>
                    <a:pt x="164" y="0"/>
                    <a:pt x="113" y="8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0" name="Freeform 419"/>
            <p:cNvSpPr>
              <a:spLocks/>
            </p:cNvSpPr>
            <p:nvPr/>
          </p:nvSpPr>
          <p:spPr bwMode="auto">
            <a:xfrm>
              <a:off x="4962526" y="1465263"/>
              <a:ext cx="503238" cy="268288"/>
            </a:xfrm>
            <a:custGeom>
              <a:avLst/>
              <a:gdLst>
                <a:gd name="T0" fmla="*/ 117 w 241"/>
                <a:gd name="T1" fmla="*/ 8 h 129"/>
                <a:gd name="T2" fmla="*/ 0 w 241"/>
                <a:gd name="T3" fmla="*/ 129 h 129"/>
                <a:gd name="T4" fmla="*/ 122 w 241"/>
                <a:gd name="T5" fmla="*/ 21 h 129"/>
                <a:gd name="T6" fmla="*/ 241 w 241"/>
                <a:gd name="T7" fmla="*/ 56 h 129"/>
                <a:gd name="T8" fmla="*/ 117 w 241"/>
                <a:gd name="T9" fmla="*/ 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29">
                  <a:moveTo>
                    <a:pt x="117" y="8"/>
                  </a:moveTo>
                  <a:cubicBezTo>
                    <a:pt x="51" y="18"/>
                    <a:pt x="0" y="65"/>
                    <a:pt x="0" y="129"/>
                  </a:cubicBezTo>
                  <a:cubicBezTo>
                    <a:pt x="15" y="74"/>
                    <a:pt x="62" y="29"/>
                    <a:pt x="122" y="21"/>
                  </a:cubicBezTo>
                  <a:cubicBezTo>
                    <a:pt x="167" y="14"/>
                    <a:pt x="210" y="28"/>
                    <a:pt x="241" y="56"/>
                  </a:cubicBezTo>
                  <a:cubicBezTo>
                    <a:pt x="214" y="15"/>
                    <a:pt x="169" y="0"/>
                    <a:pt x="117" y="8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1" name="Freeform 420"/>
            <p:cNvSpPr>
              <a:spLocks/>
            </p:cNvSpPr>
            <p:nvPr/>
          </p:nvSpPr>
          <p:spPr bwMode="auto">
            <a:xfrm>
              <a:off x="5103813" y="1792288"/>
              <a:ext cx="487363" cy="376238"/>
            </a:xfrm>
            <a:custGeom>
              <a:avLst/>
              <a:gdLst>
                <a:gd name="T0" fmla="*/ 142 w 233"/>
                <a:gd name="T1" fmla="*/ 161 h 180"/>
                <a:gd name="T2" fmla="*/ 219 w 233"/>
                <a:gd name="T3" fmla="*/ 0 h 180"/>
                <a:gd name="T4" fmla="*/ 124 w 233"/>
                <a:gd name="T5" fmla="*/ 133 h 180"/>
                <a:gd name="T6" fmla="*/ 0 w 233"/>
                <a:gd name="T7" fmla="*/ 125 h 180"/>
                <a:gd name="T8" fmla="*/ 142 w 233"/>
                <a:gd name="T9" fmla="*/ 16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80">
                  <a:moveTo>
                    <a:pt x="142" y="161"/>
                  </a:moveTo>
                  <a:cubicBezTo>
                    <a:pt x="204" y="137"/>
                    <a:pt x="233" y="62"/>
                    <a:pt x="219" y="0"/>
                  </a:cubicBezTo>
                  <a:cubicBezTo>
                    <a:pt x="216" y="57"/>
                    <a:pt x="181" y="111"/>
                    <a:pt x="124" y="133"/>
                  </a:cubicBezTo>
                  <a:cubicBezTo>
                    <a:pt x="82" y="149"/>
                    <a:pt x="37" y="145"/>
                    <a:pt x="0" y="125"/>
                  </a:cubicBezTo>
                  <a:cubicBezTo>
                    <a:pt x="36" y="159"/>
                    <a:pt x="93" y="180"/>
                    <a:pt x="142" y="16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2" name="Freeform 421"/>
            <p:cNvSpPr>
              <a:spLocks/>
            </p:cNvSpPr>
            <p:nvPr/>
          </p:nvSpPr>
          <p:spPr bwMode="auto">
            <a:xfrm>
              <a:off x="5043488" y="1770063"/>
              <a:ext cx="498475" cy="319088"/>
            </a:xfrm>
            <a:custGeom>
              <a:avLst/>
              <a:gdLst>
                <a:gd name="T0" fmla="*/ 133 w 239"/>
                <a:gd name="T1" fmla="*/ 140 h 153"/>
                <a:gd name="T2" fmla="*/ 233 w 239"/>
                <a:gd name="T3" fmla="*/ 0 h 153"/>
                <a:gd name="T4" fmla="*/ 126 w 239"/>
                <a:gd name="T5" fmla="*/ 114 h 153"/>
                <a:gd name="T6" fmla="*/ 0 w 239"/>
                <a:gd name="T7" fmla="*/ 96 h 153"/>
                <a:gd name="T8" fmla="*/ 133 w 239"/>
                <a:gd name="T9" fmla="*/ 14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53">
                  <a:moveTo>
                    <a:pt x="133" y="140"/>
                  </a:moveTo>
                  <a:cubicBezTo>
                    <a:pt x="198" y="125"/>
                    <a:pt x="239" y="64"/>
                    <a:pt x="233" y="0"/>
                  </a:cubicBezTo>
                  <a:cubicBezTo>
                    <a:pt x="224" y="56"/>
                    <a:pt x="185" y="99"/>
                    <a:pt x="126" y="114"/>
                  </a:cubicBezTo>
                  <a:cubicBezTo>
                    <a:pt x="82" y="124"/>
                    <a:pt x="34" y="121"/>
                    <a:pt x="0" y="96"/>
                  </a:cubicBezTo>
                  <a:cubicBezTo>
                    <a:pt x="31" y="134"/>
                    <a:pt x="83" y="153"/>
                    <a:pt x="133" y="14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3" name="Oval 422"/>
            <p:cNvSpPr>
              <a:spLocks noChangeArrowheads="1"/>
            </p:cNvSpPr>
            <p:nvPr/>
          </p:nvSpPr>
          <p:spPr bwMode="auto">
            <a:xfrm>
              <a:off x="6869113" y="1187451"/>
              <a:ext cx="315913" cy="314325"/>
            </a:xfrm>
            <a:prstGeom prst="ellipse">
              <a:avLst/>
            </a:prstGeom>
            <a:solidFill>
              <a:srgbClr val="D7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4" name="Freeform 423"/>
            <p:cNvSpPr>
              <a:spLocks/>
            </p:cNvSpPr>
            <p:nvPr/>
          </p:nvSpPr>
          <p:spPr bwMode="auto">
            <a:xfrm>
              <a:off x="6881813" y="1195388"/>
              <a:ext cx="268288" cy="152400"/>
            </a:xfrm>
            <a:custGeom>
              <a:avLst/>
              <a:gdLst>
                <a:gd name="T0" fmla="*/ 60 w 128"/>
                <a:gd name="T1" fmla="*/ 4 h 73"/>
                <a:gd name="T2" fmla="*/ 0 w 128"/>
                <a:gd name="T3" fmla="*/ 73 h 73"/>
                <a:gd name="T4" fmla="*/ 65 w 128"/>
                <a:gd name="T5" fmla="*/ 19 h 73"/>
                <a:gd name="T6" fmla="*/ 128 w 128"/>
                <a:gd name="T7" fmla="*/ 34 h 73"/>
                <a:gd name="T8" fmla="*/ 60 w 128"/>
                <a:gd name="T9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3">
                  <a:moveTo>
                    <a:pt x="60" y="4"/>
                  </a:moveTo>
                  <a:cubicBezTo>
                    <a:pt x="25" y="9"/>
                    <a:pt x="0" y="39"/>
                    <a:pt x="0" y="73"/>
                  </a:cubicBezTo>
                  <a:cubicBezTo>
                    <a:pt x="8" y="44"/>
                    <a:pt x="33" y="24"/>
                    <a:pt x="65" y="19"/>
                  </a:cubicBezTo>
                  <a:cubicBezTo>
                    <a:pt x="89" y="16"/>
                    <a:pt x="111" y="19"/>
                    <a:pt x="128" y="34"/>
                  </a:cubicBezTo>
                  <a:cubicBezTo>
                    <a:pt x="113" y="12"/>
                    <a:pt x="87" y="0"/>
                    <a:pt x="60" y="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5" name="Freeform 424"/>
            <p:cNvSpPr>
              <a:spLocks/>
            </p:cNvSpPr>
            <p:nvPr/>
          </p:nvSpPr>
          <p:spPr bwMode="auto">
            <a:xfrm>
              <a:off x="6869113" y="1169988"/>
              <a:ext cx="268288" cy="141288"/>
            </a:xfrm>
            <a:custGeom>
              <a:avLst/>
              <a:gdLst>
                <a:gd name="T0" fmla="*/ 62 w 128"/>
                <a:gd name="T1" fmla="*/ 4 h 68"/>
                <a:gd name="T2" fmla="*/ 0 w 128"/>
                <a:gd name="T3" fmla="*/ 68 h 68"/>
                <a:gd name="T4" fmla="*/ 65 w 128"/>
                <a:gd name="T5" fmla="*/ 11 h 68"/>
                <a:gd name="T6" fmla="*/ 128 w 128"/>
                <a:gd name="T7" fmla="*/ 29 h 68"/>
                <a:gd name="T8" fmla="*/ 62 w 128"/>
                <a:gd name="T9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8">
                  <a:moveTo>
                    <a:pt x="62" y="4"/>
                  </a:moveTo>
                  <a:cubicBezTo>
                    <a:pt x="27" y="9"/>
                    <a:pt x="0" y="34"/>
                    <a:pt x="0" y="68"/>
                  </a:cubicBezTo>
                  <a:cubicBezTo>
                    <a:pt x="8" y="39"/>
                    <a:pt x="33" y="15"/>
                    <a:pt x="65" y="11"/>
                  </a:cubicBezTo>
                  <a:cubicBezTo>
                    <a:pt x="88" y="7"/>
                    <a:pt x="111" y="15"/>
                    <a:pt x="128" y="29"/>
                  </a:cubicBezTo>
                  <a:cubicBezTo>
                    <a:pt x="113" y="8"/>
                    <a:pt x="89" y="0"/>
                    <a:pt x="62" y="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6" name="Freeform 425"/>
            <p:cNvSpPr>
              <a:spLocks/>
            </p:cNvSpPr>
            <p:nvPr/>
          </p:nvSpPr>
          <p:spPr bwMode="auto">
            <a:xfrm>
              <a:off x="6945313" y="1343026"/>
              <a:ext cx="257175" cy="198438"/>
            </a:xfrm>
            <a:custGeom>
              <a:avLst/>
              <a:gdLst>
                <a:gd name="T0" fmla="*/ 75 w 123"/>
                <a:gd name="T1" fmla="*/ 85 h 95"/>
                <a:gd name="T2" fmla="*/ 116 w 123"/>
                <a:gd name="T3" fmla="*/ 0 h 95"/>
                <a:gd name="T4" fmla="*/ 66 w 123"/>
                <a:gd name="T5" fmla="*/ 70 h 95"/>
                <a:gd name="T6" fmla="*/ 0 w 123"/>
                <a:gd name="T7" fmla="*/ 66 h 95"/>
                <a:gd name="T8" fmla="*/ 75 w 123"/>
                <a:gd name="T9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95">
                  <a:moveTo>
                    <a:pt x="75" y="85"/>
                  </a:moveTo>
                  <a:cubicBezTo>
                    <a:pt x="108" y="72"/>
                    <a:pt x="123" y="33"/>
                    <a:pt x="116" y="0"/>
                  </a:cubicBezTo>
                  <a:cubicBezTo>
                    <a:pt x="115" y="30"/>
                    <a:pt x="96" y="58"/>
                    <a:pt x="66" y="70"/>
                  </a:cubicBezTo>
                  <a:cubicBezTo>
                    <a:pt x="43" y="79"/>
                    <a:pt x="20" y="76"/>
                    <a:pt x="0" y="66"/>
                  </a:cubicBezTo>
                  <a:cubicBezTo>
                    <a:pt x="19" y="84"/>
                    <a:pt x="49" y="95"/>
                    <a:pt x="75" y="85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7" name="Freeform 426"/>
            <p:cNvSpPr>
              <a:spLocks/>
            </p:cNvSpPr>
            <p:nvPr/>
          </p:nvSpPr>
          <p:spPr bwMode="auto">
            <a:xfrm>
              <a:off x="6913563" y="1330326"/>
              <a:ext cx="263525" cy="169863"/>
            </a:xfrm>
            <a:custGeom>
              <a:avLst/>
              <a:gdLst>
                <a:gd name="T0" fmla="*/ 70 w 126"/>
                <a:gd name="T1" fmla="*/ 74 h 81"/>
                <a:gd name="T2" fmla="*/ 123 w 126"/>
                <a:gd name="T3" fmla="*/ 0 h 81"/>
                <a:gd name="T4" fmla="*/ 66 w 126"/>
                <a:gd name="T5" fmla="*/ 60 h 81"/>
                <a:gd name="T6" fmla="*/ 0 w 126"/>
                <a:gd name="T7" fmla="*/ 51 h 81"/>
                <a:gd name="T8" fmla="*/ 70 w 126"/>
                <a:gd name="T9" fmla="*/ 7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81">
                  <a:moveTo>
                    <a:pt x="70" y="74"/>
                  </a:moveTo>
                  <a:cubicBezTo>
                    <a:pt x="104" y="66"/>
                    <a:pt x="126" y="34"/>
                    <a:pt x="123" y="0"/>
                  </a:cubicBezTo>
                  <a:cubicBezTo>
                    <a:pt x="118" y="30"/>
                    <a:pt x="98" y="52"/>
                    <a:pt x="66" y="60"/>
                  </a:cubicBezTo>
                  <a:cubicBezTo>
                    <a:pt x="43" y="66"/>
                    <a:pt x="18" y="64"/>
                    <a:pt x="0" y="51"/>
                  </a:cubicBezTo>
                  <a:cubicBezTo>
                    <a:pt x="16" y="71"/>
                    <a:pt x="43" y="81"/>
                    <a:pt x="70" y="7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8" name="Freeform 427"/>
            <p:cNvSpPr>
              <a:spLocks/>
            </p:cNvSpPr>
            <p:nvPr/>
          </p:nvSpPr>
          <p:spPr bwMode="auto">
            <a:xfrm>
              <a:off x="7972426" y="3679826"/>
              <a:ext cx="474663" cy="547688"/>
            </a:xfrm>
            <a:custGeom>
              <a:avLst/>
              <a:gdLst>
                <a:gd name="T0" fmla="*/ 214 w 227"/>
                <a:gd name="T1" fmla="*/ 151 h 262"/>
                <a:gd name="T2" fmla="*/ 90 w 227"/>
                <a:gd name="T3" fmla="*/ 251 h 262"/>
                <a:gd name="T4" fmla="*/ 13 w 227"/>
                <a:gd name="T5" fmla="*/ 111 h 262"/>
                <a:gd name="T6" fmla="*/ 137 w 227"/>
                <a:gd name="T7" fmla="*/ 11 h 262"/>
                <a:gd name="T8" fmla="*/ 214 w 227"/>
                <a:gd name="T9" fmla="*/ 15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262">
                  <a:moveTo>
                    <a:pt x="214" y="151"/>
                  </a:moveTo>
                  <a:cubicBezTo>
                    <a:pt x="201" y="217"/>
                    <a:pt x="145" y="262"/>
                    <a:pt x="90" y="251"/>
                  </a:cubicBezTo>
                  <a:cubicBezTo>
                    <a:pt x="34" y="240"/>
                    <a:pt x="0" y="177"/>
                    <a:pt x="13" y="111"/>
                  </a:cubicBezTo>
                  <a:cubicBezTo>
                    <a:pt x="26" y="45"/>
                    <a:pt x="82" y="0"/>
                    <a:pt x="137" y="11"/>
                  </a:cubicBezTo>
                  <a:cubicBezTo>
                    <a:pt x="193" y="22"/>
                    <a:pt x="227" y="85"/>
                    <a:pt x="214" y="151"/>
                  </a:cubicBezTo>
                  <a:close/>
                </a:path>
              </a:pathLst>
            </a:cu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9" name="Freeform 428"/>
            <p:cNvSpPr>
              <a:spLocks/>
            </p:cNvSpPr>
            <p:nvPr/>
          </p:nvSpPr>
          <p:spPr bwMode="auto">
            <a:xfrm>
              <a:off x="8015288" y="3719513"/>
              <a:ext cx="384175" cy="200025"/>
            </a:xfrm>
            <a:custGeom>
              <a:avLst/>
              <a:gdLst>
                <a:gd name="T0" fmla="*/ 102 w 184"/>
                <a:gd name="T1" fmla="*/ 2 h 96"/>
                <a:gd name="T2" fmla="*/ 0 w 184"/>
                <a:gd name="T3" fmla="*/ 96 h 96"/>
                <a:gd name="T4" fmla="*/ 105 w 184"/>
                <a:gd name="T5" fmla="*/ 27 h 96"/>
                <a:gd name="T6" fmla="*/ 184 w 184"/>
                <a:gd name="T7" fmla="*/ 68 h 96"/>
                <a:gd name="T8" fmla="*/ 102 w 184"/>
                <a:gd name="T9" fmla="*/ 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96">
                  <a:moveTo>
                    <a:pt x="102" y="2"/>
                  </a:moveTo>
                  <a:cubicBezTo>
                    <a:pt x="54" y="0"/>
                    <a:pt x="11" y="41"/>
                    <a:pt x="0" y="96"/>
                  </a:cubicBezTo>
                  <a:cubicBezTo>
                    <a:pt x="20" y="51"/>
                    <a:pt x="60" y="26"/>
                    <a:pt x="105" y="27"/>
                  </a:cubicBezTo>
                  <a:cubicBezTo>
                    <a:pt x="137" y="28"/>
                    <a:pt x="166" y="40"/>
                    <a:pt x="184" y="68"/>
                  </a:cubicBezTo>
                  <a:cubicBezTo>
                    <a:pt x="171" y="30"/>
                    <a:pt x="140" y="3"/>
                    <a:pt x="102" y="2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0" name="Freeform 429"/>
            <p:cNvSpPr>
              <a:spLocks/>
            </p:cNvSpPr>
            <p:nvPr/>
          </p:nvSpPr>
          <p:spPr bwMode="auto">
            <a:xfrm>
              <a:off x="8008938" y="3676651"/>
              <a:ext cx="384175" cy="182563"/>
            </a:xfrm>
            <a:custGeom>
              <a:avLst/>
              <a:gdLst>
                <a:gd name="T0" fmla="*/ 104 w 184"/>
                <a:gd name="T1" fmla="*/ 1 h 87"/>
                <a:gd name="T2" fmla="*/ 0 w 184"/>
                <a:gd name="T3" fmla="*/ 87 h 87"/>
                <a:gd name="T4" fmla="*/ 105 w 184"/>
                <a:gd name="T5" fmla="*/ 13 h 87"/>
                <a:gd name="T6" fmla="*/ 184 w 184"/>
                <a:gd name="T7" fmla="*/ 59 h 87"/>
                <a:gd name="T8" fmla="*/ 104 w 184"/>
                <a:gd name="T9" fmla="*/ 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87">
                  <a:moveTo>
                    <a:pt x="104" y="1"/>
                  </a:moveTo>
                  <a:cubicBezTo>
                    <a:pt x="56" y="0"/>
                    <a:pt x="11" y="33"/>
                    <a:pt x="0" y="87"/>
                  </a:cubicBezTo>
                  <a:cubicBezTo>
                    <a:pt x="20" y="42"/>
                    <a:pt x="61" y="12"/>
                    <a:pt x="105" y="13"/>
                  </a:cubicBezTo>
                  <a:cubicBezTo>
                    <a:pt x="138" y="14"/>
                    <a:pt x="166" y="32"/>
                    <a:pt x="184" y="59"/>
                  </a:cubicBezTo>
                  <a:cubicBezTo>
                    <a:pt x="171" y="21"/>
                    <a:pt x="142" y="2"/>
                    <a:pt x="104" y="1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1" name="Freeform 430"/>
            <p:cNvSpPr>
              <a:spLocks/>
            </p:cNvSpPr>
            <p:nvPr/>
          </p:nvSpPr>
          <p:spPr bwMode="auto">
            <a:xfrm>
              <a:off x="8056563" y="3992563"/>
              <a:ext cx="366713" cy="280988"/>
            </a:xfrm>
            <a:custGeom>
              <a:avLst/>
              <a:gdLst>
                <a:gd name="T0" fmla="*/ 94 w 176"/>
                <a:gd name="T1" fmla="*/ 125 h 134"/>
                <a:gd name="T2" fmla="*/ 176 w 176"/>
                <a:gd name="T3" fmla="*/ 0 h 134"/>
                <a:gd name="T4" fmla="*/ 86 w 176"/>
                <a:gd name="T5" fmla="*/ 99 h 134"/>
                <a:gd name="T6" fmla="*/ 0 w 176"/>
                <a:gd name="T7" fmla="*/ 75 h 134"/>
                <a:gd name="T8" fmla="*/ 94 w 176"/>
                <a:gd name="T9" fmla="*/ 12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34">
                  <a:moveTo>
                    <a:pt x="94" y="125"/>
                  </a:moveTo>
                  <a:cubicBezTo>
                    <a:pt x="142" y="114"/>
                    <a:pt x="175" y="55"/>
                    <a:pt x="176" y="0"/>
                  </a:cubicBezTo>
                  <a:cubicBezTo>
                    <a:pt x="165" y="48"/>
                    <a:pt x="130" y="88"/>
                    <a:pt x="86" y="99"/>
                  </a:cubicBezTo>
                  <a:cubicBezTo>
                    <a:pt x="54" y="106"/>
                    <a:pt x="23" y="96"/>
                    <a:pt x="0" y="75"/>
                  </a:cubicBezTo>
                  <a:cubicBezTo>
                    <a:pt x="19" y="108"/>
                    <a:pt x="56" y="134"/>
                    <a:pt x="94" y="125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2" name="Freeform 431"/>
            <p:cNvSpPr>
              <a:spLocks/>
            </p:cNvSpPr>
            <p:nvPr/>
          </p:nvSpPr>
          <p:spPr bwMode="auto">
            <a:xfrm>
              <a:off x="8026401" y="3967163"/>
              <a:ext cx="379413" cy="228600"/>
            </a:xfrm>
            <a:custGeom>
              <a:avLst/>
              <a:gdLst>
                <a:gd name="T0" fmla="*/ 87 w 181"/>
                <a:gd name="T1" fmla="*/ 105 h 109"/>
                <a:gd name="T2" fmla="*/ 181 w 181"/>
                <a:gd name="T3" fmla="*/ 0 h 109"/>
                <a:gd name="T4" fmla="*/ 86 w 181"/>
                <a:gd name="T5" fmla="*/ 81 h 109"/>
                <a:gd name="T6" fmla="*/ 0 w 181"/>
                <a:gd name="T7" fmla="*/ 49 h 109"/>
                <a:gd name="T8" fmla="*/ 87 w 181"/>
                <a:gd name="T9" fmla="*/ 10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109">
                  <a:moveTo>
                    <a:pt x="87" y="105"/>
                  </a:moveTo>
                  <a:cubicBezTo>
                    <a:pt x="135" y="101"/>
                    <a:pt x="175" y="55"/>
                    <a:pt x="181" y="0"/>
                  </a:cubicBezTo>
                  <a:cubicBezTo>
                    <a:pt x="165" y="47"/>
                    <a:pt x="131" y="77"/>
                    <a:pt x="86" y="81"/>
                  </a:cubicBezTo>
                  <a:cubicBezTo>
                    <a:pt x="54" y="84"/>
                    <a:pt x="20" y="74"/>
                    <a:pt x="0" y="49"/>
                  </a:cubicBezTo>
                  <a:cubicBezTo>
                    <a:pt x="16" y="85"/>
                    <a:pt x="49" y="109"/>
                    <a:pt x="87" y="10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3" name="Oval 432"/>
            <p:cNvSpPr>
              <a:spLocks noChangeArrowheads="1"/>
            </p:cNvSpPr>
            <p:nvPr/>
          </p:nvSpPr>
          <p:spPr bwMode="auto">
            <a:xfrm>
              <a:off x="6254751" y="3117851"/>
              <a:ext cx="495300" cy="496888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4" name="Freeform 433"/>
            <p:cNvSpPr>
              <a:spLocks/>
            </p:cNvSpPr>
            <p:nvPr/>
          </p:nvSpPr>
          <p:spPr bwMode="auto">
            <a:xfrm>
              <a:off x="5273676" y="3405188"/>
              <a:ext cx="1393825" cy="492125"/>
            </a:xfrm>
            <a:custGeom>
              <a:avLst/>
              <a:gdLst>
                <a:gd name="T0" fmla="*/ 667 w 667"/>
                <a:gd name="T1" fmla="*/ 0 h 235"/>
                <a:gd name="T2" fmla="*/ 529 w 667"/>
                <a:gd name="T3" fmla="*/ 60 h 235"/>
                <a:gd name="T4" fmla="*/ 332 w 667"/>
                <a:gd name="T5" fmla="*/ 156 h 235"/>
                <a:gd name="T6" fmla="*/ 0 w 667"/>
                <a:gd name="T7" fmla="*/ 93 h 235"/>
                <a:gd name="T8" fmla="*/ 367 w 667"/>
                <a:gd name="T9" fmla="*/ 186 h 235"/>
                <a:gd name="T10" fmla="*/ 530 w 667"/>
                <a:gd name="T11" fmla="*/ 77 h 235"/>
                <a:gd name="T12" fmla="*/ 594 w 667"/>
                <a:gd name="T13" fmla="*/ 87 h 235"/>
                <a:gd name="T14" fmla="*/ 667 w 667"/>
                <a:gd name="T15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7" h="235">
                  <a:moveTo>
                    <a:pt x="667" y="0"/>
                  </a:moveTo>
                  <a:cubicBezTo>
                    <a:pt x="665" y="48"/>
                    <a:pt x="586" y="69"/>
                    <a:pt x="529" y="60"/>
                  </a:cubicBezTo>
                  <a:cubicBezTo>
                    <a:pt x="462" y="107"/>
                    <a:pt x="423" y="119"/>
                    <a:pt x="332" y="156"/>
                  </a:cubicBezTo>
                  <a:cubicBezTo>
                    <a:pt x="202" y="182"/>
                    <a:pt x="95" y="144"/>
                    <a:pt x="0" y="93"/>
                  </a:cubicBezTo>
                  <a:cubicBezTo>
                    <a:pt x="93" y="180"/>
                    <a:pt x="241" y="235"/>
                    <a:pt x="367" y="186"/>
                  </a:cubicBezTo>
                  <a:cubicBezTo>
                    <a:pt x="432" y="160"/>
                    <a:pt x="495" y="135"/>
                    <a:pt x="530" y="77"/>
                  </a:cubicBezTo>
                  <a:cubicBezTo>
                    <a:pt x="548" y="79"/>
                    <a:pt x="561" y="89"/>
                    <a:pt x="594" y="87"/>
                  </a:cubicBezTo>
                  <a:cubicBezTo>
                    <a:pt x="615" y="89"/>
                    <a:pt x="667" y="95"/>
                    <a:pt x="667" y="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5" name="Oval 434"/>
            <p:cNvSpPr>
              <a:spLocks noChangeArrowheads="1"/>
            </p:cNvSpPr>
            <p:nvPr/>
          </p:nvSpPr>
          <p:spPr bwMode="auto">
            <a:xfrm>
              <a:off x="6496051" y="3814763"/>
              <a:ext cx="620713" cy="622300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6" name="Freeform 435"/>
            <p:cNvSpPr>
              <a:spLocks/>
            </p:cNvSpPr>
            <p:nvPr/>
          </p:nvSpPr>
          <p:spPr bwMode="auto">
            <a:xfrm>
              <a:off x="6518276" y="3829051"/>
              <a:ext cx="528638" cy="303213"/>
            </a:xfrm>
            <a:custGeom>
              <a:avLst/>
              <a:gdLst>
                <a:gd name="T0" fmla="*/ 118 w 253"/>
                <a:gd name="T1" fmla="*/ 8 h 145"/>
                <a:gd name="T2" fmla="*/ 0 w 253"/>
                <a:gd name="T3" fmla="*/ 145 h 145"/>
                <a:gd name="T4" fmla="*/ 129 w 253"/>
                <a:gd name="T5" fmla="*/ 39 h 145"/>
                <a:gd name="T6" fmla="*/ 253 w 253"/>
                <a:gd name="T7" fmla="*/ 68 h 145"/>
                <a:gd name="T8" fmla="*/ 118 w 253"/>
                <a:gd name="T9" fmla="*/ 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45">
                  <a:moveTo>
                    <a:pt x="118" y="8"/>
                  </a:moveTo>
                  <a:cubicBezTo>
                    <a:pt x="49" y="18"/>
                    <a:pt x="0" y="77"/>
                    <a:pt x="0" y="145"/>
                  </a:cubicBezTo>
                  <a:cubicBezTo>
                    <a:pt x="16" y="87"/>
                    <a:pt x="66" y="48"/>
                    <a:pt x="129" y="39"/>
                  </a:cubicBezTo>
                  <a:cubicBezTo>
                    <a:pt x="176" y="32"/>
                    <a:pt x="220" y="39"/>
                    <a:pt x="253" y="68"/>
                  </a:cubicBezTo>
                  <a:cubicBezTo>
                    <a:pt x="224" y="25"/>
                    <a:pt x="172" y="0"/>
                    <a:pt x="118" y="8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7" name="Freeform 436"/>
            <p:cNvSpPr>
              <a:spLocks/>
            </p:cNvSpPr>
            <p:nvPr/>
          </p:nvSpPr>
          <p:spPr bwMode="auto">
            <a:xfrm>
              <a:off x="6492876" y="3779838"/>
              <a:ext cx="528638" cy="282575"/>
            </a:xfrm>
            <a:custGeom>
              <a:avLst/>
              <a:gdLst>
                <a:gd name="T0" fmla="*/ 122 w 253"/>
                <a:gd name="T1" fmla="*/ 8 h 135"/>
                <a:gd name="T2" fmla="*/ 0 w 253"/>
                <a:gd name="T3" fmla="*/ 135 h 135"/>
                <a:gd name="T4" fmla="*/ 128 w 253"/>
                <a:gd name="T5" fmla="*/ 22 h 135"/>
                <a:gd name="T6" fmla="*/ 253 w 253"/>
                <a:gd name="T7" fmla="*/ 58 h 135"/>
                <a:gd name="T8" fmla="*/ 122 w 253"/>
                <a:gd name="T9" fmla="*/ 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35">
                  <a:moveTo>
                    <a:pt x="122" y="8"/>
                  </a:moveTo>
                  <a:cubicBezTo>
                    <a:pt x="54" y="19"/>
                    <a:pt x="0" y="68"/>
                    <a:pt x="0" y="135"/>
                  </a:cubicBezTo>
                  <a:cubicBezTo>
                    <a:pt x="16" y="77"/>
                    <a:pt x="64" y="31"/>
                    <a:pt x="128" y="22"/>
                  </a:cubicBezTo>
                  <a:cubicBezTo>
                    <a:pt x="175" y="15"/>
                    <a:pt x="219" y="30"/>
                    <a:pt x="253" y="58"/>
                  </a:cubicBezTo>
                  <a:cubicBezTo>
                    <a:pt x="224" y="16"/>
                    <a:pt x="176" y="0"/>
                    <a:pt x="122" y="8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8" name="Freeform 437"/>
            <p:cNvSpPr>
              <a:spLocks/>
            </p:cNvSpPr>
            <p:nvPr/>
          </p:nvSpPr>
          <p:spPr bwMode="auto">
            <a:xfrm>
              <a:off x="6642101" y="4122738"/>
              <a:ext cx="509588" cy="393700"/>
            </a:xfrm>
            <a:custGeom>
              <a:avLst/>
              <a:gdLst>
                <a:gd name="T0" fmla="*/ 148 w 244"/>
                <a:gd name="T1" fmla="*/ 169 h 189"/>
                <a:gd name="T2" fmla="*/ 229 w 244"/>
                <a:gd name="T3" fmla="*/ 0 h 189"/>
                <a:gd name="T4" fmla="*/ 130 w 244"/>
                <a:gd name="T5" fmla="*/ 139 h 189"/>
                <a:gd name="T6" fmla="*/ 0 w 244"/>
                <a:gd name="T7" fmla="*/ 131 h 189"/>
                <a:gd name="T8" fmla="*/ 148 w 244"/>
                <a:gd name="T9" fmla="*/ 16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89">
                  <a:moveTo>
                    <a:pt x="148" y="169"/>
                  </a:moveTo>
                  <a:cubicBezTo>
                    <a:pt x="213" y="144"/>
                    <a:pt x="244" y="66"/>
                    <a:pt x="229" y="0"/>
                  </a:cubicBezTo>
                  <a:cubicBezTo>
                    <a:pt x="227" y="60"/>
                    <a:pt x="189" y="116"/>
                    <a:pt x="130" y="139"/>
                  </a:cubicBezTo>
                  <a:cubicBezTo>
                    <a:pt x="86" y="156"/>
                    <a:pt x="38" y="152"/>
                    <a:pt x="0" y="131"/>
                  </a:cubicBezTo>
                  <a:cubicBezTo>
                    <a:pt x="37" y="166"/>
                    <a:pt x="97" y="189"/>
                    <a:pt x="148" y="169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9" name="Freeform 438"/>
            <p:cNvSpPr>
              <a:spLocks/>
            </p:cNvSpPr>
            <p:nvPr/>
          </p:nvSpPr>
          <p:spPr bwMode="auto">
            <a:xfrm>
              <a:off x="6578601" y="4098926"/>
              <a:ext cx="522288" cy="334963"/>
            </a:xfrm>
            <a:custGeom>
              <a:avLst/>
              <a:gdLst>
                <a:gd name="T0" fmla="*/ 139 w 250"/>
                <a:gd name="T1" fmla="*/ 147 h 160"/>
                <a:gd name="T2" fmla="*/ 244 w 250"/>
                <a:gd name="T3" fmla="*/ 0 h 160"/>
                <a:gd name="T4" fmla="*/ 132 w 250"/>
                <a:gd name="T5" fmla="*/ 119 h 160"/>
                <a:gd name="T6" fmla="*/ 0 w 250"/>
                <a:gd name="T7" fmla="*/ 101 h 160"/>
                <a:gd name="T8" fmla="*/ 139 w 250"/>
                <a:gd name="T9" fmla="*/ 14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160">
                  <a:moveTo>
                    <a:pt x="139" y="147"/>
                  </a:moveTo>
                  <a:cubicBezTo>
                    <a:pt x="207" y="130"/>
                    <a:pt x="250" y="67"/>
                    <a:pt x="244" y="0"/>
                  </a:cubicBezTo>
                  <a:cubicBezTo>
                    <a:pt x="234" y="59"/>
                    <a:pt x="194" y="103"/>
                    <a:pt x="132" y="119"/>
                  </a:cubicBezTo>
                  <a:cubicBezTo>
                    <a:pt x="86" y="130"/>
                    <a:pt x="35" y="126"/>
                    <a:pt x="0" y="101"/>
                  </a:cubicBezTo>
                  <a:cubicBezTo>
                    <a:pt x="32" y="140"/>
                    <a:pt x="86" y="160"/>
                    <a:pt x="139" y="147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0" name="Freeform 439"/>
            <p:cNvSpPr>
              <a:spLocks/>
            </p:cNvSpPr>
            <p:nvPr/>
          </p:nvSpPr>
          <p:spPr bwMode="auto">
            <a:xfrm>
              <a:off x="5532438" y="877888"/>
              <a:ext cx="509588" cy="238125"/>
            </a:xfrm>
            <a:custGeom>
              <a:avLst/>
              <a:gdLst>
                <a:gd name="T0" fmla="*/ 156 w 244"/>
                <a:gd name="T1" fmla="*/ 0 h 114"/>
                <a:gd name="T2" fmla="*/ 113 w 244"/>
                <a:gd name="T3" fmla="*/ 4 h 114"/>
                <a:gd name="T4" fmla="*/ 5 w 244"/>
                <a:gd name="T5" fmla="*/ 78 h 114"/>
                <a:gd name="T6" fmla="*/ 88 w 244"/>
                <a:gd name="T7" fmla="*/ 114 h 114"/>
                <a:gd name="T8" fmla="*/ 132 w 244"/>
                <a:gd name="T9" fmla="*/ 110 h 114"/>
                <a:gd name="T10" fmla="*/ 239 w 244"/>
                <a:gd name="T11" fmla="*/ 36 h 114"/>
                <a:gd name="T12" fmla="*/ 156 w 244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114">
                  <a:moveTo>
                    <a:pt x="156" y="0"/>
                  </a:moveTo>
                  <a:cubicBezTo>
                    <a:pt x="142" y="0"/>
                    <a:pt x="128" y="1"/>
                    <a:pt x="113" y="4"/>
                  </a:cubicBezTo>
                  <a:cubicBezTo>
                    <a:pt x="48" y="15"/>
                    <a:pt x="0" y="49"/>
                    <a:pt x="5" y="78"/>
                  </a:cubicBezTo>
                  <a:cubicBezTo>
                    <a:pt x="9" y="100"/>
                    <a:pt x="43" y="114"/>
                    <a:pt x="88" y="114"/>
                  </a:cubicBezTo>
                  <a:cubicBezTo>
                    <a:pt x="102" y="114"/>
                    <a:pt x="116" y="113"/>
                    <a:pt x="132" y="110"/>
                  </a:cubicBezTo>
                  <a:cubicBezTo>
                    <a:pt x="196" y="98"/>
                    <a:pt x="244" y="65"/>
                    <a:pt x="239" y="36"/>
                  </a:cubicBezTo>
                  <a:cubicBezTo>
                    <a:pt x="235" y="13"/>
                    <a:pt x="201" y="0"/>
                    <a:pt x="156" y="0"/>
                  </a:cubicBezTo>
                </a:path>
              </a:pathLst>
            </a:custGeom>
            <a:solidFill>
              <a:srgbClr val="E0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1" name="Freeform 440"/>
            <p:cNvSpPr>
              <a:spLocks/>
            </p:cNvSpPr>
            <p:nvPr/>
          </p:nvSpPr>
          <p:spPr bwMode="auto">
            <a:xfrm>
              <a:off x="5553076" y="879476"/>
              <a:ext cx="414338" cy="158750"/>
            </a:xfrm>
            <a:custGeom>
              <a:avLst/>
              <a:gdLst>
                <a:gd name="T0" fmla="*/ 88 w 198"/>
                <a:gd name="T1" fmla="*/ 11 h 76"/>
                <a:gd name="T2" fmla="*/ 4 w 198"/>
                <a:gd name="T3" fmla="*/ 76 h 76"/>
                <a:gd name="T4" fmla="*/ 99 w 198"/>
                <a:gd name="T5" fmla="*/ 20 h 76"/>
                <a:gd name="T6" fmla="*/ 198 w 198"/>
                <a:gd name="T7" fmla="*/ 13 h 76"/>
                <a:gd name="T8" fmla="*/ 88 w 198"/>
                <a:gd name="T9" fmla="*/ 1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6">
                  <a:moveTo>
                    <a:pt x="88" y="11"/>
                  </a:moveTo>
                  <a:cubicBezTo>
                    <a:pt x="35" y="24"/>
                    <a:pt x="0" y="52"/>
                    <a:pt x="4" y="76"/>
                  </a:cubicBezTo>
                  <a:cubicBezTo>
                    <a:pt x="13" y="53"/>
                    <a:pt x="50" y="32"/>
                    <a:pt x="99" y="20"/>
                  </a:cubicBezTo>
                  <a:cubicBezTo>
                    <a:pt x="135" y="11"/>
                    <a:pt x="170" y="7"/>
                    <a:pt x="198" y="13"/>
                  </a:cubicBezTo>
                  <a:cubicBezTo>
                    <a:pt x="172" y="2"/>
                    <a:pt x="130" y="0"/>
                    <a:pt x="88" y="1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2" name="Freeform 441"/>
            <p:cNvSpPr>
              <a:spLocks/>
            </p:cNvSpPr>
            <p:nvPr/>
          </p:nvSpPr>
          <p:spPr bwMode="auto">
            <a:xfrm>
              <a:off x="5530851" y="863601"/>
              <a:ext cx="411163" cy="153988"/>
            </a:xfrm>
            <a:custGeom>
              <a:avLst/>
              <a:gdLst>
                <a:gd name="T0" fmla="*/ 92 w 197"/>
                <a:gd name="T1" fmla="*/ 12 h 74"/>
                <a:gd name="T2" fmla="*/ 4 w 197"/>
                <a:gd name="T3" fmla="*/ 74 h 74"/>
                <a:gd name="T4" fmla="*/ 97 w 197"/>
                <a:gd name="T5" fmla="*/ 15 h 74"/>
                <a:gd name="T6" fmla="*/ 197 w 197"/>
                <a:gd name="T7" fmla="*/ 11 h 74"/>
                <a:gd name="T8" fmla="*/ 92 w 197"/>
                <a:gd name="T9" fmla="*/ 1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74">
                  <a:moveTo>
                    <a:pt x="92" y="12"/>
                  </a:moveTo>
                  <a:cubicBezTo>
                    <a:pt x="38" y="25"/>
                    <a:pt x="0" y="50"/>
                    <a:pt x="4" y="74"/>
                  </a:cubicBezTo>
                  <a:cubicBezTo>
                    <a:pt x="12" y="51"/>
                    <a:pt x="48" y="28"/>
                    <a:pt x="97" y="15"/>
                  </a:cubicBezTo>
                  <a:cubicBezTo>
                    <a:pt x="133" y="6"/>
                    <a:pt x="169" y="5"/>
                    <a:pt x="197" y="11"/>
                  </a:cubicBezTo>
                  <a:cubicBezTo>
                    <a:pt x="172" y="0"/>
                    <a:pt x="134" y="1"/>
                    <a:pt x="92" y="1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3" name="Freeform 442"/>
            <p:cNvSpPr>
              <a:spLocks/>
            </p:cNvSpPr>
            <p:nvPr/>
          </p:nvSpPr>
          <p:spPr bwMode="auto">
            <a:xfrm>
              <a:off x="5676901" y="950913"/>
              <a:ext cx="390525" cy="179388"/>
            </a:xfrm>
            <a:custGeom>
              <a:avLst/>
              <a:gdLst>
                <a:gd name="T0" fmla="*/ 119 w 187"/>
                <a:gd name="T1" fmla="*/ 71 h 86"/>
                <a:gd name="T2" fmla="*/ 171 w 187"/>
                <a:gd name="T3" fmla="*/ 0 h 86"/>
                <a:gd name="T4" fmla="*/ 102 w 187"/>
                <a:gd name="T5" fmla="*/ 63 h 86"/>
                <a:gd name="T6" fmla="*/ 0 w 187"/>
                <a:gd name="T7" fmla="*/ 79 h 86"/>
                <a:gd name="T8" fmla="*/ 119 w 187"/>
                <a:gd name="T9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86">
                  <a:moveTo>
                    <a:pt x="119" y="71"/>
                  </a:moveTo>
                  <a:cubicBezTo>
                    <a:pt x="168" y="53"/>
                    <a:pt x="187" y="21"/>
                    <a:pt x="171" y="0"/>
                  </a:cubicBezTo>
                  <a:cubicBezTo>
                    <a:pt x="173" y="22"/>
                    <a:pt x="147" y="47"/>
                    <a:pt x="102" y="63"/>
                  </a:cubicBezTo>
                  <a:cubicBezTo>
                    <a:pt x="69" y="76"/>
                    <a:pt x="31" y="81"/>
                    <a:pt x="0" y="79"/>
                  </a:cubicBezTo>
                  <a:cubicBezTo>
                    <a:pt x="31" y="86"/>
                    <a:pt x="80" y="86"/>
                    <a:pt x="119" y="7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4" name="Freeform 443"/>
            <p:cNvSpPr>
              <a:spLocks/>
            </p:cNvSpPr>
            <p:nvPr/>
          </p:nvSpPr>
          <p:spPr bwMode="auto">
            <a:xfrm>
              <a:off x="5619751" y="946151"/>
              <a:ext cx="407988" cy="166688"/>
            </a:xfrm>
            <a:custGeom>
              <a:avLst/>
              <a:gdLst>
                <a:gd name="T0" fmla="*/ 113 w 195"/>
                <a:gd name="T1" fmla="*/ 67 h 80"/>
                <a:gd name="T2" fmla="*/ 185 w 195"/>
                <a:gd name="T3" fmla="*/ 0 h 80"/>
                <a:gd name="T4" fmla="*/ 105 w 195"/>
                <a:gd name="T5" fmla="*/ 58 h 80"/>
                <a:gd name="T6" fmla="*/ 0 w 195"/>
                <a:gd name="T7" fmla="*/ 70 h 80"/>
                <a:gd name="T8" fmla="*/ 113 w 195"/>
                <a:gd name="T9" fmla="*/ 6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80">
                  <a:moveTo>
                    <a:pt x="113" y="67"/>
                  </a:moveTo>
                  <a:cubicBezTo>
                    <a:pt x="165" y="52"/>
                    <a:pt x="195" y="23"/>
                    <a:pt x="185" y="0"/>
                  </a:cubicBezTo>
                  <a:cubicBezTo>
                    <a:pt x="181" y="22"/>
                    <a:pt x="153" y="44"/>
                    <a:pt x="105" y="58"/>
                  </a:cubicBezTo>
                  <a:cubicBezTo>
                    <a:pt x="70" y="69"/>
                    <a:pt x="30" y="74"/>
                    <a:pt x="0" y="70"/>
                  </a:cubicBezTo>
                  <a:cubicBezTo>
                    <a:pt x="29" y="80"/>
                    <a:pt x="72" y="79"/>
                    <a:pt x="113" y="67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5" name="Freeform 444"/>
            <p:cNvSpPr>
              <a:spLocks/>
            </p:cNvSpPr>
            <p:nvPr/>
          </p:nvSpPr>
          <p:spPr bwMode="auto">
            <a:xfrm>
              <a:off x="4552951" y="4435476"/>
              <a:ext cx="346075" cy="565150"/>
            </a:xfrm>
            <a:custGeom>
              <a:avLst/>
              <a:gdLst>
                <a:gd name="T0" fmla="*/ 136 w 166"/>
                <a:gd name="T1" fmla="*/ 112 h 270"/>
                <a:gd name="T2" fmla="*/ 137 w 166"/>
                <a:gd name="T3" fmla="*/ 258 h 270"/>
                <a:gd name="T4" fmla="*/ 30 w 166"/>
                <a:gd name="T5" fmla="*/ 158 h 270"/>
                <a:gd name="T6" fmla="*/ 30 w 166"/>
                <a:gd name="T7" fmla="*/ 13 h 270"/>
                <a:gd name="T8" fmla="*/ 136 w 166"/>
                <a:gd name="T9" fmla="*/ 11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70">
                  <a:moveTo>
                    <a:pt x="136" y="112"/>
                  </a:moveTo>
                  <a:cubicBezTo>
                    <a:pt x="165" y="180"/>
                    <a:pt x="166" y="245"/>
                    <a:pt x="137" y="258"/>
                  </a:cubicBezTo>
                  <a:cubicBezTo>
                    <a:pt x="108" y="270"/>
                    <a:pt x="60" y="226"/>
                    <a:pt x="30" y="158"/>
                  </a:cubicBezTo>
                  <a:cubicBezTo>
                    <a:pt x="1" y="91"/>
                    <a:pt x="0" y="26"/>
                    <a:pt x="30" y="13"/>
                  </a:cubicBezTo>
                  <a:cubicBezTo>
                    <a:pt x="59" y="0"/>
                    <a:pt x="106" y="45"/>
                    <a:pt x="136" y="112"/>
                  </a:cubicBezTo>
                  <a:close/>
                </a:path>
              </a:pathLst>
            </a:cu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6" name="Freeform 445"/>
            <p:cNvSpPr>
              <a:spLocks/>
            </p:cNvSpPr>
            <p:nvPr/>
          </p:nvSpPr>
          <p:spPr bwMode="auto">
            <a:xfrm>
              <a:off x="4567238" y="4462463"/>
              <a:ext cx="187325" cy="304800"/>
            </a:xfrm>
            <a:custGeom>
              <a:avLst/>
              <a:gdLst>
                <a:gd name="T0" fmla="*/ 21 w 90"/>
                <a:gd name="T1" fmla="*/ 15 h 146"/>
                <a:gd name="T2" fmla="*/ 28 w 90"/>
                <a:gd name="T3" fmla="*/ 146 h 146"/>
                <a:gd name="T4" fmla="*/ 36 w 90"/>
                <a:gd name="T5" fmla="*/ 38 h 146"/>
                <a:gd name="T6" fmla="*/ 90 w 90"/>
                <a:gd name="T7" fmla="*/ 43 h 146"/>
                <a:gd name="T8" fmla="*/ 21 w 90"/>
                <a:gd name="T9" fmla="*/ 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46">
                  <a:moveTo>
                    <a:pt x="21" y="15"/>
                  </a:moveTo>
                  <a:cubicBezTo>
                    <a:pt x="0" y="34"/>
                    <a:pt x="4" y="90"/>
                    <a:pt x="28" y="146"/>
                  </a:cubicBezTo>
                  <a:cubicBezTo>
                    <a:pt x="13" y="96"/>
                    <a:pt x="17" y="56"/>
                    <a:pt x="36" y="38"/>
                  </a:cubicBezTo>
                  <a:cubicBezTo>
                    <a:pt x="50" y="25"/>
                    <a:pt x="68" y="25"/>
                    <a:pt x="90" y="43"/>
                  </a:cubicBezTo>
                  <a:cubicBezTo>
                    <a:pt x="65" y="13"/>
                    <a:pt x="38" y="0"/>
                    <a:pt x="21" y="15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7" name="Freeform 446"/>
            <p:cNvSpPr>
              <a:spLocks/>
            </p:cNvSpPr>
            <p:nvPr/>
          </p:nvSpPr>
          <p:spPr bwMode="auto">
            <a:xfrm>
              <a:off x="4541838" y="4425951"/>
              <a:ext cx="179388" cy="287338"/>
            </a:xfrm>
            <a:custGeom>
              <a:avLst/>
              <a:gdLst>
                <a:gd name="T0" fmla="*/ 22 w 86"/>
                <a:gd name="T1" fmla="*/ 15 h 138"/>
                <a:gd name="T2" fmla="*/ 24 w 86"/>
                <a:gd name="T3" fmla="*/ 138 h 138"/>
                <a:gd name="T4" fmla="*/ 28 w 86"/>
                <a:gd name="T5" fmla="*/ 25 h 138"/>
                <a:gd name="T6" fmla="*/ 86 w 86"/>
                <a:gd name="T7" fmla="*/ 36 h 138"/>
                <a:gd name="T8" fmla="*/ 22 w 8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8">
                  <a:moveTo>
                    <a:pt x="22" y="15"/>
                  </a:moveTo>
                  <a:cubicBezTo>
                    <a:pt x="1" y="34"/>
                    <a:pt x="0" y="83"/>
                    <a:pt x="24" y="138"/>
                  </a:cubicBezTo>
                  <a:cubicBezTo>
                    <a:pt x="9" y="88"/>
                    <a:pt x="9" y="42"/>
                    <a:pt x="28" y="25"/>
                  </a:cubicBezTo>
                  <a:cubicBezTo>
                    <a:pt x="43" y="12"/>
                    <a:pt x="64" y="17"/>
                    <a:pt x="86" y="36"/>
                  </a:cubicBezTo>
                  <a:cubicBezTo>
                    <a:pt x="60" y="5"/>
                    <a:pt x="38" y="0"/>
                    <a:pt x="22" y="1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8" name="Freeform 447"/>
            <p:cNvSpPr>
              <a:spLocks/>
            </p:cNvSpPr>
            <p:nvPr/>
          </p:nvSpPr>
          <p:spPr bwMode="auto">
            <a:xfrm>
              <a:off x="4765676" y="4665663"/>
              <a:ext cx="166688" cy="368300"/>
            </a:xfrm>
            <a:custGeom>
              <a:avLst/>
              <a:gdLst>
                <a:gd name="T0" fmla="*/ 66 w 80"/>
                <a:gd name="T1" fmla="*/ 151 h 176"/>
                <a:gd name="T2" fmla="*/ 34 w 80"/>
                <a:gd name="T3" fmla="*/ 0 h 176"/>
                <a:gd name="T4" fmla="*/ 49 w 80"/>
                <a:gd name="T5" fmla="*/ 130 h 176"/>
                <a:gd name="T6" fmla="*/ 0 w 80"/>
                <a:gd name="T7" fmla="*/ 144 h 176"/>
                <a:gd name="T8" fmla="*/ 66 w 80"/>
                <a:gd name="T9" fmla="*/ 15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76">
                  <a:moveTo>
                    <a:pt x="66" y="151"/>
                  </a:moveTo>
                  <a:cubicBezTo>
                    <a:pt x="80" y="121"/>
                    <a:pt x="63" y="52"/>
                    <a:pt x="34" y="0"/>
                  </a:cubicBezTo>
                  <a:cubicBezTo>
                    <a:pt x="55" y="50"/>
                    <a:pt x="62" y="102"/>
                    <a:pt x="49" y="130"/>
                  </a:cubicBezTo>
                  <a:cubicBezTo>
                    <a:pt x="39" y="151"/>
                    <a:pt x="21" y="155"/>
                    <a:pt x="0" y="144"/>
                  </a:cubicBezTo>
                  <a:cubicBezTo>
                    <a:pt x="26" y="167"/>
                    <a:pt x="55" y="176"/>
                    <a:pt x="66" y="151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9" name="Freeform 448"/>
            <p:cNvSpPr>
              <a:spLocks/>
            </p:cNvSpPr>
            <p:nvPr/>
          </p:nvSpPr>
          <p:spPr bwMode="auto">
            <a:xfrm>
              <a:off x="4711701" y="4651376"/>
              <a:ext cx="174625" cy="325438"/>
            </a:xfrm>
            <a:custGeom>
              <a:avLst/>
              <a:gdLst>
                <a:gd name="T0" fmla="*/ 66 w 84"/>
                <a:gd name="T1" fmla="*/ 137 h 156"/>
                <a:gd name="T2" fmla="*/ 50 w 84"/>
                <a:gd name="T3" fmla="*/ 0 h 156"/>
                <a:gd name="T4" fmla="*/ 53 w 84"/>
                <a:gd name="T5" fmla="*/ 115 h 156"/>
                <a:gd name="T6" fmla="*/ 0 w 84"/>
                <a:gd name="T7" fmla="*/ 121 h 156"/>
                <a:gd name="T8" fmla="*/ 66 w 84"/>
                <a:gd name="T9" fmla="*/ 13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56">
                  <a:moveTo>
                    <a:pt x="66" y="137"/>
                  </a:moveTo>
                  <a:cubicBezTo>
                    <a:pt x="84" y="113"/>
                    <a:pt x="77" y="54"/>
                    <a:pt x="50" y="0"/>
                  </a:cubicBezTo>
                  <a:cubicBezTo>
                    <a:pt x="68" y="50"/>
                    <a:pt x="70" y="93"/>
                    <a:pt x="53" y="115"/>
                  </a:cubicBezTo>
                  <a:cubicBezTo>
                    <a:pt x="41" y="132"/>
                    <a:pt x="22" y="136"/>
                    <a:pt x="0" y="121"/>
                  </a:cubicBezTo>
                  <a:cubicBezTo>
                    <a:pt x="26" y="149"/>
                    <a:pt x="52" y="156"/>
                    <a:pt x="66" y="137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0" name="Freeform 449"/>
            <p:cNvSpPr>
              <a:spLocks/>
            </p:cNvSpPr>
            <p:nvPr/>
          </p:nvSpPr>
          <p:spPr bwMode="auto">
            <a:xfrm>
              <a:off x="7156451" y="1752601"/>
              <a:ext cx="927100" cy="831850"/>
            </a:xfrm>
            <a:custGeom>
              <a:avLst/>
              <a:gdLst>
                <a:gd name="T0" fmla="*/ 419 w 444"/>
                <a:gd name="T1" fmla="*/ 146 h 398"/>
                <a:gd name="T2" fmla="*/ 267 w 444"/>
                <a:gd name="T3" fmla="*/ 368 h 398"/>
                <a:gd name="T4" fmla="*/ 25 w 444"/>
                <a:gd name="T5" fmla="*/ 252 h 398"/>
                <a:gd name="T6" fmla="*/ 177 w 444"/>
                <a:gd name="T7" fmla="*/ 29 h 398"/>
                <a:gd name="T8" fmla="*/ 419 w 444"/>
                <a:gd name="T9" fmla="*/ 14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398">
                  <a:moveTo>
                    <a:pt x="419" y="146"/>
                  </a:moveTo>
                  <a:cubicBezTo>
                    <a:pt x="444" y="240"/>
                    <a:pt x="376" y="339"/>
                    <a:pt x="267" y="368"/>
                  </a:cubicBezTo>
                  <a:cubicBezTo>
                    <a:pt x="159" y="398"/>
                    <a:pt x="50" y="345"/>
                    <a:pt x="25" y="252"/>
                  </a:cubicBezTo>
                  <a:cubicBezTo>
                    <a:pt x="0" y="158"/>
                    <a:pt x="68" y="58"/>
                    <a:pt x="177" y="29"/>
                  </a:cubicBezTo>
                  <a:cubicBezTo>
                    <a:pt x="286" y="0"/>
                    <a:pt x="394" y="53"/>
                    <a:pt x="419" y="146"/>
                  </a:cubicBezTo>
                  <a:close/>
                </a:path>
              </a:pathLst>
            </a:cu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1" name="Freeform 450"/>
            <p:cNvSpPr>
              <a:spLocks/>
            </p:cNvSpPr>
            <p:nvPr/>
          </p:nvSpPr>
          <p:spPr bwMode="auto">
            <a:xfrm>
              <a:off x="7197726" y="1804988"/>
              <a:ext cx="693738" cy="473075"/>
            </a:xfrm>
            <a:custGeom>
              <a:avLst/>
              <a:gdLst>
                <a:gd name="T0" fmla="*/ 136 w 332"/>
                <a:gd name="T1" fmla="*/ 28 h 226"/>
                <a:gd name="T2" fmla="*/ 21 w 332"/>
                <a:gd name="T3" fmla="*/ 226 h 226"/>
                <a:gd name="T4" fmla="*/ 159 w 332"/>
                <a:gd name="T5" fmla="*/ 59 h 226"/>
                <a:gd name="T6" fmla="*/ 332 w 332"/>
                <a:gd name="T7" fmla="*/ 48 h 226"/>
                <a:gd name="T8" fmla="*/ 136 w 332"/>
                <a:gd name="T9" fmla="*/ 2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226">
                  <a:moveTo>
                    <a:pt x="136" y="28"/>
                  </a:moveTo>
                  <a:cubicBezTo>
                    <a:pt x="48" y="64"/>
                    <a:pt x="0" y="149"/>
                    <a:pt x="21" y="226"/>
                  </a:cubicBezTo>
                  <a:cubicBezTo>
                    <a:pt x="24" y="154"/>
                    <a:pt x="78" y="92"/>
                    <a:pt x="159" y="59"/>
                  </a:cubicBezTo>
                  <a:cubicBezTo>
                    <a:pt x="219" y="34"/>
                    <a:pt x="280" y="27"/>
                    <a:pt x="332" y="48"/>
                  </a:cubicBezTo>
                  <a:cubicBezTo>
                    <a:pt x="281" y="10"/>
                    <a:pt x="205" y="0"/>
                    <a:pt x="136" y="28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2" name="Freeform 451"/>
            <p:cNvSpPr>
              <a:spLocks/>
            </p:cNvSpPr>
            <p:nvPr/>
          </p:nvSpPr>
          <p:spPr bwMode="auto">
            <a:xfrm>
              <a:off x="7143751" y="1752601"/>
              <a:ext cx="693738" cy="454025"/>
            </a:xfrm>
            <a:custGeom>
              <a:avLst/>
              <a:gdLst>
                <a:gd name="T0" fmla="*/ 144 w 332"/>
                <a:gd name="T1" fmla="*/ 29 h 217"/>
                <a:gd name="T2" fmla="*/ 21 w 332"/>
                <a:gd name="T3" fmla="*/ 217 h 217"/>
                <a:gd name="T4" fmla="*/ 155 w 332"/>
                <a:gd name="T5" fmla="*/ 42 h 217"/>
                <a:gd name="T6" fmla="*/ 332 w 332"/>
                <a:gd name="T7" fmla="*/ 39 h 217"/>
                <a:gd name="T8" fmla="*/ 144 w 332"/>
                <a:gd name="T9" fmla="*/ 2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217">
                  <a:moveTo>
                    <a:pt x="144" y="29"/>
                  </a:moveTo>
                  <a:cubicBezTo>
                    <a:pt x="56" y="64"/>
                    <a:pt x="0" y="140"/>
                    <a:pt x="21" y="217"/>
                  </a:cubicBezTo>
                  <a:cubicBezTo>
                    <a:pt x="24" y="145"/>
                    <a:pt x="74" y="75"/>
                    <a:pt x="155" y="42"/>
                  </a:cubicBezTo>
                  <a:cubicBezTo>
                    <a:pt x="215" y="18"/>
                    <a:pt x="279" y="18"/>
                    <a:pt x="332" y="39"/>
                  </a:cubicBezTo>
                  <a:cubicBezTo>
                    <a:pt x="281" y="1"/>
                    <a:pt x="213" y="0"/>
                    <a:pt x="144" y="29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3" name="Freeform 452"/>
            <p:cNvSpPr>
              <a:spLocks/>
            </p:cNvSpPr>
            <p:nvPr/>
          </p:nvSpPr>
          <p:spPr bwMode="auto">
            <a:xfrm>
              <a:off x="7483476" y="2051051"/>
              <a:ext cx="635000" cy="547688"/>
            </a:xfrm>
            <a:custGeom>
              <a:avLst/>
              <a:gdLst>
                <a:gd name="T0" fmla="*/ 209 w 304"/>
                <a:gd name="T1" fmla="*/ 221 h 262"/>
                <a:gd name="T2" fmla="*/ 264 w 304"/>
                <a:gd name="T3" fmla="*/ 0 h 262"/>
                <a:gd name="T4" fmla="*/ 175 w 304"/>
                <a:gd name="T5" fmla="*/ 194 h 262"/>
                <a:gd name="T6" fmla="*/ 0 w 304"/>
                <a:gd name="T7" fmla="*/ 231 h 262"/>
                <a:gd name="T8" fmla="*/ 209 w 304"/>
                <a:gd name="T9" fmla="*/ 22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262">
                  <a:moveTo>
                    <a:pt x="209" y="221"/>
                  </a:moveTo>
                  <a:cubicBezTo>
                    <a:pt x="287" y="170"/>
                    <a:pt x="304" y="70"/>
                    <a:pt x="264" y="0"/>
                  </a:cubicBezTo>
                  <a:cubicBezTo>
                    <a:pt x="279" y="70"/>
                    <a:pt x="247" y="147"/>
                    <a:pt x="175" y="194"/>
                  </a:cubicBezTo>
                  <a:cubicBezTo>
                    <a:pt x="121" y="229"/>
                    <a:pt x="58" y="241"/>
                    <a:pt x="0" y="231"/>
                  </a:cubicBezTo>
                  <a:cubicBezTo>
                    <a:pt x="61" y="258"/>
                    <a:pt x="147" y="262"/>
                    <a:pt x="209" y="221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4" name="Freeform 453"/>
            <p:cNvSpPr>
              <a:spLocks/>
            </p:cNvSpPr>
            <p:nvPr/>
          </p:nvSpPr>
          <p:spPr bwMode="auto">
            <a:xfrm>
              <a:off x="7375526" y="2036763"/>
              <a:ext cx="669925" cy="496888"/>
            </a:xfrm>
            <a:custGeom>
              <a:avLst/>
              <a:gdLst>
                <a:gd name="T0" fmla="*/ 199 w 321"/>
                <a:gd name="T1" fmla="*/ 204 h 238"/>
                <a:gd name="T2" fmla="*/ 292 w 321"/>
                <a:gd name="T3" fmla="*/ 0 h 238"/>
                <a:gd name="T4" fmla="*/ 180 w 321"/>
                <a:gd name="T5" fmla="*/ 175 h 238"/>
                <a:gd name="T6" fmla="*/ 0 w 321"/>
                <a:gd name="T7" fmla="*/ 201 h 238"/>
                <a:gd name="T8" fmla="*/ 199 w 321"/>
                <a:gd name="T9" fmla="*/ 20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238">
                  <a:moveTo>
                    <a:pt x="199" y="204"/>
                  </a:moveTo>
                  <a:cubicBezTo>
                    <a:pt x="283" y="162"/>
                    <a:pt x="321" y="74"/>
                    <a:pt x="292" y="0"/>
                  </a:cubicBezTo>
                  <a:cubicBezTo>
                    <a:pt x="297" y="71"/>
                    <a:pt x="258" y="136"/>
                    <a:pt x="180" y="175"/>
                  </a:cubicBezTo>
                  <a:cubicBezTo>
                    <a:pt x="123" y="204"/>
                    <a:pt x="55" y="218"/>
                    <a:pt x="0" y="201"/>
                  </a:cubicBezTo>
                  <a:cubicBezTo>
                    <a:pt x="55" y="235"/>
                    <a:pt x="132" y="238"/>
                    <a:pt x="199" y="20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5" name="Freeform 454"/>
            <p:cNvSpPr>
              <a:spLocks/>
            </p:cNvSpPr>
            <p:nvPr/>
          </p:nvSpPr>
          <p:spPr bwMode="auto">
            <a:xfrm>
              <a:off x="7394576" y="2155826"/>
              <a:ext cx="133350" cy="92075"/>
            </a:xfrm>
            <a:custGeom>
              <a:avLst/>
              <a:gdLst>
                <a:gd name="T0" fmla="*/ 26 w 64"/>
                <a:gd name="T1" fmla="*/ 5 h 44"/>
                <a:gd name="T2" fmla="*/ 4 w 64"/>
                <a:gd name="T3" fmla="*/ 44 h 44"/>
                <a:gd name="T4" fmla="*/ 31 w 64"/>
                <a:gd name="T5" fmla="*/ 11 h 44"/>
                <a:gd name="T6" fmla="*/ 64 w 64"/>
                <a:gd name="T7" fmla="*/ 9 h 44"/>
                <a:gd name="T8" fmla="*/ 26 w 64"/>
                <a:gd name="T9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4">
                  <a:moveTo>
                    <a:pt x="26" y="5"/>
                  </a:moveTo>
                  <a:cubicBezTo>
                    <a:pt x="9" y="12"/>
                    <a:pt x="0" y="29"/>
                    <a:pt x="4" y="44"/>
                  </a:cubicBezTo>
                  <a:cubicBezTo>
                    <a:pt x="4" y="30"/>
                    <a:pt x="15" y="18"/>
                    <a:pt x="31" y="11"/>
                  </a:cubicBezTo>
                  <a:cubicBezTo>
                    <a:pt x="42" y="6"/>
                    <a:pt x="54" y="5"/>
                    <a:pt x="64" y="9"/>
                  </a:cubicBezTo>
                  <a:cubicBezTo>
                    <a:pt x="54" y="2"/>
                    <a:pt x="39" y="0"/>
                    <a:pt x="26" y="5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6" name="Freeform 455"/>
            <p:cNvSpPr>
              <a:spLocks/>
            </p:cNvSpPr>
            <p:nvPr/>
          </p:nvSpPr>
          <p:spPr bwMode="auto">
            <a:xfrm>
              <a:off x="7381876" y="2146301"/>
              <a:ext cx="134938" cy="87313"/>
            </a:xfrm>
            <a:custGeom>
              <a:avLst/>
              <a:gdLst>
                <a:gd name="T0" fmla="*/ 28 w 65"/>
                <a:gd name="T1" fmla="*/ 5 h 42"/>
                <a:gd name="T2" fmla="*/ 4 w 65"/>
                <a:gd name="T3" fmla="*/ 42 h 42"/>
                <a:gd name="T4" fmla="*/ 31 w 65"/>
                <a:gd name="T5" fmla="*/ 8 h 42"/>
                <a:gd name="T6" fmla="*/ 65 w 65"/>
                <a:gd name="T7" fmla="*/ 8 h 42"/>
                <a:gd name="T8" fmla="*/ 28 w 65"/>
                <a:gd name="T9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2">
                  <a:moveTo>
                    <a:pt x="28" y="5"/>
                  </a:moveTo>
                  <a:cubicBezTo>
                    <a:pt x="11" y="12"/>
                    <a:pt x="0" y="27"/>
                    <a:pt x="4" y="42"/>
                  </a:cubicBezTo>
                  <a:cubicBezTo>
                    <a:pt x="5" y="28"/>
                    <a:pt x="15" y="14"/>
                    <a:pt x="31" y="8"/>
                  </a:cubicBezTo>
                  <a:cubicBezTo>
                    <a:pt x="42" y="3"/>
                    <a:pt x="55" y="3"/>
                    <a:pt x="65" y="8"/>
                  </a:cubicBezTo>
                  <a:cubicBezTo>
                    <a:pt x="55" y="0"/>
                    <a:pt x="42" y="0"/>
                    <a:pt x="28" y="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7" name="Freeform 456"/>
            <p:cNvSpPr>
              <a:spLocks/>
            </p:cNvSpPr>
            <p:nvPr/>
          </p:nvSpPr>
          <p:spPr bwMode="auto">
            <a:xfrm>
              <a:off x="7448551" y="2203451"/>
              <a:ext cx="122238" cy="107950"/>
            </a:xfrm>
            <a:custGeom>
              <a:avLst/>
              <a:gdLst>
                <a:gd name="T0" fmla="*/ 41 w 59"/>
                <a:gd name="T1" fmla="*/ 43 h 51"/>
                <a:gd name="T2" fmla="*/ 52 w 59"/>
                <a:gd name="T3" fmla="*/ 0 h 51"/>
                <a:gd name="T4" fmla="*/ 34 w 59"/>
                <a:gd name="T5" fmla="*/ 38 h 51"/>
                <a:gd name="T6" fmla="*/ 0 w 59"/>
                <a:gd name="T7" fmla="*/ 45 h 51"/>
                <a:gd name="T8" fmla="*/ 41 w 59"/>
                <a:gd name="T9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41" y="43"/>
                  </a:moveTo>
                  <a:cubicBezTo>
                    <a:pt x="56" y="33"/>
                    <a:pt x="59" y="13"/>
                    <a:pt x="52" y="0"/>
                  </a:cubicBezTo>
                  <a:cubicBezTo>
                    <a:pt x="55" y="13"/>
                    <a:pt x="48" y="28"/>
                    <a:pt x="34" y="38"/>
                  </a:cubicBezTo>
                  <a:cubicBezTo>
                    <a:pt x="24" y="44"/>
                    <a:pt x="11" y="47"/>
                    <a:pt x="0" y="45"/>
                  </a:cubicBezTo>
                  <a:cubicBezTo>
                    <a:pt x="12" y="50"/>
                    <a:pt x="29" y="51"/>
                    <a:pt x="41" y="43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8" name="Freeform 457"/>
            <p:cNvSpPr>
              <a:spLocks/>
            </p:cNvSpPr>
            <p:nvPr/>
          </p:nvSpPr>
          <p:spPr bwMode="auto">
            <a:xfrm>
              <a:off x="7427913" y="2200276"/>
              <a:ext cx="131763" cy="98425"/>
            </a:xfrm>
            <a:custGeom>
              <a:avLst/>
              <a:gdLst>
                <a:gd name="T0" fmla="*/ 39 w 63"/>
                <a:gd name="T1" fmla="*/ 40 h 47"/>
                <a:gd name="T2" fmla="*/ 57 w 63"/>
                <a:gd name="T3" fmla="*/ 0 h 47"/>
                <a:gd name="T4" fmla="*/ 35 w 63"/>
                <a:gd name="T5" fmla="*/ 35 h 47"/>
                <a:gd name="T6" fmla="*/ 0 w 63"/>
                <a:gd name="T7" fmla="*/ 40 h 47"/>
                <a:gd name="T8" fmla="*/ 39 w 63"/>
                <a:gd name="T9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47">
                  <a:moveTo>
                    <a:pt x="39" y="40"/>
                  </a:moveTo>
                  <a:cubicBezTo>
                    <a:pt x="55" y="32"/>
                    <a:pt x="63" y="15"/>
                    <a:pt x="57" y="0"/>
                  </a:cubicBezTo>
                  <a:cubicBezTo>
                    <a:pt x="58" y="14"/>
                    <a:pt x="50" y="27"/>
                    <a:pt x="35" y="35"/>
                  </a:cubicBezTo>
                  <a:cubicBezTo>
                    <a:pt x="24" y="40"/>
                    <a:pt x="11" y="43"/>
                    <a:pt x="0" y="40"/>
                  </a:cubicBezTo>
                  <a:cubicBezTo>
                    <a:pt x="11" y="46"/>
                    <a:pt x="26" y="47"/>
                    <a:pt x="39" y="4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9" name="Freeform 458"/>
            <p:cNvSpPr>
              <a:spLocks/>
            </p:cNvSpPr>
            <p:nvPr/>
          </p:nvSpPr>
          <p:spPr bwMode="auto">
            <a:xfrm>
              <a:off x="7583488" y="1982788"/>
              <a:ext cx="98425" cy="66675"/>
            </a:xfrm>
            <a:custGeom>
              <a:avLst/>
              <a:gdLst>
                <a:gd name="T0" fmla="*/ 19 w 47"/>
                <a:gd name="T1" fmla="*/ 4 h 32"/>
                <a:gd name="T2" fmla="*/ 3 w 47"/>
                <a:gd name="T3" fmla="*/ 32 h 32"/>
                <a:gd name="T4" fmla="*/ 22 w 47"/>
                <a:gd name="T5" fmla="*/ 9 h 32"/>
                <a:gd name="T6" fmla="*/ 47 w 47"/>
                <a:gd name="T7" fmla="*/ 7 h 32"/>
                <a:gd name="T8" fmla="*/ 19 w 47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2">
                  <a:moveTo>
                    <a:pt x="19" y="4"/>
                  </a:moveTo>
                  <a:cubicBezTo>
                    <a:pt x="7" y="9"/>
                    <a:pt x="0" y="21"/>
                    <a:pt x="3" y="32"/>
                  </a:cubicBezTo>
                  <a:cubicBezTo>
                    <a:pt x="3" y="22"/>
                    <a:pt x="11" y="13"/>
                    <a:pt x="22" y="9"/>
                  </a:cubicBezTo>
                  <a:cubicBezTo>
                    <a:pt x="31" y="5"/>
                    <a:pt x="39" y="4"/>
                    <a:pt x="47" y="7"/>
                  </a:cubicBezTo>
                  <a:cubicBezTo>
                    <a:pt x="39" y="2"/>
                    <a:pt x="29" y="0"/>
                    <a:pt x="19" y="4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0" name="Freeform 459"/>
            <p:cNvSpPr>
              <a:spLocks/>
            </p:cNvSpPr>
            <p:nvPr/>
          </p:nvSpPr>
          <p:spPr bwMode="auto">
            <a:xfrm>
              <a:off x="7575551" y="1976438"/>
              <a:ext cx="98425" cy="63500"/>
            </a:xfrm>
            <a:custGeom>
              <a:avLst/>
              <a:gdLst>
                <a:gd name="T0" fmla="*/ 20 w 47"/>
                <a:gd name="T1" fmla="*/ 4 h 30"/>
                <a:gd name="T2" fmla="*/ 3 w 47"/>
                <a:gd name="T3" fmla="*/ 30 h 30"/>
                <a:gd name="T4" fmla="*/ 22 w 47"/>
                <a:gd name="T5" fmla="*/ 6 h 30"/>
                <a:gd name="T6" fmla="*/ 47 w 47"/>
                <a:gd name="T7" fmla="*/ 5 h 30"/>
                <a:gd name="T8" fmla="*/ 20 w 47"/>
                <a:gd name="T9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0">
                  <a:moveTo>
                    <a:pt x="20" y="4"/>
                  </a:moveTo>
                  <a:cubicBezTo>
                    <a:pt x="8" y="9"/>
                    <a:pt x="0" y="20"/>
                    <a:pt x="3" y="30"/>
                  </a:cubicBezTo>
                  <a:cubicBezTo>
                    <a:pt x="4" y="20"/>
                    <a:pt x="11" y="10"/>
                    <a:pt x="22" y="6"/>
                  </a:cubicBezTo>
                  <a:cubicBezTo>
                    <a:pt x="30" y="2"/>
                    <a:pt x="39" y="2"/>
                    <a:pt x="47" y="5"/>
                  </a:cubicBezTo>
                  <a:cubicBezTo>
                    <a:pt x="40" y="0"/>
                    <a:pt x="30" y="0"/>
                    <a:pt x="20" y="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1" name="Freeform 460"/>
            <p:cNvSpPr>
              <a:spLocks/>
            </p:cNvSpPr>
            <p:nvPr/>
          </p:nvSpPr>
          <p:spPr bwMode="auto">
            <a:xfrm>
              <a:off x="7623176" y="2017713"/>
              <a:ext cx="90488" cy="77788"/>
            </a:xfrm>
            <a:custGeom>
              <a:avLst/>
              <a:gdLst>
                <a:gd name="T0" fmla="*/ 29 w 43"/>
                <a:gd name="T1" fmla="*/ 31 h 37"/>
                <a:gd name="T2" fmla="*/ 37 w 43"/>
                <a:gd name="T3" fmla="*/ 0 h 37"/>
                <a:gd name="T4" fmla="*/ 25 w 43"/>
                <a:gd name="T5" fmla="*/ 27 h 37"/>
                <a:gd name="T6" fmla="*/ 0 w 43"/>
                <a:gd name="T7" fmla="*/ 32 h 37"/>
                <a:gd name="T8" fmla="*/ 29 w 43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7">
                  <a:moveTo>
                    <a:pt x="29" y="31"/>
                  </a:moveTo>
                  <a:cubicBezTo>
                    <a:pt x="40" y="24"/>
                    <a:pt x="43" y="10"/>
                    <a:pt x="37" y="0"/>
                  </a:cubicBezTo>
                  <a:cubicBezTo>
                    <a:pt x="39" y="10"/>
                    <a:pt x="35" y="21"/>
                    <a:pt x="25" y="27"/>
                  </a:cubicBezTo>
                  <a:cubicBezTo>
                    <a:pt x="17" y="32"/>
                    <a:pt x="8" y="34"/>
                    <a:pt x="0" y="32"/>
                  </a:cubicBezTo>
                  <a:cubicBezTo>
                    <a:pt x="9" y="36"/>
                    <a:pt x="21" y="37"/>
                    <a:pt x="29" y="31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2" name="Freeform 461"/>
            <p:cNvSpPr>
              <a:spLocks/>
            </p:cNvSpPr>
            <p:nvPr/>
          </p:nvSpPr>
          <p:spPr bwMode="auto">
            <a:xfrm>
              <a:off x="7608888" y="2016126"/>
              <a:ext cx="93663" cy="68263"/>
            </a:xfrm>
            <a:custGeom>
              <a:avLst/>
              <a:gdLst>
                <a:gd name="T0" fmla="*/ 28 w 45"/>
                <a:gd name="T1" fmla="*/ 29 h 33"/>
                <a:gd name="T2" fmla="*/ 41 w 45"/>
                <a:gd name="T3" fmla="*/ 0 h 33"/>
                <a:gd name="T4" fmla="*/ 25 w 45"/>
                <a:gd name="T5" fmla="*/ 25 h 33"/>
                <a:gd name="T6" fmla="*/ 0 w 45"/>
                <a:gd name="T7" fmla="*/ 28 h 33"/>
                <a:gd name="T8" fmla="*/ 28 w 45"/>
                <a:gd name="T9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3">
                  <a:moveTo>
                    <a:pt x="28" y="29"/>
                  </a:moveTo>
                  <a:cubicBezTo>
                    <a:pt x="40" y="23"/>
                    <a:pt x="45" y="10"/>
                    <a:pt x="41" y="0"/>
                  </a:cubicBezTo>
                  <a:cubicBezTo>
                    <a:pt x="42" y="10"/>
                    <a:pt x="36" y="19"/>
                    <a:pt x="25" y="25"/>
                  </a:cubicBezTo>
                  <a:cubicBezTo>
                    <a:pt x="17" y="29"/>
                    <a:pt x="8" y="31"/>
                    <a:pt x="0" y="28"/>
                  </a:cubicBezTo>
                  <a:cubicBezTo>
                    <a:pt x="8" y="33"/>
                    <a:pt x="18" y="33"/>
                    <a:pt x="28" y="29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3" name="Oval 462"/>
            <p:cNvSpPr>
              <a:spLocks noChangeArrowheads="1"/>
            </p:cNvSpPr>
            <p:nvPr/>
          </p:nvSpPr>
          <p:spPr bwMode="auto">
            <a:xfrm>
              <a:off x="5640388" y="2644776"/>
              <a:ext cx="400050" cy="369888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4" name="Freeform 463"/>
            <p:cNvSpPr>
              <a:spLocks/>
            </p:cNvSpPr>
            <p:nvPr/>
          </p:nvSpPr>
          <p:spPr bwMode="auto">
            <a:xfrm>
              <a:off x="5656263" y="2652713"/>
              <a:ext cx="339725" cy="180975"/>
            </a:xfrm>
            <a:custGeom>
              <a:avLst/>
              <a:gdLst>
                <a:gd name="T0" fmla="*/ 76 w 163"/>
                <a:gd name="T1" fmla="*/ 5 h 86"/>
                <a:gd name="T2" fmla="*/ 0 w 163"/>
                <a:gd name="T3" fmla="*/ 86 h 86"/>
                <a:gd name="T4" fmla="*/ 83 w 163"/>
                <a:gd name="T5" fmla="*/ 23 h 86"/>
                <a:gd name="T6" fmla="*/ 163 w 163"/>
                <a:gd name="T7" fmla="*/ 40 h 86"/>
                <a:gd name="T8" fmla="*/ 76 w 163"/>
                <a:gd name="T9" fmla="*/ 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86">
                  <a:moveTo>
                    <a:pt x="76" y="5"/>
                  </a:moveTo>
                  <a:cubicBezTo>
                    <a:pt x="32" y="11"/>
                    <a:pt x="0" y="46"/>
                    <a:pt x="0" y="86"/>
                  </a:cubicBezTo>
                  <a:cubicBezTo>
                    <a:pt x="10" y="52"/>
                    <a:pt x="42" y="29"/>
                    <a:pt x="83" y="23"/>
                  </a:cubicBezTo>
                  <a:cubicBezTo>
                    <a:pt x="113" y="19"/>
                    <a:pt x="142" y="23"/>
                    <a:pt x="163" y="40"/>
                  </a:cubicBezTo>
                  <a:cubicBezTo>
                    <a:pt x="144" y="15"/>
                    <a:pt x="111" y="0"/>
                    <a:pt x="76" y="5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5" name="Freeform 464"/>
            <p:cNvSpPr>
              <a:spLocks/>
            </p:cNvSpPr>
            <p:nvPr/>
          </p:nvSpPr>
          <p:spPr bwMode="auto">
            <a:xfrm>
              <a:off x="5638801" y="2624138"/>
              <a:ext cx="341313" cy="166688"/>
            </a:xfrm>
            <a:custGeom>
              <a:avLst/>
              <a:gdLst>
                <a:gd name="T0" fmla="*/ 79 w 163"/>
                <a:gd name="T1" fmla="*/ 5 h 80"/>
                <a:gd name="T2" fmla="*/ 0 w 163"/>
                <a:gd name="T3" fmla="*/ 80 h 80"/>
                <a:gd name="T4" fmla="*/ 83 w 163"/>
                <a:gd name="T5" fmla="*/ 13 h 80"/>
                <a:gd name="T6" fmla="*/ 163 w 163"/>
                <a:gd name="T7" fmla="*/ 35 h 80"/>
                <a:gd name="T8" fmla="*/ 79 w 163"/>
                <a:gd name="T9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80">
                  <a:moveTo>
                    <a:pt x="79" y="5"/>
                  </a:moveTo>
                  <a:cubicBezTo>
                    <a:pt x="35" y="11"/>
                    <a:pt x="0" y="40"/>
                    <a:pt x="0" y="80"/>
                  </a:cubicBezTo>
                  <a:cubicBezTo>
                    <a:pt x="11" y="46"/>
                    <a:pt x="42" y="18"/>
                    <a:pt x="83" y="13"/>
                  </a:cubicBezTo>
                  <a:cubicBezTo>
                    <a:pt x="113" y="9"/>
                    <a:pt x="142" y="17"/>
                    <a:pt x="163" y="35"/>
                  </a:cubicBezTo>
                  <a:cubicBezTo>
                    <a:pt x="145" y="9"/>
                    <a:pt x="114" y="0"/>
                    <a:pt x="79" y="5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6" name="Freeform 465"/>
            <p:cNvSpPr>
              <a:spLocks/>
            </p:cNvSpPr>
            <p:nvPr/>
          </p:nvSpPr>
          <p:spPr bwMode="auto">
            <a:xfrm>
              <a:off x="5735638" y="2827338"/>
              <a:ext cx="327025" cy="234950"/>
            </a:xfrm>
            <a:custGeom>
              <a:avLst/>
              <a:gdLst>
                <a:gd name="T0" fmla="*/ 96 w 157"/>
                <a:gd name="T1" fmla="*/ 101 h 113"/>
                <a:gd name="T2" fmla="*/ 148 w 157"/>
                <a:gd name="T3" fmla="*/ 0 h 113"/>
                <a:gd name="T4" fmla="*/ 84 w 157"/>
                <a:gd name="T5" fmla="*/ 83 h 113"/>
                <a:gd name="T6" fmla="*/ 0 w 157"/>
                <a:gd name="T7" fmla="*/ 79 h 113"/>
                <a:gd name="T8" fmla="*/ 96 w 157"/>
                <a:gd name="T9" fmla="*/ 10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13">
                  <a:moveTo>
                    <a:pt x="96" y="101"/>
                  </a:moveTo>
                  <a:cubicBezTo>
                    <a:pt x="137" y="86"/>
                    <a:pt x="157" y="40"/>
                    <a:pt x="148" y="0"/>
                  </a:cubicBezTo>
                  <a:cubicBezTo>
                    <a:pt x="146" y="36"/>
                    <a:pt x="122" y="70"/>
                    <a:pt x="84" y="83"/>
                  </a:cubicBezTo>
                  <a:cubicBezTo>
                    <a:pt x="55" y="94"/>
                    <a:pt x="25" y="91"/>
                    <a:pt x="0" y="79"/>
                  </a:cubicBezTo>
                  <a:cubicBezTo>
                    <a:pt x="24" y="100"/>
                    <a:pt x="63" y="113"/>
                    <a:pt x="96" y="101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7" name="Freeform 466"/>
            <p:cNvSpPr>
              <a:spLocks/>
            </p:cNvSpPr>
            <p:nvPr/>
          </p:nvSpPr>
          <p:spPr bwMode="auto">
            <a:xfrm>
              <a:off x="5695951" y="2814638"/>
              <a:ext cx="334963" cy="198438"/>
            </a:xfrm>
            <a:custGeom>
              <a:avLst/>
              <a:gdLst>
                <a:gd name="T0" fmla="*/ 90 w 161"/>
                <a:gd name="T1" fmla="*/ 87 h 95"/>
                <a:gd name="T2" fmla="*/ 157 w 161"/>
                <a:gd name="T3" fmla="*/ 0 h 95"/>
                <a:gd name="T4" fmla="*/ 85 w 161"/>
                <a:gd name="T5" fmla="*/ 71 h 95"/>
                <a:gd name="T6" fmla="*/ 0 w 161"/>
                <a:gd name="T7" fmla="*/ 60 h 95"/>
                <a:gd name="T8" fmla="*/ 90 w 161"/>
                <a:gd name="T9" fmla="*/ 8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95">
                  <a:moveTo>
                    <a:pt x="90" y="87"/>
                  </a:moveTo>
                  <a:cubicBezTo>
                    <a:pt x="133" y="78"/>
                    <a:pt x="161" y="40"/>
                    <a:pt x="157" y="0"/>
                  </a:cubicBezTo>
                  <a:cubicBezTo>
                    <a:pt x="150" y="35"/>
                    <a:pt x="125" y="62"/>
                    <a:pt x="85" y="71"/>
                  </a:cubicBezTo>
                  <a:cubicBezTo>
                    <a:pt x="55" y="77"/>
                    <a:pt x="23" y="75"/>
                    <a:pt x="0" y="60"/>
                  </a:cubicBezTo>
                  <a:cubicBezTo>
                    <a:pt x="21" y="84"/>
                    <a:pt x="55" y="95"/>
                    <a:pt x="90" y="87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8" name="Oval 467"/>
            <p:cNvSpPr>
              <a:spLocks noChangeArrowheads="1"/>
            </p:cNvSpPr>
            <p:nvPr/>
          </p:nvSpPr>
          <p:spPr bwMode="auto">
            <a:xfrm>
              <a:off x="6572251" y="4597401"/>
              <a:ext cx="257175" cy="255588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9" name="Freeform 468"/>
            <p:cNvSpPr>
              <a:spLocks/>
            </p:cNvSpPr>
            <p:nvPr/>
          </p:nvSpPr>
          <p:spPr bwMode="auto">
            <a:xfrm>
              <a:off x="6583363" y="4602163"/>
              <a:ext cx="217488" cy="125413"/>
            </a:xfrm>
            <a:custGeom>
              <a:avLst/>
              <a:gdLst>
                <a:gd name="T0" fmla="*/ 49 w 104"/>
                <a:gd name="T1" fmla="*/ 4 h 60"/>
                <a:gd name="T2" fmla="*/ 0 w 104"/>
                <a:gd name="T3" fmla="*/ 60 h 60"/>
                <a:gd name="T4" fmla="*/ 53 w 104"/>
                <a:gd name="T5" fmla="*/ 16 h 60"/>
                <a:gd name="T6" fmla="*/ 104 w 104"/>
                <a:gd name="T7" fmla="*/ 28 h 60"/>
                <a:gd name="T8" fmla="*/ 49 w 104"/>
                <a:gd name="T9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60">
                  <a:moveTo>
                    <a:pt x="49" y="4"/>
                  </a:moveTo>
                  <a:cubicBezTo>
                    <a:pt x="20" y="8"/>
                    <a:pt x="0" y="32"/>
                    <a:pt x="0" y="60"/>
                  </a:cubicBezTo>
                  <a:cubicBezTo>
                    <a:pt x="7" y="36"/>
                    <a:pt x="27" y="20"/>
                    <a:pt x="53" y="16"/>
                  </a:cubicBezTo>
                  <a:cubicBezTo>
                    <a:pt x="72" y="13"/>
                    <a:pt x="90" y="16"/>
                    <a:pt x="104" y="28"/>
                  </a:cubicBezTo>
                  <a:cubicBezTo>
                    <a:pt x="92" y="11"/>
                    <a:pt x="71" y="0"/>
                    <a:pt x="49" y="4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0" name="Freeform 469"/>
            <p:cNvSpPr>
              <a:spLocks/>
            </p:cNvSpPr>
            <p:nvPr/>
          </p:nvSpPr>
          <p:spPr bwMode="auto">
            <a:xfrm>
              <a:off x="6572251" y="4584701"/>
              <a:ext cx="217488" cy="114300"/>
            </a:xfrm>
            <a:custGeom>
              <a:avLst/>
              <a:gdLst>
                <a:gd name="T0" fmla="*/ 50 w 104"/>
                <a:gd name="T1" fmla="*/ 3 h 55"/>
                <a:gd name="T2" fmla="*/ 0 w 104"/>
                <a:gd name="T3" fmla="*/ 55 h 55"/>
                <a:gd name="T4" fmla="*/ 53 w 104"/>
                <a:gd name="T5" fmla="*/ 8 h 55"/>
                <a:gd name="T6" fmla="*/ 104 w 104"/>
                <a:gd name="T7" fmla="*/ 23 h 55"/>
                <a:gd name="T8" fmla="*/ 50 w 104"/>
                <a:gd name="T9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55">
                  <a:moveTo>
                    <a:pt x="50" y="3"/>
                  </a:moveTo>
                  <a:cubicBezTo>
                    <a:pt x="22" y="7"/>
                    <a:pt x="0" y="27"/>
                    <a:pt x="0" y="55"/>
                  </a:cubicBezTo>
                  <a:cubicBezTo>
                    <a:pt x="7" y="31"/>
                    <a:pt x="27" y="12"/>
                    <a:pt x="53" y="8"/>
                  </a:cubicBezTo>
                  <a:cubicBezTo>
                    <a:pt x="72" y="5"/>
                    <a:pt x="90" y="11"/>
                    <a:pt x="104" y="23"/>
                  </a:cubicBezTo>
                  <a:cubicBezTo>
                    <a:pt x="92" y="6"/>
                    <a:pt x="73" y="0"/>
                    <a:pt x="50" y="3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1" name="Freeform 470"/>
            <p:cNvSpPr>
              <a:spLocks/>
            </p:cNvSpPr>
            <p:nvPr/>
          </p:nvSpPr>
          <p:spPr bwMode="auto">
            <a:xfrm>
              <a:off x="6634163" y="4724401"/>
              <a:ext cx="209550" cy="160338"/>
            </a:xfrm>
            <a:custGeom>
              <a:avLst/>
              <a:gdLst>
                <a:gd name="T0" fmla="*/ 61 w 101"/>
                <a:gd name="T1" fmla="*/ 69 h 77"/>
                <a:gd name="T2" fmla="*/ 94 w 101"/>
                <a:gd name="T3" fmla="*/ 0 h 77"/>
                <a:gd name="T4" fmla="*/ 54 w 101"/>
                <a:gd name="T5" fmla="*/ 57 h 77"/>
                <a:gd name="T6" fmla="*/ 0 w 101"/>
                <a:gd name="T7" fmla="*/ 54 h 77"/>
                <a:gd name="T8" fmla="*/ 61 w 101"/>
                <a:gd name="T9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77">
                  <a:moveTo>
                    <a:pt x="61" y="69"/>
                  </a:moveTo>
                  <a:cubicBezTo>
                    <a:pt x="88" y="59"/>
                    <a:pt x="101" y="27"/>
                    <a:pt x="94" y="0"/>
                  </a:cubicBezTo>
                  <a:cubicBezTo>
                    <a:pt x="93" y="24"/>
                    <a:pt x="78" y="47"/>
                    <a:pt x="54" y="57"/>
                  </a:cubicBezTo>
                  <a:cubicBezTo>
                    <a:pt x="35" y="64"/>
                    <a:pt x="16" y="62"/>
                    <a:pt x="0" y="54"/>
                  </a:cubicBezTo>
                  <a:cubicBezTo>
                    <a:pt x="16" y="68"/>
                    <a:pt x="40" y="77"/>
                    <a:pt x="61" y="69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2" name="Freeform 471"/>
            <p:cNvSpPr>
              <a:spLocks/>
            </p:cNvSpPr>
            <p:nvPr/>
          </p:nvSpPr>
          <p:spPr bwMode="auto">
            <a:xfrm>
              <a:off x="6608763" y="4713288"/>
              <a:ext cx="214313" cy="138113"/>
            </a:xfrm>
            <a:custGeom>
              <a:avLst/>
              <a:gdLst>
                <a:gd name="T0" fmla="*/ 57 w 103"/>
                <a:gd name="T1" fmla="*/ 60 h 66"/>
                <a:gd name="T2" fmla="*/ 100 w 103"/>
                <a:gd name="T3" fmla="*/ 0 h 66"/>
                <a:gd name="T4" fmla="*/ 54 w 103"/>
                <a:gd name="T5" fmla="*/ 49 h 66"/>
                <a:gd name="T6" fmla="*/ 0 w 103"/>
                <a:gd name="T7" fmla="*/ 42 h 66"/>
                <a:gd name="T8" fmla="*/ 57 w 103"/>
                <a:gd name="T9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6">
                  <a:moveTo>
                    <a:pt x="57" y="60"/>
                  </a:moveTo>
                  <a:cubicBezTo>
                    <a:pt x="85" y="54"/>
                    <a:pt x="103" y="28"/>
                    <a:pt x="100" y="0"/>
                  </a:cubicBezTo>
                  <a:cubicBezTo>
                    <a:pt x="96" y="24"/>
                    <a:pt x="80" y="43"/>
                    <a:pt x="54" y="49"/>
                  </a:cubicBezTo>
                  <a:cubicBezTo>
                    <a:pt x="35" y="54"/>
                    <a:pt x="15" y="52"/>
                    <a:pt x="0" y="42"/>
                  </a:cubicBezTo>
                  <a:cubicBezTo>
                    <a:pt x="13" y="58"/>
                    <a:pt x="35" y="66"/>
                    <a:pt x="57" y="6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3" name="Oval 472"/>
            <p:cNvSpPr>
              <a:spLocks noChangeArrowheads="1"/>
            </p:cNvSpPr>
            <p:nvPr/>
          </p:nvSpPr>
          <p:spPr bwMode="auto">
            <a:xfrm>
              <a:off x="5751513" y="4765676"/>
              <a:ext cx="196850" cy="195263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4" name="Freeform 473"/>
            <p:cNvSpPr>
              <a:spLocks/>
            </p:cNvSpPr>
            <p:nvPr/>
          </p:nvSpPr>
          <p:spPr bwMode="auto">
            <a:xfrm>
              <a:off x="5759451" y="4770438"/>
              <a:ext cx="165100" cy="93663"/>
            </a:xfrm>
            <a:custGeom>
              <a:avLst/>
              <a:gdLst>
                <a:gd name="T0" fmla="*/ 37 w 79"/>
                <a:gd name="T1" fmla="*/ 3 h 45"/>
                <a:gd name="T2" fmla="*/ 0 w 79"/>
                <a:gd name="T3" fmla="*/ 45 h 45"/>
                <a:gd name="T4" fmla="*/ 40 w 79"/>
                <a:gd name="T5" fmla="*/ 12 h 45"/>
                <a:gd name="T6" fmla="*/ 79 w 79"/>
                <a:gd name="T7" fmla="*/ 21 h 45"/>
                <a:gd name="T8" fmla="*/ 37 w 79"/>
                <a:gd name="T9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5">
                  <a:moveTo>
                    <a:pt x="37" y="3"/>
                  </a:moveTo>
                  <a:cubicBezTo>
                    <a:pt x="16" y="6"/>
                    <a:pt x="0" y="24"/>
                    <a:pt x="0" y="45"/>
                  </a:cubicBezTo>
                  <a:cubicBezTo>
                    <a:pt x="5" y="27"/>
                    <a:pt x="21" y="15"/>
                    <a:pt x="40" y="12"/>
                  </a:cubicBezTo>
                  <a:cubicBezTo>
                    <a:pt x="55" y="10"/>
                    <a:pt x="69" y="12"/>
                    <a:pt x="79" y="21"/>
                  </a:cubicBezTo>
                  <a:cubicBezTo>
                    <a:pt x="70" y="8"/>
                    <a:pt x="54" y="0"/>
                    <a:pt x="37" y="3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5" name="Freeform 474"/>
            <p:cNvSpPr>
              <a:spLocks/>
            </p:cNvSpPr>
            <p:nvPr/>
          </p:nvSpPr>
          <p:spPr bwMode="auto">
            <a:xfrm>
              <a:off x="5751513" y="4756151"/>
              <a:ext cx="165100" cy="87313"/>
            </a:xfrm>
            <a:custGeom>
              <a:avLst/>
              <a:gdLst>
                <a:gd name="T0" fmla="*/ 39 w 79"/>
                <a:gd name="T1" fmla="*/ 2 h 42"/>
                <a:gd name="T2" fmla="*/ 0 w 79"/>
                <a:gd name="T3" fmla="*/ 42 h 42"/>
                <a:gd name="T4" fmla="*/ 40 w 79"/>
                <a:gd name="T5" fmla="*/ 6 h 42"/>
                <a:gd name="T6" fmla="*/ 79 w 79"/>
                <a:gd name="T7" fmla="*/ 18 h 42"/>
                <a:gd name="T8" fmla="*/ 39 w 7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2">
                  <a:moveTo>
                    <a:pt x="39" y="2"/>
                  </a:moveTo>
                  <a:cubicBezTo>
                    <a:pt x="17" y="5"/>
                    <a:pt x="0" y="21"/>
                    <a:pt x="0" y="42"/>
                  </a:cubicBezTo>
                  <a:cubicBezTo>
                    <a:pt x="5" y="24"/>
                    <a:pt x="20" y="9"/>
                    <a:pt x="40" y="6"/>
                  </a:cubicBezTo>
                  <a:cubicBezTo>
                    <a:pt x="55" y="4"/>
                    <a:pt x="69" y="9"/>
                    <a:pt x="79" y="18"/>
                  </a:cubicBezTo>
                  <a:cubicBezTo>
                    <a:pt x="70" y="4"/>
                    <a:pt x="55" y="0"/>
                    <a:pt x="39" y="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6" name="Freeform 475"/>
            <p:cNvSpPr>
              <a:spLocks/>
            </p:cNvSpPr>
            <p:nvPr/>
          </p:nvSpPr>
          <p:spPr bwMode="auto">
            <a:xfrm>
              <a:off x="5797551" y="4862513"/>
              <a:ext cx="160338" cy="122238"/>
            </a:xfrm>
            <a:custGeom>
              <a:avLst/>
              <a:gdLst>
                <a:gd name="T0" fmla="*/ 47 w 77"/>
                <a:gd name="T1" fmla="*/ 53 h 59"/>
                <a:gd name="T2" fmla="*/ 72 w 77"/>
                <a:gd name="T3" fmla="*/ 0 h 59"/>
                <a:gd name="T4" fmla="*/ 41 w 77"/>
                <a:gd name="T5" fmla="*/ 43 h 59"/>
                <a:gd name="T6" fmla="*/ 0 w 77"/>
                <a:gd name="T7" fmla="*/ 41 h 59"/>
                <a:gd name="T8" fmla="*/ 47 w 77"/>
                <a:gd name="T9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9">
                  <a:moveTo>
                    <a:pt x="47" y="53"/>
                  </a:moveTo>
                  <a:cubicBezTo>
                    <a:pt x="67" y="45"/>
                    <a:pt x="77" y="20"/>
                    <a:pt x="72" y="0"/>
                  </a:cubicBezTo>
                  <a:cubicBezTo>
                    <a:pt x="71" y="19"/>
                    <a:pt x="60" y="36"/>
                    <a:pt x="41" y="43"/>
                  </a:cubicBezTo>
                  <a:cubicBezTo>
                    <a:pt x="27" y="49"/>
                    <a:pt x="13" y="47"/>
                    <a:pt x="0" y="41"/>
                  </a:cubicBezTo>
                  <a:cubicBezTo>
                    <a:pt x="12" y="52"/>
                    <a:pt x="31" y="59"/>
                    <a:pt x="47" y="53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7" name="Freeform 476"/>
            <p:cNvSpPr>
              <a:spLocks/>
            </p:cNvSpPr>
            <p:nvPr/>
          </p:nvSpPr>
          <p:spPr bwMode="auto">
            <a:xfrm>
              <a:off x="5778501" y="4852988"/>
              <a:ext cx="163513" cy="104775"/>
            </a:xfrm>
            <a:custGeom>
              <a:avLst/>
              <a:gdLst>
                <a:gd name="T0" fmla="*/ 44 w 78"/>
                <a:gd name="T1" fmla="*/ 46 h 50"/>
                <a:gd name="T2" fmla="*/ 76 w 78"/>
                <a:gd name="T3" fmla="*/ 0 h 50"/>
                <a:gd name="T4" fmla="*/ 41 w 78"/>
                <a:gd name="T5" fmla="*/ 37 h 50"/>
                <a:gd name="T6" fmla="*/ 0 w 78"/>
                <a:gd name="T7" fmla="*/ 32 h 50"/>
                <a:gd name="T8" fmla="*/ 44 w 78"/>
                <a:gd name="T9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0">
                  <a:moveTo>
                    <a:pt x="44" y="46"/>
                  </a:moveTo>
                  <a:cubicBezTo>
                    <a:pt x="65" y="41"/>
                    <a:pt x="78" y="21"/>
                    <a:pt x="76" y="0"/>
                  </a:cubicBezTo>
                  <a:cubicBezTo>
                    <a:pt x="73" y="19"/>
                    <a:pt x="61" y="33"/>
                    <a:pt x="41" y="37"/>
                  </a:cubicBezTo>
                  <a:cubicBezTo>
                    <a:pt x="27" y="41"/>
                    <a:pt x="11" y="40"/>
                    <a:pt x="0" y="32"/>
                  </a:cubicBezTo>
                  <a:cubicBezTo>
                    <a:pt x="10" y="44"/>
                    <a:pt x="27" y="50"/>
                    <a:pt x="44" y="46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8" name="Oval 477"/>
            <p:cNvSpPr>
              <a:spLocks noChangeArrowheads="1"/>
            </p:cNvSpPr>
            <p:nvPr/>
          </p:nvSpPr>
          <p:spPr bwMode="auto">
            <a:xfrm>
              <a:off x="6311901" y="4613276"/>
              <a:ext cx="150813" cy="150813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9" name="Freeform 478"/>
            <p:cNvSpPr>
              <a:spLocks/>
            </p:cNvSpPr>
            <p:nvPr/>
          </p:nvSpPr>
          <p:spPr bwMode="auto">
            <a:xfrm>
              <a:off x="6318251" y="4618038"/>
              <a:ext cx="127000" cy="73025"/>
            </a:xfrm>
            <a:custGeom>
              <a:avLst/>
              <a:gdLst>
                <a:gd name="T0" fmla="*/ 28 w 61"/>
                <a:gd name="T1" fmla="*/ 2 h 35"/>
                <a:gd name="T2" fmla="*/ 0 w 61"/>
                <a:gd name="T3" fmla="*/ 35 h 35"/>
                <a:gd name="T4" fmla="*/ 31 w 61"/>
                <a:gd name="T5" fmla="*/ 9 h 35"/>
                <a:gd name="T6" fmla="*/ 61 w 61"/>
                <a:gd name="T7" fmla="*/ 16 h 35"/>
                <a:gd name="T8" fmla="*/ 28 w 61"/>
                <a:gd name="T9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5">
                  <a:moveTo>
                    <a:pt x="28" y="2"/>
                  </a:moveTo>
                  <a:cubicBezTo>
                    <a:pt x="12" y="4"/>
                    <a:pt x="0" y="18"/>
                    <a:pt x="0" y="35"/>
                  </a:cubicBezTo>
                  <a:cubicBezTo>
                    <a:pt x="4" y="21"/>
                    <a:pt x="16" y="11"/>
                    <a:pt x="31" y="9"/>
                  </a:cubicBezTo>
                  <a:cubicBezTo>
                    <a:pt x="42" y="7"/>
                    <a:pt x="53" y="9"/>
                    <a:pt x="61" y="16"/>
                  </a:cubicBezTo>
                  <a:cubicBezTo>
                    <a:pt x="54" y="6"/>
                    <a:pt x="42" y="0"/>
                    <a:pt x="28" y="2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0" name="Freeform 479"/>
            <p:cNvSpPr>
              <a:spLocks/>
            </p:cNvSpPr>
            <p:nvPr/>
          </p:nvSpPr>
          <p:spPr bwMode="auto">
            <a:xfrm>
              <a:off x="6311901" y="4605338"/>
              <a:ext cx="127000" cy="68263"/>
            </a:xfrm>
            <a:custGeom>
              <a:avLst/>
              <a:gdLst>
                <a:gd name="T0" fmla="*/ 30 w 61"/>
                <a:gd name="T1" fmla="*/ 2 h 33"/>
                <a:gd name="T2" fmla="*/ 0 w 61"/>
                <a:gd name="T3" fmla="*/ 33 h 33"/>
                <a:gd name="T4" fmla="*/ 31 w 61"/>
                <a:gd name="T5" fmla="*/ 5 h 33"/>
                <a:gd name="T6" fmla="*/ 61 w 61"/>
                <a:gd name="T7" fmla="*/ 14 h 33"/>
                <a:gd name="T8" fmla="*/ 30 w 6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3">
                  <a:moveTo>
                    <a:pt x="30" y="2"/>
                  </a:moveTo>
                  <a:cubicBezTo>
                    <a:pt x="13" y="4"/>
                    <a:pt x="0" y="16"/>
                    <a:pt x="0" y="33"/>
                  </a:cubicBezTo>
                  <a:cubicBezTo>
                    <a:pt x="4" y="18"/>
                    <a:pt x="15" y="7"/>
                    <a:pt x="31" y="5"/>
                  </a:cubicBezTo>
                  <a:cubicBezTo>
                    <a:pt x="42" y="3"/>
                    <a:pt x="53" y="7"/>
                    <a:pt x="61" y="14"/>
                  </a:cubicBezTo>
                  <a:cubicBezTo>
                    <a:pt x="54" y="4"/>
                    <a:pt x="43" y="0"/>
                    <a:pt x="30" y="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1" name="Freeform 480"/>
            <p:cNvSpPr>
              <a:spLocks/>
            </p:cNvSpPr>
            <p:nvPr/>
          </p:nvSpPr>
          <p:spPr bwMode="auto">
            <a:xfrm>
              <a:off x="6346826" y="4686301"/>
              <a:ext cx="123825" cy="96838"/>
            </a:xfrm>
            <a:custGeom>
              <a:avLst/>
              <a:gdLst>
                <a:gd name="T0" fmla="*/ 36 w 59"/>
                <a:gd name="T1" fmla="*/ 42 h 46"/>
                <a:gd name="T2" fmla="*/ 56 w 59"/>
                <a:gd name="T3" fmla="*/ 0 h 46"/>
                <a:gd name="T4" fmla="*/ 32 w 59"/>
                <a:gd name="T5" fmla="*/ 34 h 46"/>
                <a:gd name="T6" fmla="*/ 0 w 59"/>
                <a:gd name="T7" fmla="*/ 32 h 46"/>
                <a:gd name="T8" fmla="*/ 36 w 59"/>
                <a:gd name="T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46">
                  <a:moveTo>
                    <a:pt x="36" y="42"/>
                  </a:moveTo>
                  <a:cubicBezTo>
                    <a:pt x="52" y="35"/>
                    <a:pt x="59" y="16"/>
                    <a:pt x="56" y="0"/>
                  </a:cubicBezTo>
                  <a:cubicBezTo>
                    <a:pt x="55" y="15"/>
                    <a:pt x="46" y="29"/>
                    <a:pt x="32" y="34"/>
                  </a:cubicBezTo>
                  <a:cubicBezTo>
                    <a:pt x="21" y="38"/>
                    <a:pt x="9" y="37"/>
                    <a:pt x="0" y="32"/>
                  </a:cubicBezTo>
                  <a:cubicBezTo>
                    <a:pt x="9" y="41"/>
                    <a:pt x="24" y="46"/>
                    <a:pt x="36" y="42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2" name="Freeform 481"/>
            <p:cNvSpPr>
              <a:spLocks/>
            </p:cNvSpPr>
            <p:nvPr/>
          </p:nvSpPr>
          <p:spPr bwMode="auto">
            <a:xfrm>
              <a:off x="6332538" y="4681538"/>
              <a:ext cx="127000" cy="82550"/>
            </a:xfrm>
            <a:custGeom>
              <a:avLst/>
              <a:gdLst>
                <a:gd name="T0" fmla="*/ 34 w 61"/>
                <a:gd name="T1" fmla="*/ 36 h 39"/>
                <a:gd name="T2" fmla="*/ 59 w 61"/>
                <a:gd name="T3" fmla="*/ 0 h 39"/>
                <a:gd name="T4" fmla="*/ 32 w 61"/>
                <a:gd name="T5" fmla="*/ 29 h 39"/>
                <a:gd name="T6" fmla="*/ 0 w 61"/>
                <a:gd name="T7" fmla="*/ 24 h 39"/>
                <a:gd name="T8" fmla="*/ 34 w 61"/>
                <a:gd name="T9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9">
                  <a:moveTo>
                    <a:pt x="34" y="36"/>
                  </a:moveTo>
                  <a:cubicBezTo>
                    <a:pt x="50" y="31"/>
                    <a:pt x="61" y="16"/>
                    <a:pt x="59" y="0"/>
                  </a:cubicBezTo>
                  <a:cubicBezTo>
                    <a:pt x="57" y="14"/>
                    <a:pt x="47" y="25"/>
                    <a:pt x="32" y="29"/>
                  </a:cubicBezTo>
                  <a:cubicBezTo>
                    <a:pt x="21" y="31"/>
                    <a:pt x="8" y="30"/>
                    <a:pt x="0" y="24"/>
                  </a:cubicBezTo>
                  <a:cubicBezTo>
                    <a:pt x="8" y="34"/>
                    <a:pt x="21" y="39"/>
                    <a:pt x="34" y="36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3" name="Freeform 482"/>
            <p:cNvSpPr>
              <a:spLocks/>
            </p:cNvSpPr>
            <p:nvPr/>
          </p:nvSpPr>
          <p:spPr bwMode="auto">
            <a:xfrm>
              <a:off x="7454901" y="4743451"/>
              <a:ext cx="357188" cy="304800"/>
            </a:xfrm>
            <a:custGeom>
              <a:avLst/>
              <a:gdLst>
                <a:gd name="T0" fmla="*/ 161 w 171"/>
                <a:gd name="T1" fmla="*/ 50 h 146"/>
                <a:gd name="T2" fmla="*/ 103 w 171"/>
                <a:gd name="T3" fmla="*/ 133 h 146"/>
                <a:gd name="T4" fmla="*/ 10 w 171"/>
                <a:gd name="T5" fmla="*/ 96 h 146"/>
                <a:gd name="T6" fmla="*/ 67 w 171"/>
                <a:gd name="T7" fmla="*/ 13 h 146"/>
                <a:gd name="T8" fmla="*/ 161 w 171"/>
                <a:gd name="T9" fmla="*/ 5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46">
                  <a:moveTo>
                    <a:pt x="161" y="50"/>
                  </a:moveTo>
                  <a:cubicBezTo>
                    <a:pt x="171" y="84"/>
                    <a:pt x="145" y="121"/>
                    <a:pt x="103" y="133"/>
                  </a:cubicBezTo>
                  <a:cubicBezTo>
                    <a:pt x="62" y="146"/>
                    <a:pt x="20" y="129"/>
                    <a:pt x="10" y="96"/>
                  </a:cubicBezTo>
                  <a:cubicBezTo>
                    <a:pt x="0" y="62"/>
                    <a:pt x="26" y="25"/>
                    <a:pt x="67" y="13"/>
                  </a:cubicBezTo>
                  <a:cubicBezTo>
                    <a:pt x="109" y="0"/>
                    <a:pt x="151" y="17"/>
                    <a:pt x="161" y="50"/>
                  </a:cubicBezTo>
                  <a:close/>
                </a:path>
              </a:pathLst>
            </a:cu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4" name="Freeform 483"/>
            <p:cNvSpPr>
              <a:spLocks/>
            </p:cNvSpPr>
            <p:nvPr/>
          </p:nvSpPr>
          <p:spPr bwMode="auto">
            <a:xfrm>
              <a:off x="7470776" y="4764088"/>
              <a:ext cx="265113" cy="177800"/>
            </a:xfrm>
            <a:custGeom>
              <a:avLst/>
              <a:gdLst>
                <a:gd name="T0" fmla="*/ 52 w 127"/>
                <a:gd name="T1" fmla="*/ 12 h 85"/>
                <a:gd name="T2" fmla="*/ 8 w 127"/>
                <a:gd name="T3" fmla="*/ 85 h 85"/>
                <a:gd name="T4" fmla="*/ 61 w 127"/>
                <a:gd name="T5" fmla="*/ 22 h 85"/>
                <a:gd name="T6" fmla="*/ 127 w 127"/>
                <a:gd name="T7" fmla="*/ 15 h 85"/>
                <a:gd name="T8" fmla="*/ 52 w 127"/>
                <a:gd name="T9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5">
                  <a:moveTo>
                    <a:pt x="52" y="12"/>
                  </a:moveTo>
                  <a:cubicBezTo>
                    <a:pt x="18" y="26"/>
                    <a:pt x="0" y="58"/>
                    <a:pt x="8" y="85"/>
                  </a:cubicBezTo>
                  <a:cubicBezTo>
                    <a:pt x="9" y="59"/>
                    <a:pt x="30" y="36"/>
                    <a:pt x="61" y="22"/>
                  </a:cubicBezTo>
                  <a:cubicBezTo>
                    <a:pt x="84" y="13"/>
                    <a:pt x="107" y="9"/>
                    <a:pt x="127" y="15"/>
                  </a:cubicBezTo>
                  <a:cubicBezTo>
                    <a:pt x="107" y="3"/>
                    <a:pt x="78" y="0"/>
                    <a:pt x="52" y="12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5" name="Freeform 484"/>
            <p:cNvSpPr>
              <a:spLocks/>
            </p:cNvSpPr>
            <p:nvPr/>
          </p:nvSpPr>
          <p:spPr bwMode="auto">
            <a:xfrm>
              <a:off x="7450138" y="4745038"/>
              <a:ext cx="265113" cy="171450"/>
            </a:xfrm>
            <a:custGeom>
              <a:avLst/>
              <a:gdLst>
                <a:gd name="T0" fmla="*/ 55 w 127"/>
                <a:gd name="T1" fmla="*/ 12 h 82"/>
                <a:gd name="T2" fmla="*/ 8 w 127"/>
                <a:gd name="T3" fmla="*/ 82 h 82"/>
                <a:gd name="T4" fmla="*/ 59 w 127"/>
                <a:gd name="T5" fmla="*/ 17 h 82"/>
                <a:gd name="T6" fmla="*/ 127 w 127"/>
                <a:gd name="T7" fmla="*/ 13 h 82"/>
                <a:gd name="T8" fmla="*/ 55 w 127"/>
                <a:gd name="T9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2">
                  <a:moveTo>
                    <a:pt x="55" y="12"/>
                  </a:moveTo>
                  <a:cubicBezTo>
                    <a:pt x="21" y="27"/>
                    <a:pt x="0" y="55"/>
                    <a:pt x="8" y="82"/>
                  </a:cubicBezTo>
                  <a:cubicBezTo>
                    <a:pt x="9" y="56"/>
                    <a:pt x="28" y="30"/>
                    <a:pt x="59" y="17"/>
                  </a:cubicBezTo>
                  <a:cubicBezTo>
                    <a:pt x="82" y="7"/>
                    <a:pt x="107" y="6"/>
                    <a:pt x="127" y="13"/>
                  </a:cubicBezTo>
                  <a:cubicBezTo>
                    <a:pt x="107" y="0"/>
                    <a:pt x="81" y="1"/>
                    <a:pt x="55" y="1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6" name="Freeform 485"/>
            <p:cNvSpPr>
              <a:spLocks/>
            </p:cNvSpPr>
            <p:nvPr/>
          </p:nvSpPr>
          <p:spPr bwMode="auto">
            <a:xfrm>
              <a:off x="7581901" y="4845051"/>
              <a:ext cx="242888" cy="203200"/>
            </a:xfrm>
            <a:custGeom>
              <a:avLst/>
              <a:gdLst>
                <a:gd name="T0" fmla="*/ 80 w 116"/>
                <a:gd name="T1" fmla="*/ 81 h 97"/>
                <a:gd name="T2" fmla="*/ 101 w 116"/>
                <a:gd name="T3" fmla="*/ 0 h 97"/>
                <a:gd name="T4" fmla="*/ 67 w 116"/>
                <a:gd name="T5" fmla="*/ 72 h 97"/>
                <a:gd name="T6" fmla="*/ 0 w 116"/>
                <a:gd name="T7" fmla="*/ 88 h 97"/>
                <a:gd name="T8" fmla="*/ 80 w 116"/>
                <a:gd name="T9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7">
                  <a:moveTo>
                    <a:pt x="80" y="81"/>
                  </a:moveTo>
                  <a:cubicBezTo>
                    <a:pt x="110" y="61"/>
                    <a:pt x="116" y="25"/>
                    <a:pt x="101" y="0"/>
                  </a:cubicBezTo>
                  <a:cubicBezTo>
                    <a:pt x="107" y="25"/>
                    <a:pt x="94" y="53"/>
                    <a:pt x="67" y="72"/>
                  </a:cubicBezTo>
                  <a:cubicBezTo>
                    <a:pt x="47" y="85"/>
                    <a:pt x="22" y="91"/>
                    <a:pt x="0" y="88"/>
                  </a:cubicBezTo>
                  <a:cubicBezTo>
                    <a:pt x="23" y="97"/>
                    <a:pt x="57" y="96"/>
                    <a:pt x="80" y="81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7" name="Freeform 486"/>
            <p:cNvSpPr>
              <a:spLocks/>
            </p:cNvSpPr>
            <p:nvPr/>
          </p:nvSpPr>
          <p:spPr bwMode="auto">
            <a:xfrm>
              <a:off x="7540626" y="4841876"/>
              <a:ext cx="257175" cy="185738"/>
            </a:xfrm>
            <a:custGeom>
              <a:avLst/>
              <a:gdLst>
                <a:gd name="T0" fmla="*/ 76 w 123"/>
                <a:gd name="T1" fmla="*/ 75 h 89"/>
                <a:gd name="T2" fmla="*/ 111 w 123"/>
                <a:gd name="T3" fmla="*/ 0 h 89"/>
                <a:gd name="T4" fmla="*/ 69 w 123"/>
                <a:gd name="T5" fmla="*/ 65 h 89"/>
                <a:gd name="T6" fmla="*/ 0 w 123"/>
                <a:gd name="T7" fmla="*/ 78 h 89"/>
                <a:gd name="T8" fmla="*/ 76 w 123"/>
                <a:gd name="T9" fmla="*/ 7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89">
                  <a:moveTo>
                    <a:pt x="76" y="75"/>
                  </a:moveTo>
                  <a:cubicBezTo>
                    <a:pt x="108" y="58"/>
                    <a:pt x="123" y="26"/>
                    <a:pt x="111" y="0"/>
                  </a:cubicBezTo>
                  <a:cubicBezTo>
                    <a:pt x="114" y="26"/>
                    <a:pt x="99" y="49"/>
                    <a:pt x="69" y="65"/>
                  </a:cubicBezTo>
                  <a:cubicBezTo>
                    <a:pt x="47" y="77"/>
                    <a:pt x="21" y="83"/>
                    <a:pt x="0" y="78"/>
                  </a:cubicBezTo>
                  <a:cubicBezTo>
                    <a:pt x="21" y="89"/>
                    <a:pt x="51" y="89"/>
                    <a:pt x="76" y="7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8" name="Oval 487"/>
            <p:cNvSpPr>
              <a:spLocks noChangeArrowheads="1"/>
            </p:cNvSpPr>
            <p:nvPr/>
          </p:nvSpPr>
          <p:spPr bwMode="auto">
            <a:xfrm>
              <a:off x="8261351" y="2668588"/>
              <a:ext cx="319088" cy="404813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9" name="Freeform 488"/>
            <p:cNvSpPr>
              <a:spLocks/>
            </p:cNvSpPr>
            <p:nvPr/>
          </p:nvSpPr>
          <p:spPr bwMode="auto">
            <a:xfrm>
              <a:off x="8274051" y="2678113"/>
              <a:ext cx="271463" cy="196850"/>
            </a:xfrm>
            <a:custGeom>
              <a:avLst/>
              <a:gdLst>
                <a:gd name="T0" fmla="*/ 61 w 130"/>
                <a:gd name="T1" fmla="*/ 5 h 94"/>
                <a:gd name="T2" fmla="*/ 0 w 130"/>
                <a:gd name="T3" fmla="*/ 94 h 94"/>
                <a:gd name="T4" fmla="*/ 66 w 130"/>
                <a:gd name="T5" fmla="*/ 25 h 94"/>
                <a:gd name="T6" fmla="*/ 130 w 130"/>
                <a:gd name="T7" fmla="*/ 44 h 94"/>
                <a:gd name="T8" fmla="*/ 61 w 130"/>
                <a:gd name="T9" fmla="*/ 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94">
                  <a:moveTo>
                    <a:pt x="61" y="5"/>
                  </a:moveTo>
                  <a:cubicBezTo>
                    <a:pt x="26" y="11"/>
                    <a:pt x="0" y="50"/>
                    <a:pt x="0" y="94"/>
                  </a:cubicBezTo>
                  <a:cubicBezTo>
                    <a:pt x="8" y="56"/>
                    <a:pt x="34" y="31"/>
                    <a:pt x="66" y="25"/>
                  </a:cubicBezTo>
                  <a:cubicBezTo>
                    <a:pt x="90" y="20"/>
                    <a:pt x="113" y="25"/>
                    <a:pt x="130" y="44"/>
                  </a:cubicBezTo>
                  <a:cubicBezTo>
                    <a:pt x="115" y="16"/>
                    <a:pt x="89" y="0"/>
                    <a:pt x="61" y="5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0" name="Freeform 489"/>
            <p:cNvSpPr>
              <a:spLocks/>
            </p:cNvSpPr>
            <p:nvPr/>
          </p:nvSpPr>
          <p:spPr bwMode="auto">
            <a:xfrm>
              <a:off x="8261351" y="2644776"/>
              <a:ext cx="271463" cy="184150"/>
            </a:xfrm>
            <a:custGeom>
              <a:avLst/>
              <a:gdLst>
                <a:gd name="T0" fmla="*/ 63 w 130"/>
                <a:gd name="T1" fmla="*/ 5 h 88"/>
                <a:gd name="T2" fmla="*/ 0 w 130"/>
                <a:gd name="T3" fmla="*/ 88 h 88"/>
                <a:gd name="T4" fmla="*/ 66 w 130"/>
                <a:gd name="T5" fmla="*/ 14 h 88"/>
                <a:gd name="T6" fmla="*/ 130 w 130"/>
                <a:gd name="T7" fmla="*/ 38 h 88"/>
                <a:gd name="T8" fmla="*/ 63 w 130"/>
                <a:gd name="T9" fmla="*/ 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88">
                  <a:moveTo>
                    <a:pt x="63" y="5"/>
                  </a:moveTo>
                  <a:cubicBezTo>
                    <a:pt x="28" y="12"/>
                    <a:pt x="0" y="44"/>
                    <a:pt x="0" y="88"/>
                  </a:cubicBezTo>
                  <a:cubicBezTo>
                    <a:pt x="8" y="50"/>
                    <a:pt x="33" y="20"/>
                    <a:pt x="66" y="14"/>
                  </a:cubicBezTo>
                  <a:cubicBezTo>
                    <a:pt x="90" y="9"/>
                    <a:pt x="113" y="19"/>
                    <a:pt x="130" y="38"/>
                  </a:cubicBezTo>
                  <a:cubicBezTo>
                    <a:pt x="115" y="10"/>
                    <a:pt x="91" y="0"/>
                    <a:pt x="63" y="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1" name="Freeform 490"/>
            <p:cNvSpPr>
              <a:spLocks/>
            </p:cNvSpPr>
            <p:nvPr/>
          </p:nvSpPr>
          <p:spPr bwMode="auto">
            <a:xfrm>
              <a:off x="8335963" y="2868613"/>
              <a:ext cx="263525" cy="257175"/>
            </a:xfrm>
            <a:custGeom>
              <a:avLst/>
              <a:gdLst>
                <a:gd name="T0" fmla="*/ 77 w 126"/>
                <a:gd name="T1" fmla="*/ 110 h 123"/>
                <a:gd name="T2" fmla="*/ 118 w 126"/>
                <a:gd name="T3" fmla="*/ 0 h 123"/>
                <a:gd name="T4" fmla="*/ 67 w 126"/>
                <a:gd name="T5" fmla="*/ 91 h 123"/>
                <a:gd name="T6" fmla="*/ 0 w 126"/>
                <a:gd name="T7" fmla="*/ 85 h 123"/>
                <a:gd name="T8" fmla="*/ 77 w 126"/>
                <a:gd name="T9" fmla="*/ 11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3">
                  <a:moveTo>
                    <a:pt x="77" y="110"/>
                  </a:moveTo>
                  <a:cubicBezTo>
                    <a:pt x="110" y="94"/>
                    <a:pt x="126" y="43"/>
                    <a:pt x="118" y="0"/>
                  </a:cubicBezTo>
                  <a:cubicBezTo>
                    <a:pt x="117" y="39"/>
                    <a:pt x="98" y="76"/>
                    <a:pt x="67" y="91"/>
                  </a:cubicBezTo>
                  <a:cubicBezTo>
                    <a:pt x="44" y="102"/>
                    <a:pt x="20" y="99"/>
                    <a:pt x="0" y="85"/>
                  </a:cubicBezTo>
                  <a:cubicBezTo>
                    <a:pt x="20" y="108"/>
                    <a:pt x="50" y="123"/>
                    <a:pt x="77" y="110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2" name="Freeform 491"/>
            <p:cNvSpPr>
              <a:spLocks/>
            </p:cNvSpPr>
            <p:nvPr/>
          </p:nvSpPr>
          <p:spPr bwMode="auto">
            <a:xfrm>
              <a:off x="8304213" y="2852738"/>
              <a:ext cx="268288" cy="219075"/>
            </a:xfrm>
            <a:custGeom>
              <a:avLst/>
              <a:gdLst>
                <a:gd name="T0" fmla="*/ 72 w 128"/>
                <a:gd name="T1" fmla="*/ 96 h 105"/>
                <a:gd name="T2" fmla="*/ 125 w 128"/>
                <a:gd name="T3" fmla="*/ 0 h 105"/>
                <a:gd name="T4" fmla="*/ 68 w 128"/>
                <a:gd name="T5" fmla="*/ 78 h 105"/>
                <a:gd name="T6" fmla="*/ 0 w 128"/>
                <a:gd name="T7" fmla="*/ 66 h 105"/>
                <a:gd name="T8" fmla="*/ 72 w 128"/>
                <a:gd name="T9" fmla="*/ 9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05">
                  <a:moveTo>
                    <a:pt x="72" y="96"/>
                  </a:moveTo>
                  <a:cubicBezTo>
                    <a:pt x="106" y="86"/>
                    <a:pt x="128" y="44"/>
                    <a:pt x="125" y="0"/>
                  </a:cubicBezTo>
                  <a:cubicBezTo>
                    <a:pt x="120" y="39"/>
                    <a:pt x="99" y="68"/>
                    <a:pt x="68" y="78"/>
                  </a:cubicBezTo>
                  <a:cubicBezTo>
                    <a:pt x="44" y="85"/>
                    <a:pt x="18" y="83"/>
                    <a:pt x="0" y="66"/>
                  </a:cubicBezTo>
                  <a:cubicBezTo>
                    <a:pt x="17" y="92"/>
                    <a:pt x="44" y="105"/>
                    <a:pt x="72" y="96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3" name="Freeform 492"/>
            <p:cNvSpPr>
              <a:spLocks/>
            </p:cNvSpPr>
            <p:nvPr/>
          </p:nvSpPr>
          <p:spPr bwMode="auto">
            <a:xfrm>
              <a:off x="6273801" y="3178176"/>
              <a:ext cx="298450" cy="269875"/>
            </a:xfrm>
            <a:custGeom>
              <a:avLst/>
              <a:gdLst>
                <a:gd name="T0" fmla="*/ 49 w 143"/>
                <a:gd name="T1" fmla="*/ 22 h 129"/>
                <a:gd name="T2" fmla="*/ 19 w 143"/>
                <a:gd name="T3" fmla="*/ 129 h 129"/>
                <a:gd name="T4" fmla="*/ 64 w 143"/>
                <a:gd name="T5" fmla="*/ 35 h 129"/>
                <a:gd name="T6" fmla="*/ 143 w 143"/>
                <a:gd name="T7" fmla="*/ 14 h 129"/>
                <a:gd name="T8" fmla="*/ 49 w 143"/>
                <a:gd name="T9" fmla="*/ 2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29">
                  <a:moveTo>
                    <a:pt x="49" y="22"/>
                  </a:moveTo>
                  <a:cubicBezTo>
                    <a:pt x="13" y="47"/>
                    <a:pt x="0" y="93"/>
                    <a:pt x="19" y="129"/>
                  </a:cubicBezTo>
                  <a:cubicBezTo>
                    <a:pt x="12" y="94"/>
                    <a:pt x="30" y="58"/>
                    <a:pt x="64" y="35"/>
                  </a:cubicBezTo>
                  <a:cubicBezTo>
                    <a:pt x="89" y="18"/>
                    <a:pt x="116" y="9"/>
                    <a:pt x="143" y="14"/>
                  </a:cubicBezTo>
                  <a:cubicBezTo>
                    <a:pt x="115" y="0"/>
                    <a:pt x="78" y="2"/>
                    <a:pt x="49" y="22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4" name="Freeform 493"/>
            <p:cNvSpPr>
              <a:spLocks/>
            </p:cNvSpPr>
            <p:nvPr/>
          </p:nvSpPr>
          <p:spPr bwMode="auto">
            <a:xfrm>
              <a:off x="6246813" y="3148013"/>
              <a:ext cx="325438" cy="227013"/>
            </a:xfrm>
            <a:custGeom>
              <a:avLst/>
              <a:gdLst>
                <a:gd name="T0" fmla="*/ 67 w 156"/>
                <a:gd name="T1" fmla="*/ 14 h 108"/>
                <a:gd name="T2" fmla="*/ 11 w 156"/>
                <a:gd name="T3" fmla="*/ 108 h 108"/>
                <a:gd name="T4" fmla="*/ 72 w 156"/>
                <a:gd name="T5" fmla="*/ 21 h 108"/>
                <a:gd name="T6" fmla="*/ 156 w 156"/>
                <a:gd name="T7" fmla="*/ 21 h 108"/>
                <a:gd name="T8" fmla="*/ 67 w 156"/>
                <a:gd name="T9" fmla="*/ 1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08">
                  <a:moveTo>
                    <a:pt x="67" y="14"/>
                  </a:moveTo>
                  <a:cubicBezTo>
                    <a:pt x="26" y="31"/>
                    <a:pt x="0" y="69"/>
                    <a:pt x="11" y="108"/>
                  </a:cubicBezTo>
                  <a:cubicBezTo>
                    <a:pt x="11" y="72"/>
                    <a:pt x="34" y="37"/>
                    <a:pt x="72" y="21"/>
                  </a:cubicBezTo>
                  <a:cubicBezTo>
                    <a:pt x="100" y="9"/>
                    <a:pt x="131" y="10"/>
                    <a:pt x="156" y="21"/>
                  </a:cubicBezTo>
                  <a:cubicBezTo>
                    <a:pt x="131" y="1"/>
                    <a:pt x="99" y="0"/>
                    <a:pt x="67" y="1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88" name="Straight Connector 187"/>
          <p:cNvCxnSpPr/>
          <p:nvPr/>
        </p:nvCxnSpPr>
        <p:spPr>
          <a:xfrm>
            <a:off x="4496192" y="5597062"/>
            <a:ext cx="3765306" cy="0"/>
          </a:xfrm>
          <a:prstGeom prst="line">
            <a:avLst/>
          </a:prstGeom>
          <a:ln w="15875">
            <a:solidFill>
              <a:srgbClr val="BFBFBF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8269017" y="1971799"/>
            <a:ext cx="0" cy="3625264"/>
          </a:xfrm>
          <a:prstGeom prst="line">
            <a:avLst/>
          </a:prstGeom>
          <a:ln w="15875">
            <a:solidFill>
              <a:srgbClr val="BFBFBF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>
            <a:off x="1802352" y="4940230"/>
            <a:ext cx="386256" cy="38625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2" name="TextBox 191"/>
          <p:cNvSpPr txBox="1"/>
          <p:nvPr/>
        </p:nvSpPr>
        <p:spPr>
          <a:xfrm>
            <a:off x="1800121" y="496936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01</a:t>
            </a:r>
            <a:endParaRPr lang="id-ID" sz="14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180822" y="5258756"/>
            <a:ext cx="189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分析客户需求，分解需求含义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2180821" y="4938583"/>
            <a:ext cx="1361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B</a:t>
            </a: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rain Storming</a:t>
            </a:r>
            <a:endParaRPr lang="id-ID" sz="1600" b="1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1439879" y="2202259"/>
            <a:ext cx="386256" cy="38625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6" name="TextBox 195"/>
          <p:cNvSpPr txBox="1"/>
          <p:nvPr/>
        </p:nvSpPr>
        <p:spPr>
          <a:xfrm>
            <a:off x="1437648" y="223138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02</a:t>
            </a:r>
            <a:endParaRPr lang="id-ID" sz="14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874036" y="2522432"/>
            <a:ext cx="2072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对自己的支付宝数据进行调研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874036" y="2202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Research</a:t>
            </a:r>
            <a:endParaRPr lang="id-ID" sz="1600" b="1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4178527" y="536723"/>
            <a:ext cx="386256" cy="38625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7" name="TextBox 226"/>
          <p:cNvSpPr txBox="1"/>
          <p:nvPr/>
        </p:nvSpPr>
        <p:spPr>
          <a:xfrm>
            <a:off x="4176296" y="565853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03</a:t>
            </a:r>
            <a:endParaRPr lang="id-ID" sz="14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4612685" y="856896"/>
            <a:ext cx="18525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对支付宝消费数据进行爬虫，测试接口可靠性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4612684" y="536723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C</a:t>
            </a: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rawl</a:t>
            </a:r>
            <a:endParaRPr lang="id-ID" sz="1600" b="1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257" name="Oval 256"/>
          <p:cNvSpPr/>
          <p:nvPr/>
        </p:nvSpPr>
        <p:spPr>
          <a:xfrm>
            <a:off x="5272659" y="2253320"/>
            <a:ext cx="386256" cy="3862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8" name="TextBox 257"/>
          <p:cNvSpPr txBox="1"/>
          <p:nvPr/>
        </p:nvSpPr>
        <p:spPr>
          <a:xfrm>
            <a:off x="5255683" y="2282795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04</a:t>
            </a:r>
            <a:endParaRPr lang="id-ID" sz="14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5634008" y="2675156"/>
            <a:ext cx="1852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调整参数，</a:t>
            </a:r>
            <a:r>
              <a:rPr lang="zh-CN" altLang="en-US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消费记录分类，</a:t>
            </a:r>
            <a:r>
              <a:rPr lang="zh-CN" altLang="en-US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en-US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5634007" y="2354983"/>
            <a:ext cx="8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F0"/>
                </a:solidFill>
                <a:latin typeface="Raleway" panose="020B0003030101060003" pitchFamily="34" charset="0"/>
              </a:rPr>
              <a:t>S</a:t>
            </a:r>
            <a:r>
              <a:rPr lang="en-US" altLang="zh-CN" sz="1600" b="1" dirty="0" smtClean="0">
                <a:solidFill>
                  <a:srgbClr val="00B0F0"/>
                </a:solidFill>
                <a:latin typeface="Raleway" panose="020B0003030101060003" pitchFamily="34" charset="0"/>
              </a:rPr>
              <a:t>egment</a:t>
            </a:r>
            <a:endParaRPr lang="id-ID" sz="1600" b="1" dirty="0">
              <a:solidFill>
                <a:srgbClr val="00B0F0"/>
              </a:solidFill>
              <a:latin typeface="Raleway" panose="020B0003030101060003" pitchFamily="34" charset="0"/>
            </a:endParaRPr>
          </a:p>
        </p:txBody>
      </p:sp>
      <p:grpSp>
        <p:nvGrpSpPr>
          <p:cNvPr id="507" name="Group 506"/>
          <p:cNvGrpSpPr/>
          <p:nvPr/>
        </p:nvGrpSpPr>
        <p:grpSpPr>
          <a:xfrm>
            <a:off x="2003945" y="1679929"/>
            <a:ext cx="709266" cy="449890"/>
            <a:chOff x="6351" y="0"/>
            <a:chExt cx="490538" cy="311150"/>
          </a:xfrm>
          <a:solidFill>
            <a:srgbClr val="BFBFBF"/>
          </a:solidFill>
        </p:grpSpPr>
        <p:sp>
          <p:nvSpPr>
            <p:cNvPr id="504" name="Freeform 144"/>
            <p:cNvSpPr>
              <a:spLocks noEditPoints="1"/>
            </p:cNvSpPr>
            <p:nvPr/>
          </p:nvSpPr>
          <p:spPr bwMode="auto">
            <a:xfrm>
              <a:off x="6351" y="0"/>
              <a:ext cx="490538" cy="311150"/>
            </a:xfrm>
            <a:custGeom>
              <a:avLst/>
              <a:gdLst>
                <a:gd name="T0" fmla="*/ 128 w 128"/>
                <a:gd name="T1" fmla="*/ 39 h 80"/>
                <a:gd name="T2" fmla="*/ 128 w 128"/>
                <a:gd name="T3" fmla="*/ 39 h 80"/>
                <a:gd name="T4" fmla="*/ 127 w 128"/>
                <a:gd name="T5" fmla="*/ 38 h 80"/>
                <a:gd name="T6" fmla="*/ 127 w 128"/>
                <a:gd name="T7" fmla="*/ 38 h 80"/>
                <a:gd name="T8" fmla="*/ 64 w 128"/>
                <a:gd name="T9" fmla="*/ 0 h 80"/>
                <a:gd name="T10" fmla="*/ 0 w 128"/>
                <a:gd name="T11" fmla="*/ 38 h 80"/>
                <a:gd name="T12" fmla="*/ 0 w 128"/>
                <a:gd name="T13" fmla="*/ 38 h 80"/>
                <a:gd name="T14" fmla="*/ 0 w 128"/>
                <a:gd name="T15" fmla="*/ 39 h 80"/>
                <a:gd name="T16" fmla="*/ 0 w 128"/>
                <a:gd name="T17" fmla="*/ 39 h 80"/>
                <a:gd name="T18" fmla="*/ 0 w 128"/>
                <a:gd name="T19" fmla="*/ 40 h 80"/>
                <a:gd name="T20" fmla="*/ 0 w 128"/>
                <a:gd name="T21" fmla="*/ 41 h 80"/>
                <a:gd name="T22" fmla="*/ 0 w 128"/>
                <a:gd name="T23" fmla="*/ 41 h 80"/>
                <a:gd name="T24" fmla="*/ 0 w 128"/>
                <a:gd name="T25" fmla="*/ 42 h 80"/>
                <a:gd name="T26" fmla="*/ 0 w 128"/>
                <a:gd name="T27" fmla="*/ 42 h 80"/>
                <a:gd name="T28" fmla="*/ 64 w 128"/>
                <a:gd name="T29" fmla="*/ 80 h 80"/>
                <a:gd name="T30" fmla="*/ 127 w 128"/>
                <a:gd name="T31" fmla="*/ 42 h 80"/>
                <a:gd name="T32" fmla="*/ 127 w 128"/>
                <a:gd name="T33" fmla="*/ 42 h 80"/>
                <a:gd name="T34" fmla="*/ 128 w 128"/>
                <a:gd name="T35" fmla="*/ 41 h 80"/>
                <a:gd name="T36" fmla="*/ 128 w 128"/>
                <a:gd name="T37" fmla="*/ 41 h 80"/>
                <a:gd name="T38" fmla="*/ 128 w 128"/>
                <a:gd name="T39" fmla="*/ 40 h 80"/>
                <a:gd name="T40" fmla="*/ 128 w 128"/>
                <a:gd name="T41" fmla="*/ 39 h 80"/>
                <a:gd name="T42" fmla="*/ 64 w 128"/>
                <a:gd name="T43" fmla="*/ 72 h 80"/>
                <a:gd name="T44" fmla="*/ 9 w 128"/>
                <a:gd name="T45" fmla="*/ 40 h 80"/>
                <a:gd name="T46" fmla="*/ 64 w 128"/>
                <a:gd name="T47" fmla="*/ 8 h 80"/>
                <a:gd name="T48" fmla="*/ 119 w 128"/>
                <a:gd name="T49" fmla="*/ 40 h 80"/>
                <a:gd name="T50" fmla="*/ 64 w 128"/>
                <a:gd name="T51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80">
                  <a:moveTo>
                    <a:pt x="128" y="39"/>
                  </a:moveTo>
                  <a:cubicBezTo>
                    <a:pt x="128" y="39"/>
                    <a:pt x="128" y="39"/>
                    <a:pt x="128" y="39"/>
                  </a:cubicBezTo>
                  <a:cubicBezTo>
                    <a:pt x="128" y="39"/>
                    <a:pt x="128" y="38"/>
                    <a:pt x="127" y="38"/>
                  </a:cubicBezTo>
                  <a:cubicBezTo>
                    <a:pt x="127" y="38"/>
                    <a:pt x="127" y="38"/>
                    <a:pt x="127" y="38"/>
                  </a:cubicBezTo>
                  <a:cubicBezTo>
                    <a:pt x="116" y="16"/>
                    <a:pt x="91" y="0"/>
                    <a:pt x="64" y="0"/>
                  </a:cubicBezTo>
                  <a:cubicBezTo>
                    <a:pt x="37" y="0"/>
                    <a:pt x="12" y="16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40"/>
                    <a:pt x="0" y="40"/>
                  </a:cubicBezTo>
                  <a:cubicBezTo>
                    <a:pt x="0" y="40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2" y="64"/>
                    <a:pt x="37" y="80"/>
                    <a:pt x="64" y="80"/>
                  </a:cubicBezTo>
                  <a:cubicBezTo>
                    <a:pt x="91" y="80"/>
                    <a:pt x="116" y="64"/>
                    <a:pt x="127" y="42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41"/>
                    <a:pt x="128" y="40"/>
                    <a:pt x="128" y="40"/>
                  </a:cubicBezTo>
                  <a:cubicBezTo>
                    <a:pt x="128" y="40"/>
                    <a:pt x="128" y="39"/>
                    <a:pt x="128" y="39"/>
                  </a:cubicBezTo>
                  <a:close/>
                  <a:moveTo>
                    <a:pt x="64" y="72"/>
                  </a:moveTo>
                  <a:cubicBezTo>
                    <a:pt x="41" y="72"/>
                    <a:pt x="19" y="59"/>
                    <a:pt x="9" y="40"/>
                  </a:cubicBezTo>
                  <a:cubicBezTo>
                    <a:pt x="20" y="21"/>
                    <a:pt x="41" y="8"/>
                    <a:pt x="64" y="8"/>
                  </a:cubicBezTo>
                  <a:cubicBezTo>
                    <a:pt x="86" y="8"/>
                    <a:pt x="108" y="21"/>
                    <a:pt x="119" y="40"/>
                  </a:cubicBezTo>
                  <a:cubicBezTo>
                    <a:pt x="108" y="59"/>
                    <a:pt x="86" y="72"/>
                    <a:pt x="6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5" name="Freeform 145"/>
            <p:cNvSpPr>
              <a:spLocks/>
            </p:cNvSpPr>
            <p:nvPr/>
          </p:nvSpPr>
          <p:spPr bwMode="auto">
            <a:xfrm>
              <a:off x="190501" y="93663"/>
              <a:ext cx="68263" cy="69850"/>
            </a:xfrm>
            <a:custGeom>
              <a:avLst/>
              <a:gdLst>
                <a:gd name="T0" fmla="*/ 16 w 18"/>
                <a:gd name="T1" fmla="*/ 0 h 18"/>
                <a:gd name="T2" fmla="*/ 16 w 18"/>
                <a:gd name="T3" fmla="*/ 0 h 18"/>
                <a:gd name="T4" fmla="*/ 0 w 18"/>
                <a:gd name="T5" fmla="*/ 16 h 18"/>
                <a:gd name="T6" fmla="*/ 2 w 18"/>
                <a:gd name="T7" fmla="*/ 18 h 18"/>
                <a:gd name="T8" fmla="*/ 4 w 18"/>
                <a:gd name="T9" fmla="*/ 16 h 18"/>
                <a:gd name="T10" fmla="*/ 16 w 18"/>
                <a:gd name="T11" fmla="*/ 4 h 18"/>
                <a:gd name="T12" fmla="*/ 16 w 18"/>
                <a:gd name="T13" fmla="*/ 4 h 18"/>
                <a:gd name="T14" fmla="*/ 18 w 18"/>
                <a:gd name="T15" fmla="*/ 2 h 18"/>
                <a:gd name="T16" fmla="*/ 16 w 18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7"/>
                    <a:pt x="1" y="18"/>
                    <a:pt x="2" y="18"/>
                  </a:cubicBezTo>
                  <a:cubicBezTo>
                    <a:pt x="3" y="18"/>
                    <a:pt x="4" y="17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4"/>
                    <a:pt x="18" y="3"/>
                    <a:pt x="18" y="2"/>
                  </a:cubicBezTo>
                  <a:cubicBezTo>
                    <a:pt x="18" y="1"/>
                    <a:pt x="17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6" name="Freeform 146"/>
            <p:cNvSpPr>
              <a:spLocks noEditPoints="1"/>
            </p:cNvSpPr>
            <p:nvPr/>
          </p:nvSpPr>
          <p:spPr bwMode="auto">
            <a:xfrm>
              <a:off x="144463" y="46038"/>
              <a:ext cx="214313" cy="219075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28 h 56"/>
                <a:gd name="T4" fmla="*/ 28 w 56"/>
                <a:gd name="T5" fmla="*/ 56 h 56"/>
                <a:gd name="T6" fmla="*/ 56 w 56"/>
                <a:gd name="T7" fmla="*/ 28 h 56"/>
                <a:gd name="T8" fmla="*/ 28 w 56"/>
                <a:gd name="T9" fmla="*/ 0 h 56"/>
                <a:gd name="T10" fmla="*/ 28 w 56"/>
                <a:gd name="T11" fmla="*/ 52 h 56"/>
                <a:gd name="T12" fmla="*/ 4 w 56"/>
                <a:gd name="T13" fmla="*/ 28 h 56"/>
                <a:gd name="T14" fmla="*/ 28 w 56"/>
                <a:gd name="T15" fmla="*/ 4 h 56"/>
                <a:gd name="T16" fmla="*/ 52 w 56"/>
                <a:gd name="T17" fmla="*/ 28 h 56"/>
                <a:gd name="T18" fmla="*/ 28 w 56"/>
                <a:gd name="T19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  <a:moveTo>
                    <a:pt x="28" y="52"/>
                  </a:move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15" name="Group 514"/>
          <p:cNvGrpSpPr/>
          <p:nvPr/>
        </p:nvGrpSpPr>
        <p:grpSpPr>
          <a:xfrm>
            <a:off x="2776306" y="341186"/>
            <a:ext cx="1090243" cy="953080"/>
            <a:chOff x="3175" y="-1587"/>
            <a:chExt cx="492126" cy="430212"/>
          </a:xfrm>
          <a:solidFill>
            <a:schemeClr val="bg1">
              <a:lumMod val="75000"/>
            </a:schemeClr>
          </a:solidFill>
        </p:grpSpPr>
        <p:sp>
          <p:nvSpPr>
            <p:cNvPr id="511" name="Freeform 150"/>
            <p:cNvSpPr>
              <a:spLocks noEditPoints="1"/>
            </p:cNvSpPr>
            <p:nvPr/>
          </p:nvSpPr>
          <p:spPr bwMode="auto">
            <a:xfrm>
              <a:off x="3175" y="-1587"/>
              <a:ext cx="492125" cy="354012"/>
            </a:xfrm>
            <a:custGeom>
              <a:avLst/>
              <a:gdLst>
                <a:gd name="T0" fmla="*/ 128 w 128"/>
                <a:gd name="T1" fmla="*/ 24 h 92"/>
                <a:gd name="T2" fmla="*/ 119 w 128"/>
                <a:gd name="T3" fmla="*/ 12 h 92"/>
                <a:gd name="T4" fmla="*/ 67 w 128"/>
                <a:gd name="T5" fmla="*/ 0 h 92"/>
                <a:gd name="T6" fmla="*/ 64 w 128"/>
                <a:gd name="T7" fmla="*/ 0 h 92"/>
                <a:gd name="T8" fmla="*/ 61 w 128"/>
                <a:gd name="T9" fmla="*/ 0 h 92"/>
                <a:gd name="T10" fmla="*/ 9 w 128"/>
                <a:gd name="T11" fmla="*/ 12 h 92"/>
                <a:gd name="T12" fmla="*/ 0 w 128"/>
                <a:gd name="T13" fmla="*/ 24 h 92"/>
                <a:gd name="T14" fmla="*/ 9 w 128"/>
                <a:gd name="T15" fmla="*/ 36 h 92"/>
                <a:gd name="T16" fmla="*/ 20 w 128"/>
                <a:gd name="T17" fmla="*/ 38 h 92"/>
                <a:gd name="T18" fmla="*/ 20 w 128"/>
                <a:gd name="T19" fmla="*/ 72 h 92"/>
                <a:gd name="T20" fmla="*/ 64 w 128"/>
                <a:gd name="T21" fmla="*/ 92 h 92"/>
                <a:gd name="T22" fmla="*/ 108 w 128"/>
                <a:gd name="T23" fmla="*/ 72 h 92"/>
                <a:gd name="T24" fmla="*/ 108 w 128"/>
                <a:gd name="T25" fmla="*/ 38 h 92"/>
                <a:gd name="T26" fmla="*/ 119 w 128"/>
                <a:gd name="T27" fmla="*/ 36 h 92"/>
                <a:gd name="T28" fmla="*/ 128 w 128"/>
                <a:gd name="T29" fmla="*/ 24 h 92"/>
                <a:gd name="T30" fmla="*/ 100 w 128"/>
                <a:gd name="T31" fmla="*/ 72 h 92"/>
                <a:gd name="T32" fmla="*/ 64 w 128"/>
                <a:gd name="T33" fmla="*/ 84 h 92"/>
                <a:gd name="T34" fmla="*/ 28 w 128"/>
                <a:gd name="T35" fmla="*/ 72 h 92"/>
                <a:gd name="T36" fmla="*/ 28 w 128"/>
                <a:gd name="T37" fmla="*/ 40 h 92"/>
                <a:gd name="T38" fmla="*/ 61 w 128"/>
                <a:gd name="T39" fmla="*/ 48 h 92"/>
                <a:gd name="T40" fmla="*/ 64 w 128"/>
                <a:gd name="T41" fmla="*/ 48 h 92"/>
                <a:gd name="T42" fmla="*/ 67 w 128"/>
                <a:gd name="T43" fmla="*/ 48 h 92"/>
                <a:gd name="T44" fmla="*/ 100 w 128"/>
                <a:gd name="T45" fmla="*/ 40 h 92"/>
                <a:gd name="T46" fmla="*/ 100 w 128"/>
                <a:gd name="T47" fmla="*/ 72 h 92"/>
                <a:gd name="T48" fmla="*/ 65 w 128"/>
                <a:gd name="T49" fmla="*/ 40 h 92"/>
                <a:gd name="T50" fmla="*/ 64 w 128"/>
                <a:gd name="T51" fmla="*/ 40 h 92"/>
                <a:gd name="T52" fmla="*/ 63 w 128"/>
                <a:gd name="T53" fmla="*/ 40 h 92"/>
                <a:gd name="T54" fmla="*/ 11 w 128"/>
                <a:gd name="T55" fmla="*/ 28 h 92"/>
                <a:gd name="T56" fmla="*/ 8 w 128"/>
                <a:gd name="T57" fmla="*/ 24 h 92"/>
                <a:gd name="T58" fmla="*/ 11 w 128"/>
                <a:gd name="T59" fmla="*/ 20 h 92"/>
                <a:gd name="T60" fmla="*/ 63 w 128"/>
                <a:gd name="T61" fmla="*/ 8 h 92"/>
                <a:gd name="T62" fmla="*/ 64 w 128"/>
                <a:gd name="T63" fmla="*/ 8 h 92"/>
                <a:gd name="T64" fmla="*/ 65 w 128"/>
                <a:gd name="T65" fmla="*/ 8 h 92"/>
                <a:gd name="T66" fmla="*/ 117 w 128"/>
                <a:gd name="T67" fmla="*/ 20 h 92"/>
                <a:gd name="T68" fmla="*/ 120 w 128"/>
                <a:gd name="T69" fmla="*/ 24 h 92"/>
                <a:gd name="T70" fmla="*/ 117 w 128"/>
                <a:gd name="T71" fmla="*/ 28 h 92"/>
                <a:gd name="T72" fmla="*/ 65 w 128"/>
                <a:gd name="T73" fmla="*/ 4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8" h="92">
                  <a:moveTo>
                    <a:pt x="128" y="24"/>
                  </a:moveTo>
                  <a:cubicBezTo>
                    <a:pt x="128" y="18"/>
                    <a:pt x="124" y="14"/>
                    <a:pt x="119" y="1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6" y="0"/>
                    <a:pt x="65" y="0"/>
                    <a:pt x="64" y="0"/>
                  </a:cubicBezTo>
                  <a:cubicBezTo>
                    <a:pt x="63" y="0"/>
                    <a:pt x="62" y="0"/>
                    <a:pt x="61" y="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4" y="14"/>
                    <a:pt x="0" y="18"/>
                    <a:pt x="0" y="24"/>
                  </a:cubicBezTo>
                  <a:cubicBezTo>
                    <a:pt x="0" y="30"/>
                    <a:pt x="4" y="34"/>
                    <a:pt x="9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83"/>
                    <a:pt x="32" y="92"/>
                    <a:pt x="64" y="92"/>
                  </a:cubicBezTo>
                  <a:cubicBezTo>
                    <a:pt x="96" y="92"/>
                    <a:pt x="108" y="83"/>
                    <a:pt x="108" y="72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124" y="34"/>
                    <a:pt x="128" y="30"/>
                    <a:pt x="128" y="24"/>
                  </a:cubicBezTo>
                  <a:close/>
                  <a:moveTo>
                    <a:pt x="100" y="72"/>
                  </a:moveTo>
                  <a:cubicBezTo>
                    <a:pt x="100" y="76"/>
                    <a:pt x="88" y="84"/>
                    <a:pt x="64" y="84"/>
                  </a:cubicBezTo>
                  <a:cubicBezTo>
                    <a:pt x="40" y="84"/>
                    <a:pt x="28" y="76"/>
                    <a:pt x="28" y="72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2" y="48"/>
                    <a:pt x="63" y="48"/>
                    <a:pt x="64" y="48"/>
                  </a:cubicBezTo>
                  <a:cubicBezTo>
                    <a:pt x="65" y="48"/>
                    <a:pt x="66" y="48"/>
                    <a:pt x="67" y="48"/>
                  </a:cubicBezTo>
                  <a:cubicBezTo>
                    <a:pt x="100" y="40"/>
                    <a:pt x="100" y="40"/>
                    <a:pt x="100" y="40"/>
                  </a:cubicBezTo>
                  <a:lnTo>
                    <a:pt x="100" y="72"/>
                  </a:lnTo>
                  <a:close/>
                  <a:moveTo>
                    <a:pt x="65" y="40"/>
                  </a:moveTo>
                  <a:cubicBezTo>
                    <a:pt x="65" y="40"/>
                    <a:pt x="64" y="40"/>
                    <a:pt x="64" y="40"/>
                  </a:cubicBezTo>
                  <a:cubicBezTo>
                    <a:pt x="64" y="40"/>
                    <a:pt x="63" y="40"/>
                    <a:pt x="63" y="40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9" y="27"/>
                    <a:pt x="8" y="26"/>
                    <a:pt x="8" y="24"/>
                  </a:cubicBezTo>
                  <a:cubicBezTo>
                    <a:pt x="8" y="22"/>
                    <a:pt x="9" y="21"/>
                    <a:pt x="11" y="2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3" y="8"/>
                    <a:pt x="64" y="8"/>
                    <a:pt x="64" y="8"/>
                  </a:cubicBezTo>
                  <a:cubicBezTo>
                    <a:pt x="64" y="8"/>
                    <a:pt x="65" y="8"/>
                    <a:pt x="65" y="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9" y="21"/>
                    <a:pt x="120" y="22"/>
                    <a:pt x="120" y="24"/>
                  </a:cubicBezTo>
                  <a:cubicBezTo>
                    <a:pt x="120" y="26"/>
                    <a:pt x="119" y="27"/>
                    <a:pt x="117" y="28"/>
                  </a:cubicBezTo>
                  <a:lnTo>
                    <a:pt x="65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2" name="Freeform 151"/>
            <p:cNvSpPr>
              <a:spLocks/>
            </p:cNvSpPr>
            <p:nvPr/>
          </p:nvSpPr>
          <p:spPr bwMode="auto">
            <a:xfrm>
              <a:off x="449263" y="150813"/>
              <a:ext cx="30163" cy="169862"/>
            </a:xfrm>
            <a:custGeom>
              <a:avLst/>
              <a:gdLst>
                <a:gd name="T0" fmla="*/ 0 w 8"/>
                <a:gd name="T1" fmla="*/ 4 h 44"/>
                <a:gd name="T2" fmla="*/ 0 w 8"/>
                <a:gd name="T3" fmla="*/ 40 h 44"/>
                <a:gd name="T4" fmla="*/ 4 w 8"/>
                <a:gd name="T5" fmla="*/ 44 h 44"/>
                <a:gd name="T6" fmla="*/ 8 w 8"/>
                <a:gd name="T7" fmla="*/ 40 h 44"/>
                <a:gd name="T8" fmla="*/ 8 w 8"/>
                <a:gd name="T9" fmla="*/ 4 h 44"/>
                <a:gd name="T10" fmla="*/ 4 w 8"/>
                <a:gd name="T11" fmla="*/ 0 h 44"/>
                <a:gd name="T12" fmla="*/ 0 w 8"/>
                <a:gd name="T13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4">
                  <a:moveTo>
                    <a:pt x="0" y="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8" y="42"/>
                    <a:pt x="8" y="4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3" name="Oval 152"/>
            <p:cNvSpPr>
              <a:spLocks noChangeArrowheads="1"/>
            </p:cNvSpPr>
            <p:nvPr/>
          </p:nvSpPr>
          <p:spPr bwMode="auto">
            <a:xfrm>
              <a:off x="433388" y="336550"/>
              <a:ext cx="61913" cy="920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26" name="Group 525"/>
          <p:cNvGrpSpPr/>
          <p:nvPr/>
        </p:nvGrpSpPr>
        <p:grpSpPr>
          <a:xfrm>
            <a:off x="6403881" y="1929405"/>
            <a:ext cx="599937" cy="599937"/>
            <a:chOff x="6350" y="4763"/>
            <a:chExt cx="492125" cy="492125"/>
          </a:xfrm>
          <a:solidFill>
            <a:srgbClr val="00B0F0"/>
          </a:solidFill>
        </p:grpSpPr>
        <p:sp>
          <p:nvSpPr>
            <p:cNvPr id="523" name="Freeform 156"/>
            <p:cNvSpPr>
              <a:spLocks noEditPoints="1"/>
            </p:cNvSpPr>
            <p:nvPr/>
          </p:nvSpPr>
          <p:spPr bwMode="auto">
            <a:xfrm>
              <a:off x="6350" y="4763"/>
              <a:ext cx="492125" cy="492125"/>
            </a:xfrm>
            <a:custGeom>
              <a:avLst/>
              <a:gdLst>
                <a:gd name="T0" fmla="*/ 109 w 128"/>
                <a:gd name="T1" fmla="*/ 48 h 128"/>
                <a:gd name="T2" fmla="*/ 114 w 128"/>
                <a:gd name="T3" fmla="*/ 33 h 128"/>
                <a:gd name="T4" fmla="*/ 105 w 128"/>
                <a:gd name="T5" fmla="*/ 15 h 128"/>
                <a:gd name="T6" fmla="*/ 95 w 128"/>
                <a:gd name="T7" fmla="*/ 14 h 128"/>
                <a:gd name="T8" fmla="*/ 80 w 128"/>
                <a:gd name="T9" fmla="*/ 19 h 128"/>
                <a:gd name="T10" fmla="*/ 69 w 128"/>
                <a:gd name="T11" fmla="*/ 0 h 128"/>
                <a:gd name="T12" fmla="*/ 51 w 128"/>
                <a:gd name="T13" fmla="*/ 6 h 128"/>
                <a:gd name="T14" fmla="*/ 43 w 128"/>
                <a:gd name="T15" fmla="*/ 21 h 128"/>
                <a:gd name="T16" fmla="*/ 28 w 128"/>
                <a:gd name="T17" fmla="*/ 13 h 128"/>
                <a:gd name="T18" fmla="*/ 15 w 128"/>
                <a:gd name="T19" fmla="*/ 23 h 128"/>
                <a:gd name="T20" fmla="*/ 21 w 128"/>
                <a:gd name="T21" fmla="*/ 43 h 128"/>
                <a:gd name="T22" fmla="*/ 6 w 128"/>
                <a:gd name="T23" fmla="*/ 51 h 128"/>
                <a:gd name="T24" fmla="*/ 0 w 128"/>
                <a:gd name="T25" fmla="*/ 69 h 128"/>
                <a:gd name="T26" fmla="*/ 19 w 128"/>
                <a:gd name="T27" fmla="*/ 80 h 128"/>
                <a:gd name="T28" fmla="*/ 14 w 128"/>
                <a:gd name="T29" fmla="*/ 95 h 128"/>
                <a:gd name="T30" fmla="*/ 23 w 128"/>
                <a:gd name="T31" fmla="*/ 113 h 128"/>
                <a:gd name="T32" fmla="*/ 33 w 128"/>
                <a:gd name="T33" fmla="*/ 114 h 128"/>
                <a:gd name="T34" fmla="*/ 48 w 128"/>
                <a:gd name="T35" fmla="*/ 109 h 128"/>
                <a:gd name="T36" fmla="*/ 59 w 128"/>
                <a:gd name="T37" fmla="*/ 128 h 128"/>
                <a:gd name="T38" fmla="*/ 77 w 128"/>
                <a:gd name="T39" fmla="*/ 122 h 128"/>
                <a:gd name="T40" fmla="*/ 85 w 128"/>
                <a:gd name="T41" fmla="*/ 107 h 128"/>
                <a:gd name="T42" fmla="*/ 100 w 128"/>
                <a:gd name="T43" fmla="*/ 115 h 128"/>
                <a:gd name="T44" fmla="*/ 113 w 128"/>
                <a:gd name="T45" fmla="*/ 105 h 128"/>
                <a:gd name="T46" fmla="*/ 107 w 128"/>
                <a:gd name="T47" fmla="*/ 85 h 128"/>
                <a:gd name="T48" fmla="*/ 122 w 128"/>
                <a:gd name="T49" fmla="*/ 77 h 128"/>
                <a:gd name="T50" fmla="*/ 128 w 128"/>
                <a:gd name="T51" fmla="*/ 59 h 128"/>
                <a:gd name="T52" fmla="*/ 108 w 128"/>
                <a:gd name="T53" fmla="*/ 72 h 128"/>
                <a:gd name="T54" fmla="*/ 100 w 128"/>
                <a:gd name="T55" fmla="*/ 81 h 128"/>
                <a:gd name="T56" fmla="*/ 107 w 128"/>
                <a:gd name="T57" fmla="*/ 100 h 128"/>
                <a:gd name="T58" fmla="*/ 89 w 128"/>
                <a:gd name="T59" fmla="*/ 101 h 128"/>
                <a:gd name="T60" fmla="*/ 81 w 128"/>
                <a:gd name="T61" fmla="*/ 100 h 128"/>
                <a:gd name="T62" fmla="*/ 72 w 128"/>
                <a:gd name="T63" fmla="*/ 108 h 128"/>
                <a:gd name="T64" fmla="*/ 59 w 128"/>
                <a:gd name="T65" fmla="*/ 120 h 128"/>
                <a:gd name="T66" fmla="*/ 51 w 128"/>
                <a:gd name="T67" fmla="*/ 102 h 128"/>
                <a:gd name="T68" fmla="*/ 43 w 128"/>
                <a:gd name="T69" fmla="*/ 99 h 128"/>
                <a:gd name="T70" fmla="*/ 28 w 128"/>
                <a:gd name="T71" fmla="*/ 107 h 128"/>
                <a:gd name="T72" fmla="*/ 27 w 128"/>
                <a:gd name="T73" fmla="*/ 89 h 128"/>
                <a:gd name="T74" fmla="*/ 26 w 128"/>
                <a:gd name="T75" fmla="*/ 77 h 128"/>
                <a:gd name="T76" fmla="*/ 8 w 128"/>
                <a:gd name="T77" fmla="*/ 69 h 128"/>
                <a:gd name="T78" fmla="*/ 20 w 128"/>
                <a:gd name="T79" fmla="*/ 56 h 128"/>
                <a:gd name="T80" fmla="*/ 28 w 128"/>
                <a:gd name="T81" fmla="*/ 47 h 128"/>
                <a:gd name="T82" fmla="*/ 21 w 128"/>
                <a:gd name="T83" fmla="*/ 28 h 128"/>
                <a:gd name="T84" fmla="*/ 39 w 128"/>
                <a:gd name="T85" fmla="*/ 27 h 128"/>
                <a:gd name="T86" fmla="*/ 47 w 128"/>
                <a:gd name="T87" fmla="*/ 28 h 128"/>
                <a:gd name="T88" fmla="*/ 56 w 128"/>
                <a:gd name="T89" fmla="*/ 20 h 128"/>
                <a:gd name="T90" fmla="*/ 69 w 128"/>
                <a:gd name="T91" fmla="*/ 8 h 128"/>
                <a:gd name="T92" fmla="*/ 77 w 128"/>
                <a:gd name="T93" fmla="*/ 26 h 128"/>
                <a:gd name="T94" fmla="*/ 85 w 128"/>
                <a:gd name="T95" fmla="*/ 29 h 128"/>
                <a:gd name="T96" fmla="*/ 100 w 128"/>
                <a:gd name="T97" fmla="*/ 21 h 128"/>
                <a:gd name="T98" fmla="*/ 101 w 128"/>
                <a:gd name="T99" fmla="*/ 39 h 128"/>
                <a:gd name="T100" fmla="*/ 102 w 128"/>
                <a:gd name="T101" fmla="*/ 51 h 128"/>
                <a:gd name="T102" fmla="*/ 120 w 128"/>
                <a:gd name="T103" fmla="*/ 59 h 128"/>
                <a:gd name="T104" fmla="*/ 108 w 128"/>
                <a:gd name="T105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8" h="128">
                  <a:moveTo>
                    <a:pt x="122" y="51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9" y="46"/>
                    <a:pt x="108" y="45"/>
                    <a:pt x="107" y="43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6" y="30"/>
                    <a:pt x="116" y="25"/>
                    <a:pt x="113" y="23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4" y="13"/>
                    <a:pt x="102" y="13"/>
                    <a:pt x="100" y="13"/>
                  </a:cubicBezTo>
                  <a:cubicBezTo>
                    <a:pt x="98" y="13"/>
                    <a:pt x="97" y="13"/>
                    <a:pt x="95" y="14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3" y="20"/>
                    <a:pt x="82" y="19"/>
                    <a:pt x="80" y="19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3"/>
                    <a:pt x="73" y="0"/>
                    <a:pt x="6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5" y="0"/>
                    <a:pt x="51" y="3"/>
                    <a:pt x="51" y="6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6" y="19"/>
                    <a:pt x="45" y="20"/>
                    <a:pt x="43" y="21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1" y="13"/>
                    <a:pt x="30" y="13"/>
                    <a:pt x="28" y="13"/>
                  </a:cubicBezTo>
                  <a:cubicBezTo>
                    <a:pt x="26" y="13"/>
                    <a:pt x="24" y="13"/>
                    <a:pt x="23" y="15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2" y="25"/>
                    <a:pt x="12" y="30"/>
                    <a:pt x="14" y="3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19" y="46"/>
                    <a:pt x="19" y="48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55"/>
                    <a:pt x="0" y="5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3" y="77"/>
                    <a:pt x="6" y="77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19" y="82"/>
                    <a:pt x="20" y="83"/>
                    <a:pt x="21" y="85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2" y="98"/>
                    <a:pt x="12" y="103"/>
                    <a:pt x="15" y="105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4" y="115"/>
                    <a:pt x="26" y="115"/>
                    <a:pt x="28" y="115"/>
                  </a:cubicBezTo>
                  <a:cubicBezTo>
                    <a:pt x="30" y="115"/>
                    <a:pt x="31" y="115"/>
                    <a:pt x="33" y="114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5" y="108"/>
                    <a:pt x="46" y="109"/>
                    <a:pt x="48" y="109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5"/>
                    <a:pt x="55" y="128"/>
                    <a:pt x="59" y="128"/>
                  </a:cubicBezTo>
                  <a:cubicBezTo>
                    <a:pt x="69" y="128"/>
                    <a:pt x="69" y="128"/>
                    <a:pt x="69" y="128"/>
                  </a:cubicBezTo>
                  <a:cubicBezTo>
                    <a:pt x="73" y="128"/>
                    <a:pt x="77" y="125"/>
                    <a:pt x="77" y="122"/>
                  </a:cubicBezTo>
                  <a:cubicBezTo>
                    <a:pt x="80" y="109"/>
                    <a:pt x="80" y="109"/>
                    <a:pt x="80" y="109"/>
                  </a:cubicBezTo>
                  <a:cubicBezTo>
                    <a:pt x="82" y="109"/>
                    <a:pt x="83" y="108"/>
                    <a:pt x="85" y="107"/>
                  </a:cubicBezTo>
                  <a:cubicBezTo>
                    <a:pt x="95" y="114"/>
                    <a:pt x="95" y="114"/>
                    <a:pt x="95" y="114"/>
                  </a:cubicBezTo>
                  <a:cubicBezTo>
                    <a:pt x="97" y="115"/>
                    <a:pt x="98" y="115"/>
                    <a:pt x="100" y="115"/>
                  </a:cubicBezTo>
                  <a:cubicBezTo>
                    <a:pt x="102" y="115"/>
                    <a:pt x="104" y="115"/>
                    <a:pt x="105" y="113"/>
                  </a:cubicBezTo>
                  <a:cubicBezTo>
                    <a:pt x="113" y="105"/>
                    <a:pt x="113" y="105"/>
                    <a:pt x="113" y="105"/>
                  </a:cubicBezTo>
                  <a:cubicBezTo>
                    <a:pt x="116" y="103"/>
                    <a:pt x="116" y="98"/>
                    <a:pt x="114" y="9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8" y="83"/>
                    <a:pt x="109" y="82"/>
                    <a:pt x="109" y="80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5" y="77"/>
                    <a:pt x="128" y="73"/>
                    <a:pt x="128" y="69"/>
                  </a:cubicBezTo>
                  <a:cubicBezTo>
                    <a:pt x="128" y="59"/>
                    <a:pt x="128" y="59"/>
                    <a:pt x="128" y="59"/>
                  </a:cubicBezTo>
                  <a:cubicBezTo>
                    <a:pt x="128" y="55"/>
                    <a:pt x="125" y="51"/>
                    <a:pt x="122" y="51"/>
                  </a:cubicBezTo>
                  <a:close/>
                  <a:moveTo>
                    <a:pt x="108" y="72"/>
                  </a:moveTo>
                  <a:cubicBezTo>
                    <a:pt x="105" y="72"/>
                    <a:pt x="103" y="74"/>
                    <a:pt x="102" y="77"/>
                  </a:cubicBezTo>
                  <a:cubicBezTo>
                    <a:pt x="101" y="79"/>
                    <a:pt x="101" y="80"/>
                    <a:pt x="100" y="81"/>
                  </a:cubicBezTo>
                  <a:cubicBezTo>
                    <a:pt x="99" y="84"/>
                    <a:pt x="99" y="87"/>
                    <a:pt x="101" y="89"/>
                  </a:cubicBezTo>
                  <a:cubicBezTo>
                    <a:pt x="107" y="100"/>
                    <a:pt x="107" y="100"/>
                    <a:pt x="107" y="100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8" y="100"/>
                    <a:pt x="86" y="99"/>
                    <a:pt x="85" y="99"/>
                  </a:cubicBezTo>
                  <a:cubicBezTo>
                    <a:pt x="84" y="99"/>
                    <a:pt x="83" y="99"/>
                    <a:pt x="81" y="100"/>
                  </a:cubicBezTo>
                  <a:cubicBezTo>
                    <a:pt x="80" y="101"/>
                    <a:pt x="79" y="101"/>
                    <a:pt x="77" y="102"/>
                  </a:cubicBezTo>
                  <a:cubicBezTo>
                    <a:pt x="74" y="103"/>
                    <a:pt x="72" y="105"/>
                    <a:pt x="72" y="108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5"/>
                    <a:pt x="54" y="103"/>
                    <a:pt x="51" y="102"/>
                  </a:cubicBezTo>
                  <a:cubicBezTo>
                    <a:pt x="49" y="101"/>
                    <a:pt x="48" y="101"/>
                    <a:pt x="47" y="100"/>
                  </a:cubicBezTo>
                  <a:cubicBezTo>
                    <a:pt x="45" y="99"/>
                    <a:pt x="44" y="99"/>
                    <a:pt x="43" y="99"/>
                  </a:cubicBezTo>
                  <a:cubicBezTo>
                    <a:pt x="42" y="99"/>
                    <a:pt x="40" y="100"/>
                    <a:pt x="39" y="101"/>
                  </a:cubicBezTo>
                  <a:cubicBezTo>
                    <a:pt x="28" y="107"/>
                    <a:pt x="28" y="107"/>
                    <a:pt x="28" y="107"/>
                  </a:cubicBezTo>
                  <a:cubicBezTo>
                    <a:pt x="21" y="100"/>
                    <a:pt x="21" y="100"/>
                    <a:pt x="21" y="100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29" y="87"/>
                    <a:pt x="29" y="84"/>
                    <a:pt x="28" y="81"/>
                  </a:cubicBezTo>
                  <a:cubicBezTo>
                    <a:pt x="27" y="80"/>
                    <a:pt x="27" y="79"/>
                    <a:pt x="26" y="77"/>
                  </a:cubicBezTo>
                  <a:cubicBezTo>
                    <a:pt x="25" y="74"/>
                    <a:pt x="23" y="72"/>
                    <a:pt x="20" y="72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5" y="54"/>
                    <a:pt x="26" y="51"/>
                  </a:cubicBezTo>
                  <a:cubicBezTo>
                    <a:pt x="27" y="49"/>
                    <a:pt x="27" y="48"/>
                    <a:pt x="28" y="47"/>
                  </a:cubicBezTo>
                  <a:cubicBezTo>
                    <a:pt x="29" y="44"/>
                    <a:pt x="29" y="41"/>
                    <a:pt x="27" y="39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8"/>
                    <a:pt x="42" y="29"/>
                    <a:pt x="43" y="29"/>
                  </a:cubicBezTo>
                  <a:cubicBezTo>
                    <a:pt x="44" y="29"/>
                    <a:pt x="45" y="29"/>
                    <a:pt x="47" y="28"/>
                  </a:cubicBezTo>
                  <a:cubicBezTo>
                    <a:pt x="48" y="27"/>
                    <a:pt x="49" y="27"/>
                    <a:pt x="51" y="26"/>
                  </a:cubicBezTo>
                  <a:cubicBezTo>
                    <a:pt x="54" y="25"/>
                    <a:pt x="56" y="23"/>
                    <a:pt x="56" y="20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3"/>
                    <a:pt x="74" y="25"/>
                    <a:pt x="77" y="26"/>
                  </a:cubicBezTo>
                  <a:cubicBezTo>
                    <a:pt x="79" y="27"/>
                    <a:pt x="80" y="27"/>
                    <a:pt x="81" y="28"/>
                  </a:cubicBezTo>
                  <a:cubicBezTo>
                    <a:pt x="83" y="29"/>
                    <a:pt x="84" y="29"/>
                    <a:pt x="85" y="29"/>
                  </a:cubicBezTo>
                  <a:cubicBezTo>
                    <a:pt x="86" y="29"/>
                    <a:pt x="88" y="28"/>
                    <a:pt x="89" y="27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99" y="41"/>
                    <a:pt x="99" y="44"/>
                    <a:pt x="100" y="47"/>
                  </a:cubicBezTo>
                  <a:cubicBezTo>
                    <a:pt x="101" y="48"/>
                    <a:pt x="101" y="49"/>
                    <a:pt x="102" y="51"/>
                  </a:cubicBezTo>
                  <a:cubicBezTo>
                    <a:pt x="103" y="54"/>
                    <a:pt x="105" y="56"/>
                    <a:pt x="108" y="56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08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4" name="Freeform 157"/>
            <p:cNvSpPr>
              <a:spLocks noEditPoints="1"/>
            </p:cNvSpPr>
            <p:nvPr/>
          </p:nvSpPr>
          <p:spPr bwMode="auto">
            <a:xfrm>
              <a:off x="146050" y="144463"/>
              <a:ext cx="214313" cy="214313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28 h 56"/>
                <a:gd name="T4" fmla="*/ 28 w 56"/>
                <a:gd name="T5" fmla="*/ 56 h 56"/>
                <a:gd name="T6" fmla="*/ 56 w 56"/>
                <a:gd name="T7" fmla="*/ 28 h 56"/>
                <a:gd name="T8" fmla="*/ 28 w 56"/>
                <a:gd name="T9" fmla="*/ 0 h 56"/>
                <a:gd name="T10" fmla="*/ 28 w 56"/>
                <a:gd name="T11" fmla="*/ 53 h 56"/>
                <a:gd name="T12" fmla="*/ 4 w 56"/>
                <a:gd name="T13" fmla="*/ 28 h 56"/>
                <a:gd name="T14" fmla="*/ 28 w 56"/>
                <a:gd name="T15" fmla="*/ 4 h 56"/>
                <a:gd name="T16" fmla="*/ 53 w 56"/>
                <a:gd name="T17" fmla="*/ 28 h 56"/>
                <a:gd name="T18" fmla="*/ 28 w 56"/>
                <a:gd name="T19" fmla="*/ 5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  <a:moveTo>
                    <a:pt x="28" y="53"/>
                  </a:moveTo>
                  <a:cubicBezTo>
                    <a:pt x="14" y="53"/>
                    <a:pt x="4" y="42"/>
                    <a:pt x="4" y="28"/>
                  </a:cubicBezTo>
                  <a:cubicBezTo>
                    <a:pt x="4" y="14"/>
                    <a:pt x="14" y="4"/>
                    <a:pt x="28" y="4"/>
                  </a:cubicBezTo>
                  <a:cubicBezTo>
                    <a:pt x="42" y="4"/>
                    <a:pt x="53" y="14"/>
                    <a:pt x="53" y="28"/>
                  </a:cubicBezTo>
                  <a:cubicBezTo>
                    <a:pt x="53" y="42"/>
                    <a:pt x="42" y="53"/>
                    <a:pt x="28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5" name="Freeform 158"/>
            <p:cNvSpPr>
              <a:spLocks noEditPoints="1"/>
            </p:cNvSpPr>
            <p:nvPr/>
          </p:nvSpPr>
          <p:spPr bwMode="auto">
            <a:xfrm>
              <a:off x="192088" y="190501"/>
              <a:ext cx="122238" cy="122238"/>
            </a:xfrm>
            <a:custGeom>
              <a:avLst/>
              <a:gdLst>
                <a:gd name="T0" fmla="*/ 16 w 32"/>
                <a:gd name="T1" fmla="*/ 0 h 32"/>
                <a:gd name="T2" fmla="*/ 0 w 32"/>
                <a:gd name="T3" fmla="*/ 16 h 32"/>
                <a:gd name="T4" fmla="*/ 16 w 32"/>
                <a:gd name="T5" fmla="*/ 32 h 32"/>
                <a:gd name="T6" fmla="*/ 32 w 32"/>
                <a:gd name="T7" fmla="*/ 16 h 32"/>
                <a:gd name="T8" fmla="*/ 16 w 32"/>
                <a:gd name="T9" fmla="*/ 0 h 32"/>
                <a:gd name="T10" fmla="*/ 16 w 32"/>
                <a:gd name="T11" fmla="*/ 28 h 32"/>
                <a:gd name="T12" fmla="*/ 4 w 32"/>
                <a:gd name="T13" fmla="*/ 16 h 32"/>
                <a:gd name="T14" fmla="*/ 16 w 32"/>
                <a:gd name="T15" fmla="*/ 4 h 32"/>
                <a:gd name="T16" fmla="*/ 28 w 32"/>
                <a:gd name="T17" fmla="*/ 16 h 32"/>
                <a:gd name="T18" fmla="*/ 16 w 32"/>
                <a:gd name="T19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28"/>
                  </a:moveTo>
                  <a:cubicBezTo>
                    <a:pt x="9" y="28"/>
                    <a:pt x="4" y="23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23" y="4"/>
                    <a:pt x="28" y="9"/>
                    <a:pt x="28" y="16"/>
                  </a:cubicBezTo>
                  <a:cubicBezTo>
                    <a:pt x="28" y="23"/>
                    <a:pt x="23" y="28"/>
                    <a:pt x="1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78" name="TextBox 277"/>
          <p:cNvSpPr txBox="1"/>
          <p:nvPr/>
        </p:nvSpPr>
        <p:spPr>
          <a:xfrm>
            <a:off x="8617790" y="3614939"/>
            <a:ext cx="35742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Raleway" panose="020B0003030101060003" pitchFamily="34" charset="0"/>
              </a:rPr>
              <a:t>RANDOM </a:t>
            </a:r>
            <a:r>
              <a:rPr lang="en-US" sz="4400" dirty="0" smtClean="0">
                <a:solidFill>
                  <a:srgbClr val="00B0F0"/>
                </a:solidFill>
                <a:latin typeface="Raleway" panose="020B0003030101060003" pitchFamily="34" charset="0"/>
              </a:rPr>
              <a:t>WALKER </a:t>
            </a:r>
            <a:r>
              <a:rPr lang="en-US" sz="4400" dirty="0" smtClean="0">
                <a:latin typeface="Raleway" panose="020B0003030101060003" pitchFamily="34" charset="0"/>
              </a:rPr>
              <a:t> </a:t>
            </a:r>
          </a:p>
          <a:p>
            <a:endParaRPr lang="en-US" sz="4400" dirty="0">
              <a:latin typeface="Raleway" panose="020B0003030101060003" pitchFamily="34" charset="0"/>
            </a:endParaRPr>
          </a:p>
          <a:p>
            <a:r>
              <a:rPr lang="en-US" sz="4400" dirty="0" smtClean="0">
                <a:latin typeface="Raleway" panose="020B0003030101060003" pitchFamily="34" charset="0"/>
              </a:rPr>
              <a:t>24 HOUR HACK</a:t>
            </a:r>
            <a:endParaRPr lang="id-ID" sz="4400" dirty="0">
              <a:latin typeface="Raleway" panose="020B00030301010600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968" y="6376478"/>
            <a:ext cx="4804530" cy="4120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698" y="5079092"/>
            <a:ext cx="632011" cy="632011"/>
          </a:xfrm>
          <a:prstGeom prst="rect">
            <a:avLst/>
          </a:prstGeom>
        </p:spPr>
      </p:pic>
      <p:grpSp>
        <p:nvGrpSpPr>
          <p:cNvPr id="274" name="Group 273"/>
          <p:cNvGrpSpPr/>
          <p:nvPr/>
        </p:nvGrpSpPr>
        <p:grpSpPr>
          <a:xfrm>
            <a:off x="2509439" y="3736685"/>
            <a:ext cx="717204" cy="1030773"/>
            <a:chOff x="-1587" y="-1587"/>
            <a:chExt cx="341312" cy="490537"/>
          </a:xfrm>
          <a:solidFill>
            <a:schemeClr val="bg1">
              <a:lumMod val="75000"/>
            </a:schemeClr>
          </a:solidFill>
        </p:grpSpPr>
        <p:sp>
          <p:nvSpPr>
            <p:cNvPr id="275" name="Freeform 139"/>
            <p:cNvSpPr>
              <a:spLocks noEditPoints="1"/>
            </p:cNvSpPr>
            <p:nvPr/>
          </p:nvSpPr>
          <p:spPr bwMode="auto">
            <a:xfrm>
              <a:off x="-1587" y="-1587"/>
              <a:ext cx="341312" cy="490537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6" name="Freeform 140"/>
            <p:cNvSpPr>
              <a:spLocks/>
            </p:cNvSpPr>
            <p:nvPr/>
          </p:nvSpPr>
          <p:spPr bwMode="auto">
            <a:xfrm>
              <a:off x="74613" y="74613"/>
              <a:ext cx="101600" cy="100012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736946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Straight Connector 141"/>
          <p:cNvCxnSpPr/>
          <p:nvPr/>
        </p:nvCxnSpPr>
        <p:spPr>
          <a:xfrm flipV="1">
            <a:off x="1318791" y="1579561"/>
            <a:ext cx="0" cy="4058156"/>
          </a:xfrm>
          <a:prstGeom prst="line">
            <a:avLst/>
          </a:prstGeom>
          <a:ln w="15875">
            <a:solidFill>
              <a:srgbClr val="BFBFBF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1318791" y="1579561"/>
            <a:ext cx="3177401" cy="0"/>
          </a:xfrm>
          <a:prstGeom prst="line">
            <a:avLst/>
          </a:prstGeom>
          <a:ln w="15875">
            <a:solidFill>
              <a:srgbClr val="BFBFBF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4496192" y="1579561"/>
            <a:ext cx="0" cy="4017501"/>
          </a:xfrm>
          <a:prstGeom prst="line">
            <a:avLst/>
          </a:prstGeom>
          <a:ln w="15875">
            <a:solidFill>
              <a:srgbClr val="BFBFBF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9319604" y="1157867"/>
            <a:ext cx="2335909" cy="2269692"/>
            <a:chOff x="3690938" y="436563"/>
            <a:chExt cx="5264150" cy="5114925"/>
          </a:xfrm>
          <a:solidFill>
            <a:srgbClr val="D4DDDE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3690938" y="436563"/>
              <a:ext cx="5264150" cy="5114925"/>
            </a:xfrm>
            <a:custGeom>
              <a:avLst/>
              <a:gdLst>
                <a:gd name="T0" fmla="*/ 2355 w 2519"/>
                <a:gd name="T1" fmla="*/ 1508 h 2448"/>
                <a:gd name="T2" fmla="*/ 2189 w 2519"/>
                <a:gd name="T3" fmla="*/ 1879 h 2448"/>
                <a:gd name="T4" fmla="*/ 2175 w 2519"/>
                <a:gd name="T5" fmla="*/ 1942 h 2448"/>
                <a:gd name="T6" fmla="*/ 2012 w 2519"/>
                <a:gd name="T7" fmla="*/ 2110 h 2448"/>
                <a:gd name="T8" fmla="*/ 1952 w 2519"/>
                <a:gd name="T9" fmla="*/ 2246 h 2448"/>
                <a:gd name="T10" fmla="*/ 1892 w 2519"/>
                <a:gd name="T11" fmla="*/ 2214 h 2448"/>
                <a:gd name="T12" fmla="*/ 1571 w 2519"/>
                <a:gd name="T13" fmla="*/ 2367 h 2448"/>
                <a:gd name="T14" fmla="*/ 1499 w 2519"/>
                <a:gd name="T15" fmla="*/ 2401 h 2448"/>
                <a:gd name="T16" fmla="*/ 1365 w 2519"/>
                <a:gd name="T17" fmla="*/ 2378 h 2448"/>
                <a:gd name="T18" fmla="*/ 856 w 2519"/>
                <a:gd name="T19" fmla="*/ 2171 h 2448"/>
                <a:gd name="T20" fmla="*/ 337 w 2519"/>
                <a:gd name="T21" fmla="*/ 775 h 2448"/>
                <a:gd name="T22" fmla="*/ 1155 w 2519"/>
                <a:gd name="T23" fmla="*/ 132 h 2448"/>
                <a:gd name="T24" fmla="*/ 1223 w 2519"/>
                <a:gd name="T25" fmla="*/ 75 h 2448"/>
                <a:gd name="T26" fmla="*/ 1380 w 2519"/>
                <a:gd name="T27" fmla="*/ 119 h 2448"/>
                <a:gd name="T28" fmla="*/ 1517 w 2519"/>
                <a:gd name="T29" fmla="*/ 98 h 2448"/>
                <a:gd name="T30" fmla="*/ 1927 w 2519"/>
                <a:gd name="T31" fmla="*/ 444 h 2448"/>
                <a:gd name="T32" fmla="*/ 2125 w 2519"/>
                <a:gd name="T33" fmla="*/ 591 h 2448"/>
                <a:gd name="T34" fmla="*/ 2125 w 2519"/>
                <a:gd name="T35" fmla="*/ 591 h 2448"/>
                <a:gd name="T36" fmla="*/ 1690 w 2519"/>
                <a:gd name="T37" fmla="*/ 393 h 2448"/>
                <a:gd name="T38" fmla="*/ 195 w 2519"/>
                <a:gd name="T39" fmla="*/ 1086 h 2448"/>
                <a:gd name="T40" fmla="*/ 163 w 2519"/>
                <a:gd name="T41" fmla="*/ 1009 h 2448"/>
                <a:gd name="T42" fmla="*/ 201 w 2519"/>
                <a:gd name="T43" fmla="*/ 764 h 2448"/>
                <a:gd name="T44" fmla="*/ 337 w 2519"/>
                <a:gd name="T45" fmla="*/ 775 h 2448"/>
                <a:gd name="T46" fmla="*/ 1384 w 2519"/>
                <a:gd name="T47" fmla="*/ 66 h 2448"/>
                <a:gd name="T48" fmla="*/ 1147 w 2519"/>
                <a:gd name="T49" fmla="*/ 0 h 2448"/>
                <a:gd name="T50" fmla="*/ 1064 w 2519"/>
                <a:gd name="T51" fmla="*/ 79 h 2448"/>
                <a:gd name="T52" fmla="*/ 141 w 2519"/>
                <a:gd name="T53" fmla="*/ 925 h 2448"/>
                <a:gd name="T54" fmla="*/ 83 w 2519"/>
                <a:gd name="T55" fmla="*/ 1247 h 2448"/>
                <a:gd name="T56" fmla="*/ 1468 w 2519"/>
                <a:gd name="T57" fmla="*/ 2434 h 2448"/>
                <a:gd name="T58" fmla="*/ 1476 w 2519"/>
                <a:gd name="T59" fmla="*/ 2447 h 2448"/>
                <a:gd name="T60" fmla="*/ 1604 w 2519"/>
                <a:gd name="T61" fmla="*/ 2447 h 2448"/>
                <a:gd name="T62" fmla="*/ 1599 w 2519"/>
                <a:gd name="T63" fmla="*/ 2406 h 2448"/>
                <a:gd name="T64" fmla="*/ 1941 w 2519"/>
                <a:gd name="T65" fmla="*/ 2315 h 2448"/>
                <a:gd name="T66" fmla="*/ 2028 w 2519"/>
                <a:gd name="T67" fmla="*/ 2212 h 2448"/>
                <a:gd name="T68" fmla="*/ 2102 w 2519"/>
                <a:gd name="T69" fmla="*/ 2227 h 2448"/>
                <a:gd name="T70" fmla="*/ 2154 w 2519"/>
                <a:gd name="T71" fmla="*/ 2075 h 2448"/>
                <a:gd name="T72" fmla="*/ 2198 w 2519"/>
                <a:gd name="T73" fmla="*/ 2030 h 2448"/>
                <a:gd name="T74" fmla="*/ 2252 w 2519"/>
                <a:gd name="T75" fmla="*/ 1939 h 2448"/>
                <a:gd name="T76" fmla="*/ 2274 w 2519"/>
                <a:gd name="T77" fmla="*/ 1943 h 2448"/>
                <a:gd name="T78" fmla="*/ 2480 w 2519"/>
                <a:gd name="T79" fmla="*/ 1372 h 2448"/>
                <a:gd name="T80" fmla="*/ 2465 w 2519"/>
                <a:gd name="T81" fmla="*/ 883 h 2448"/>
                <a:gd name="T82" fmla="*/ 1600 w 2519"/>
                <a:gd name="T83" fmla="*/ 96 h 2448"/>
                <a:gd name="T84" fmla="*/ 1553 w 2519"/>
                <a:gd name="T85" fmla="*/ 0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19" h="2448">
                  <a:moveTo>
                    <a:pt x="2355" y="1508"/>
                  </a:moveTo>
                  <a:cubicBezTo>
                    <a:pt x="2355" y="1508"/>
                    <a:pt x="2355" y="1508"/>
                    <a:pt x="2355" y="1508"/>
                  </a:cubicBezTo>
                  <a:cubicBezTo>
                    <a:pt x="2355" y="1508"/>
                    <a:pt x="2355" y="1508"/>
                    <a:pt x="2355" y="1508"/>
                  </a:cubicBezTo>
                  <a:cubicBezTo>
                    <a:pt x="2306" y="1653"/>
                    <a:pt x="2250" y="1775"/>
                    <a:pt x="2189" y="1879"/>
                  </a:cubicBezTo>
                  <a:cubicBezTo>
                    <a:pt x="2192" y="1882"/>
                    <a:pt x="2194" y="1884"/>
                    <a:pt x="2196" y="1887"/>
                  </a:cubicBezTo>
                  <a:cubicBezTo>
                    <a:pt x="2207" y="1908"/>
                    <a:pt x="2188" y="1927"/>
                    <a:pt x="2175" y="1942"/>
                  </a:cubicBezTo>
                  <a:cubicBezTo>
                    <a:pt x="2155" y="1964"/>
                    <a:pt x="2132" y="1984"/>
                    <a:pt x="2108" y="2000"/>
                  </a:cubicBezTo>
                  <a:cubicBezTo>
                    <a:pt x="2077" y="2040"/>
                    <a:pt x="2045" y="2077"/>
                    <a:pt x="2012" y="2110"/>
                  </a:cubicBezTo>
                  <a:cubicBezTo>
                    <a:pt x="2018" y="2127"/>
                    <a:pt x="2022" y="2147"/>
                    <a:pt x="2023" y="2159"/>
                  </a:cubicBezTo>
                  <a:cubicBezTo>
                    <a:pt x="2003" y="2188"/>
                    <a:pt x="1975" y="2216"/>
                    <a:pt x="1952" y="2246"/>
                  </a:cubicBezTo>
                  <a:cubicBezTo>
                    <a:pt x="1950" y="2246"/>
                    <a:pt x="1948" y="2247"/>
                    <a:pt x="1946" y="2247"/>
                  </a:cubicBezTo>
                  <a:cubicBezTo>
                    <a:pt x="1927" y="2247"/>
                    <a:pt x="1909" y="2229"/>
                    <a:pt x="1892" y="2214"/>
                  </a:cubicBezTo>
                  <a:cubicBezTo>
                    <a:pt x="1791" y="2286"/>
                    <a:pt x="1685" y="2330"/>
                    <a:pt x="1579" y="2354"/>
                  </a:cubicBezTo>
                  <a:cubicBezTo>
                    <a:pt x="1578" y="2359"/>
                    <a:pt x="1575" y="2363"/>
                    <a:pt x="1571" y="2367"/>
                  </a:cubicBezTo>
                  <a:cubicBezTo>
                    <a:pt x="1554" y="2383"/>
                    <a:pt x="1531" y="2401"/>
                    <a:pt x="1507" y="2401"/>
                  </a:cubicBezTo>
                  <a:cubicBezTo>
                    <a:pt x="1504" y="2401"/>
                    <a:pt x="1502" y="2401"/>
                    <a:pt x="1499" y="2401"/>
                  </a:cubicBezTo>
                  <a:cubicBezTo>
                    <a:pt x="1485" y="2395"/>
                    <a:pt x="1475" y="2383"/>
                    <a:pt x="1464" y="2373"/>
                  </a:cubicBezTo>
                  <a:cubicBezTo>
                    <a:pt x="1431" y="2376"/>
                    <a:pt x="1397" y="2378"/>
                    <a:pt x="1365" y="2378"/>
                  </a:cubicBezTo>
                  <a:cubicBezTo>
                    <a:pt x="957" y="2378"/>
                    <a:pt x="601" y="2145"/>
                    <a:pt x="601" y="2145"/>
                  </a:cubicBezTo>
                  <a:cubicBezTo>
                    <a:pt x="690" y="2163"/>
                    <a:pt x="775" y="2171"/>
                    <a:pt x="856" y="2171"/>
                  </a:cubicBezTo>
                  <a:cubicBezTo>
                    <a:pt x="1389" y="2171"/>
                    <a:pt x="1784" y="1817"/>
                    <a:pt x="2355" y="1508"/>
                  </a:cubicBezTo>
                  <a:moveTo>
                    <a:pt x="337" y="775"/>
                  </a:moveTo>
                  <a:cubicBezTo>
                    <a:pt x="448" y="577"/>
                    <a:pt x="616" y="355"/>
                    <a:pt x="860" y="216"/>
                  </a:cubicBezTo>
                  <a:cubicBezTo>
                    <a:pt x="956" y="161"/>
                    <a:pt x="1056" y="136"/>
                    <a:pt x="1155" y="132"/>
                  </a:cubicBezTo>
                  <a:cubicBezTo>
                    <a:pt x="1177" y="110"/>
                    <a:pt x="1192" y="76"/>
                    <a:pt x="1222" y="75"/>
                  </a:cubicBezTo>
                  <a:cubicBezTo>
                    <a:pt x="1222" y="75"/>
                    <a:pt x="1223" y="75"/>
                    <a:pt x="1223" y="75"/>
                  </a:cubicBezTo>
                  <a:cubicBezTo>
                    <a:pt x="1228" y="75"/>
                    <a:pt x="1234" y="76"/>
                    <a:pt x="1239" y="78"/>
                  </a:cubicBezTo>
                  <a:cubicBezTo>
                    <a:pt x="1287" y="90"/>
                    <a:pt x="1331" y="119"/>
                    <a:pt x="1380" y="119"/>
                  </a:cubicBezTo>
                  <a:cubicBezTo>
                    <a:pt x="1387" y="119"/>
                    <a:pt x="1393" y="119"/>
                    <a:pt x="1400" y="117"/>
                  </a:cubicBezTo>
                  <a:cubicBezTo>
                    <a:pt x="1439" y="115"/>
                    <a:pt x="1480" y="116"/>
                    <a:pt x="1517" y="98"/>
                  </a:cubicBezTo>
                  <a:cubicBezTo>
                    <a:pt x="1553" y="117"/>
                    <a:pt x="1536" y="169"/>
                    <a:pt x="1532" y="201"/>
                  </a:cubicBezTo>
                  <a:cubicBezTo>
                    <a:pt x="1629" y="239"/>
                    <a:pt x="1789" y="345"/>
                    <a:pt x="1927" y="444"/>
                  </a:cubicBezTo>
                  <a:cubicBezTo>
                    <a:pt x="1953" y="457"/>
                    <a:pt x="1979" y="473"/>
                    <a:pt x="2002" y="492"/>
                  </a:cubicBezTo>
                  <a:cubicBezTo>
                    <a:pt x="2055" y="534"/>
                    <a:pt x="2095" y="567"/>
                    <a:pt x="2125" y="591"/>
                  </a:cubicBezTo>
                  <a:cubicBezTo>
                    <a:pt x="2169" y="625"/>
                    <a:pt x="2197" y="646"/>
                    <a:pt x="2196" y="646"/>
                  </a:cubicBezTo>
                  <a:cubicBezTo>
                    <a:pt x="2196" y="646"/>
                    <a:pt x="2174" y="630"/>
                    <a:pt x="2125" y="591"/>
                  </a:cubicBezTo>
                  <a:cubicBezTo>
                    <a:pt x="2076" y="553"/>
                    <a:pt x="2005" y="499"/>
                    <a:pt x="1927" y="444"/>
                  </a:cubicBezTo>
                  <a:cubicBezTo>
                    <a:pt x="1856" y="408"/>
                    <a:pt x="1776" y="393"/>
                    <a:pt x="1690" y="393"/>
                  </a:cubicBezTo>
                  <a:cubicBezTo>
                    <a:pt x="1074" y="393"/>
                    <a:pt x="159" y="1197"/>
                    <a:pt x="159" y="1197"/>
                  </a:cubicBezTo>
                  <a:cubicBezTo>
                    <a:pt x="159" y="1197"/>
                    <a:pt x="170" y="1155"/>
                    <a:pt x="195" y="1086"/>
                  </a:cubicBezTo>
                  <a:cubicBezTo>
                    <a:pt x="191" y="1085"/>
                    <a:pt x="186" y="1084"/>
                    <a:pt x="181" y="1083"/>
                  </a:cubicBezTo>
                  <a:cubicBezTo>
                    <a:pt x="135" y="1082"/>
                    <a:pt x="122" y="1031"/>
                    <a:pt x="163" y="1009"/>
                  </a:cubicBezTo>
                  <a:cubicBezTo>
                    <a:pt x="202" y="973"/>
                    <a:pt x="214" y="913"/>
                    <a:pt x="191" y="865"/>
                  </a:cubicBezTo>
                  <a:cubicBezTo>
                    <a:pt x="171" y="834"/>
                    <a:pt x="150" y="778"/>
                    <a:pt x="201" y="764"/>
                  </a:cubicBezTo>
                  <a:cubicBezTo>
                    <a:pt x="203" y="764"/>
                    <a:pt x="206" y="764"/>
                    <a:pt x="209" y="764"/>
                  </a:cubicBezTo>
                  <a:cubicBezTo>
                    <a:pt x="251" y="764"/>
                    <a:pt x="294" y="774"/>
                    <a:pt x="337" y="775"/>
                  </a:cubicBezTo>
                  <a:moveTo>
                    <a:pt x="1553" y="0"/>
                  </a:moveTo>
                  <a:cubicBezTo>
                    <a:pt x="1533" y="0"/>
                    <a:pt x="1484" y="66"/>
                    <a:pt x="1384" y="66"/>
                  </a:cubicBezTo>
                  <a:cubicBezTo>
                    <a:pt x="1384" y="66"/>
                    <a:pt x="1384" y="66"/>
                    <a:pt x="1384" y="66"/>
                  </a:cubicBezTo>
                  <a:cubicBezTo>
                    <a:pt x="1284" y="66"/>
                    <a:pt x="1192" y="0"/>
                    <a:pt x="1147" y="0"/>
                  </a:cubicBezTo>
                  <a:cubicBezTo>
                    <a:pt x="1130" y="0"/>
                    <a:pt x="1120" y="10"/>
                    <a:pt x="1120" y="39"/>
                  </a:cubicBezTo>
                  <a:cubicBezTo>
                    <a:pt x="1120" y="57"/>
                    <a:pt x="1057" y="63"/>
                    <a:pt x="1064" y="79"/>
                  </a:cubicBezTo>
                  <a:cubicBezTo>
                    <a:pt x="685" y="142"/>
                    <a:pt x="390" y="363"/>
                    <a:pt x="219" y="692"/>
                  </a:cubicBezTo>
                  <a:cubicBezTo>
                    <a:pt x="63" y="708"/>
                    <a:pt x="141" y="799"/>
                    <a:pt x="141" y="925"/>
                  </a:cubicBezTo>
                  <a:cubicBezTo>
                    <a:pt x="141" y="1012"/>
                    <a:pt x="0" y="1100"/>
                    <a:pt x="88" y="1144"/>
                  </a:cubicBezTo>
                  <a:cubicBezTo>
                    <a:pt x="85" y="1178"/>
                    <a:pt x="83" y="1212"/>
                    <a:pt x="83" y="1247"/>
                  </a:cubicBezTo>
                  <a:cubicBezTo>
                    <a:pt x="83" y="1910"/>
                    <a:pt x="622" y="2448"/>
                    <a:pt x="1285" y="2448"/>
                  </a:cubicBezTo>
                  <a:cubicBezTo>
                    <a:pt x="1347" y="2448"/>
                    <a:pt x="1408" y="2443"/>
                    <a:pt x="1468" y="2434"/>
                  </a:cubicBezTo>
                  <a:cubicBezTo>
                    <a:pt x="1468" y="2434"/>
                    <a:pt x="1468" y="2435"/>
                    <a:pt x="1468" y="2436"/>
                  </a:cubicBezTo>
                  <a:cubicBezTo>
                    <a:pt x="1468" y="2444"/>
                    <a:pt x="1471" y="2447"/>
                    <a:pt x="1476" y="2447"/>
                  </a:cubicBezTo>
                  <a:cubicBezTo>
                    <a:pt x="1491" y="2447"/>
                    <a:pt x="1526" y="2415"/>
                    <a:pt x="1555" y="2415"/>
                  </a:cubicBezTo>
                  <a:cubicBezTo>
                    <a:pt x="1584" y="2415"/>
                    <a:pt x="1599" y="2447"/>
                    <a:pt x="1604" y="2447"/>
                  </a:cubicBezTo>
                  <a:cubicBezTo>
                    <a:pt x="1606" y="2447"/>
                    <a:pt x="1606" y="2444"/>
                    <a:pt x="1606" y="2436"/>
                  </a:cubicBezTo>
                  <a:cubicBezTo>
                    <a:pt x="1606" y="2425"/>
                    <a:pt x="1604" y="2415"/>
                    <a:pt x="1599" y="2406"/>
                  </a:cubicBezTo>
                  <a:cubicBezTo>
                    <a:pt x="1698" y="2380"/>
                    <a:pt x="1771" y="2347"/>
                    <a:pt x="1858" y="2297"/>
                  </a:cubicBezTo>
                  <a:cubicBezTo>
                    <a:pt x="1901" y="2309"/>
                    <a:pt x="1924" y="2315"/>
                    <a:pt x="1941" y="2315"/>
                  </a:cubicBezTo>
                  <a:cubicBezTo>
                    <a:pt x="1957" y="2315"/>
                    <a:pt x="1967" y="2310"/>
                    <a:pt x="1982" y="2300"/>
                  </a:cubicBezTo>
                  <a:cubicBezTo>
                    <a:pt x="2040" y="2261"/>
                    <a:pt x="1985" y="2212"/>
                    <a:pt x="2028" y="2212"/>
                  </a:cubicBezTo>
                  <a:cubicBezTo>
                    <a:pt x="2040" y="2212"/>
                    <a:pt x="2060" y="2216"/>
                    <a:pt x="2093" y="2225"/>
                  </a:cubicBezTo>
                  <a:cubicBezTo>
                    <a:pt x="2097" y="2227"/>
                    <a:pt x="2100" y="2227"/>
                    <a:pt x="2102" y="2227"/>
                  </a:cubicBezTo>
                  <a:cubicBezTo>
                    <a:pt x="2121" y="2227"/>
                    <a:pt x="2078" y="2189"/>
                    <a:pt x="2054" y="2169"/>
                  </a:cubicBezTo>
                  <a:cubicBezTo>
                    <a:pt x="2089" y="2140"/>
                    <a:pt x="2123" y="2108"/>
                    <a:pt x="2154" y="2075"/>
                  </a:cubicBezTo>
                  <a:cubicBezTo>
                    <a:pt x="2157" y="2079"/>
                    <a:pt x="2159" y="2081"/>
                    <a:pt x="2160" y="2081"/>
                  </a:cubicBezTo>
                  <a:cubicBezTo>
                    <a:pt x="2170" y="2081"/>
                    <a:pt x="2172" y="2030"/>
                    <a:pt x="2198" y="2030"/>
                  </a:cubicBezTo>
                  <a:cubicBezTo>
                    <a:pt x="2246" y="2030"/>
                    <a:pt x="2231" y="2011"/>
                    <a:pt x="2231" y="1958"/>
                  </a:cubicBezTo>
                  <a:cubicBezTo>
                    <a:pt x="2231" y="1943"/>
                    <a:pt x="2241" y="1939"/>
                    <a:pt x="2252" y="1939"/>
                  </a:cubicBezTo>
                  <a:cubicBezTo>
                    <a:pt x="2257" y="1939"/>
                    <a:pt x="2262" y="1940"/>
                    <a:pt x="2266" y="1941"/>
                  </a:cubicBezTo>
                  <a:cubicBezTo>
                    <a:pt x="2270" y="1942"/>
                    <a:pt x="2273" y="1943"/>
                    <a:pt x="2274" y="1943"/>
                  </a:cubicBezTo>
                  <a:cubicBezTo>
                    <a:pt x="2275" y="1943"/>
                    <a:pt x="2273" y="1942"/>
                    <a:pt x="2267" y="1938"/>
                  </a:cubicBezTo>
                  <a:cubicBezTo>
                    <a:pt x="2382" y="1775"/>
                    <a:pt x="2458" y="1581"/>
                    <a:pt x="2480" y="1372"/>
                  </a:cubicBezTo>
                  <a:cubicBezTo>
                    <a:pt x="2519" y="1352"/>
                    <a:pt x="2513" y="1263"/>
                    <a:pt x="2477" y="1147"/>
                  </a:cubicBezTo>
                  <a:cubicBezTo>
                    <a:pt x="2437" y="1017"/>
                    <a:pt x="2512" y="883"/>
                    <a:pt x="2465" y="883"/>
                  </a:cubicBezTo>
                  <a:cubicBezTo>
                    <a:pt x="2455" y="883"/>
                    <a:pt x="2444" y="889"/>
                    <a:pt x="2435" y="900"/>
                  </a:cubicBezTo>
                  <a:cubicBezTo>
                    <a:pt x="2312" y="493"/>
                    <a:pt x="2016" y="195"/>
                    <a:pt x="1600" y="96"/>
                  </a:cubicBezTo>
                  <a:cubicBezTo>
                    <a:pt x="1612" y="75"/>
                    <a:pt x="1564" y="63"/>
                    <a:pt x="1564" y="39"/>
                  </a:cubicBezTo>
                  <a:cubicBezTo>
                    <a:pt x="1564" y="10"/>
                    <a:pt x="1561" y="0"/>
                    <a:pt x="15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3946526" y="593726"/>
              <a:ext cx="4335463" cy="2343150"/>
            </a:xfrm>
            <a:custGeom>
              <a:avLst/>
              <a:gdLst>
                <a:gd name="T0" fmla="*/ 2003 w 2075"/>
                <a:gd name="T1" fmla="*/ 516 h 1122"/>
                <a:gd name="T2" fmla="*/ 2074 w 2075"/>
                <a:gd name="T3" fmla="*/ 571 h 1122"/>
                <a:gd name="T4" fmla="*/ 2003 w 2075"/>
                <a:gd name="T5" fmla="*/ 516 h 1122"/>
                <a:gd name="T6" fmla="*/ 1805 w 2075"/>
                <a:gd name="T7" fmla="*/ 369 h 1122"/>
                <a:gd name="T8" fmla="*/ 2003 w 2075"/>
                <a:gd name="T9" fmla="*/ 516 h 1122"/>
                <a:gd name="T10" fmla="*/ 1880 w 2075"/>
                <a:gd name="T11" fmla="*/ 417 h 1122"/>
                <a:gd name="T12" fmla="*/ 1805 w 2075"/>
                <a:gd name="T13" fmla="*/ 369 h 1122"/>
                <a:gd name="T14" fmla="*/ 847 w 2075"/>
                <a:gd name="T15" fmla="*/ 250 h 1122"/>
                <a:gd name="T16" fmla="*/ 764 w 2075"/>
                <a:gd name="T17" fmla="*/ 214 h 1122"/>
                <a:gd name="T18" fmla="*/ 872 w 2075"/>
                <a:gd name="T19" fmla="*/ 140 h 1122"/>
                <a:gd name="T20" fmla="*/ 915 w 2075"/>
                <a:gd name="T21" fmla="*/ 136 h 1122"/>
                <a:gd name="T22" fmla="*/ 998 w 2075"/>
                <a:gd name="T23" fmla="*/ 172 h 1122"/>
                <a:gd name="T24" fmla="*/ 891 w 2075"/>
                <a:gd name="T25" fmla="*/ 246 h 1122"/>
                <a:gd name="T26" fmla="*/ 847 w 2075"/>
                <a:gd name="T27" fmla="*/ 250 h 1122"/>
                <a:gd name="T28" fmla="*/ 1101 w 2075"/>
                <a:gd name="T29" fmla="*/ 0 h 1122"/>
                <a:gd name="T30" fmla="*/ 1100 w 2075"/>
                <a:gd name="T31" fmla="*/ 0 h 1122"/>
                <a:gd name="T32" fmla="*/ 1033 w 2075"/>
                <a:gd name="T33" fmla="*/ 57 h 1122"/>
                <a:gd name="T34" fmla="*/ 738 w 2075"/>
                <a:gd name="T35" fmla="*/ 141 h 1122"/>
                <a:gd name="T36" fmla="*/ 215 w 2075"/>
                <a:gd name="T37" fmla="*/ 700 h 1122"/>
                <a:gd name="T38" fmla="*/ 87 w 2075"/>
                <a:gd name="T39" fmla="*/ 689 h 1122"/>
                <a:gd name="T40" fmla="*/ 79 w 2075"/>
                <a:gd name="T41" fmla="*/ 689 h 1122"/>
                <a:gd name="T42" fmla="*/ 69 w 2075"/>
                <a:gd name="T43" fmla="*/ 790 h 1122"/>
                <a:gd name="T44" fmla="*/ 41 w 2075"/>
                <a:gd name="T45" fmla="*/ 934 h 1122"/>
                <a:gd name="T46" fmla="*/ 59 w 2075"/>
                <a:gd name="T47" fmla="*/ 1008 h 1122"/>
                <a:gd name="T48" fmla="*/ 73 w 2075"/>
                <a:gd name="T49" fmla="*/ 1011 h 1122"/>
                <a:gd name="T50" fmla="*/ 37 w 2075"/>
                <a:gd name="T51" fmla="*/ 1122 h 1122"/>
                <a:gd name="T52" fmla="*/ 1568 w 2075"/>
                <a:gd name="T53" fmla="*/ 318 h 1122"/>
                <a:gd name="T54" fmla="*/ 1805 w 2075"/>
                <a:gd name="T55" fmla="*/ 369 h 1122"/>
                <a:gd name="T56" fmla="*/ 1410 w 2075"/>
                <a:gd name="T57" fmla="*/ 126 h 1122"/>
                <a:gd name="T58" fmla="*/ 1395 w 2075"/>
                <a:gd name="T59" fmla="*/ 23 h 1122"/>
                <a:gd name="T60" fmla="*/ 1278 w 2075"/>
                <a:gd name="T61" fmla="*/ 42 h 1122"/>
                <a:gd name="T62" fmla="*/ 1258 w 2075"/>
                <a:gd name="T63" fmla="*/ 44 h 1122"/>
                <a:gd name="T64" fmla="*/ 1117 w 2075"/>
                <a:gd name="T65" fmla="*/ 3 h 1122"/>
                <a:gd name="T66" fmla="*/ 1101 w 2075"/>
                <a:gd name="T67" fmla="*/ 0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75" h="1122">
                  <a:moveTo>
                    <a:pt x="2003" y="516"/>
                  </a:moveTo>
                  <a:cubicBezTo>
                    <a:pt x="2052" y="555"/>
                    <a:pt x="2074" y="571"/>
                    <a:pt x="2074" y="571"/>
                  </a:cubicBezTo>
                  <a:cubicBezTo>
                    <a:pt x="2075" y="571"/>
                    <a:pt x="2047" y="550"/>
                    <a:pt x="2003" y="516"/>
                  </a:cubicBezTo>
                  <a:moveTo>
                    <a:pt x="1805" y="369"/>
                  </a:moveTo>
                  <a:cubicBezTo>
                    <a:pt x="1883" y="424"/>
                    <a:pt x="1954" y="478"/>
                    <a:pt x="2003" y="516"/>
                  </a:cubicBezTo>
                  <a:cubicBezTo>
                    <a:pt x="1973" y="492"/>
                    <a:pt x="1933" y="459"/>
                    <a:pt x="1880" y="417"/>
                  </a:cubicBezTo>
                  <a:cubicBezTo>
                    <a:pt x="1857" y="398"/>
                    <a:pt x="1831" y="382"/>
                    <a:pt x="1805" y="369"/>
                  </a:cubicBezTo>
                  <a:moveTo>
                    <a:pt x="847" y="250"/>
                  </a:moveTo>
                  <a:cubicBezTo>
                    <a:pt x="802" y="250"/>
                    <a:pt x="768" y="236"/>
                    <a:pt x="764" y="214"/>
                  </a:cubicBezTo>
                  <a:cubicBezTo>
                    <a:pt x="759" y="185"/>
                    <a:pt x="807" y="151"/>
                    <a:pt x="872" y="140"/>
                  </a:cubicBezTo>
                  <a:cubicBezTo>
                    <a:pt x="887" y="137"/>
                    <a:pt x="901" y="136"/>
                    <a:pt x="915" y="136"/>
                  </a:cubicBezTo>
                  <a:cubicBezTo>
                    <a:pt x="960" y="136"/>
                    <a:pt x="994" y="149"/>
                    <a:pt x="998" y="172"/>
                  </a:cubicBezTo>
                  <a:cubicBezTo>
                    <a:pt x="1003" y="201"/>
                    <a:pt x="955" y="234"/>
                    <a:pt x="891" y="246"/>
                  </a:cubicBezTo>
                  <a:cubicBezTo>
                    <a:pt x="875" y="249"/>
                    <a:pt x="861" y="250"/>
                    <a:pt x="847" y="250"/>
                  </a:cubicBezTo>
                  <a:moveTo>
                    <a:pt x="1101" y="0"/>
                  </a:moveTo>
                  <a:cubicBezTo>
                    <a:pt x="1101" y="0"/>
                    <a:pt x="1100" y="0"/>
                    <a:pt x="1100" y="0"/>
                  </a:cubicBezTo>
                  <a:cubicBezTo>
                    <a:pt x="1070" y="1"/>
                    <a:pt x="1055" y="35"/>
                    <a:pt x="1033" y="57"/>
                  </a:cubicBezTo>
                  <a:cubicBezTo>
                    <a:pt x="934" y="61"/>
                    <a:pt x="834" y="86"/>
                    <a:pt x="738" y="141"/>
                  </a:cubicBezTo>
                  <a:cubicBezTo>
                    <a:pt x="494" y="280"/>
                    <a:pt x="326" y="502"/>
                    <a:pt x="215" y="700"/>
                  </a:cubicBezTo>
                  <a:cubicBezTo>
                    <a:pt x="172" y="699"/>
                    <a:pt x="129" y="689"/>
                    <a:pt x="87" y="689"/>
                  </a:cubicBezTo>
                  <a:cubicBezTo>
                    <a:pt x="84" y="689"/>
                    <a:pt x="81" y="689"/>
                    <a:pt x="79" y="689"/>
                  </a:cubicBezTo>
                  <a:cubicBezTo>
                    <a:pt x="28" y="703"/>
                    <a:pt x="49" y="759"/>
                    <a:pt x="69" y="790"/>
                  </a:cubicBezTo>
                  <a:cubicBezTo>
                    <a:pt x="92" y="838"/>
                    <a:pt x="80" y="898"/>
                    <a:pt x="41" y="934"/>
                  </a:cubicBezTo>
                  <a:cubicBezTo>
                    <a:pt x="0" y="956"/>
                    <a:pt x="13" y="1007"/>
                    <a:pt x="59" y="1008"/>
                  </a:cubicBezTo>
                  <a:cubicBezTo>
                    <a:pt x="64" y="1009"/>
                    <a:pt x="69" y="1010"/>
                    <a:pt x="73" y="1011"/>
                  </a:cubicBezTo>
                  <a:cubicBezTo>
                    <a:pt x="48" y="1080"/>
                    <a:pt x="37" y="1122"/>
                    <a:pt x="37" y="1122"/>
                  </a:cubicBezTo>
                  <a:cubicBezTo>
                    <a:pt x="37" y="1122"/>
                    <a:pt x="952" y="318"/>
                    <a:pt x="1568" y="318"/>
                  </a:cubicBezTo>
                  <a:cubicBezTo>
                    <a:pt x="1654" y="318"/>
                    <a:pt x="1734" y="333"/>
                    <a:pt x="1805" y="369"/>
                  </a:cubicBezTo>
                  <a:cubicBezTo>
                    <a:pt x="1667" y="270"/>
                    <a:pt x="1507" y="164"/>
                    <a:pt x="1410" y="126"/>
                  </a:cubicBezTo>
                  <a:cubicBezTo>
                    <a:pt x="1414" y="94"/>
                    <a:pt x="1431" y="42"/>
                    <a:pt x="1395" y="23"/>
                  </a:cubicBezTo>
                  <a:cubicBezTo>
                    <a:pt x="1358" y="41"/>
                    <a:pt x="1317" y="40"/>
                    <a:pt x="1278" y="42"/>
                  </a:cubicBezTo>
                  <a:cubicBezTo>
                    <a:pt x="1271" y="44"/>
                    <a:pt x="1265" y="44"/>
                    <a:pt x="1258" y="44"/>
                  </a:cubicBezTo>
                  <a:cubicBezTo>
                    <a:pt x="1209" y="44"/>
                    <a:pt x="1165" y="15"/>
                    <a:pt x="1117" y="3"/>
                  </a:cubicBezTo>
                  <a:cubicBezTo>
                    <a:pt x="1112" y="1"/>
                    <a:pt x="1106" y="0"/>
                    <a:pt x="110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4946651" y="3587751"/>
              <a:ext cx="3665538" cy="1865313"/>
            </a:xfrm>
            <a:custGeom>
              <a:avLst/>
              <a:gdLst>
                <a:gd name="T0" fmla="*/ 1754 w 1754"/>
                <a:gd name="T1" fmla="*/ 0 h 893"/>
                <a:gd name="T2" fmla="*/ 255 w 1754"/>
                <a:gd name="T3" fmla="*/ 663 h 893"/>
                <a:gd name="T4" fmla="*/ 0 w 1754"/>
                <a:gd name="T5" fmla="*/ 637 h 893"/>
                <a:gd name="T6" fmla="*/ 764 w 1754"/>
                <a:gd name="T7" fmla="*/ 870 h 893"/>
                <a:gd name="T8" fmla="*/ 863 w 1754"/>
                <a:gd name="T9" fmla="*/ 865 h 893"/>
                <a:gd name="T10" fmla="*/ 898 w 1754"/>
                <a:gd name="T11" fmla="*/ 893 h 893"/>
                <a:gd name="T12" fmla="*/ 906 w 1754"/>
                <a:gd name="T13" fmla="*/ 893 h 893"/>
                <a:gd name="T14" fmla="*/ 970 w 1754"/>
                <a:gd name="T15" fmla="*/ 859 h 893"/>
                <a:gd name="T16" fmla="*/ 978 w 1754"/>
                <a:gd name="T17" fmla="*/ 846 h 893"/>
                <a:gd name="T18" fmla="*/ 1291 w 1754"/>
                <a:gd name="T19" fmla="*/ 706 h 893"/>
                <a:gd name="T20" fmla="*/ 1345 w 1754"/>
                <a:gd name="T21" fmla="*/ 739 h 893"/>
                <a:gd name="T22" fmla="*/ 1351 w 1754"/>
                <a:gd name="T23" fmla="*/ 738 h 893"/>
                <a:gd name="T24" fmla="*/ 1422 w 1754"/>
                <a:gd name="T25" fmla="*/ 651 h 893"/>
                <a:gd name="T26" fmla="*/ 1411 w 1754"/>
                <a:gd name="T27" fmla="*/ 602 h 893"/>
                <a:gd name="T28" fmla="*/ 1507 w 1754"/>
                <a:gd name="T29" fmla="*/ 492 h 893"/>
                <a:gd name="T30" fmla="*/ 1574 w 1754"/>
                <a:gd name="T31" fmla="*/ 434 h 893"/>
                <a:gd name="T32" fmla="*/ 1595 w 1754"/>
                <a:gd name="T33" fmla="*/ 379 h 893"/>
                <a:gd name="T34" fmla="*/ 1588 w 1754"/>
                <a:gd name="T35" fmla="*/ 371 h 893"/>
                <a:gd name="T36" fmla="*/ 1754 w 1754"/>
                <a:gd name="T37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4" h="893">
                  <a:moveTo>
                    <a:pt x="1754" y="0"/>
                  </a:moveTo>
                  <a:cubicBezTo>
                    <a:pt x="1183" y="309"/>
                    <a:pt x="788" y="663"/>
                    <a:pt x="255" y="663"/>
                  </a:cubicBezTo>
                  <a:cubicBezTo>
                    <a:pt x="174" y="663"/>
                    <a:pt x="89" y="655"/>
                    <a:pt x="0" y="637"/>
                  </a:cubicBezTo>
                  <a:cubicBezTo>
                    <a:pt x="0" y="637"/>
                    <a:pt x="356" y="870"/>
                    <a:pt x="764" y="870"/>
                  </a:cubicBezTo>
                  <a:cubicBezTo>
                    <a:pt x="796" y="870"/>
                    <a:pt x="830" y="868"/>
                    <a:pt x="863" y="865"/>
                  </a:cubicBezTo>
                  <a:cubicBezTo>
                    <a:pt x="874" y="875"/>
                    <a:pt x="884" y="887"/>
                    <a:pt x="898" y="893"/>
                  </a:cubicBezTo>
                  <a:cubicBezTo>
                    <a:pt x="901" y="893"/>
                    <a:pt x="903" y="893"/>
                    <a:pt x="906" y="893"/>
                  </a:cubicBezTo>
                  <a:cubicBezTo>
                    <a:pt x="930" y="893"/>
                    <a:pt x="953" y="875"/>
                    <a:pt x="970" y="859"/>
                  </a:cubicBezTo>
                  <a:cubicBezTo>
                    <a:pt x="974" y="855"/>
                    <a:pt x="977" y="851"/>
                    <a:pt x="978" y="846"/>
                  </a:cubicBezTo>
                  <a:cubicBezTo>
                    <a:pt x="1084" y="822"/>
                    <a:pt x="1190" y="778"/>
                    <a:pt x="1291" y="706"/>
                  </a:cubicBezTo>
                  <a:cubicBezTo>
                    <a:pt x="1308" y="721"/>
                    <a:pt x="1326" y="739"/>
                    <a:pt x="1345" y="739"/>
                  </a:cubicBezTo>
                  <a:cubicBezTo>
                    <a:pt x="1347" y="739"/>
                    <a:pt x="1349" y="738"/>
                    <a:pt x="1351" y="738"/>
                  </a:cubicBezTo>
                  <a:cubicBezTo>
                    <a:pt x="1374" y="708"/>
                    <a:pt x="1402" y="680"/>
                    <a:pt x="1422" y="651"/>
                  </a:cubicBezTo>
                  <a:cubicBezTo>
                    <a:pt x="1421" y="639"/>
                    <a:pt x="1417" y="619"/>
                    <a:pt x="1411" y="602"/>
                  </a:cubicBezTo>
                  <a:cubicBezTo>
                    <a:pt x="1444" y="569"/>
                    <a:pt x="1476" y="532"/>
                    <a:pt x="1507" y="492"/>
                  </a:cubicBezTo>
                  <a:cubicBezTo>
                    <a:pt x="1531" y="476"/>
                    <a:pt x="1554" y="456"/>
                    <a:pt x="1574" y="434"/>
                  </a:cubicBezTo>
                  <a:cubicBezTo>
                    <a:pt x="1587" y="419"/>
                    <a:pt x="1606" y="400"/>
                    <a:pt x="1595" y="379"/>
                  </a:cubicBezTo>
                  <a:cubicBezTo>
                    <a:pt x="1593" y="376"/>
                    <a:pt x="1591" y="374"/>
                    <a:pt x="1588" y="371"/>
                  </a:cubicBezTo>
                  <a:cubicBezTo>
                    <a:pt x="1649" y="267"/>
                    <a:pt x="1705" y="145"/>
                    <a:pt x="17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056188" y="2335213"/>
              <a:ext cx="1533525" cy="1533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5114926" y="2373313"/>
              <a:ext cx="1301750" cy="744538"/>
            </a:xfrm>
            <a:custGeom>
              <a:avLst/>
              <a:gdLst>
                <a:gd name="T0" fmla="*/ 292 w 623"/>
                <a:gd name="T1" fmla="*/ 19 h 356"/>
                <a:gd name="T2" fmla="*/ 0 w 623"/>
                <a:gd name="T3" fmla="*/ 356 h 356"/>
                <a:gd name="T4" fmla="*/ 318 w 623"/>
                <a:gd name="T5" fmla="*/ 94 h 356"/>
                <a:gd name="T6" fmla="*/ 623 w 623"/>
                <a:gd name="T7" fmla="*/ 166 h 356"/>
                <a:gd name="T8" fmla="*/ 292 w 623"/>
                <a:gd name="T9" fmla="*/ 19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3" h="356">
                  <a:moveTo>
                    <a:pt x="292" y="19"/>
                  </a:moveTo>
                  <a:cubicBezTo>
                    <a:pt x="122" y="44"/>
                    <a:pt x="0" y="190"/>
                    <a:pt x="0" y="356"/>
                  </a:cubicBezTo>
                  <a:cubicBezTo>
                    <a:pt x="39" y="213"/>
                    <a:pt x="162" y="117"/>
                    <a:pt x="318" y="94"/>
                  </a:cubicBezTo>
                  <a:cubicBezTo>
                    <a:pt x="434" y="77"/>
                    <a:pt x="542" y="95"/>
                    <a:pt x="623" y="166"/>
                  </a:cubicBezTo>
                  <a:cubicBezTo>
                    <a:pt x="552" y="61"/>
                    <a:pt x="425" y="0"/>
                    <a:pt x="29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5051426" y="2249488"/>
              <a:ext cx="1301750" cy="696913"/>
            </a:xfrm>
            <a:custGeom>
              <a:avLst/>
              <a:gdLst>
                <a:gd name="T0" fmla="*/ 302 w 623"/>
                <a:gd name="T1" fmla="*/ 19 h 333"/>
                <a:gd name="T2" fmla="*/ 0 w 623"/>
                <a:gd name="T3" fmla="*/ 333 h 333"/>
                <a:gd name="T4" fmla="*/ 316 w 623"/>
                <a:gd name="T5" fmla="*/ 52 h 333"/>
                <a:gd name="T6" fmla="*/ 623 w 623"/>
                <a:gd name="T7" fmla="*/ 143 h 333"/>
                <a:gd name="T8" fmla="*/ 302 w 623"/>
                <a:gd name="T9" fmla="*/ 1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3" h="333">
                  <a:moveTo>
                    <a:pt x="302" y="19"/>
                  </a:moveTo>
                  <a:cubicBezTo>
                    <a:pt x="133" y="44"/>
                    <a:pt x="0" y="166"/>
                    <a:pt x="0" y="333"/>
                  </a:cubicBezTo>
                  <a:cubicBezTo>
                    <a:pt x="39" y="189"/>
                    <a:pt x="159" y="75"/>
                    <a:pt x="316" y="52"/>
                  </a:cubicBezTo>
                  <a:cubicBezTo>
                    <a:pt x="431" y="35"/>
                    <a:pt x="542" y="72"/>
                    <a:pt x="623" y="143"/>
                  </a:cubicBezTo>
                  <a:cubicBezTo>
                    <a:pt x="552" y="38"/>
                    <a:pt x="436" y="0"/>
                    <a:pt x="30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5411788" y="3086101"/>
              <a:ext cx="1362075" cy="973138"/>
            </a:xfrm>
            <a:custGeom>
              <a:avLst/>
              <a:gdLst>
                <a:gd name="T0" fmla="*/ 565 w 652"/>
                <a:gd name="T1" fmla="*/ 0 h 466"/>
                <a:gd name="T2" fmla="*/ 545 w 652"/>
                <a:gd name="T3" fmla="*/ 108 h 466"/>
                <a:gd name="T4" fmla="*/ 574 w 652"/>
                <a:gd name="T5" fmla="*/ 95 h 466"/>
                <a:gd name="T6" fmla="*/ 565 w 652"/>
                <a:gd name="T7" fmla="*/ 0 h 466"/>
                <a:gd name="T8" fmla="*/ 640 w 652"/>
                <a:gd name="T9" fmla="*/ 129 h 466"/>
                <a:gd name="T10" fmla="*/ 561 w 652"/>
                <a:gd name="T11" fmla="*/ 240 h 466"/>
                <a:gd name="T12" fmla="*/ 489 w 652"/>
                <a:gd name="T13" fmla="*/ 216 h 466"/>
                <a:gd name="T14" fmla="*/ 469 w 652"/>
                <a:gd name="T15" fmla="*/ 240 h 466"/>
                <a:gd name="T16" fmla="*/ 457 w 652"/>
                <a:gd name="T17" fmla="*/ 234 h 466"/>
                <a:gd name="T18" fmla="*/ 467 w 652"/>
                <a:gd name="T19" fmla="*/ 242 h 466"/>
                <a:gd name="T20" fmla="*/ 320 w 652"/>
                <a:gd name="T21" fmla="*/ 344 h 466"/>
                <a:gd name="T22" fmla="*/ 0 w 652"/>
                <a:gd name="T23" fmla="*/ 324 h 466"/>
                <a:gd name="T24" fmla="*/ 367 w 652"/>
                <a:gd name="T25" fmla="*/ 417 h 466"/>
                <a:gd name="T26" fmla="*/ 518 w 652"/>
                <a:gd name="T27" fmla="*/ 287 h 466"/>
                <a:gd name="T28" fmla="*/ 576 w 652"/>
                <a:gd name="T29" fmla="*/ 264 h 466"/>
                <a:gd name="T30" fmla="*/ 640 w 652"/>
                <a:gd name="T31" fmla="*/ 129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2" h="466">
                  <a:moveTo>
                    <a:pt x="565" y="0"/>
                  </a:moveTo>
                  <a:cubicBezTo>
                    <a:pt x="564" y="37"/>
                    <a:pt x="557" y="73"/>
                    <a:pt x="545" y="108"/>
                  </a:cubicBezTo>
                  <a:cubicBezTo>
                    <a:pt x="554" y="103"/>
                    <a:pt x="564" y="98"/>
                    <a:pt x="574" y="95"/>
                  </a:cubicBezTo>
                  <a:cubicBezTo>
                    <a:pt x="575" y="63"/>
                    <a:pt x="572" y="31"/>
                    <a:pt x="565" y="0"/>
                  </a:cubicBezTo>
                  <a:close/>
                  <a:moveTo>
                    <a:pt x="640" y="129"/>
                  </a:moveTo>
                  <a:cubicBezTo>
                    <a:pt x="638" y="177"/>
                    <a:pt x="608" y="222"/>
                    <a:pt x="561" y="240"/>
                  </a:cubicBezTo>
                  <a:cubicBezTo>
                    <a:pt x="524" y="252"/>
                    <a:pt x="492" y="259"/>
                    <a:pt x="489" y="216"/>
                  </a:cubicBezTo>
                  <a:cubicBezTo>
                    <a:pt x="482" y="224"/>
                    <a:pt x="476" y="232"/>
                    <a:pt x="469" y="240"/>
                  </a:cubicBezTo>
                  <a:cubicBezTo>
                    <a:pt x="465" y="238"/>
                    <a:pt x="461" y="236"/>
                    <a:pt x="457" y="234"/>
                  </a:cubicBezTo>
                  <a:cubicBezTo>
                    <a:pt x="460" y="237"/>
                    <a:pt x="464" y="240"/>
                    <a:pt x="467" y="242"/>
                  </a:cubicBezTo>
                  <a:cubicBezTo>
                    <a:pt x="428" y="286"/>
                    <a:pt x="378" y="321"/>
                    <a:pt x="320" y="344"/>
                  </a:cubicBezTo>
                  <a:cubicBezTo>
                    <a:pt x="211" y="386"/>
                    <a:pt x="95" y="375"/>
                    <a:pt x="0" y="324"/>
                  </a:cubicBezTo>
                  <a:cubicBezTo>
                    <a:pt x="93" y="411"/>
                    <a:pt x="241" y="466"/>
                    <a:pt x="367" y="417"/>
                  </a:cubicBezTo>
                  <a:cubicBezTo>
                    <a:pt x="432" y="392"/>
                    <a:pt x="483" y="345"/>
                    <a:pt x="518" y="287"/>
                  </a:cubicBezTo>
                  <a:cubicBezTo>
                    <a:pt x="523" y="267"/>
                    <a:pt x="532" y="276"/>
                    <a:pt x="576" y="264"/>
                  </a:cubicBezTo>
                  <a:cubicBezTo>
                    <a:pt x="627" y="244"/>
                    <a:pt x="652" y="182"/>
                    <a:pt x="64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5616576" y="4618038"/>
              <a:ext cx="657225" cy="6572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5640388" y="4632326"/>
              <a:ext cx="560388" cy="319088"/>
            </a:xfrm>
            <a:custGeom>
              <a:avLst/>
              <a:gdLst>
                <a:gd name="T0" fmla="*/ 125 w 268"/>
                <a:gd name="T1" fmla="*/ 8 h 153"/>
                <a:gd name="T2" fmla="*/ 0 w 268"/>
                <a:gd name="T3" fmla="*/ 153 h 153"/>
                <a:gd name="T4" fmla="*/ 137 w 268"/>
                <a:gd name="T5" fmla="*/ 40 h 153"/>
                <a:gd name="T6" fmla="*/ 268 w 268"/>
                <a:gd name="T7" fmla="*/ 71 h 153"/>
                <a:gd name="T8" fmla="*/ 125 w 268"/>
                <a:gd name="T9" fmla="*/ 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153">
                  <a:moveTo>
                    <a:pt x="125" y="8"/>
                  </a:moveTo>
                  <a:cubicBezTo>
                    <a:pt x="53" y="19"/>
                    <a:pt x="0" y="82"/>
                    <a:pt x="0" y="153"/>
                  </a:cubicBezTo>
                  <a:cubicBezTo>
                    <a:pt x="17" y="91"/>
                    <a:pt x="70" y="50"/>
                    <a:pt x="137" y="40"/>
                  </a:cubicBezTo>
                  <a:cubicBezTo>
                    <a:pt x="186" y="33"/>
                    <a:pt x="233" y="41"/>
                    <a:pt x="268" y="71"/>
                  </a:cubicBezTo>
                  <a:cubicBezTo>
                    <a:pt x="237" y="26"/>
                    <a:pt x="183" y="0"/>
                    <a:pt x="1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613401" y="4579938"/>
              <a:ext cx="560388" cy="298450"/>
            </a:xfrm>
            <a:custGeom>
              <a:avLst/>
              <a:gdLst>
                <a:gd name="T0" fmla="*/ 130 w 268"/>
                <a:gd name="T1" fmla="*/ 8 h 143"/>
                <a:gd name="T2" fmla="*/ 0 w 268"/>
                <a:gd name="T3" fmla="*/ 143 h 143"/>
                <a:gd name="T4" fmla="*/ 136 w 268"/>
                <a:gd name="T5" fmla="*/ 22 h 143"/>
                <a:gd name="T6" fmla="*/ 268 w 268"/>
                <a:gd name="T7" fmla="*/ 61 h 143"/>
                <a:gd name="T8" fmla="*/ 130 w 268"/>
                <a:gd name="T9" fmla="*/ 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143">
                  <a:moveTo>
                    <a:pt x="130" y="8"/>
                  </a:moveTo>
                  <a:cubicBezTo>
                    <a:pt x="57" y="19"/>
                    <a:pt x="0" y="71"/>
                    <a:pt x="0" y="143"/>
                  </a:cubicBezTo>
                  <a:cubicBezTo>
                    <a:pt x="17" y="81"/>
                    <a:pt x="69" y="32"/>
                    <a:pt x="136" y="22"/>
                  </a:cubicBezTo>
                  <a:cubicBezTo>
                    <a:pt x="185" y="15"/>
                    <a:pt x="233" y="31"/>
                    <a:pt x="268" y="61"/>
                  </a:cubicBezTo>
                  <a:cubicBezTo>
                    <a:pt x="238" y="16"/>
                    <a:pt x="187" y="0"/>
                    <a:pt x="13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5770563" y="4941888"/>
              <a:ext cx="541338" cy="417513"/>
            </a:xfrm>
            <a:custGeom>
              <a:avLst/>
              <a:gdLst>
                <a:gd name="T0" fmla="*/ 158 w 259"/>
                <a:gd name="T1" fmla="*/ 179 h 200"/>
                <a:gd name="T2" fmla="*/ 243 w 259"/>
                <a:gd name="T3" fmla="*/ 0 h 200"/>
                <a:gd name="T4" fmla="*/ 138 w 259"/>
                <a:gd name="T5" fmla="*/ 148 h 200"/>
                <a:gd name="T6" fmla="*/ 0 w 259"/>
                <a:gd name="T7" fmla="*/ 139 h 200"/>
                <a:gd name="T8" fmla="*/ 158 w 259"/>
                <a:gd name="T9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200">
                  <a:moveTo>
                    <a:pt x="158" y="179"/>
                  </a:moveTo>
                  <a:cubicBezTo>
                    <a:pt x="226" y="152"/>
                    <a:pt x="259" y="70"/>
                    <a:pt x="243" y="0"/>
                  </a:cubicBezTo>
                  <a:cubicBezTo>
                    <a:pt x="241" y="64"/>
                    <a:pt x="201" y="123"/>
                    <a:pt x="138" y="148"/>
                  </a:cubicBezTo>
                  <a:cubicBezTo>
                    <a:pt x="91" y="166"/>
                    <a:pt x="41" y="161"/>
                    <a:pt x="0" y="139"/>
                  </a:cubicBezTo>
                  <a:cubicBezTo>
                    <a:pt x="40" y="176"/>
                    <a:pt x="104" y="200"/>
                    <a:pt x="158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5705476" y="4916488"/>
              <a:ext cx="554038" cy="355600"/>
            </a:xfrm>
            <a:custGeom>
              <a:avLst/>
              <a:gdLst>
                <a:gd name="T0" fmla="*/ 147 w 265"/>
                <a:gd name="T1" fmla="*/ 156 h 170"/>
                <a:gd name="T2" fmla="*/ 258 w 265"/>
                <a:gd name="T3" fmla="*/ 0 h 170"/>
                <a:gd name="T4" fmla="*/ 139 w 265"/>
                <a:gd name="T5" fmla="*/ 126 h 170"/>
                <a:gd name="T6" fmla="*/ 0 w 265"/>
                <a:gd name="T7" fmla="*/ 107 h 170"/>
                <a:gd name="T8" fmla="*/ 147 w 265"/>
                <a:gd name="T9" fmla="*/ 15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70">
                  <a:moveTo>
                    <a:pt x="147" y="156"/>
                  </a:moveTo>
                  <a:cubicBezTo>
                    <a:pt x="219" y="138"/>
                    <a:pt x="265" y="71"/>
                    <a:pt x="258" y="0"/>
                  </a:cubicBezTo>
                  <a:cubicBezTo>
                    <a:pt x="247" y="63"/>
                    <a:pt x="205" y="110"/>
                    <a:pt x="139" y="126"/>
                  </a:cubicBezTo>
                  <a:cubicBezTo>
                    <a:pt x="91" y="138"/>
                    <a:pt x="37" y="134"/>
                    <a:pt x="0" y="107"/>
                  </a:cubicBezTo>
                  <a:cubicBezTo>
                    <a:pt x="34" y="149"/>
                    <a:pt x="91" y="170"/>
                    <a:pt x="147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573588" y="3548063"/>
              <a:ext cx="315913" cy="3127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586288" y="3554413"/>
              <a:ext cx="266700" cy="152400"/>
            </a:xfrm>
            <a:custGeom>
              <a:avLst/>
              <a:gdLst>
                <a:gd name="T0" fmla="*/ 60 w 128"/>
                <a:gd name="T1" fmla="*/ 4 h 73"/>
                <a:gd name="T2" fmla="*/ 0 w 128"/>
                <a:gd name="T3" fmla="*/ 73 h 73"/>
                <a:gd name="T4" fmla="*/ 65 w 128"/>
                <a:gd name="T5" fmla="*/ 20 h 73"/>
                <a:gd name="T6" fmla="*/ 128 w 128"/>
                <a:gd name="T7" fmla="*/ 34 h 73"/>
                <a:gd name="T8" fmla="*/ 60 w 128"/>
                <a:gd name="T9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3">
                  <a:moveTo>
                    <a:pt x="60" y="4"/>
                  </a:moveTo>
                  <a:cubicBezTo>
                    <a:pt x="25" y="9"/>
                    <a:pt x="0" y="39"/>
                    <a:pt x="0" y="73"/>
                  </a:cubicBezTo>
                  <a:cubicBezTo>
                    <a:pt x="8" y="44"/>
                    <a:pt x="33" y="24"/>
                    <a:pt x="65" y="20"/>
                  </a:cubicBezTo>
                  <a:cubicBezTo>
                    <a:pt x="89" y="16"/>
                    <a:pt x="111" y="20"/>
                    <a:pt x="128" y="34"/>
                  </a:cubicBezTo>
                  <a:cubicBezTo>
                    <a:pt x="113" y="13"/>
                    <a:pt x="87" y="0"/>
                    <a:pt x="6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573588" y="3529013"/>
              <a:ext cx="266700" cy="141288"/>
            </a:xfrm>
            <a:custGeom>
              <a:avLst/>
              <a:gdLst>
                <a:gd name="T0" fmla="*/ 62 w 128"/>
                <a:gd name="T1" fmla="*/ 4 h 68"/>
                <a:gd name="T2" fmla="*/ 0 w 128"/>
                <a:gd name="T3" fmla="*/ 68 h 68"/>
                <a:gd name="T4" fmla="*/ 64 w 128"/>
                <a:gd name="T5" fmla="*/ 11 h 68"/>
                <a:gd name="T6" fmla="*/ 128 w 128"/>
                <a:gd name="T7" fmla="*/ 29 h 68"/>
                <a:gd name="T8" fmla="*/ 62 w 128"/>
                <a:gd name="T9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8">
                  <a:moveTo>
                    <a:pt x="62" y="4"/>
                  </a:moveTo>
                  <a:cubicBezTo>
                    <a:pt x="27" y="9"/>
                    <a:pt x="0" y="34"/>
                    <a:pt x="0" y="68"/>
                  </a:cubicBezTo>
                  <a:cubicBezTo>
                    <a:pt x="8" y="39"/>
                    <a:pt x="32" y="16"/>
                    <a:pt x="64" y="11"/>
                  </a:cubicBezTo>
                  <a:cubicBezTo>
                    <a:pt x="88" y="7"/>
                    <a:pt x="111" y="15"/>
                    <a:pt x="128" y="29"/>
                  </a:cubicBezTo>
                  <a:cubicBezTo>
                    <a:pt x="113" y="8"/>
                    <a:pt x="89" y="0"/>
                    <a:pt x="6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648201" y="3702051"/>
              <a:ext cx="257175" cy="198438"/>
            </a:xfrm>
            <a:custGeom>
              <a:avLst/>
              <a:gdLst>
                <a:gd name="T0" fmla="*/ 75 w 123"/>
                <a:gd name="T1" fmla="*/ 85 h 95"/>
                <a:gd name="T2" fmla="*/ 116 w 123"/>
                <a:gd name="T3" fmla="*/ 0 h 95"/>
                <a:gd name="T4" fmla="*/ 65 w 123"/>
                <a:gd name="T5" fmla="*/ 70 h 95"/>
                <a:gd name="T6" fmla="*/ 0 w 123"/>
                <a:gd name="T7" fmla="*/ 66 h 95"/>
                <a:gd name="T8" fmla="*/ 75 w 123"/>
                <a:gd name="T9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95">
                  <a:moveTo>
                    <a:pt x="75" y="85"/>
                  </a:moveTo>
                  <a:cubicBezTo>
                    <a:pt x="108" y="73"/>
                    <a:pt x="123" y="33"/>
                    <a:pt x="116" y="0"/>
                  </a:cubicBezTo>
                  <a:cubicBezTo>
                    <a:pt x="114" y="30"/>
                    <a:pt x="95" y="59"/>
                    <a:pt x="65" y="70"/>
                  </a:cubicBezTo>
                  <a:cubicBezTo>
                    <a:pt x="43" y="79"/>
                    <a:pt x="19" y="77"/>
                    <a:pt x="0" y="66"/>
                  </a:cubicBezTo>
                  <a:cubicBezTo>
                    <a:pt x="19" y="84"/>
                    <a:pt x="49" y="95"/>
                    <a:pt x="7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614863" y="3689351"/>
              <a:ext cx="265113" cy="169863"/>
            </a:xfrm>
            <a:custGeom>
              <a:avLst/>
              <a:gdLst>
                <a:gd name="T0" fmla="*/ 71 w 127"/>
                <a:gd name="T1" fmla="*/ 75 h 81"/>
                <a:gd name="T2" fmla="*/ 124 w 127"/>
                <a:gd name="T3" fmla="*/ 0 h 81"/>
                <a:gd name="T4" fmla="*/ 67 w 127"/>
                <a:gd name="T5" fmla="*/ 60 h 81"/>
                <a:gd name="T6" fmla="*/ 0 w 127"/>
                <a:gd name="T7" fmla="*/ 51 h 81"/>
                <a:gd name="T8" fmla="*/ 71 w 127"/>
                <a:gd name="T9" fmla="*/ 7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1">
                  <a:moveTo>
                    <a:pt x="71" y="75"/>
                  </a:moveTo>
                  <a:cubicBezTo>
                    <a:pt x="105" y="66"/>
                    <a:pt x="127" y="34"/>
                    <a:pt x="124" y="0"/>
                  </a:cubicBezTo>
                  <a:cubicBezTo>
                    <a:pt x="119" y="30"/>
                    <a:pt x="99" y="53"/>
                    <a:pt x="67" y="60"/>
                  </a:cubicBezTo>
                  <a:cubicBezTo>
                    <a:pt x="44" y="66"/>
                    <a:pt x="18" y="64"/>
                    <a:pt x="0" y="51"/>
                  </a:cubicBezTo>
                  <a:cubicBezTo>
                    <a:pt x="17" y="71"/>
                    <a:pt x="44" y="81"/>
                    <a:pt x="71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4964113" y="1500188"/>
              <a:ext cx="593725" cy="593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4986338" y="1512888"/>
              <a:ext cx="504825" cy="287338"/>
            </a:xfrm>
            <a:custGeom>
              <a:avLst/>
              <a:gdLst>
                <a:gd name="T0" fmla="*/ 113 w 241"/>
                <a:gd name="T1" fmla="*/ 8 h 138"/>
                <a:gd name="T2" fmla="*/ 0 w 241"/>
                <a:gd name="T3" fmla="*/ 138 h 138"/>
                <a:gd name="T4" fmla="*/ 123 w 241"/>
                <a:gd name="T5" fmla="*/ 37 h 138"/>
                <a:gd name="T6" fmla="*/ 241 w 241"/>
                <a:gd name="T7" fmla="*/ 65 h 138"/>
                <a:gd name="T8" fmla="*/ 113 w 241"/>
                <a:gd name="T9" fmla="*/ 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38">
                  <a:moveTo>
                    <a:pt x="113" y="8"/>
                  </a:moveTo>
                  <a:cubicBezTo>
                    <a:pt x="47" y="17"/>
                    <a:pt x="0" y="74"/>
                    <a:pt x="0" y="138"/>
                  </a:cubicBezTo>
                  <a:cubicBezTo>
                    <a:pt x="15" y="83"/>
                    <a:pt x="62" y="45"/>
                    <a:pt x="123" y="37"/>
                  </a:cubicBezTo>
                  <a:cubicBezTo>
                    <a:pt x="167" y="30"/>
                    <a:pt x="209" y="37"/>
                    <a:pt x="241" y="65"/>
                  </a:cubicBezTo>
                  <a:cubicBezTo>
                    <a:pt x="214" y="24"/>
                    <a:pt x="164" y="0"/>
                    <a:pt x="11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962526" y="1465263"/>
              <a:ext cx="503238" cy="268288"/>
            </a:xfrm>
            <a:custGeom>
              <a:avLst/>
              <a:gdLst>
                <a:gd name="T0" fmla="*/ 117 w 241"/>
                <a:gd name="T1" fmla="*/ 8 h 129"/>
                <a:gd name="T2" fmla="*/ 0 w 241"/>
                <a:gd name="T3" fmla="*/ 129 h 129"/>
                <a:gd name="T4" fmla="*/ 122 w 241"/>
                <a:gd name="T5" fmla="*/ 21 h 129"/>
                <a:gd name="T6" fmla="*/ 241 w 241"/>
                <a:gd name="T7" fmla="*/ 56 h 129"/>
                <a:gd name="T8" fmla="*/ 117 w 241"/>
                <a:gd name="T9" fmla="*/ 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29">
                  <a:moveTo>
                    <a:pt x="117" y="8"/>
                  </a:moveTo>
                  <a:cubicBezTo>
                    <a:pt x="51" y="18"/>
                    <a:pt x="0" y="65"/>
                    <a:pt x="0" y="129"/>
                  </a:cubicBezTo>
                  <a:cubicBezTo>
                    <a:pt x="15" y="74"/>
                    <a:pt x="62" y="29"/>
                    <a:pt x="122" y="21"/>
                  </a:cubicBezTo>
                  <a:cubicBezTo>
                    <a:pt x="167" y="14"/>
                    <a:pt x="210" y="28"/>
                    <a:pt x="241" y="56"/>
                  </a:cubicBezTo>
                  <a:cubicBezTo>
                    <a:pt x="214" y="15"/>
                    <a:pt x="169" y="0"/>
                    <a:pt x="1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5103813" y="1792288"/>
              <a:ext cx="487363" cy="376238"/>
            </a:xfrm>
            <a:custGeom>
              <a:avLst/>
              <a:gdLst>
                <a:gd name="T0" fmla="*/ 142 w 233"/>
                <a:gd name="T1" fmla="*/ 161 h 180"/>
                <a:gd name="T2" fmla="*/ 219 w 233"/>
                <a:gd name="T3" fmla="*/ 0 h 180"/>
                <a:gd name="T4" fmla="*/ 124 w 233"/>
                <a:gd name="T5" fmla="*/ 133 h 180"/>
                <a:gd name="T6" fmla="*/ 0 w 233"/>
                <a:gd name="T7" fmla="*/ 125 h 180"/>
                <a:gd name="T8" fmla="*/ 142 w 233"/>
                <a:gd name="T9" fmla="*/ 16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80">
                  <a:moveTo>
                    <a:pt x="142" y="161"/>
                  </a:moveTo>
                  <a:cubicBezTo>
                    <a:pt x="204" y="137"/>
                    <a:pt x="233" y="62"/>
                    <a:pt x="219" y="0"/>
                  </a:cubicBezTo>
                  <a:cubicBezTo>
                    <a:pt x="216" y="57"/>
                    <a:pt x="181" y="111"/>
                    <a:pt x="124" y="133"/>
                  </a:cubicBezTo>
                  <a:cubicBezTo>
                    <a:pt x="82" y="149"/>
                    <a:pt x="37" y="145"/>
                    <a:pt x="0" y="125"/>
                  </a:cubicBezTo>
                  <a:cubicBezTo>
                    <a:pt x="36" y="159"/>
                    <a:pt x="93" y="180"/>
                    <a:pt x="142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5043488" y="1770063"/>
              <a:ext cx="498475" cy="319088"/>
            </a:xfrm>
            <a:custGeom>
              <a:avLst/>
              <a:gdLst>
                <a:gd name="T0" fmla="*/ 133 w 239"/>
                <a:gd name="T1" fmla="*/ 140 h 153"/>
                <a:gd name="T2" fmla="*/ 233 w 239"/>
                <a:gd name="T3" fmla="*/ 0 h 153"/>
                <a:gd name="T4" fmla="*/ 126 w 239"/>
                <a:gd name="T5" fmla="*/ 114 h 153"/>
                <a:gd name="T6" fmla="*/ 0 w 239"/>
                <a:gd name="T7" fmla="*/ 96 h 153"/>
                <a:gd name="T8" fmla="*/ 133 w 239"/>
                <a:gd name="T9" fmla="*/ 14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53">
                  <a:moveTo>
                    <a:pt x="133" y="140"/>
                  </a:moveTo>
                  <a:cubicBezTo>
                    <a:pt x="198" y="125"/>
                    <a:pt x="239" y="64"/>
                    <a:pt x="233" y="0"/>
                  </a:cubicBezTo>
                  <a:cubicBezTo>
                    <a:pt x="224" y="56"/>
                    <a:pt x="185" y="99"/>
                    <a:pt x="126" y="114"/>
                  </a:cubicBezTo>
                  <a:cubicBezTo>
                    <a:pt x="82" y="124"/>
                    <a:pt x="34" y="121"/>
                    <a:pt x="0" y="96"/>
                  </a:cubicBezTo>
                  <a:cubicBezTo>
                    <a:pt x="31" y="134"/>
                    <a:pt x="83" y="153"/>
                    <a:pt x="133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869113" y="1187451"/>
              <a:ext cx="315913" cy="314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6881813" y="1195388"/>
              <a:ext cx="268288" cy="152400"/>
            </a:xfrm>
            <a:custGeom>
              <a:avLst/>
              <a:gdLst>
                <a:gd name="T0" fmla="*/ 60 w 128"/>
                <a:gd name="T1" fmla="*/ 4 h 73"/>
                <a:gd name="T2" fmla="*/ 0 w 128"/>
                <a:gd name="T3" fmla="*/ 73 h 73"/>
                <a:gd name="T4" fmla="*/ 65 w 128"/>
                <a:gd name="T5" fmla="*/ 19 h 73"/>
                <a:gd name="T6" fmla="*/ 128 w 128"/>
                <a:gd name="T7" fmla="*/ 34 h 73"/>
                <a:gd name="T8" fmla="*/ 60 w 128"/>
                <a:gd name="T9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3">
                  <a:moveTo>
                    <a:pt x="60" y="4"/>
                  </a:moveTo>
                  <a:cubicBezTo>
                    <a:pt x="25" y="9"/>
                    <a:pt x="0" y="39"/>
                    <a:pt x="0" y="73"/>
                  </a:cubicBezTo>
                  <a:cubicBezTo>
                    <a:pt x="8" y="44"/>
                    <a:pt x="33" y="24"/>
                    <a:pt x="65" y="19"/>
                  </a:cubicBezTo>
                  <a:cubicBezTo>
                    <a:pt x="89" y="16"/>
                    <a:pt x="111" y="19"/>
                    <a:pt x="128" y="34"/>
                  </a:cubicBezTo>
                  <a:cubicBezTo>
                    <a:pt x="113" y="12"/>
                    <a:pt x="87" y="0"/>
                    <a:pt x="6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6869113" y="1169988"/>
              <a:ext cx="268288" cy="141288"/>
            </a:xfrm>
            <a:custGeom>
              <a:avLst/>
              <a:gdLst>
                <a:gd name="T0" fmla="*/ 62 w 128"/>
                <a:gd name="T1" fmla="*/ 4 h 68"/>
                <a:gd name="T2" fmla="*/ 0 w 128"/>
                <a:gd name="T3" fmla="*/ 68 h 68"/>
                <a:gd name="T4" fmla="*/ 65 w 128"/>
                <a:gd name="T5" fmla="*/ 11 h 68"/>
                <a:gd name="T6" fmla="*/ 128 w 128"/>
                <a:gd name="T7" fmla="*/ 29 h 68"/>
                <a:gd name="T8" fmla="*/ 62 w 128"/>
                <a:gd name="T9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8">
                  <a:moveTo>
                    <a:pt x="62" y="4"/>
                  </a:moveTo>
                  <a:cubicBezTo>
                    <a:pt x="27" y="9"/>
                    <a:pt x="0" y="34"/>
                    <a:pt x="0" y="68"/>
                  </a:cubicBezTo>
                  <a:cubicBezTo>
                    <a:pt x="8" y="39"/>
                    <a:pt x="33" y="15"/>
                    <a:pt x="65" y="11"/>
                  </a:cubicBezTo>
                  <a:cubicBezTo>
                    <a:pt x="88" y="7"/>
                    <a:pt x="111" y="15"/>
                    <a:pt x="128" y="29"/>
                  </a:cubicBezTo>
                  <a:cubicBezTo>
                    <a:pt x="113" y="8"/>
                    <a:pt x="89" y="0"/>
                    <a:pt x="6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6945313" y="1343026"/>
              <a:ext cx="257175" cy="198438"/>
            </a:xfrm>
            <a:custGeom>
              <a:avLst/>
              <a:gdLst>
                <a:gd name="T0" fmla="*/ 75 w 123"/>
                <a:gd name="T1" fmla="*/ 85 h 95"/>
                <a:gd name="T2" fmla="*/ 116 w 123"/>
                <a:gd name="T3" fmla="*/ 0 h 95"/>
                <a:gd name="T4" fmla="*/ 66 w 123"/>
                <a:gd name="T5" fmla="*/ 70 h 95"/>
                <a:gd name="T6" fmla="*/ 0 w 123"/>
                <a:gd name="T7" fmla="*/ 66 h 95"/>
                <a:gd name="T8" fmla="*/ 75 w 123"/>
                <a:gd name="T9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95">
                  <a:moveTo>
                    <a:pt x="75" y="85"/>
                  </a:moveTo>
                  <a:cubicBezTo>
                    <a:pt x="108" y="72"/>
                    <a:pt x="123" y="33"/>
                    <a:pt x="116" y="0"/>
                  </a:cubicBezTo>
                  <a:cubicBezTo>
                    <a:pt x="115" y="30"/>
                    <a:pt x="96" y="58"/>
                    <a:pt x="66" y="70"/>
                  </a:cubicBezTo>
                  <a:cubicBezTo>
                    <a:pt x="43" y="79"/>
                    <a:pt x="20" y="76"/>
                    <a:pt x="0" y="66"/>
                  </a:cubicBezTo>
                  <a:cubicBezTo>
                    <a:pt x="19" y="84"/>
                    <a:pt x="49" y="95"/>
                    <a:pt x="7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913563" y="1330326"/>
              <a:ext cx="263525" cy="169863"/>
            </a:xfrm>
            <a:custGeom>
              <a:avLst/>
              <a:gdLst>
                <a:gd name="T0" fmla="*/ 70 w 126"/>
                <a:gd name="T1" fmla="*/ 74 h 81"/>
                <a:gd name="T2" fmla="*/ 123 w 126"/>
                <a:gd name="T3" fmla="*/ 0 h 81"/>
                <a:gd name="T4" fmla="*/ 66 w 126"/>
                <a:gd name="T5" fmla="*/ 60 h 81"/>
                <a:gd name="T6" fmla="*/ 0 w 126"/>
                <a:gd name="T7" fmla="*/ 51 h 81"/>
                <a:gd name="T8" fmla="*/ 70 w 126"/>
                <a:gd name="T9" fmla="*/ 7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81">
                  <a:moveTo>
                    <a:pt x="70" y="74"/>
                  </a:moveTo>
                  <a:cubicBezTo>
                    <a:pt x="104" y="66"/>
                    <a:pt x="126" y="34"/>
                    <a:pt x="123" y="0"/>
                  </a:cubicBezTo>
                  <a:cubicBezTo>
                    <a:pt x="118" y="30"/>
                    <a:pt x="98" y="52"/>
                    <a:pt x="66" y="60"/>
                  </a:cubicBezTo>
                  <a:cubicBezTo>
                    <a:pt x="43" y="66"/>
                    <a:pt x="18" y="64"/>
                    <a:pt x="0" y="51"/>
                  </a:cubicBezTo>
                  <a:cubicBezTo>
                    <a:pt x="16" y="71"/>
                    <a:pt x="43" y="81"/>
                    <a:pt x="70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7972426" y="3679826"/>
              <a:ext cx="474663" cy="547688"/>
            </a:xfrm>
            <a:custGeom>
              <a:avLst/>
              <a:gdLst>
                <a:gd name="T0" fmla="*/ 214 w 227"/>
                <a:gd name="T1" fmla="*/ 151 h 262"/>
                <a:gd name="T2" fmla="*/ 90 w 227"/>
                <a:gd name="T3" fmla="*/ 251 h 262"/>
                <a:gd name="T4" fmla="*/ 13 w 227"/>
                <a:gd name="T5" fmla="*/ 111 h 262"/>
                <a:gd name="T6" fmla="*/ 137 w 227"/>
                <a:gd name="T7" fmla="*/ 11 h 262"/>
                <a:gd name="T8" fmla="*/ 214 w 227"/>
                <a:gd name="T9" fmla="*/ 15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262">
                  <a:moveTo>
                    <a:pt x="214" y="151"/>
                  </a:moveTo>
                  <a:cubicBezTo>
                    <a:pt x="201" y="217"/>
                    <a:pt x="145" y="262"/>
                    <a:pt x="90" y="251"/>
                  </a:cubicBezTo>
                  <a:cubicBezTo>
                    <a:pt x="34" y="240"/>
                    <a:pt x="0" y="177"/>
                    <a:pt x="13" y="111"/>
                  </a:cubicBezTo>
                  <a:cubicBezTo>
                    <a:pt x="26" y="45"/>
                    <a:pt x="82" y="0"/>
                    <a:pt x="137" y="11"/>
                  </a:cubicBezTo>
                  <a:cubicBezTo>
                    <a:pt x="193" y="22"/>
                    <a:pt x="227" y="85"/>
                    <a:pt x="214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8015288" y="3719513"/>
              <a:ext cx="384175" cy="200025"/>
            </a:xfrm>
            <a:custGeom>
              <a:avLst/>
              <a:gdLst>
                <a:gd name="T0" fmla="*/ 102 w 184"/>
                <a:gd name="T1" fmla="*/ 2 h 96"/>
                <a:gd name="T2" fmla="*/ 0 w 184"/>
                <a:gd name="T3" fmla="*/ 96 h 96"/>
                <a:gd name="T4" fmla="*/ 105 w 184"/>
                <a:gd name="T5" fmla="*/ 27 h 96"/>
                <a:gd name="T6" fmla="*/ 184 w 184"/>
                <a:gd name="T7" fmla="*/ 68 h 96"/>
                <a:gd name="T8" fmla="*/ 102 w 184"/>
                <a:gd name="T9" fmla="*/ 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96">
                  <a:moveTo>
                    <a:pt x="102" y="2"/>
                  </a:moveTo>
                  <a:cubicBezTo>
                    <a:pt x="54" y="0"/>
                    <a:pt x="11" y="41"/>
                    <a:pt x="0" y="96"/>
                  </a:cubicBezTo>
                  <a:cubicBezTo>
                    <a:pt x="20" y="51"/>
                    <a:pt x="60" y="26"/>
                    <a:pt x="105" y="27"/>
                  </a:cubicBezTo>
                  <a:cubicBezTo>
                    <a:pt x="137" y="28"/>
                    <a:pt x="166" y="40"/>
                    <a:pt x="184" y="68"/>
                  </a:cubicBezTo>
                  <a:cubicBezTo>
                    <a:pt x="171" y="30"/>
                    <a:pt x="140" y="3"/>
                    <a:pt x="10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8008938" y="3676651"/>
              <a:ext cx="384175" cy="182563"/>
            </a:xfrm>
            <a:custGeom>
              <a:avLst/>
              <a:gdLst>
                <a:gd name="T0" fmla="*/ 104 w 184"/>
                <a:gd name="T1" fmla="*/ 1 h 87"/>
                <a:gd name="T2" fmla="*/ 0 w 184"/>
                <a:gd name="T3" fmla="*/ 87 h 87"/>
                <a:gd name="T4" fmla="*/ 105 w 184"/>
                <a:gd name="T5" fmla="*/ 13 h 87"/>
                <a:gd name="T6" fmla="*/ 184 w 184"/>
                <a:gd name="T7" fmla="*/ 59 h 87"/>
                <a:gd name="T8" fmla="*/ 104 w 184"/>
                <a:gd name="T9" fmla="*/ 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87">
                  <a:moveTo>
                    <a:pt x="104" y="1"/>
                  </a:moveTo>
                  <a:cubicBezTo>
                    <a:pt x="56" y="0"/>
                    <a:pt x="11" y="33"/>
                    <a:pt x="0" y="87"/>
                  </a:cubicBezTo>
                  <a:cubicBezTo>
                    <a:pt x="20" y="42"/>
                    <a:pt x="61" y="12"/>
                    <a:pt x="105" y="13"/>
                  </a:cubicBezTo>
                  <a:cubicBezTo>
                    <a:pt x="138" y="14"/>
                    <a:pt x="166" y="32"/>
                    <a:pt x="184" y="59"/>
                  </a:cubicBezTo>
                  <a:cubicBezTo>
                    <a:pt x="171" y="21"/>
                    <a:pt x="142" y="2"/>
                    <a:pt x="10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8056563" y="3992563"/>
              <a:ext cx="366713" cy="280988"/>
            </a:xfrm>
            <a:custGeom>
              <a:avLst/>
              <a:gdLst>
                <a:gd name="T0" fmla="*/ 94 w 176"/>
                <a:gd name="T1" fmla="*/ 125 h 134"/>
                <a:gd name="T2" fmla="*/ 176 w 176"/>
                <a:gd name="T3" fmla="*/ 0 h 134"/>
                <a:gd name="T4" fmla="*/ 86 w 176"/>
                <a:gd name="T5" fmla="*/ 99 h 134"/>
                <a:gd name="T6" fmla="*/ 0 w 176"/>
                <a:gd name="T7" fmla="*/ 75 h 134"/>
                <a:gd name="T8" fmla="*/ 94 w 176"/>
                <a:gd name="T9" fmla="*/ 12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34">
                  <a:moveTo>
                    <a:pt x="94" y="125"/>
                  </a:moveTo>
                  <a:cubicBezTo>
                    <a:pt x="142" y="114"/>
                    <a:pt x="175" y="55"/>
                    <a:pt x="176" y="0"/>
                  </a:cubicBezTo>
                  <a:cubicBezTo>
                    <a:pt x="165" y="48"/>
                    <a:pt x="130" y="88"/>
                    <a:pt x="86" y="99"/>
                  </a:cubicBezTo>
                  <a:cubicBezTo>
                    <a:pt x="54" y="106"/>
                    <a:pt x="23" y="96"/>
                    <a:pt x="0" y="75"/>
                  </a:cubicBezTo>
                  <a:cubicBezTo>
                    <a:pt x="19" y="108"/>
                    <a:pt x="56" y="134"/>
                    <a:pt x="94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8026401" y="3967163"/>
              <a:ext cx="379413" cy="228600"/>
            </a:xfrm>
            <a:custGeom>
              <a:avLst/>
              <a:gdLst>
                <a:gd name="T0" fmla="*/ 87 w 181"/>
                <a:gd name="T1" fmla="*/ 105 h 109"/>
                <a:gd name="T2" fmla="*/ 181 w 181"/>
                <a:gd name="T3" fmla="*/ 0 h 109"/>
                <a:gd name="T4" fmla="*/ 86 w 181"/>
                <a:gd name="T5" fmla="*/ 81 h 109"/>
                <a:gd name="T6" fmla="*/ 0 w 181"/>
                <a:gd name="T7" fmla="*/ 49 h 109"/>
                <a:gd name="T8" fmla="*/ 87 w 181"/>
                <a:gd name="T9" fmla="*/ 10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109">
                  <a:moveTo>
                    <a:pt x="87" y="105"/>
                  </a:moveTo>
                  <a:cubicBezTo>
                    <a:pt x="135" y="101"/>
                    <a:pt x="175" y="55"/>
                    <a:pt x="181" y="0"/>
                  </a:cubicBezTo>
                  <a:cubicBezTo>
                    <a:pt x="165" y="47"/>
                    <a:pt x="131" y="77"/>
                    <a:pt x="86" y="81"/>
                  </a:cubicBezTo>
                  <a:cubicBezTo>
                    <a:pt x="54" y="84"/>
                    <a:pt x="20" y="74"/>
                    <a:pt x="0" y="49"/>
                  </a:cubicBezTo>
                  <a:cubicBezTo>
                    <a:pt x="16" y="85"/>
                    <a:pt x="49" y="109"/>
                    <a:pt x="87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6254751" y="3117851"/>
              <a:ext cx="495300" cy="4968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5273676" y="3405188"/>
              <a:ext cx="1393825" cy="492125"/>
            </a:xfrm>
            <a:custGeom>
              <a:avLst/>
              <a:gdLst>
                <a:gd name="T0" fmla="*/ 667 w 667"/>
                <a:gd name="T1" fmla="*/ 0 h 235"/>
                <a:gd name="T2" fmla="*/ 529 w 667"/>
                <a:gd name="T3" fmla="*/ 60 h 235"/>
                <a:gd name="T4" fmla="*/ 332 w 667"/>
                <a:gd name="T5" fmla="*/ 156 h 235"/>
                <a:gd name="T6" fmla="*/ 0 w 667"/>
                <a:gd name="T7" fmla="*/ 93 h 235"/>
                <a:gd name="T8" fmla="*/ 367 w 667"/>
                <a:gd name="T9" fmla="*/ 186 h 235"/>
                <a:gd name="T10" fmla="*/ 530 w 667"/>
                <a:gd name="T11" fmla="*/ 77 h 235"/>
                <a:gd name="T12" fmla="*/ 594 w 667"/>
                <a:gd name="T13" fmla="*/ 87 h 235"/>
                <a:gd name="T14" fmla="*/ 667 w 667"/>
                <a:gd name="T15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7" h="235">
                  <a:moveTo>
                    <a:pt x="667" y="0"/>
                  </a:moveTo>
                  <a:cubicBezTo>
                    <a:pt x="665" y="48"/>
                    <a:pt x="586" y="69"/>
                    <a:pt x="529" y="60"/>
                  </a:cubicBezTo>
                  <a:cubicBezTo>
                    <a:pt x="462" y="107"/>
                    <a:pt x="423" y="119"/>
                    <a:pt x="332" y="156"/>
                  </a:cubicBezTo>
                  <a:cubicBezTo>
                    <a:pt x="202" y="182"/>
                    <a:pt x="95" y="144"/>
                    <a:pt x="0" y="93"/>
                  </a:cubicBezTo>
                  <a:cubicBezTo>
                    <a:pt x="93" y="180"/>
                    <a:pt x="241" y="235"/>
                    <a:pt x="367" y="186"/>
                  </a:cubicBezTo>
                  <a:cubicBezTo>
                    <a:pt x="432" y="160"/>
                    <a:pt x="495" y="135"/>
                    <a:pt x="530" y="77"/>
                  </a:cubicBezTo>
                  <a:cubicBezTo>
                    <a:pt x="548" y="79"/>
                    <a:pt x="561" y="89"/>
                    <a:pt x="594" y="87"/>
                  </a:cubicBezTo>
                  <a:cubicBezTo>
                    <a:pt x="615" y="89"/>
                    <a:pt x="667" y="95"/>
                    <a:pt x="66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6496051" y="3814763"/>
              <a:ext cx="620713" cy="622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6518276" y="3829051"/>
              <a:ext cx="528638" cy="303213"/>
            </a:xfrm>
            <a:custGeom>
              <a:avLst/>
              <a:gdLst>
                <a:gd name="T0" fmla="*/ 118 w 253"/>
                <a:gd name="T1" fmla="*/ 8 h 145"/>
                <a:gd name="T2" fmla="*/ 0 w 253"/>
                <a:gd name="T3" fmla="*/ 145 h 145"/>
                <a:gd name="T4" fmla="*/ 129 w 253"/>
                <a:gd name="T5" fmla="*/ 39 h 145"/>
                <a:gd name="T6" fmla="*/ 253 w 253"/>
                <a:gd name="T7" fmla="*/ 68 h 145"/>
                <a:gd name="T8" fmla="*/ 118 w 253"/>
                <a:gd name="T9" fmla="*/ 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45">
                  <a:moveTo>
                    <a:pt x="118" y="8"/>
                  </a:moveTo>
                  <a:cubicBezTo>
                    <a:pt x="49" y="18"/>
                    <a:pt x="0" y="77"/>
                    <a:pt x="0" y="145"/>
                  </a:cubicBezTo>
                  <a:cubicBezTo>
                    <a:pt x="16" y="87"/>
                    <a:pt x="66" y="48"/>
                    <a:pt x="129" y="39"/>
                  </a:cubicBezTo>
                  <a:cubicBezTo>
                    <a:pt x="176" y="32"/>
                    <a:pt x="220" y="39"/>
                    <a:pt x="253" y="68"/>
                  </a:cubicBezTo>
                  <a:cubicBezTo>
                    <a:pt x="224" y="25"/>
                    <a:pt x="172" y="0"/>
                    <a:pt x="11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6492876" y="3779838"/>
              <a:ext cx="528638" cy="282575"/>
            </a:xfrm>
            <a:custGeom>
              <a:avLst/>
              <a:gdLst>
                <a:gd name="T0" fmla="*/ 122 w 253"/>
                <a:gd name="T1" fmla="*/ 8 h 135"/>
                <a:gd name="T2" fmla="*/ 0 w 253"/>
                <a:gd name="T3" fmla="*/ 135 h 135"/>
                <a:gd name="T4" fmla="*/ 128 w 253"/>
                <a:gd name="T5" fmla="*/ 22 h 135"/>
                <a:gd name="T6" fmla="*/ 253 w 253"/>
                <a:gd name="T7" fmla="*/ 58 h 135"/>
                <a:gd name="T8" fmla="*/ 122 w 253"/>
                <a:gd name="T9" fmla="*/ 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35">
                  <a:moveTo>
                    <a:pt x="122" y="8"/>
                  </a:moveTo>
                  <a:cubicBezTo>
                    <a:pt x="54" y="19"/>
                    <a:pt x="0" y="68"/>
                    <a:pt x="0" y="135"/>
                  </a:cubicBezTo>
                  <a:cubicBezTo>
                    <a:pt x="16" y="77"/>
                    <a:pt x="64" y="31"/>
                    <a:pt x="128" y="22"/>
                  </a:cubicBezTo>
                  <a:cubicBezTo>
                    <a:pt x="175" y="15"/>
                    <a:pt x="219" y="30"/>
                    <a:pt x="253" y="58"/>
                  </a:cubicBezTo>
                  <a:cubicBezTo>
                    <a:pt x="224" y="16"/>
                    <a:pt x="176" y="0"/>
                    <a:pt x="12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6642101" y="4122738"/>
              <a:ext cx="509588" cy="393700"/>
            </a:xfrm>
            <a:custGeom>
              <a:avLst/>
              <a:gdLst>
                <a:gd name="T0" fmla="*/ 148 w 244"/>
                <a:gd name="T1" fmla="*/ 169 h 189"/>
                <a:gd name="T2" fmla="*/ 229 w 244"/>
                <a:gd name="T3" fmla="*/ 0 h 189"/>
                <a:gd name="T4" fmla="*/ 130 w 244"/>
                <a:gd name="T5" fmla="*/ 139 h 189"/>
                <a:gd name="T6" fmla="*/ 0 w 244"/>
                <a:gd name="T7" fmla="*/ 131 h 189"/>
                <a:gd name="T8" fmla="*/ 148 w 244"/>
                <a:gd name="T9" fmla="*/ 16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89">
                  <a:moveTo>
                    <a:pt x="148" y="169"/>
                  </a:moveTo>
                  <a:cubicBezTo>
                    <a:pt x="213" y="144"/>
                    <a:pt x="244" y="66"/>
                    <a:pt x="229" y="0"/>
                  </a:cubicBezTo>
                  <a:cubicBezTo>
                    <a:pt x="227" y="60"/>
                    <a:pt x="189" y="116"/>
                    <a:pt x="130" y="139"/>
                  </a:cubicBezTo>
                  <a:cubicBezTo>
                    <a:pt x="86" y="156"/>
                    <a:pt x="38" y="152"/>
                    <a:pt x="0" y="131"/>
                  </a:cubicBezTo>
                  <a:cubicBezTo>
                    <a:pt x="37" y="166"/>
                    <a:pt x="97" y="189"/>
                    <a:pt x="148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6578601" y="4098926"/>
              <a:ext cx="522288" cy="334963"/>
            </a:xfrm>
            <a:custGeom>
              <a:avLst/>
              <a:gdLst>
                <a:gd name="T0" fmla="*/ 139 w 250"/>
                <a:gd name="T1" fmla="*/ 147 h 160"/>
                <a:gd name="T2" fmla="*/ 244 w 250"/>
                <a:gd name="T3" fmla="*/ 0 h 160"/>
                <a:gd name="T4" fmla="*/ 132 w 250"/>
                <a:gd name="T5" fmla="*/ 119 h 160"/>
                <a:gd name="T6" fmla="*/ 0 w 250"/>
                <a:gd name="T7" fmla="*/ 101 h 160"/>
                <a:gd name="T8" fmla="*/ 139 w 250"/>
                <a:gd name="T9" fmla="*/ 14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160">
                  <a:moveTo>
                    <a:pt x="139" y="147"/>
                  </a:moveTo>
                  <a:cubicBezTo>
                    <a:pt x="207" y="130"/>
                    <a:pt x="250" y="67"/>
                    <a:pt x="244" y="0"/>
                  </a:cubicBezTo>
                  <a:cubicBezTo>
                    <a:pt x="234" y="59"/>
                    <a:pt x="194" y="103"/>
                    <a:pt x="132" y="119"/>
                  </a:cubicBezTo>
                  <a:cubicBezTo>
                    <a:pt x="86" y="130"/>
                    <a:pt x="35" y="126"/>
                    <a:pt x="0" y="101"/>
                  </a:cubicBezTo>
                  <a:cubicBezTo>
                    <a:pt x="32" y="140"/>
                    <a:pt x="86" y="160"/>
                    <a:pt x="1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5532438" y="877888"/>
              <a:ext cx="509588" cy="238125"/>
            </a:xfrm>
            <a:custGeom>
              <a:avLst/>
              <a:gdLst>
                <a:gd name="T0" fmla="*/ 156 w 244"/>
                <a:gd name="T1" fmla="*/ 0 h 114"/>
                <a:gd name="T2" fmla="*/ 113 w 244"/>
                <a:gd name="T3" fmla="*/ 4 h 114"/>
                <a:gd name="T4" fmla="*/ 5 w 244"/>
                <a:gd name="T5" fmla="*/ 78 h 114"/>
                <a:gd name="T6" fmla="*/ 88 w 244"/>
                <a:gd name="T7" fmla="*/ 114 h 114"/>
                <a:gd name="T8" fmla="*/ 132 w 244"/>
                <a:gd name="T9" fmla="*/ 110 h 114"/>
                <a:gd name="T10" fmla="*/ 239 w 244"/>
                <a:gd name="T11" fmla="*/ 36 h 114"/>
                <a:gd name="T12" fmla="*/ 156 w 244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114">
                  <a:moveTo>
                    <a:pt x="156" y="0"/>
                  </a:moveTo>
                  <a:cubicBezTo>
                    <a:pt x="142" y="0"/>
                    <a:pt x="128" y="1"/>
                    <a:pt x="113" y="4"/>
                  </a:cubicBezTo>
                  <a:cubicBezTo>
                    <a:pt x="48" y="15"/>
                    <a:pt x="0" y="49"/>
                    <a:pt x="5" y="78"/>
                  </a:cubicBezTo>
                  <a:cubicBezTo>
                    <a:pt x="9" y="100"/>
                    <a:pt x="43" y="114"/>
                    <a:pt x="88" y="114"/>
                  </a:cubicBezTo>
                  <a:cubicBezTo>
                    <a:pt x="102" y="114"/>
                    <a:pt x="116" y="113"/>
                    <a:pt x="132" y="110"/>
                  </a:cubicBezTo>
                  <a:cubicBezTo>
                    <a:pt x="196" y="98"/>
                    <a:pt x="244" y="65"/>
                    <a:pt x="239" y="36"/>
                  </a:cubicBezTo>
                  <a:cubicBezTo>
                    <a:pt x="235" y="13"/>
                    <a:pt x="201" y="0"/>
                    <a:pt x="1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5553076" y="879476"/>
              <a:ext cx="414338" cy="158750"/>
            </a:xfrm>
            <a:custGeom>
              <a:avLst/>
              <a:gdLst>
                <a:gd name="T0" fmla="*/ 88 w 198"/>
                <a:gd name="T1" fmla="*/ 11 h 76"/>
                <a:gd name="T2" fmla="*/ 4 w 198"/>
                <a:gd name="T3" fmla="*/ 76 h 76"/>
                <a:gd name="T4" fmla="*/ 99 w 198"/>
                <a:gd name="T5" fmla="*/ 20 h 76"/>
                <a:gd name="T6" fmla="*/ 198 w 198"/>
                <a:gd name="T7" fmla="*/ 13 h 76"/>
                <a:gd name="T8" fmla="*/ 88 w 198"/>
                <a:gd name="T9" fmla="*/ 1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6">
                  <a:moveTo>
                    <a:pt x="88" y="11"/>
                  </a:moveTo>
                  <a:cubicBezTo>
                    <a:pt x="35" y="24"/>
                    <a:pt x="0" y="52"/>
                    <a:pt x="4" y="76"/>
                  </a:cubicBezTo>
                  <a:cubicBezTo>
                    <a:pt x="13" y="53"/>
                    <a:pt x="50" y="32"/>
                    <a:pt x="99" y="20"/>
                  </a:cubicBezTo>
                  <a:cubicBezTo>
                    <a:pt x="135" y="11"/>
                    <a:pt x="170" y="7"/>
                    <a:pt x="198" y="13"/>
                  </a:cubicBezTo>
                  <a:cubicBezTo>
                    <a:pt x="172" y="2"/>
                    <a:pt x="130" y="0"/>
                    <a:pt x="8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530851" y="863601"/>
              <a:ext cx="411163" cy="153988"/>
            </a:xfrm>
            <a:custGeom>
              <a:avLst/>
              <a:gdLst>
                <a:gd name="T0" fmla="*/ 92 w 197"/>
                <a:gd name="T1" fmla="*/ 12 h 74"/>
                <a:gd name="T2" fmla="*/ 4 w 197"/>
                <a:gd name="T3" fmla="*/ 74 h 74"/>
                <a:gd name="T4" fmla="*/ 97 w 197"/>
                <a:gd name="T5" fmla="*/ 15 h 74"/>
                <a:gd name="T6" fmla="*/ 197 w 197"/>
                <a:gd name="T7" fmla="*/ 11 h 74"/>
                <a:gd name="T8" fmla="*/ 92 w 197"/>
                <a:gd name="T9" fmla="*/ 1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74">
                  <a:moveTo>
                    <a:pt x="92" y="12"/>
                  </a:moveTo>
                  <a:cubicBezTo>
                    <a:pt x="38" y="25"/>
                    <a:pt x="0" y="50"/>
                    <a:pt x="4" y="74"/>
                  </a:cubicBezTo>
                  <a:cubicBezTo>
                    <a:pt x="12" y="51"/>
                    <a:pt x="48" y="28"/>
                    <a:pt x="97" y="15"/>
                  </a:cubicBezTo>
                  <a:cubicBezTo>
                    <a:pt x="133" y="6"/>
                    <a:pt x="169" y="5"/>
                    <a:pt x="197" y="11"/>
                  </a:cubicBezTo>
                  <a:cubicBezTo>
                    <a:pt x="172" y="0"/>
                    <a:pt x="134" y="1"/>
                    <a:pt x="9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5676901" y="950913"/>
              <a:ext cx="390525" cy="179388"/>
            </a:xfrm>
            <a:custGeom>
              <a:avLst/>
              <a:gdLst>
                <a:gd name="T0" fmla="*/ 119 w 187"/>
                <a:gd name="T1" fmla="*/ 71 h 86"/>
                <a:gd name="T2" fmla="*/ 171 w 187"/>
                <a:gd name="T3" fmla="*/ 0 h 86"/>
                <a:gd name="T4" fmla="*/ 102 w 187"/>
                <a:gd name="T5" fmla="*/ 63 h 86"/>
                <a:gd name="T6" fmla="*/ 0 w 187"/>
                <a:gd name="T7" fmla="*/ 79 h 86"/>
                <a:gd name="T8" fmla="*/ 119 w 187"/>
                <a:gd name="T9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86">
                  <a:moveTo>
                    <a:pt x="119" y="71"/>
                  </a:moveTo>
                  <a:cubicBezTo>
                    <a:pt x="168" y="53"/>
                    <a:pt x="187" y="21"/>
                    <a:pt x="171" y="0"/>
                  </a:cubicBezTo>
                  <a:cubicBezTo>
                    <a:pt x="173" y="22"/>
                    <a:pt x="147" y="47"/>
                    <a:pt x="102" y="63"/>
                  </a:cubicBezTo>
                  <a:cubicBezTo>
                    <a:pt x="69" y="76"/>
                    <a:pt x="31" y="81"/>
                    <a:pt x="0" y="79"/>
                  </a:cubicBezTo>
                  <a:cubicBezTo>
                    <a:pt x="31" y="86"/>
                    <a:pt x="80" y="86"/>
                    <a:pt x="11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5619751" y="946151"/>
              <a:ext cx="407988" cy="166688"/>
            </a:xfrm>
            <a:custGeom>
              <a:avLst/>
              <a:gdLst>
                <a:gd name="T0" fmla="*/ 113 w 195"/>
                <a:gd name="T1" fmla="*/ 67 h 80"/>
                <a:gd name="T2" fmla="*/ 185 w 195"/>
                <a:gd name="T3" fmla="*/ 0 h 80"/>
                <a:gd name="T4" fmla="*/ 105 w 195"/>
                <a:gd name="T5" fmla="*/ 58 h 80"/>
                <a:gd name="T6" fmla="*/ 0 w 195"/>
                <a:gd name="T7" fmla="*/ 70 h 80"/>
                <a:gd name="T8" fmla="*/ 113 w 195"/>
                <a:gd name="T9" fmla="*/ 6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80">
                  <a:moveTo>
                    <a:pt x="113" y="67"/>
                  </a:moveTo>
                  <a:cubicBezTo>
                    <a:pt x="165" y="52"/>
                    <a:pt x="195" y="23"/>
                    <a:pt x="185" y="0"/>
                  </a:cubicBezTo>
                  <a:cubicBezTo>
                    <a:pt x="181" y="22"/>
                    <a:pt x="153" y="44"/>
                    <a:pt x="105" y="58"/>
                  </a:cubicBezTo>
                  <a:cubicBezTo>
                    <a:pt x="70" y="69"/>
                    <a:pt x="30" y="74"/>
                    <a:pt x="0" y="70"/>
                  </a:cubicBezTo>
                  <a:cubicBezTo>
                    <a:pt x="29" y="80"/>
                    <a:pt x="72" y="79"/>
                    <a:pt x="11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4552951" y="4435476"/>
              <a:ext cx="346075" cy="565150"/>
            </a:xfrm>
            <a:custGeom>
              <a:avLst/>
              <a:gdLst>
                <a:gd name="T0" fmla="*/ 136 w 166"/>
                <a:gd name="T1" fmla="*/ 112 h 270"/>
                <a:gd name="T2" fmla="*/ 137 w 166"/>
                <a:gd name="T3" fmla="*/ 258 h 270"/>
                <a:gd name="T4" fmla="*/ 30 w 166"/>
                <a:gd name="T5" fmla="*/ 158 h 270"/>
                <a:gd name="T6" fmla="*/ 30 w 166"/>
                <a:gd name="T7" fmla="*/ 13 h 270"/>
                <a:gd name="T8" fmla="*/ 136 w 166"/>
                <a:gd name="T9" fmla="*/ 11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70">
                  <a:moveTo>
                    <a:pt x="136" y="112"/>
                  </a:moveTo>
                  <a:cubicBezTo>
                    <a:pt x="165" y="180"/>
                    <a:pt x="166" y="245"/>
                    <a:pt x="137" y="258"/>
                  </a:cubicBezTo>
                  <a:cubicBezTo>
                    <a:pt x="108" y="270"/>
                    <a:pt x="60" y="226"/>
                    <a:pt x="30" y="158"/>
                  </a:cubicBezTo>
                  <a:cubicBezTo>
                    <a:pt x="1" y="91"/>
                    <a:pt x="0" y="26"/>
                    <a:pt x="30" y="13"/>
                  </a:cubicBezTo>
                  <a:cubicBezTo>
                    <a:pt x="59" y="0"/>
                    <a:pt x="106" y="45"/>
                    <a:pt x="136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567238" y="4462463"/>
              <a:ext cx="187325" cy="304800"/>
            </a:xfrm>
            <a:custGeom>
              <a:avLst/>
              <a:gdLst>
                <a:gd name="T0" fmla="*/ 21 w 90"/>
                <a:gd name="T1" fmla="*/ 15 h 146"/>
                <a:gd name="T2" fmla="*/ 28 w 90"/>
                <a:gd name="T3" fmla="*/ 146 h 146"/>
                <a:gd name="T4" fmla="*/ 36 w 90"/>
                <a:gd name="T5" fmla="*/ 38 h 146"/>
                <a:gd name="T6" fmla="*/ 90 w 90"/>
                <a:gd name="T7" fmla="*/ 43 h 146"/>
                <a:gd name="T8" fmla="*/ 21 w 90"/>
                <a:gd name="T9" fmla="*/ 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46">
                  <a:moveTo>
                    <a:pt x="21" y="15"/>
                  </a:moveTo>
                  <a:cubicBezTo>
                    <a:pt x="0" y="34"/>
                    <a:pt x="4" y="90"/>
                    <a:pt x="28" y="146"/>
                  </a:cubicBezTo>
                  <a:cubicBezTo>
                    <a:pt x="13" y="96"/>
                    <a:pt x="17" y="56"/>
                    <a:pt x="36" y="38"/>
                  </a:cubicBezTo>
                  <a:cubicBezTo>
                    <a:pt x="50" y="25"/>
                    <a:pt x="68" y="25"/>
                    <a:pt x="90" y="43"/>
                  </a:cubicBezTo>
                  <a:cubicBezTo>
                    <a:pt x="65" y="13"/>
                    <a:pt x="38" y="0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541838" y="4425951"/>
              <a:ext cx="179388" cy="287338"/>
            </a:xfrm>
            <a:custGeom>
              <a:avLst/>
              <a:gdLst>
                <a:gd name="T0" fmla="*/ 22 w 86"/>
                <a:gd name="T1" fmla="*/ 15 h 138"/>
                <a:gd name="T2" fmla="*/ 24 w 86"/>
                <a:gd name="T3" fmla="*/ 138 h 138"/>
                <a:gd name="T4" fmla="*/ 28 w 86"/>
                <a:gd name="T5" fmla="*/ 25 h 138"/>
                <a:gd name="T6" fmla="*/ 86 w 86"/>
                <a:gd name="T7" fmla="*/ 36 h 138"/>
                <a:gd name="T8" fmla="*/ 22 w 8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8">
                  <a:moveTo>
                    <a:pt x="22" y="15"/>
                  </a:moveTo>
                  <a:cubicBezTo>
                    <a:pt x="1" y="34"/>
                    <a:pt x="0" y="83"/>
                    <a:pt x="24" y="138"/>
                  </a:cubicBezTo>
                  <a:cubicBezTo>
                    <a:pt x="9" y="88"/>
                    <a:pt x="9" y="42"/>
                    <a:pt x="28" y="25"/>
                  </a:cubicBezTo>
                  <a:cubicBezTo>
                    <a:pt x="43" y="12"/>
                    <a:pt x="64" y="17"/>
                    <a:pt x="86" y="36"/>
                  </a:cubicBezTo>
                  <a:cubicBezTo>
                    <a:pt x="60" y="5"/>
                    <a:pt x="38" y="0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4765676" y="4665663"/>
              <a:ext cx="166688" cy="368300"/>
            </a:xfrm>
            <a:custGeom>
              <a:avLst/>
              <a:gdLst>
                <a:gd name="T0" fmla="*/ 66 w 80"/>
                <a:gd name="T1" fmla="*/ 151 h 176"/>
                <a:gd name="T2" fmla="*/ 34 w 80"/>
                <a:gd name="T3" fmla="*/ 0 h 176"/>
                <a:gd name="T4" fmla="*/ 49 w 80"/>
                <a:gd name="T5" fmla="*/ 130 h 176"/>
                <a:gd name="T6" fmla="*/ 0 w 80"/>
                <a:gd name="T7" fmla="*/ 144 h 176"/>
                <a:gd name="T8" fmla="*/ 66 w 80"/>
                <a:gd name="T9" fmla="*/ 15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76">
                  <a:moveTo>
                    <a:pt x="66" y="151"/>
                  </a:moveTo>
                  <a:cubicBezTo>
                    <a:pt x="80" y="121"/>
                    <a:pt x="63" y="52"/>
                    <a:pt x="34" y="0"/>
                  </a:cubicBezTo>
                  <a:cubicBezTo>
                    <a:pt x="55" y="50"/>
                    <a:pt x="62" y="102"/>
                    <a:pt x="49" y="130"/>
                  </a:cubicBezTo>
                  <a:cubicBezTo>
                    <a:pt x="39" y="151"/>
                    <a:pt x="21" y="155"/>
                    <a:pt x="0" y="144"/>
                  </a:cubicBezTo>
                  <a:cubicBezTo>
                    <a:pt x="26" y="167"/>
                    <a:pt x="55" y="176"/>
                    <a:pt x="66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4711701" y="4651376"/>
              <a:ext cx="174625" cy="325438"/>
            </a:xfrm>
            <a:custGeom>
              <a:avLst/>
              <a:gdLst>
                <a:gd name="T0" fmla="*/ 66 w 84"/>
                <a:gd name="T1" fmla="*/ 137 h 156"/>
                <a:gd name="T2" fmla="*/ 50 w 84"/>
                <a:gd name="T3" fmla="*/ 0 h 156"/>
                <a:gd name="T4" fmla="*/ 53 w 84"/>
                <a:gd name="T5" fmla="*/ 115 h 156"/>
                <a:gd name="T6" fmla="*/ 0 w 84"/>
                <a:gd name="T7" fmla="*/ 121 h 156"/>
                <a:gd name="T8" fmla="*/ 66 w 84"/>
                <a:gd name="T9" fmla="*/ 13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56">
                  <a:moveTo>
                    <a:pt x="66" y="137"/>
                  </a:moveTo>
                  <a:cubicBezTo>
                    <a:pt x="84" y="113"/>
                    <a:pt x="77" y="54"/>
                    <a:pt x="50" y="0"/>
                  </a:cubicBezTo>
                  <a:cubicBezTo>
                    <a:pt x="68" y="50"/>
                    <a:pt x="70" y="93"/>
                    <a:pt x="53" y="115"/>
                  </a:cubicBezTo>
                  <a:cubicBezTo>
                    <a:pt x="41" y="132"/>
                    <a:pt x="22" y="136"/>
                    <a:pt x="0" y="121"/>
                  </a:cubicBezTo>
                  <a:cubicBezTo>
                    <a:pt x="26" y="149"/>
                    <a:pt x="52" y="156"/>
                    <a:pt x="66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7156451" y="1752601"/>
              <a:ext cx="927100" cy="831850"/>
            </a:xfrm>
            <a:custGeom>
              <a:avLst/>
              <a:gdLst>
                <a:gd name="T0" fmla="*/ 419 w 444"/>
                <a:gd name="T1" fmla="*/ 146 h 398"/>
                <a:gd name="T2" fmla="*/ 267 w 444"/>
                <a:gd name="T3" fmla="*/ 368 h 398"/>
                <a:gd name="T4" fmla="*/ 25 w 444"/>
                <a:gd name="T5" fmla="*/ 252 h 398"/>
                <a:gd name="T6" fmla="*/ 177 w 444"/>
                <a:gd name="T7" fmla="*/ 29 h 398"/>
                <a:gd name="T8" fmla="*/ 419 w 444"/>
                <a:gd name="T9" fmla="*/ 14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398">
                  <a:moveTo>
                    <a:pt x="419" y="146"/>
                  </a:moveTo>
                  <a:cubicBezTo>
                    <a:pt x="444" y="240"/>
                    <a:pt x="376" y="339"/>
                    <a:pt x="267" y="368"/>
                  </a:cubicBezTo>
                  <a:cubicBezTo>
                    <a:pt x="159" y="398"/>
                    <a:pt x="50" y="345"/>
                    <a:pt x="25" y="252"/>
                  </a:cubicBezTo>
                  <a:cubicBezTo>
                    <a:pt x="0" y="158"/>
                    <a:pt x="68" y="58"/>
                    <a:pt x="177" y="29"/>
                  </a:cubicBezTo>
                  <a:cubicBezTo>
                    <a:pt x="286" y="0"/>
                    <a:pt x="394" y="53"/>
                    <a:pt x="419" y="1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7197726" y="1804988"/>
              <a:ext cx="693738" cy="473075"/>
            </a:xfrm>
            <a:custGeom>
              <a:avLst/>
              <a:gdLst>
                <a:gd name="T0" fmla="*/ 136 w 332"/>
                <a:gd name="T1" fmla="*/ 28 h 226"/>
                <a:gd name="T2" fmla="*/ 21 w 332"/>
                <a:gd name="T3" fmla="*/ 226 h 226"/>
                <a:gd name="T4" fmla="*/ 159 w 332"/>
                <a:gd name="T5" fmla="*/ 59 h 226"/>
                <a:gd name="T6" fmla="*/ 332 w 332"/>
                <a:gd name="T7" fmla="*/ 48 h 226"/>
                <a:gd name="T8" fmla="*/ 136 w 332"/>
                <a:gd name="T9" fmla="*/ 2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226">
                  <a:moveTo>
                    <a:pt x="136" y="28"/>
                  </a:moveTo>
                  <a:cubicBezTo>
                    <a:pt x="48" y="64"/>
                    <a:pt x="0" y="149"/>
                    <a:pt x="21" y="226"/>
                  </a:cubicBezTo>
                  <a:cubicBezTo>
                    <a:pt x="24" y="154"/>
                    <a:pt x="78" y="92"/>
                    <a:pt x="159" y="59"/>
                  </a:cubicBezTo>
                  <a:cubicBezTo>
                    <a:pt x="219" y="34"/>
                    <a:pt x="280" y="27"/>
                    <a:pt x="332" y="48"/>
                  </a:cubicBezTo>
                  <a:cubicBezTo>
                    <a:pt x="281" y="10"/>
                    <a:pt x="205" y="0"/>
                    <a:pt x="13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7143751" y="1752601"/>
              <a:ext cx="693738" cy="454025"/>
            </a:xfrm>
            <a:custGeom>
              <a:avLst/>
              <a:gdLst>
                <a:gd name="T0" fmla="*/ 144 w 332"/>
                <a:gd name="T1" fmla="*/ 29 h 217"/>
                <a:gd name="T2" fmla="*/ 21 w 332"/>
                <a:gd name="T3" fmla="*/ 217 h 217"/>
                <a:gd name="T4" fmla="*/ 155 w 332"/>
                <a:gd name="T5" fmla="*/ 42 h 217"/>
                <a:gd name="T6" fmla="*/ 332 w 332"/>
                <a:gd name="T7" fmla="*/ 39 h 217"/>
                <a:gd name="T8" fmla="*/ 144 w 332"/>
                <a:gd name="T9" fmla="*/ 2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217">
                  <a:moveTo>
                    <a:pt x="144" y="29"/>
                  </a:moveTo>
                  <a:cubicBezTo>
                    <a:pt x="56" y="64"/>
                    <a:pt x="0" y="140"/>
                    <a:pt x="21" y="217"/>
                  </a:cubicBezTo>
                  <a:cubicBezTo>
                    <a:pt x="24" y="145"/>
                    <a:pt x="74" y="75"/>
                    <a:pt x="155" y="42"/>
                  </a:cubicBezTo>
                  <a:cubicBezTo>
                    <a:pt x="215" y="18"/>
                    <a:pt x="279" y="18"/>
                    <a:pt x="332" y="39"/>
                  </a:cubicBezTo>
                  <a:cubicBezTo>
                    <a:pt x="281" y="1"/>
                    <a:pt x="213" y="0"/>
                    <a:pt x="14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7483476" y="2051051"/>
              <a:ext cx="635000" cy="547688"/>
            </a:xfrm>
            <a:custGeom>
              <a:avLst/>
              <a:gdLst>
                <a:gd name="T0" fmla="*/ 209 w 304"/>
                <a:gd name="T1" fmla="*/ 221 h 262"/>
                <a:gd name="T2" fmla="*/ 264 w 304"/>
                <a:gd name="T3" fmla="*/ 0 h 262"/>
                <a:gd name="T4" fmla="*/ 175 w 304"/>
                <a:gd name="T5" fmla="*/ 194 h 262"/>
                <a:gd name="T6" fmla="*/ 0 w 304"/>
                <a:gd name="T7" fmla="*/ 231 h 262"/>
                <a:gd name="T8" fmla="*/ 209 w 304"/>
                <a:gd name="T9" fmla="*/ 22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262">
                  <a:moveTo>
                    <a:pt x="209" y="221"/>
                  </a:moveTo>
                  <a:cubicBezTo>
                    <a:pt x="287" y="170"/>
                    <a:pt x="304" y="70"/>
                    <a:pt x="264" y="0"/>
                  </a:cubicBezTo>
                  <a:cubicBezTo>
                    <a:pt x="279" y="70"/>
                    <a:pt x="247" y="147"/>
                    <a:pt x="175" y="194"/>
                  </a:cubicBezTo>
                  <a:cubicBezTo>
                    <a:pt x="121" y="229"/>
                    <a:pt x="58" y="241"/>
                    <a:pt x="0" y="231"/>
                  </a:cubicBezTo>
                  <a:cubicBezTo>
                    <a:pt x="61" y="258"/>
                    <a:pt x="147" y="262"/>
                    <a:pt x="209" y="2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7375526" y="2036763"/>
              <a:ext cx="669925" cy="496888"/>
            </a:xfrm>
            <a:custGeom>
              <a:avLst/>
              <a:gdLst>
                <a:gd name="T0" fmla="*/ 199 w 321"/>
                <a:gd name="T1" fmla="*/ 204 h 238"/>
                <a:gd name="T2" fmla="*/ 292 w 321"/>
                <a:gd name="T3" fmla="*/ 0 h 238"/>
                <a:gd name="T4" fmla="*/ 180 w 321"/>
                <a:gd name="T5" fmla="*/ 175 h 238"/>
                <a:gd name="T6" fmla="*/ 0 w 321"/>
                <a:gd name="T7" fmla="*/ 201 h 238"/>
                <a:gd name="T8" fmla="*/ 199 w 321"/>
                <a:gd name="T9" fmla="*/ 20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238">
                  <a:moveTo>
                    <a:pt x="199" y="204"/>
                  </a:moveTo>
                  <a:cubicBezTo>
                    <a:pt x="283" y="162"/>
                    <a:pt x="321" y="74"/>
                    <a:pt x="292" y="0"/>
                  </a:cubicBezTo>
                  <a:cubicBezTo>
                    <a:pt x="297" y="71"/>
                    <a:pt x="258" y="136"/>
                    <a:pt x="180" y="175"/>
                  </a:cubicBezTo>
                  <a:cubicBezTo>
                    <a:pt x="123" y="204"/>
                    <a:pt x="55" y="218"/>
                    <a:pt x="0" y="201"/>
                  </a:cubicBezTo>
                  <a:cubicBezTo>
                    <a:pt x="55" y="235"/>
                    <a:pt x="132" y="238"/>
                    <a:pt x="199" y="2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7394576" y="2155826"/>
              <a:ext cx="133350" cy="92075"/>
            </a:xfrm>
            <a:custGeom>
              <a:avLst/>
              <a:gdLst>
                <a:gd name="T0" fmla="*/ 26 w 64"/>
                <a:gd name="T1" fmla="*/ 5 h 44"/>
                <a:gd name="T2" fmla="*/ 4 w 64"/>
                <a:gd name="T3" fmla="*/ 44 h 44"/>
                <a:gd name="T4" fmla="*/ 31 w 64"/>
                <a:gd name="T5" fmla="*/ 11 h 44"/>
                <a:gd name="T6" fmla="*/ 64 w 64"/>
                <a:gd name="T7" fmla="*/ 9 h 44"/>
                <a:gd name="T8" fmla="*/ 26 w 64"/>
                <a:gd name="T9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4">
                  <a:moveTo>
                    <a:pt x="26" y="5"/>
                  </a:moveTo>
                  <a:cubicBezTo>
                    <a:pt x="9" y="12"/>
                    <a:pt x="0" y="29"/>
                    <a:pt x="4" y="44"/>
                  </a:cubicBezTo>
                  <a:cubicBezTo>
                    <a:pt x="4" y="30"/>
                    <a:pt x="15" y="18"/>
                    <a:pt x="31" y="11"/>
                  </a:cubicBezTo>
                  <a:cubicBezTo>
                    <a:pt x="42" y="6"/>
                    <a:pt x="54" y="5"/>
                    <a:pt x="64" y="9"/>
                  </a:cubicBezTo>
                  <a:cubicBezTo>
                    <a:pt x="54" y="2"/>
                    <a:pt x="39" y="0"/>
                    <a:pt x="2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7381876" y="2146301"/>
              <a:ext cx="134938" cy="87313"/>
            </a:xfrm>
            <a:custGeom>
              <a:avLst/>
              <a:gdLst>
                <a:gd name="T0" fmla="*/ 28 w 65"/>
                <a:gd name="T1" fmla="*/ 5 h 42"/>
                <a:gd name="T2" fmla="*/ 4 w 65"/>
                <a:gd name="T3" fmla="*/ 42 h 42"/>
                <a:gd name="T4" fmla="*/ 31 w 65"/>
                <a:gd name="T5" fmla="*/ 8 h 42"/>
                <a:gd name="T6" fmla="*/ 65 w 65"/>
                <a:gd name="T7" fmla="*/ 8 h 42"/>
                <a:gd name="T8" fmla="*/ 28 w 65"/>
                <a:gd name="T9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2">
                  <a:moveTo>
                    <a:pt x="28" y="5"/>
                  </a:moveTo>
                  <a:cubicBezTo>
                    <a:pt x="11" y="12"/>
                    <a:pt x="0" y="27"/>
                    <a:pt x="4" y="42"/>
                  </a:cubicBezTo>
                  <a:cubicBezTo>
                    <a:pt x="5" y="28"/>
                    <a:pt x="15" y="14"/>
                    <a:pt x="31" y="8"/>
                  </a:cubicBezTo>
                  <a:cubicBezTo>
                    <a:pt x="42" y="3"/>
                    <a:pt x="55" y="3"/>
                    <a:pt x="65" y="8"/>
                  </a:cubicBezTo>
                  <a:cubicBezTo>
                    <a:pt x="55" y="0"/>
                    <a:pt x="42" y="0"/>
                    <a:pt x="2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7448551" y="2203451"/>
              <a:ext cx="122238" cy="107950"/>
            </a:xfrm>
            <a:custGeom>
              <a:avLst/>
              <a:gdLst>
                <a:gd name="T0" fmla="*/ 41 w 59"/>
                <a:gd name="T1" fmla="*/ 43 h 51"/>
                <a:gd name="T2" fmla="*/ 52 w 59"/>
                <a:gd name="T3" fmla="*/ 0 h 51"/>
                <a:gd name="T4" fmla="*/ 34 w 59"/>
                <a:gd name="T5" fmla="*/ 38 h 51"/>
                <a:gd name="T6" fmla="*/ 0 w 59"/>
                <a:gd name="T7" fmla="*/ 45 h 51"/>
                <a:gd name="T8" fmla="*/ 41 w 59"/>
                <a:gd name="T9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41" y="43"/>
                  </a:moveTo>
                  <a:cubicBezTo>
                    <a:pt x="56" y="33"/>
                    <a:pt x="59" y="13"/>
                    <a:pt x="52" y="0"/>
                  </a:cubicBezTo>
                  <a:cubicBezTo>
                    <a:pt x="55" y="13"/>
                    <a:pt x="48" y="28"/>
                    <a:pt x="34" y="38"/>
                  </a:cubicBezTo>
                  <a:cubicBezTo>
                    <a:pt x="24" y="44"/>
                    <a:pt x="11" y="47"/>
                    <a:pt x="0" y="45"/>
                  </a:cubicBezTo>
                  <a:cubicBezTo>
                    <a:pt x="12" y="50"/>
                    <a:pt x="29" y="51"/>
                    <a:pt x="4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7427913" y="2200276"/>
              <a:ext cx="131763" cy="98425"/>
            </a:xfrm>
            <a:custGeom>
              <a:avLst/>
              <a:gdLst>
                <a:gd name="T0" fmla="*/ 39 w 63"/>
                <a:gd name="T1" fmla="*/ 40 h 47"/>
                <a:gd name="T2" fmla="*/ 57 w 63"/>
                <a:gd name="T3" fmla="*/ 0 h 47"/>
                <a:gd name="T4" fmla="*/ 35 w 63"/>
                <a:gd name="T5" fmla="*/ 35 h 47"/>
                <a:gd name="T6" fmla="*/ 0 w 63"/>
                <a:gd name="T7" fmla="*/ 40 h 47"/>
                <a:gd name="T8" fmla="*/ 39 w 63"/>
                <a:gd name="T9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47">
                  <a:moveTo>
                    <a:pt x="39" y="40"/>
                  </a:moveTo>
                  <a:cubicBezTo>
                    <a:pt x="55" y="32"/>
                    <a:pt x="63" y="15"/>
                    <a:pt x="57" y="0"/>
                  </a:cubicBezTo>
                  <a:cubicBezTo>
                    <a:pt x="58" y="14"/>
                    <a:pt x="50" y="27"/>
                    <a:pt x="35" y="35"/>
                  </a:cubicBezTo>
                  <a:cubicBezTo>
                    <a:pt x="24" y="40"/>
                    <a:pt x="11" y="43"/>
                    <a:pt x="0" y="40"/>
                  </a:cubicBezTo>
                  <a:cubicBezTo>
                    <a:pt x="11" y="46"/>
                    <a:pt x="26" y="47"/>
                    <a:pt x="39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583488" y="1982788"/>
              <a:ext cx="98425" cy="66675"/>
            </a:xfrm>
            <a:custGeom>
              <a:avLst/>
              <a:gdLst>
                <a:gd name="T0" fmla="*/ 19 w 47"/>
                <a:gd name="T1" fmla="*/ 4 h 32"/>
                <a:gd name="T2" fmla="*/ 3 w 47"/>
                <a:gd name="T3" fmla="*/ 32 h 32"/>
                <a:gd name="T4" fmla="*/ 22 w 47"/>
                <a:gd name="T5" fmla="*/ 9 h 32"/>
                <a:gd name="T6" fmla="*/ 47 w 47"/>
                <a:gd name="T7" fmla="*/ 7 h 32"/>
                <a:gd name="T8" fmla="*/ 19 w 47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2">
                  <a:moveTo>
                    <a:pt x="19" y="4"/>
                  </a:moveTo>
                  <a:cubicBezTo>
                    <a:pt x="7" y="9"/>
                    <a:pt x="0" y="21"/>
                    <a:pt x="3" y="32"/>
                  </a:cubicBezTo>
                  <a:cubicBezTo>
                    <a:pt x="3" y="22"/>
                    <a:pt x="11" y="13"/>
                    <a:pt x="22" y="9"/>
                  </a:cubicBezTo>
                  <a:cubicBezTo>
                    <a:pt x="31" y="5"/>
                    <a:pt x="39" y="4"/>
                    <a:pt x="47" y="7"/>
                  </a:cubicBezTo>
                  <a:cubicBezTo>
                    <a:pt x="39" y="2"/>
                    <a:pt x="29" y="0"/>
                    <a:pt x="1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7575551" y="1976438"/>
              <a:ext cx="98425" cy="63500"/>
            </a:xfrm>
            <a:custGeom>
              <a:avLst/>
              <a:gdLst>
                <a:gd name="T0" fmla="*/ 20 w 47"/>
                <a:gd name="T1" fmla="*/ 4 h 30"/>
                <a:gd name="T2" fmla="*/ 3 w 47"/>
                <a:gd name="T3" fmla="*/ 30 h 30"/>
                <a:gd name="T4" fmla="*/ 22 w 47"/>
                <a:gd name="T5" fmla="*/ 6 h 30"/>
                <a:gd name="T6" fmla="*/ 47 w 47"/>
                <a:gd name="T7" fmla="*/ 5 h 30"/>
                <a:gd name="T8" fmla="*/ 20 w 47"/>
                <a:gd name="T9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0">
                  <a:moveTo>
                    <a:pt x="20" y="4"/>
                  </a:moveTo>
                  <a:cubicBezTo>
                    <a:pt x="8" y="9"/>
                    <a:pt x="0" y="20"/>
                    <a:pt x="3" y="30"/>
                  </a:cubicBezTo>
                  <a:cubicBezTo>
                    <a:pt x="4" y="20"/>
                    <a:pt x="11" y="10"/>
                    <a:pt x="22" y="6"/>
                  </a:cubicBezTo>
                  <a:cubicBezTo>
                    <a:pt x="30" y="2"/>
                    <a:pt x="39" y="2"/>
                    <a:pt x="47" y="5"/>
                  </a:cubicBezTo>
                  <a:cubicBezTo>
                    <a:pt x="40" y="0"/>
                    <a:pt x="30" y="0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7623176" y="2017713"/>
              <a:ext cx="90488" cy="77788"/>
            </a:xfrm>
            <a:custGeom>
              <a:avLst/>
              <a:gdLst>
                <a:gd name="T0" fmla="*/ 29 w 43"/>
                <a:gd name="T1" fmla="*/ 31 h 37"/>
                <a:gd name="T2" fmla="*/ 37 w 43"/>
                <a:gd name="T3" fmla="*/ 0 h 37"/>
                <a:gd name="T4" fmla="*/ 25 w 43"/>
                <a:gd name="T5" fmla="*/ 27 h 37"/>
                <a:gd name="T6" fmla="*/ 0 w 43"/>
                <a:gd name="T7" fmla="*/ 32 h 37"/>
                <a:gd name="T8" fmla="*/ 29 w 43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7">
                  <a:moveTo>
                    <a:pt x="29" y="31"/>
                  </a:moveTo>
                  <a:cubicBezTo>
                    <a:pt x="40" y="24"/>
                    <a:pt x="43" y="10"/>
                    <a:pt x="37" y="0"/>
                  </a:cubicBezTo>
                  <a:cubicBezTo>
                    <a:pt x="39" y="10"/>
                    <a:pt x="35" y="21"/>
                    <a:pt x="25" y="27"/>
                  </a:cubicBezTo>
                  <a:cubicBezTo>
                    <a:pt x="17" y="32"/>
                    <a:pt x="8" y="34"/>
                    <a:pt x="0" y="32"/>
                  </a:cubicBezTo>
                  <a:cubicBezTo>
                    <a:pt x="9" y="36"/>
                    <a:pt x="21" y="37"/>
                    <a:pt x="29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608888" y="2016126"/>
              <a:ext cx="93663" cy="68263"/>
            </a:xfrm>
            <a:custGeom>
              <a:avLst/>
              <a:gdLst>
                <a:gd name="T0" fmla="*/ 28 w 45"/>
                <a:gd name="T1" fmla="*/ 29 h 33"/>
                <a:gd name="T2" fmla="*/ 41 w 45"/>
                <a:gd name="T3" fmla="*/ 0 h 33"/>
                <a:gd name="T4" fmla="*/ 25 w 45"/>
                <a:gd name="T5" fmla="*/ 25 h 33"/>
                <a:gd name="T6" fmla="*/ 0 w 45"/>
                <a:gd name="T7" fmla="*/ 28 h 33"/>
                <a:gd name="T8" fmla="*/ 28 w 45"/>
                <a:gd name="T9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3">
                  <a:moveTo>
                    <a:pt x="28" y="29"/>
                  </a:moveTo>
                  <a:cubicBezTo>
                    <a:pt x="40" y="23"/>
                    <a:pt x="45" y="10"/>
                    <a:pt x="41" y="0"/>
                  </a:cubicBezTo>
                  <a:cubicBezTo>
                    <a:pt x="42" y="10"/>
                    <a:pt x="36" y="19"/>
                    <a:pt x="25" y="25"/>
                  </a:cubicBezTo>
                  <a:cubicBezTo>
                    <a:pt x="17" y="29"/>
                    <a:pt x="8" y="31"/>
                    <a:pt x="0" y="28"/>
                  </a:cubicBezTo>
                  <a:cubicBezTo>
                    <a:pt x="8" y="33"/>
                    <a:pt x="18" y="33"/>
                    <a:pt x="2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5640388" y="2644776"/>
              <a:ext cx="400050" cy="3698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5656263" y="2652713"/>
              <a:ext cx="339725" cy="180975"/>
            </a:xfrm>
            <a:custGeom>
              <a:avLst/>
              <a:gdLst>
                <a:gd name="T0" fmla="*/ 76 w 163"/>
                <a:gd name="T1" fmla="*/ 5 h 86"/>
                <a:gd name="T2" fmla="*/ 0 w 163"/>
                <a:gd name="T3" fmla="*/ 86 h 86"/>
                <a:gd name="T4" fmla="*/ 83 w 163"/>
                <a:gd name="T5" fmla="*/ 23 h 86"/>
                <a:gd name="T6" fmla="*/ 163 w 163"/>
                <a:gd name="T7" fmla="*/ 40 h 86"/>
                <a:gd name="T8" fmla="*/ 76 w 163"/>
                <a:gd name="T9" fmla="*/ 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86">
                  <a:moveTo>
                    <a:pt x="76" y="5"/>
                  </a:moveTo>
                  <a:cubicBezTo>
                    <a:pt x="32" y="11"/>
                    <a:pt x="0" y="46"/>
                    <a:pt x="0" y="86"/>
                  </a:cubicBezTo>
                  <a:cubicBezTo>
                    <a:pt x="10" y="52"/>
                    <a:pt x="42" y="29"/>
                    <a:pt x="83" y="23"/>
                  </a:cubicBezTo>
                  <a:cubicBezTo>
                    <a:pt x="113" y="19"/>
                    <a:pt x="142" y="23"/>
                    <a:pt x="163" y="40"/>
                  </a:cubicBezTo>
                  <a:cubicBezTo>
                    <a:pt x="144" y="15"/>
                    <a:pt x="111" y="0"/>
                    <a:pt x="7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5638801" y="2624138"/>
              <a:ext cx="341313" cy="166688"/>
            </a:xfrm>
            <a:custGeom>
              <a:avLst/>
              <a:gdLst>
                <a:gd name="T0" fmla="*/ 79 w 163"/>
                <a:gd name="T1" fmla="*/ 5 h 80"/>
                <a:gd name="T2" fmla="*/ 0 w 163"/>
                <a:gd name="T3" fmla="*/ 80 h 80"/>
                <a:gd name="T4" fmla="*/ 83 w 163"/>
                <a:gd name="T5" fmla="*/ 13 h 80"/>
                <a:gd name="T6" fmla="*/ 163 w 163"/>
                <a:gd name="T7" fmla="*/ 35 h 80"/>
                <a:gd name="T8" fmla="*/ 79 w 163"/>
                <a:gd name="T9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80">
                  <a:moveTo>
                    <a:pt x="79" y="5"/>
                  </a:moveTo>
                  <a:cubicBezTo>
                    <a:pt x="35" y="11"/>
                    <a:pt x="0" y="40"/>
                    <a:pt x="0" y="80"/>
                  </a:cubicBezTo>
                  <a:cubicBezTo>
                    <a:pt x="11" y="46"/>
                    <a:pt x="42" y="18"/>
                    <a:pt x="83" y="13"/>
                  </a:cubicBezTo>
                  <a:cubicBezTo>
                    <a:pt x="113" y="9"/>
                    <a:pt x="142" y="17"/>
                    <a:pt x="163" y="35"/>
                  </a:cubicBezTo>
                  <a:cubicBezTo>
                    <a:pt x="145" y="9"/>
                    <a:pt x="114" y="0"/>
                    <a:pt x="7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5735638" y="2827338"/>
              <a:ext cx="327025" cy="234950"/>
            </a:xfrm>
            <a:custGeom>
              <a:avLst/>
              <a:gdLst>
                <a:gd name="T0" fmla="*/ 96 w 157"/>
                <a:gd name="T1" fmla="*/ 101 h 113"/>
                <a:gd name="T2" fmla="*/ 148 w 157"/>
                <a:gd name="T3" fmla="*/ 0 h 113"/>
                <a:gd name="T4" fmla="*/ 84 w 157"/>
                <a:gd name="T5" fmla="*/ 83 h 113"/>
                <a:gd name="T6" fmla="*/ 0 w 157"/>
                <a:gd name="T7" fmla="*/ 79 h 113"/>
                <a:gd name="T8" fmla="*/ 96 w 157"/>
                <a:gd name="T9" fmla="*/ 10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13">
                  <a:moveTo>
                    <a:pt x="96" y="101"/>
                  </a:moveTo>
                  <a:cubicBezTo>
                    <a:pt x="137" y="86"/>
                    <a:pt x="157" y="40"/>
                    <a:pt x="148" y="0"/>
                  </a:cubicBezTo>
                  <a:cubicBezTo>
                    <a:pt x="146" y="36"/>
                    <a:pt x="122" y="70"/>
                    <a:pt x="84" y="83"/>
                  </a:cubicBezTo>
                  <a:cubicBezTo>
                    <a:pt x="55" y="94"/>
                    <a:pt x="25" y="91"/>
                    <a:pt x="0" y="79"/>
                  </a:cubicBezTo>
                  <a:cubicBezTo>
                    <a:pt x="24" y="100"/>
                    <a:pt x="63" y="113"/>
                    <a:pt x="9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5695951" y="2814638"/>
              <a:ext cx="334963" cy="198438"/>
            </a:xfrm>
            <a:custGeom>
              <a:avLst/>
              <a:gdLst>
                <a:gd name="T0" fmla="*/ 90 w 161"/>
                <a:gd name="T1" fmla="*/ 87 h 95"/>
                <a:gd name="T2" fmla="*/ 157 w 161"/>
                <a:gd name="T3" fmla="*/ 0 h 95"/>
                <a:gd name="T4" fmla="*/ 85 w 161"/>
                <a:gd name="T5" fmla="*/ 71 h 95"/>
                <a:gd name="T6" fmla="*/ 0 w 161"/>
                <a:gd name="T7" fmla="*/ 60 h 95"/>
                <a:gd name="T8" fmla="*/ 90 w 161"/>
                <a:gd name="T9" fmla="*/ 8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95">
                  <a:moveTo>
                    <a:pt x="90" y="87"/>
                  </a:moveTo>
                  <a:cubicBezTo>
                    <a:pt x="133" y="78"/>
                    <a:pt x="161" y="40"/>
                    <a:pt x="157" y="0"/>
                  </a:cubicBezTo>
                  <a:cubicBezTo>
                    <a:pt x="150" y="35"/>
                    <a:pt x="125" y="62"/>
                    <a:pt x="85" y="71"/>
                  </a:cubicBezTo>
                  <a:cubicBezTo>
                    <a:pt x="55" y="77"/>
                    <a:pt x="23" y="75"/>
                    <a:pt x="0" y="60"/>
                  </a:cubicBezTo>
                  <a:cubicBezTo>
                    <a:pt x="21" y="84"/>
                    <a:pt x="55" y="95"/>
                    <a:pt x="9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6572251" y="4597401"/>
              <a:ext cx="257175" cy="2555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6583363" y="4602163"/>
              <a:ext cx="217488" cy="125413"/>
            </a:xfrm>
            <a:custGeom>
              <a:avLst/>
              <a:gdLst>
                <a:gd name="T0" fmla="*/ 49 w 104"/>
                <a:gd name="T1" fmla="*/ 4 h 60"/>
                <a:gd name="T2" fmla="*/ 0 w 104"/>
                <a:gd name="T3" fmla="*/ 60 h 60"/>
                <a:gd name="T4" fmla="*/ 53 w 104"/>
                <a:gd name="T5" fmla="*/ 16 h 60"/>
                <a:gd name="T6" fmla="*/ 104 w 104"/>
                <a:gd name="T7" fmla="*/ 28 h 60"/>
                <a:gd name="T8" fmla="*/ 49 w 104"/>
                <a:gd name="T9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60">
                  <a:moveTo>
                    <a:pt x="49" y="4"/>
                  </a:moveTo>
                  <a:cubicBezTo>
                    <a:pt x="20" y="8"/>
                    <a:pt x="0" y="32"/>
                    <a:pt x="0" y="60"/>
                  </a:cubicBezTo>
                  <a:cubicBezTo>
                    <a:pt x="7" y="36"/>
                    <a:pt x="27" y="20"/>
                    <a:pt x="53" y="16"/>
                  </a:cubicBezTo>
                  <a:cubicBezTo>
                    <a:pt x="72" y="13"/>
                    <a:pt x="90" y="16"/>
                    <a:pt x="104" y="28"/>
                  </a:cubicBezTo>
                  <a:cubicBezTo>
                    <a:pt x="92" y="11"/>
                    <a:pt x="71" y="0"/>
                    <a:pt x="4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6572251" y="4584701"/>
              <a:ext cx="217488" cy="114300"/>
            </a:xfrm>
            <a:custGeom>
              <a:avLst/>
              <a:gdLst>
                <a:gd name="T0" fmla="*/ 50 w 104"/>
                <a:gd name="T1" fmla="*/ 3 h 55"/>
                <a:gd name="T2" fmla="*/ 0 w 104"/>
                <a:gd name="T3" fmla="*/ 55 h 55"/>
                <a:gd name="T4" fmla="*/ 53 w 104"/>
                <a:gd name="T5" fmla="*/ 8 h 55"/>
                <a:gd name="T6" fmla="*/ 104 w 104"/>
                <a:gd name="T7" fmla="*/ 23 h 55"/>
                <a:gd name="T8" fmla="*/ 50 w 104"/>
                <a:gd name="T9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55">
                  <a:moveTo>
                    <a:pt x="50" y="3"/>
                  </a:moveTo>
                  <a:cubicBezTo>
                    <a:pt x="22" y="7"/>
                    <a:pt x="0" y="27"/>
                    <a:pt x="0" y="55"/>
                  </a:cubicBezTo>
                  <a:cubicBezTo>
                    <a:pt x="7" y="31"/>
                    <a:pt x="27" y="12"/>
                    <a:pt x="53" y="8"/>
                  </a:cubicBezTo>
                  <a:cubicBezTo>
                    <a:pt x="72" y="5"/>
                    <a:pt x="90" y="11"/>
                    <a:pt x="104" y="23"/>
                  </a:cubicBezTo>
                  <a:cubicBezTo>
                    <a:pt x="92" y="6"/>
                    <a:pt x="73" y="0"/>
                    <a:pt x="5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6634163" y="4724401"/>
              <a:ext cx="209550" cy="160338"/>
            </a:xfrm>
            <a:custGeom>
              <a:avLst/>
              <a:gdLst>
                <a:gd name="T0" fmla="*/ 61 w 101"/>
                <a:gd name="T1" fmla="*/ 69 h 77"/>
                <a:gd name="T2" fmla="*/ 94 w 101"/>
                <a:gd name="T3" fmla="*/ 0 h 77"/>
                <a:gd name="T4" fmla="*/ 54 w 101"/>
                <a:gd name="T5" fmla="*/ 57 h 77"/>
                <a:gd name="T6" fmla="*/ 0 w 101"/>
                <a:gd name="T7" fmla="*/ 54 h 77"/>
                <a:gd name="T8" fmla="*/ 61 w 101"/>
                <a:gd name="T9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77">
                  <a:moveTo>
                    <a:pt x="61" y="69"/>
                  </a:moveTo>
                  <a:cubicBezTo>
                    <a:pt x="88" y="59"/>
                    <a:pt x="101" y="27"/>
                    <a:pt x="94" y="0"/>
                  </a:cubicBezTo>
                  <a:cubicBezTo>
                    <a:pt x="93" y="24"/>
                    <a:pt x="78" y="47"/>
                    <a:pt x="54" y="57"/>
                  </a:cubicBezTo>
                  <a:cubicBezTo>
                    <a:pt x="35" y="64"/>
                    <a:pt x="16" y="62"/>
                    <a:pt x="0" y="54"/>
                  </a:cubicBezTo>
                  <a:cubicBezTo>
                    <a:pt x="16" y="68"/>
                    <a:pt x="40" y="77"/>
                    <a:pt x="61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6608763" y="4713288"/>
              <a:ext cx="214313" cy="138113"/>
            </a:xfrm>
            <a:custGeom>
              <a:avLst/>
              <a:gdLst>
                <a:gd name="T0" fmla="*/ 57 w 103"/>
                <a:gd name="T1" fmla="*/ 60 h 66"/>
                <a:gd name="T2" fmla="*/ 100 w 103"/>
                <a:gd name="T3" fmla="*/ 0 h 66"/>
                <a:gd name="T4" fmla="*/ 54 w 103"/>
                <a:gd name="T5" fmla="*/ 49 h 66"/>
                <a:gd name="T6" fmla="*/ 0 w 103"/>
                <a:gd name="T7" fmla="*/ 42 h 66"/>
                <a:gd name="T8" fmla="*/ 57 w 103"/>
                <a:gd name="T9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6">
                  <a:moveTo>
                    <a:pt x="57" y="60"/>
                  </a:moveTo>
                  <a:cubicBezTo>
                    <a:pt x="85" y="54"/>
                    <a:pt x="103" y="28"/>
                    <a:pt x="100" y="0"/>
                  </a:cubicBezTo>
                  <a:cubicBezTo>
                    <a:pt x="96" y="24"/>
                    <a:pt x="80" y="43"/>
                    <a:pt x="54" y="49"/>
                  </a:cubicBezTo>
                  <a:cubicBezTo>
                    <a:pt x="35" y="54"/>
                    <a:pt x="15" y="52"/>
                    <a:pt x="0" y="42"/>
                  </a:cubicBezTo>
                  <a:cubicBezTo>
                    <a:pt x="13" y="58"/>
                    <a:pt x="35" y="66"/>
                    <a:pt x="57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5751513" y="4765676"/>
              <a:ext cx="196850" cy="195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759451" y="4770438"/>
              <a:ext cx="165100" cy="93663"/>
            </a:xfrm>
            <a:custGeom>
              <a:avLst/>
              <a:gdLst>
                <a:gd name="T0" fmla="*/ 37 w 79"/>
                <a:gd name="T1" fmla="*/ 3 h 45"/>
                <a:gd name="T2" fmla="*/ 0 w 79"/>
                <a:gd name="T3" fmla="*/ 45 h 45"/>
                <a:gd name="T4" fmla="*/ 40 w 79"/>
                <a:gd name="T5" fmla="*/ 12 h 45"/>
                <a:gd name="T6" fmla="*/ 79 w 79"/>
                <a:gd name="T7" fmla="*/ 21 h 45"/>
                <a:gd name="T8" fmla="*/ 37 w 79"/>
                <a:gd name="T9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5">
                  <a:moveTo>
                    <a:pt x="37" y="3"/>
                  </a:moveTo>
                  <a:cubicBezTo>
                    <a:pt x="16" y="6"/>
                    <a:pt x="0" y="24"/>
                    <a:pt x="0" y="45"/>
                  </a:cubicBezTo>
                  <a:cubicBezTo>
                    <a:pt x="5" y="27"/>
                    <a:pt x="21" y="15"/>
                    <a:pt x="40" y="12"/>
                  </a:cubicBezTo>
                  <a:cubicBezTo>
                    <a:pt x="55" y="10"/>
                    <a:pt x="69" y="12"/>
                    <a:pt x="79" y="21"/>
                  </a:cubicBezTo>
                  <a:cubicBezTo>
                    <a:pt x="70" y="8"/>
                    <a:pt x="54" y="0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751513" y="4756151"/>
              <a:ext cx="165100" cy="87313"/>
            </a:xfrm>
            <a:custGeom>
              <a:avLst/>
              <a:gdLst>
                <a:gd name="T0" fmla="*/ 39 w 79"/>
                <a:gd name="T1" fmla="*/ 2 h 42"/>
                <a:gd name="T2" fmla="*/ 0 w 79"/>
                <a:gd name="T3" fmla="*/ 42 h 42"/>
                <a:gd name="T4" fmla="*/ 40 w 79"/>
                <a:gd name="T5" fmla="*/ 6 h 42"/>
                <a:gd name="T6" fmla="*/ 79 w 79"/>
                <a:gd name="T7" fmla="*/ 18 h 42"/>
                <a:gd name="T8" fmla="*/ 39 w 7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2">
                  <a:moveTo>
                    <a:pt x="39" y="2"/>
                  </a:moveTo>
                  <a:cubicBezTo>
                    <a:pt x="17" y="5"/>
                    <a:pt x="0" y="21"/>
                    <a:pt x="0" y="42"/>
                  </a:cubicBezTo>
                  <a:cubicBezTo>
                    <a:pt x="5" y="24"/>
                    <a:pt x="20" y="9"/>
                    <a:pt x="40" y="6"/>
                  </a:cubicBezTo>
                  <a:cubicBezTo>
                    <a:pt x="55" y="4"/>
                    <a:pt x="69" y="9"/>
                    <a:pt x="79" y="18"/>
                  </a:cubicBezTo>
                  <a:cubicBezTo>
                    <a:pt x="70" y="4"/>
                    <a:pt x="55" y="0"/>
                    <a:pt x="3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797551" y="4862513"/>
              <a:ext cx="160338" cy="122238"/>
            </a:xfrm>
            <a:custGeom>
              <a:avLst/>
              <a:gdLst>
                <a:gd name="T0" fmla="*/ 47 w 77"/>
                <a:gd name="T1" fmla="*/ 53 h 59"/>
                <a:gd name="T2" fmla="*/ 72 w 77"/>
                <a:gd name="T3" fmla="*/ 0 h 59"/>
                <a:gd name="T4" fmla="*/ 41 w 77"/>
                <a:gd name="T5" fmla="*/ 43 h 59"/>
                <a:gd name="T6" fmla="*/ 0 w 77"/>
                <a:gd name="T7" fmla="*/ 41 h 59"/>
                <a:gd name="T8" fmla="*/ 47 w 77"/>
                <a:gd name="T9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9">
                  <a:moveTo>
                    <a:pt x="47" y="53"/>
                  </a:moveTo>
                  <a:cubicBezTo>
                    <a:pt x="67" y="45"/>
                    <a:pt x="77" y="20"/>
                    <a:pt x="72" y="0"/>
                  </a:cubicBezTo>
                  <a:cubicBezTo>
                    <a:pt x="71" y="19"/>
                    <a:pt x="60" y="36"/>
                    <a:pt x="41" y="43"/>
                  </a:cubicBezTo>
                  <a:cubicBezTo>
                    <a:pt x="27" y="49"/>
                    <a:pt x="13" y="47"/>
                    <a:pt x="0" y="41"/>
                  </a:cubicBezTo>
                  <a:cubicBezTo>
                    <a:pt x="12" y="52"/>
                    <a:pt x="31" y="59"/>
                    <a:pt x="4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778501" y="4852988"/>
              <a:ext cx="163513" cy="104775"/>
            </a:xfrm>
            <a:custGeom>
              <a:avLst/>
              <a:gdLst>
                <a:gd name="T0" fmla="*/ 44 w 78"/>
                <a:gd name="T1" fmla="*/ 46 h 50"/>
                <a:gd name="T2" fmla="*/ 76 w 78"/>
                <a:gd name="T3" fmla="*/ 0 h 50"/>
                <a:gd name="T4" fmla="*/ 41 w 78"/>
                <a:gd name="T5" fmla="*/ 37 h 50"/>
                <a:gd name="T6" fmla="*/ 0 w 78"/>
                <a:gd name="T7" fmla="*/ 32 h 50"/>
                <a:gd name="T8" fmla="*/ 44 w 78"/>
                <a:gd name="T9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0">
                  <a:moveTo>
                    <a:pt x="44" y="46"/>
                  </a:moveTo>
                  <a:cubicBezTo>
                    <a:pt x="65" y="41"/>
                    <a:pt x="78" y="21"/>
                    <a:pt x="76" y="0"/>
                  </a:cubicBezTo>
                  <a:cubicBezTo>
                    <a:pt x="73" y="19"/>
                    <a:pt x="61" y="33"/>
                    <a:pt x="41" y="37"/>
                  </a:cubicBezTo>
                  <a:cubicBezTo>
                    <a:pt x="27" y="41"/>
                    <a:pt x="11" y="40"/>
                    <a:pt x="0" y="32"/>
                  </a:cubicBezTo>
                  <a:cubicBezTo>
                    <a:pt x="10" y="44"/>
                    <a:pt x="27" y="50"/>
                    <a:pt x="44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6311901" y="4613276"/>
              <a:ext cx="150813" cy="150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6318251" y="4618038"/>
              <a:ext cx="127000" cy="73025"/>
            </a:xfrm>
            <a:custGeom>
              <a:avLst/>
              <a:gdLst>
                <a:gd name="T0" fmla="*/ 28 w 61"/>
                <a:gd name="T1" fmla="*/ 2 h 35"/>
                <a:gd name="T2" fmla="*/ 0 w 61"/>
                <a:gd name="T3" fmla="*/ 35 h 35"/>
                <a:gd name="T4" fmla="*/ 31 w 61"/>
                <a:gd name="T5" fmla="*/ 9 h 35"/>
                <a:gd name="T6" fmla="*/ 61 w 61"/>
                <a:gd name="T7" fmla="*/ 16 h 35"/>
                <a:gd name="T8" fmla="*/ 28 w 61"/>
                <a:gd name="T9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5">
                  <a:moveTo>
                    <a:pt x="28" y="2"/>
                  </a:moveTo>
                  <a:cubicBezTo>
                    <a:pt x="12" y="4"/>
                    <a:pt x="0" y="18"/>
                    <a:pt x="0" y="35"/>
                  </a:cubicBezTo>
                  <a:cubicBezTo>
                    <a:pt x="4" y="21"/>
                    <a:pt x="16" y="11"/>
                    <a:pt x="31" y="9"/>
                  </a:cubicBezTo>
                  <a:cubicBezTo>
                    <a:pt x="42" y="7"/>
                    <a:pt x="53" y="9"/>
                    <a:pt x="61" y="16"/>
                  </a:cubicBezTo>
                  <a:cubicBezTo>
                    <a:pt x="54" y="6"/>
                    <a:pt x="42" y="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6311901" y="4605338"/>
              <a:ext cx="127000" cy="68263"/>
            </a:xfrm>
            <a:custGeom>
              <a:avLst/>
              <a:gdLst>
                <a:gd name="T0" fmla="*/ 30 w 61"/>
                <a:gd name="T1" fmla="*/ 2 h 33"/>
                <a:gd name="T2" fmla="*/ 0 w 61"/>
                <a:gd name="T3" fmla="*/ 33 h 33"/>
                <a:gd name="T4" fmla="*/ 31 w 61"/>
                <a:gd name="T5" fmla="*/ 5 h 33"/>
                <a:gd name="T6" fmla="*/ 61 w 61"/>
                <a:gd name="T7" fmla="*/ 14 h 33"/>
                <a:gd name="T8" fmla="*/ 30 w 6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3">
                  <a:moveTo>
                    <a:pt x="30" y="2"/>
                  </a:moveTo>
                  <a:cubicBezTo>
                    <a:pt x="13" y="4"/>
                    <a:pt x="0" y="16"/>
                    <a:pt x="0" y="33"/>
                  </a:cubicBezTo>
                  <a:cubicBezTo>
                    <a:pt x="4" y="18"/>
                    <a:pt x="15" y="7"/>
                    <a:pt x="31" y="5"/>
                  </a:cubicBezTo>
                  <a:cubicBezTo>
                    <a:pt x="42" y="3"/>
                    <a:pt x="53" y="7"/>
                    <a:pt x="61" y="14"/>
                  </a:cubicBezTo>
                  <a:cubicBezTo>
                    <a:pt x="54" y="4"/>
                    <a:pt x="43" y="0"/>
                    <a:pt x="3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6346826" y="4686301"/>
              <a:ext cx="123825" cy="96838"/>
            </a:xfrm>
            <a:custGeom>
              <a:avLst/>
              <a:gdLst>
                <a:gd name="T0" fmla="*/ 36 w 59"/>
                <a:gd name="T1" fmla="*/ 42 h 46"/>
                <a:gd name="T2" fmla="*/ 56 w 59"/>
                <a:gd name="T3" fmla="*/ 0 h 46"/>
                <a:gd name="T4" fmla="*/ 32 w 59"/>
                <a:gd name="T5" fmla="*/ 34 h 46"/>
                <a:gd name="T6" fmla="*/ 0 w 59"/>
                <a:gd name="T7" fmla="*/ 32 h 46"/>
                <a:gd name="T8" fmla="*/ 36 w 59"/>
                <a:gd name="T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46">
                  <a:moveTo>
                    <a:pt x="36" y="42"/>
                  </a:moveTo>
                  <a:cubicBezTo>
                    <a:pt x="52" y="35"/>
                    <a:pt x="59" y="16"/>
                    <a:pt x="56" y="0"/>
                  </a:cubicBezTo>
                  <a:cubicBezTo>
                    <a:pt x="55" y="15"/>
                    <a:pt x="46" y="29"/>
                    <a:pt x="32" y="34"/>
                  </a:cubicBezTo>
                  <a:cubicBezTo>
                    <a:pt x="21" y="38"/>
                    <a:pt x="9" y="37"/>
                    <a:pt x="0" y="32"/>
                  </a:cubicBezTo>
                  <a:cubicBezTo>
                    <a:pt x="9" y="41"/>
                    <a:pt x="24" y="46"/>
                    <a:pt x="3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6332538" y="4681538"/>
              <a:ext cx="127000" cy="82550"/>
            </a:xfrm>
            <a:custGeom>
              <a:avLst/>
              <a:gdLst>
                <a:gd name="T0" fmla="*/ 34 w 61"/>
                <a:gd name="T1" fmla="*/ 36 h 39"/>
                <a:gd name="T2" fmla="*/ 59 w 61"/>
                <a:gd name="T3" fmla="*/ 0 h 39"/>
                <a:gd name="T4" fmla="*/ 32 w 61"/>
                <a:gd name="T5" fmla="*/ 29 h 39"/>
                <a:gd name="T6" fmla="*/ 0 w 61"/>
                <a:gd name="T7" fmla="*/ 24 h 39"/>
                <a:gd name="T8" fmla="*/ 34 w 61"/>
                <a:gd name="T9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9">
                  <a:moveTo>
                    <a:pt x="34" y="36"/>
                  </a:moveTo>
                  <a:cubicBezTo>
                    <a:pt x="50" y="31"/>
                    <a:pt x="61" y="16"/>
                    <a:pt x="59" y="0"/>
                  </a:cubicBezTo>
                  <a:cubicBezTo>
                    <a:pt x="57" y="14"/>
                    <a:pt x="47" y="25"/>
                    <a:pt x="32" y="29"/>
                  </a:cubicBezTo>
                  <a:cubicBezTo>
                    <a:pt x="21" y="31"/>
                    <a:pt x="8" y="30"/>
                    <a:pt x="0" y="24"/>
                  </a:cubicBezTo>
                  <a:cubicBezTo>
                    <a:pt x="8" y="34"/>
                    <a:pt x="21" y="39"/>
                    <a:pt x="3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7454901" y="4743451"/>
              <a:ext cx="357188" cy="304800"/>
            </a:xfrm>
            <a:custGeom>
              <a:avLst/>
              <a:gdLst>
                <a:gd name="T0" fmla="*/ 161 w 171"/>
                <a:gd name="T1" fmla="*/ 50 h 146"/>
                <a:gd name="T2" fmla="*/ 103 w 171"/>
                <a:gd name="T3" fmla="*/ 133 h 146"/>
                <a:gd name="T4" fmla="*/ 10 w 171"/>
                <a:gd name="T5" fmla="*/ 96 h 146"/>
                <a:gd name="T6" fmla="*/ 67 w 171"/>
                <a:gd name="T7" fmla="*/ 13 h 146"/>
                <a:gd name="T8" fmla="*/ 161 w 171"/>
                <a:gd name="T9" fmla="*/ 5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46">
                  <a:moveTo>
                    <a:pt x="161" y="50"/>
                  </a:moveTo>
                  <a:cubicBezTo>
                    <a:pt x="171" y="84"/>
                    <a:pt x="145" y="121"/>
                    <a:pt x="103" y="133"/>
                  </a:cubicBezTo>
                  <a:cubicBezTo>
                    <a:pt x="62" y="146"/>
                    <a:pt x="20" y="129"/>
                    <a:pt x="10" y="96"/>
                  </a:cubicBezTo>
                  <a:cubicBezTo>
                    <a:pt x="0" y="62"/>
                    <a:pt x="26" y="25"/>
                    <a:pt x="67" y="13"/>
                  </a:cubicBezTo>
                  <a:cubicBezTo>
                    <a:pt x="109" y="0"/>
                    <a:pt x="151" y="17"/>
                    <a:pt x="161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7470776" y="4764088"/>
              <a:ext cx="265113" cy="177800"/>
            </a:xfrm>
            <a:custGeom>
              <a:avLst/>
              <a:gdLst>
                <a:gd name="T0" fmla="*/ 52 w 127"/>
                <a:gd name="T1" fmla="*/ 12 h 85"/>
                <a:gd name="T2" fmla="*/ 8 w 127"/>
                <a:gd name="T3" fmla="*/ 85 h 85"/>
                <a:gd name="T4" fmla="*/ 61 w 127"/>
                <a:gd name="T5" fmla="*/ 22 h 85"/>
                <a:gd name="T6" fmla="*/ 127 w 127"/>
                <a:gd name="T7" fmla="*/ 15 h 85"/>
                <a:gd name="T8" fmla="*/ 52 w 127"/>
                <a:gd name="T9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5">
                  <a:moveTo>
                    <a:pt x="52" y="12"/>
                  </a:moveTo>
                  <a:cubicBezTo>
                    <a:pt x="18" y="26"/>
                    <a:pt x="0" y="58"/>
                    <a:pt x="8" y="85"/>
                  </a:cubicBezTo>
                  <a:cubicBezTo>
                    <a:pt x="9" y="59"/>
                    <a:pt x="30" y="36"/>
                    <a:pt x="61" y="22"/>
                  </a:cubicBezTo>
                  <a:cubicBezTo>
                    <a:pt x="84" y="13"/>
                    <a:pt x="107" y="9"/>
                    <a:pt x="127" y="15"/>
                  </a:cubicBezTo>
                  <a:cubicBezTo>
                    <a:pt x="107" y="3"/>
                    <a:pt x="78" y="0"/>
                    <a:pt x="5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7450138" y="4745038"/>
              <a:ext cx="265113" cy="171450"/>
            </a:xfrm>
            <a:custGeom>
              <a:avLst/>
              <a:gdLst>
                <a:gd name="T0" fmla="*/ 55 w 127"/>
                <a:gd name="T1" fmla="*/ 12 h 82"/>
                <a:gd name="T2" fmla="*/ 8 w 127"/>
                <a:gd name="T3" fmla="*/ 82 h 82"/>
                <a:gd name="T4" fmla="*/ 59 w 127"/>
                <a:gd name="T5" fmla="*/ 17 h 82"/>
                <a:gd name="T6" fmla="*/ 127 w 127"/>
                <a:gd name="T7" fmla="*/ 13 h 82"/>
                <a:gd name="T8" fmla="*/ 55 w 127"/>
                <a:gd name="T9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2">
                  <a:moveTo>
                    <a:pt x="55" y="12"/>
                  </a:moveTo>
                  <a:cubicBezTo>
                    <a:pt x="21" y="27"/>
                    <a:pt x="0" y="55"/>
                    <a:pt x="8" y="82"/>
                  </a:cubicBezTo>
                  <a:cubicBezTo>
                    <a:pt x="9" y="56"/>
                    <a:pt x="28" y="30"/>
                    <a:pt x="59" y="17"/>
                  </a:cubicBezTo>
                  <a:cubicBezTo>
                    <a:pt x="82" y="7"/>
                    <a:pt x="107" y="6"/>
                    <a:pt x="127" y="13"/>
                  </a:cubicBezTo>
                  <a:cubicBezTo>
                    <a:pt x="107" y="0"/>
                    <a:pt x="81" y="1"/>
                    <a:pt x="5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7581901" y="4845051"/>
              <a:ext cx="242888" cy="203200"/>
            </a:xfrm>
            <a:custGeom>
              <a:avLst/>
              <a:gdLst>
                <a:gd name="T0" fmla="*/ 80 w 116"/>
                <a:gd name="T1" fmla="*/ 81 h 97"/>
                <a:gd name="T2" fmla="*/ 101 w 116"/>
                <a:gd name="T3" fmla="*/ 0 h 97"/>
                <a:gd name="T4" fmla="*/ 67 w 116"/>
                <a:gd name="T5" fmla="*/ 72 h 97"/>
                <a:gd name="T6" fmla="*/ 0 w 116"/>
                <a:gd name="T7" fmla="*/ 88 h 97"/>
                <a:gd name="T8" fmla="*/ 80 w 116"/>
                <a:gd name="T9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7">
                  <a:moveTo>
                    <a:pt x="80" y="81"/>
                  </a:moveTo>
                  <a:cubicBezTo>
                    <a:pt x="110" y="61"/>
                    <a:pt x="116" y="25"/>
                    <a:pt x="101" y="0"/>
                  </a:cubicBezTo>
                  <a:cubicBezTo>
                    <a:pt x="107" y="25"/>
                    <a:pt x="94" y="53"/>
                    <a:pt x="67" y="72"/>
                  </a:cubicBezTo>
                  <a:cubicBezTo>
                    <a:pt x="47" y="85"/>
                    <a:pt x="22" y="91"/>
                    <a:pt x="0" y="88"/>
                  </a:cubicBezTo>
                  <a:cubicBezTo>
                    <a:pt x="23" y="97"/>
                    <a:pt x="57" y="96"/>
                    <a:pt x="8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7540626" y="4841876"/>
              <a:ext cx="257175" cy="185738"/>
            </a:xfrm>
            <a:custGeom>
              <a:avLst/>
              <a:gdLst>
                <a:gd name="T0" fmla="*/ 76 w 123"/>
                <a:gd name="T1" fmla="*/ 75 h 89"/>
                <a:gd name="T2" fmla="*/ 111 w 123"/>
                <a:gd name="T3" fmla="*/ 0 h 89"/>
                <a:gd name="T4" fmla="*/ 69 w 123"/>
                <a:gd name="T5" fmla="*/ 65 h 89"/>
                <a:gd name="T6" fmla="*/ 0 w 123"/>
                <a:gd name="T7" fmla="*/ 78 h 89"/>
                <a:gd name="T8" fmla="*/ 76 w 123"/>
                <a:gd name="T9" fmla="*/ 7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89">
                  <a:moveTo>
                    <a:pt x="76" y="75"/>
                  </a:moveTo>
                  <a:cubicBezTo>
                    <a:pt x="108" y="58"/>
                    <a:pt x="123" y="26"/>
                    <a:pt x="111" y="0"/>
                  </a:cubicBezTo>
                  <a:cubicBezTo>
                    <a:pt x="114" y="26"/>
                    <a:pt x="99" y="49"/>
                    <a:pt x="69" y="65"/>
                  </a:cubicBezTo>
                  <a:cubicBezTo>
                    <a:pt x="47" y="77"/>
                    <a:pt x="21" y="83"/>
                    <a:pt x="0" y="78"/>
                  </a:cubicBezTo>
                  <a:cubicBezTo>
                    <a:pt x="21" y="89"/>
                    <a:pt x="51" y="89"/>
                    <a:pt x="76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8261351" y="2668588"/>
              <a:ext cx="319088" cy="404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8274051" y="2678113"/>
              <a:ext cx="271463" cy="196850"/>
            </a:xfrm>
            <a:custGeom>
              <a:avLst/>
              <a:gdLst>
                <a:gd name="T0" fmla="*/ 61 w 130"/>
                <a:gd name="T1" fmla="*/ 5 h 94"/>
                <a:gd name="T2" fmla="*/ 0 w 130"/>
                <a:gd name="T3" fmla="*/ 94 h 94"/>
                <a:gd name="T4" fmla="*/ 66 w 130"/>
                <a:gd name="T5" fmla="*/ 25 h 94"/>
                <a:gd name="T6" fmla="*/ 130 w 130"/>
                <a:gd name="T7" fmla="*/ 44 h 94"/>
                <a:gd name="T8" fmla="*/ 61 w 130"/>
                <a:gd name="T9" fmla="*/ 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94">
                  <a:moveTo>
                    <a:pt x="61" y="5"/>
                  </a:moveTo>
                  <a:cubicBezTo>
                    <a:pt x="26" y="11"/>
                    <a:pt x="0" y="50"/>
                    <a:pt x="0" y="94"/>
                  </a:cubicBezTo>
                  <a:cubicBezTo>
                    <a:pt x="8" y="56"/>
                    <a:pt x="34" y="31"/>
                    <a:pt x="66" y="25"/>
                  </a:cubicBezTo>
                  <a:cubicBezTo>
                    <a:pt x="90" y="20"/>
                    <a:pt x="113" y="25"/>
                    <a:pt x="130" y="44"/>
                  </a:cubicBezTo>
                  <a:cubicBezTo>
                    <a:pt x="115" y="16"/>
                    <a:pt x="89" y="0"/>
                    <a:pt x="6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8261351" y="2644776"/>
              <a:ext cx="271463" cy="184150"/>
            </a:xfrm>
            <a:custGeom>
              <a:avLst/>
              <a:gdLst>
                <a:gd name="T0" fmla="*/ 63 w 130"/>
                <a:gd name="T1" fmla="*/ 5 h 88"/>
                <a:gd name="T2" fmla="*/ 0 w 130"/>
                <a:gd name="T3" fmla="*/ 88 h 88"/>
                <a:gd name="T4" fmla="*/ 66 w 130"/>
                <a:gd name="T5" fmla="*/ 14 h 88"/>
                <a:gd name="T6" fmla="*/ 130 w 130"/>
                <a:gd name="T7" fmla="*/ 38 h 88"/>
                <a:gd name="T8" fmla="*/ 63 w 130"/>
                <a:gd name="T9" fmla="*/ 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88">
                  <a:moveTo>
                    <a:pt x="63" y="5"/>
                  </a:moveTo>
                  <a:cubicBezTo>
                    <a:pt x="28" y="12"/>
                    <a:pt x="0" y="44"/>
                    <a:pt x="0" y="88"/>
                  </a:cubicBezTo>
                  <a:cubicBezTo>
                    <a:pt x="8" y="50"/>
                    <a:pt x="33" y="20"/>
                    <a:pt x="66" y="14"/>
                  </a:cubicBezTo>
                  <a:cubicBezTo>
                    <a:pt x="90" y="9"/>
                    <a:pt x="113" y="19"/>
                    <a:pt x="130" y="38"/>
                  </a:cubicBezTo>
                  <a:cubicBezTo>
                    <a:pt x="115" y="10"/>
                    <a:pt x="91" y="0"/>
                    <a:pt x="6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8335963" y="2868613"/>
              <a:ext cx="263525" cy="257175"/>
            </a:xfrm>
            <a:custGeom>
              <a:avLst/>
              <a:gdLst>
                <a:gd name="T0" fmla="*/ 77 w 126"/>
                <a:gd name="T1" fmla="*/ 110 h 123"/>
                <a:gd name="T2" fmla="*/ 118 w 126"/>
                <a:gd name="T3" fmla="*/ 0 h 123"/>
                <a:gd name="T4" fmla="*/ 67 w 126"/>
                <a:gd name="T5" fmla="*/ 91 h 123"/>
                <a:gd name="T6" fmla="*/ 0 w 126"/>
                <a:gd name="T7" fmla="*/ 85 h 123"/>
                <a:gd name="T8" fmla="*/ 77 w 126"/>
                <a:gd name="T9" fmla="*/ 11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3">
                  <a:moveTo>
                    <a:pt x="77" y="110"/>
                  </a:moveTo>
                  <a:cubicBezTo>
                    <a:pt x="110" y="94"/>
                    <a:pt x="126" y="43"/>
                    <a:pt x="118" y="0"/>
                  </a:cubicBezTo>
                  <a:cubicBezTo>
                    <a:pt x="117" y="39"/>
                    <a:pt x="98" y="76"/>
                    <a:pt x="67" y="91"/>
                  </a:cubicBezTo>
                  <a:cubicBezTo>
                    <a:pt x="44" y="102"/>
                    <a:pt x="20" y="99"/>
                    <a:pt x="0" y="85"/>
                  </a:cubicBezTo>
                  <a:cubicBezTo>
                    <a:pt x="20" y="108"/>
                    <a:pt x="50" y="123"/>
                    <a:pt x="77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8304213" y="2852738"/>
              <a:ext cx="268288" cy="219075"/>
            </a:xfrm>
            <a:custGeom>
              <a:avLst/>
              <a:gdLst>
                <a:gd name="T0" fmla="*/ 72 w 128"/>
                <a:gd name="T1" fmla="*/ 96 h 105"/>
                <a:gd name="T2" fmla="*/ 125 w 128"/>
                <a:gd name="T3" fmla="*/ 0 h 105"/>
                <a:gd name="T4" fmla="*/ 68 w 128"/>
                <a:gd name="T5" fmla="*/ 78 h 105"/>
                <a:gd name="T6" fmla="*/ 0 w 128"/>
                <a:gd name="T7" fmla="*/ 66 h 105"/>
                <a:gd name="T8" fmla="*/ 72 w 128"/>
                <a:gd name="T9" fmla="*/ 9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05">
                  <a:moveTo>
                    <a:pt x="72" y="96"/>
                  </a:moveTo>
                  <a:cubicBezTo>
                    <a:pt x="106" y="86"/>
                    <a:pt x="128" y="44"/>
                    <a:pt x="125" y="0"/>
                  </a:cubicBezTo>
                  <a:cubicBezTo>
                    <a:pt x="120" y="39"/>
                    <a:pt x="99" y="68"/>
                    <a:pt x="68" y="78"/>
                  </a:cubicBezTo>
                  <a:cubicBezTo>
                    <a:pt x="44" y="85"/>
                    <a:pt x="18" y="83"/>
                    <a:pt x="0" y="66"/>
                  </a:cubicBezTo>
                  <a:cubicBezTo>
                    <a:pt x="17" y="92"/>
                    <a:pt x="44" y="105"/>
                    <a:pt x="7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6273801" y="3178176"/>
              <a:ext cx="298450" cy="269875"/>
            </a:xfrm>
            <a:custGeom>
              <a:avLst/>
              <a:gdLst>
                <a:gd name="T0" fmla="*/ 49 w 143"/>
                <a:gd name="T1" fmla="*/ 22 h 129"/>
                <a:gd name="T2" fmla="*/ 19 w 143"/>
                <a:gd name="T3" fmla="*/ 129 h 129"/>
                <a:gd name="T4" fmla="*/ 64 w 143"/>
                <a:gd name="T5" fmla="*/ 35 h 129"/>
                <a:gd name="T6" fmla="*/ 143 w 143"/>
                <a:gd name="T7" fmla="*/ 14 h 129"/>
                <a:gd name="T8" fmla="*/ 49 w 143"/>
                <a:gd name="T9" fmla="*/ 2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29">
                  <a:moveTo>
                    <a:pt x="49" y="22"/>
                  </a:moveTo>
                  <a:cubicBezTo>
                    <a:pt x="13" y="47"/>
                    <a:pt x="0" y="93"/>
                    <a:pt x="19" y="129"/>
                  </a:cubicBezTo>
                  <a:cubicBezTo>
                    <a:pt x="12" y="94"/>
                    <a:pt x="30" y="58"/>
                    <a:pt x="64" y="35"/>
                  </a:cubicBezTo>
                  <a:cubicBezTo>
                    <a:pt x="89" y="18"/>
                    <a:pt x="116" y="9"/>
                    <a:pt x="143" y="14"/>
                  </a:cubicBezTo>
                  <a:cubicBezTo>
                    <a:pt x="115" y="0"/>
                    <a:pt x="78" y="2"/>
                    <a:pt x="4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6246813" y="3148013"/>
              <a:ext cx="325438" cy="227013"/>
            </a:xfrm>
            <a:custGeom>
              <a:avLst/>
              <a:gdLst>
                <a:gd name="T0" fmla="*/ 67 w 156"/>
                <a:gd name="T1" fmla="*/ 14 h 108"/>
                <a:gd name="T2" fmla="*/ 11 w 156"/>
                <a:gd name="T3" fmla="*/ 108 h 108"/>
                <a:gd name="T4" fmla="*/ 72 w 156"/>
                <a:gd name="T5" fmla="*/ 21 h 108"/>
                <a:gd name="T6" fmla="*/ 156 w 156"/>
                <a:gd name="T7" fmla="*/ 21 h 108"/>
                <a:gd name="T8" fmla="*/ 67 w 156"/>
                <a:gd name="T9" fmla="*/ 1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08">
                  <a:moveTo>
                    <a:pt x="67" y="14"/>
                  </a:moveTo>
                  <a:cubicBezTo>
                    <a:pt x="26" y="31"/>
                    <a:pt x="0" y="69"/>
                    <a:pt x="11" y="108"/>
                  </a:cubicBezTo>
                  <a:cubicBezTo>
                    <a:pt x="11" y="72"/>
                    <a:pt x="34" y="37"/>
                    <a:pt x="72" y="21"/>
                  </a:cubicBezTo>
                  <a:cubicBezTo>
                    <a:pt x="100" y="9"/>
                    <a:pt x="131" y="10"/>
                    <a:pt x="156" y="21"/>
                  </a:cubicBezTo>
                  <a:cubicBezTo>
                    <a:pt x="131" y="1"/>
                    <a:pt x="99" y="0"/>
                    <a:pt x="6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876092" y="4718721"/>
            <a:ext cx="892896" cy="2003621"/>
            <a:chOff x="2284413" y="412750"/>
            <a:chExt cx="2824162" cy="6337301"/>
          </a:xfrm>
        </p:grpSpPr>
        <p:grpSp>
          <p:nvGrpSpPr>
            <p:cNvPr id="139" name="Group 138"/>
            <p:cNvGrpSpPr/>
            <p:nvPr/>
          </p:nvGrpSpPr>
          <p:grpSpPr>
            <a:xfrm>
              <a:off x="2971800" y="4267201"/>
              <a:ext cx="1501776" cy="2482850"/>
              <a:chOff x="6661150" y="2820988"/>
              <a:chExt cx="1501776" cy="2482850"/>
            </a:xfrm>
          </p:grpSpPr>
          <p:sp>
            <p:nvSpPr>
              <p:cNvPr id="136" name="Freeform 133"/>
              <p:cNvSpPr>
                <a:spLocks/>
              </p:cNvSpPr>
              <p:nvPr/>
            </p:nvSpPr>
            <p:spPr bwMode="auto">
              <a:xfrm>
                <a:off x="6661150" y="2820988"/>
                <a:ext cx="1501776" cy="2482850"/>
              </a:xfrm>
              <a:custGeom>
                <a:avLst/>
                <a:gdLst>
                  <a:gd name="T0" fmla="*/ 2 w 397"/>
                  <a:gd name="T1" fmla="*/ 268 h 659"/>
                  <a:gd name="T2" fmla="*/ 0 w 397"/>
                  <a:gd name="T3" fmla="*/ 268 h 659"/>
                  <a:gd name="T4" fmla="*/ 0 w 397"/>
                  <a:gd name="T5" fmla="*/ 268 h 659"/>
                  <a:gd name="T6" fmla="*/ 3 w 397"/>
                  <a:gd name="T7" fmla="*/ 271 h 659"/>
                  <a:gd name="T8" fmla="*/ 4 w 397"/>
                  <a:gd name="T9" fmla="*/ 282 h 659"/>
                  <a:gd name="T10" fmla="*/ 5 w 397"/>
                  <a:gd name="T11" fmla="*/ 284 h 659"/>
                  <a:gd name="T12" fmla="*/ 48 w 397"/>
                  <a:gd name="T13" fmla="*/ 418 h 659"/>
                  <a:gd name="T14" fmla="*/ 92 w 397"/>
                  <a:gd name="T15" fmla="*/ 290 h 659"/>
                  <a:gd name="T16" fmla="*/ 172 w 397"/>
                  <a:gd name="T17" fmla="*/ 441 h 659"/>
                  <a:gd name="T18" fmla="*/ 145 w 397"/>
                  <a:gd name="T19" fmla="*/ 564 h 659"/>
                  <a:gd name="T20" fmla="*/ 201 w 397"/>
                  <a:gd name="T21" fmla="*/ 659 h 659"/>
                  <a:gd name="T22" fmla="*/ 172 w 397"/>
                  <a:gd name="T23" fmla="*/ 604 h 659"/>
                  <a:gd name="T24" fmla="*/ 182 w 397"/>
                  <a:gd name="T25" fmla="*/ 528 h 659"/>
                  <a:gd name="T26" fmla="*/ 229 w 397"/>
                  <a:gd name="T27" fmla="*/ 462 h 659"/>
                  <a:gd name="T28" fmla="*/ 272 w 397"/>
                  <a:gd name="T29" fmla="*/ 386 h 659"/>
                  <a:gd name="T30" fmla="*/ 280 w 397"/>
                  <a:gd name="T31" fmla="*/ 362 h 659"/>
                  <a:gd name="T32" fmla="*/ 307 w 397"/>
                  <a:gd name="T33" fmla="*/ 484 h 659"/>
                  <a:gd name="T34" fmla="*/ 325 w 397"/>
                  <a:gd name="T35" fmla="*/ 406 h 659"/>
                  <a:gd name="T36" fmla="*/ 370 w 397"/>
                  <a:gd name="T37" fmla="*/ 198 h 659"/>
                  <a:gd name="T38" fmla="*/ 189 w 397"/>
                  <a:gd name="T39" fmla="*/ 0 h 659"/>
                  <a:gd name="T40" fmla="*/ 3 w 397"/>
                  <a:gd name="T41" fmla="*/ 254 h 659"/>
                  <a:gd name="T42" fmla="*/ 2 w 397"/>
                  <a:gd name="T43" fmla="*/ 268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97" h="659">
                    <a:moveTo>
                      <a:pt x="2" y="268"/>
                    </a:moveTo>
                    <a:cubicBezTo>
                      <a:pt x="2" y="267"/>
                      <a:pt x="0" y="264"/>
                      <a:pt x="0" y="268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0" y="269"/>
                      <a:pt x="2" y="270"/>
                      <a:pt x="3" y="271"/>
                    </a:cubicBezTo>
                    <a:cubicBezTo>
                      <a:pt x="3" y="275"/>
                      <a:pt x="4" y="278"/>
                      <a:pt x="4" y="282"/>
                    </a:cubicBezTo>
                    <a:cubicBezTo>
                      <a:pt x="5" y="283"/>
                      <a:pt x="5" y="283"/>
                      <a:pt x="5" y="284"/>
                    </a:cubicBezTo>
                    <a:cubicBezTo>
                      <a:pt x="10" y="335"/>
                      <a:pt x="25" y="381"/>
                      <a:pt x="48" y="418"/>
                    </a:cubicBezTo>
                    <a:cubicBezTo>
                      <a:pt x="23" y="377"/>
                      <a:pt x="37" y="299"/>
                      <a:pt x="92" y="290"/>
                    </a:cubicBezTo>
                    <a:cubicBezTo>
                      <a:pt x="158" y="280"/>
                      <a:pt x="169" y="399"/>
                      <a:pt x="172" y="441"/>
                    </a:cubicBezTo>
                    <a:cubicBezTo>
                      <a:pt x="174" y="484"/>
                      <a:pt x="145" y="521"/>
                      <a:pt x="145" y="564"/>
                    </a:cubicBezTo>
                    <a:cubicBezTo>
                      <a:pt x="145" y="613"/>
                      <a:pt x="170" y="653"/>
                      <a:pt x="201" y="659"/>
                    </a:cubicBezTo>
                    <a:cubicBezTo>
                      <a:pt x="187" y="656"/>
                      <a:pt x="174" y="616"/>
                      <a:pt x="172" y="604"/>
                    </a:cubicBezTo>
                    <a:cubicBezTo>
                      <a:pt x="168" y="580"/>
                      <a:pt x="175" y="551"/>
                      <a:pt x="182" y="528"/>
                    </a:cubicBezTo>
                    <a:cubicBezTo>
                      <a:pt x="190" y="501"/>
                      <a:pt x="211" y="483"/>
                      <a:pt x="229" y="462"/>
                    </a:cubicBezTo>
                    <a:cubicBezTo>
                      <a:pt x="247" y="440"/>
                      <a:pt x="262" y="414"/>
                      <a:pt x="272" y="386"/>
                    </a:cubicBezTo>
                    <a:cubicBezTo>
                      <a:pt x="275" y="378"/>
                      <a:pt x="278" y="370"/>
                      <a:pt x="280" y="362"/>
                    </a:cubicBezTo>
                    <a:cubicBezTo>
                      <a:pt x="284" y="420"/>
                      <a:pt x="307" y="484"/>
                      <a:pt x="307" y="484"/>
                    </a:cubicBezTo>
                    <a:cubicBezTo>
                      <a:pt x="299" y="437"/>
                      <a:pt x="325" y="406"/>
                      <a:pt x="325" y="406"/>
                    </a:cubicBezTo>
                    <a:cubicBezTo>
                      <a:pt x="397" y="291"/>
                      <a:pt x="370" y="198"/>
                      <a:pt x="370" y="198"/>
                    </a:cubicBezTo>
                    <a:cubicBezTo>
                      <a:pt x="351" y="85"/>
                      <a:pt x="277" y="0"/>
                      <a:pt x="189" y="0"/>
                    </a:cubicBezTo>
                    <a:cubicBezTo>
                      <a:pt x="87" y="0"/>
                      <a:pt x="3" y="114"/>
                      <a:pt x="3" y="254"/>
                    </a:cubicBezTo>
                    <a:cubicBezTo>
                      <a:pt x="3" y="258"/>
                      <a:pt x="2" y="263"/>
                      <a:pt x="2" y="268"/>
                    </a:cubicBezTo>
                    <a:close/>
                  </a:path>
                </a:pathLst>
              </a:custGeom>
              <a:solidFill>
                <a:srgbClr val="F15A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7" name="Freeform 134"/>
              <p:cNvSpPr>
                <a:spLocks/>
              </p:cNvSpPr>
              <p:nvPr/>
            </p:nvSpPr>
            <p:spPr bwMode="auto">
              <a:xfrm>
                <a:off x="6794500" y="2892426"/>
                <a:ext cx="1223963" cy="1563688"/>
              </a:xfrm>
              <a:custGeom>
                <a:avLst/>
                <a:gdLst>
                  <a:gd name="T0" fmla="*/ 154 w 324"/>
                  <a:gd name="T1" fmla="*/ 0 h 415"/>
                  <a:gd name="T2" fmla="*/ 304 w 324"/>
                  <a:gd name="T3" fmla="*/ 172 h 415"/>
                  <a:gd name="T4" fmla="*/ 305 w 324"/>
                  <a:gd name="T5" fmla="*/ 174 h 415"/>
                  <a:gd name="T6" fmla="*/ 305 w 324"/>
                  <a:gd name="T7" fmla="*/ 176 h 415"/>
                  <a:gd name="T8" fmla="*/ 276 w 324"/>
                  <a:gd name="T9" fmla="*/ 338 h 415"/>
                  <a:gd name="T10" fmla="*/ 255 w 324"/>
                  <a:gd name="T11" fmla="*/ 261 h 415"/>
                  <a:gd name="T12" fmla="*/ 230 w 324"/>
                  <a:gd name="T13" fmla="*/ 302 h 415"/>
                  <a:gd name="T14" fmla="*/ 170 w 324"/>
                  <a:gd name="T15" fmla="*/ 412 h 415"/>
                  <a:gd name="T16" fmla="*/ 167 w 324"/>
                  <a:gd name="T17" fmla="*/ 415 h 415"/>
                  <a:gd name="T18" fmla="*/ 167 w 324"/>
                  <a:gd name="T19" fmla="*/ 409 h 415"/>
                  <a:gd name="T20" fmla="*/ 65 w 324"/>
                  <a:gd name="T21" fmla="*/ 228 h 415"/>
                  <a:gd name="T22" fmla="*/ 52 w 324"/>
                  <a:gd name="T23" fmla="*/ 229 h 415"/>
                  <a:gd name="T24" fmla="*/ 2 w 324"/>
                  <a:gd name="T25" fmla="*/ 256 h 415"/>
                  <a:gd name="T26" fmla="*/ 1 w 324"/>
                  <a:gd name="T27" fmla="*/ 251 h 415"/>
                  <a:gd name="T28" fmla="*/ 1 w 324"/>
                  <a:gd name="T29" fmla="*/ 249 h 415"/>
                  <a:gd name="T30" fmla="*/ 0 w 324"/>
                  <a:gd name="T31" fmla="*/ 239 h 415"/>
                  <a:gd name="T32" fmla="*/ 0 w 324"/>
                  <a:gd name="T33" fmla="*/ 236 h 415"/>
                  <a:gd name="T34" fmla="*/ 0 w 324"/>
                  <a:gd name="T35" fmla="*/ 223 h 415"/>
                  <a:gd name="T36" fmla="*/ 154 w 324"/>
                  <a:gd name="T37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4" h="415">
                    <a:moveTo>
                      <a:pt x="154" y="0"/>
                    </a:moveTo>
                    <a:cubicBezTo>
                      <a:pt x="225" y="0"/>
                      <a:pt x="288" y="73"/>
                      <a:pt x="304" y="172"/>
                    </a:cubicBezTo>
                    <a:cubicBezTo>
                      <a:pt x="305" y="174"/>
                      <a:pt x="305" y="174"/>
                      <a:pt x="305" y="174"/>
                    </a:cubicBezTo>
                    <a:cubicBezTo>
                      <a:pt x="305" y="176"/>
                      <a:pt x="305" y="176"/>
                      <a:pt x="305" y="176"/>
                    </a:cubicBezTo>
                    <a:cubicBezTo>
                      <a:pt x="306" y="179"/>
                      <a:pt x="324" y="248"/>
                      <a:pt x="276" y="338"/>
                    </a:cubicBezTo>
                    <a:cubicBezTo>
                      <a:pt x="276" y="335"/>
                      <a:pt x="256" y="263"/>
                      <a:pt x="255" y="261"/>
                    </a:cubicBezTo>
                    <a:cubicBezTo>
                      <a:pt x="256" y="270"/>
                      <a:pt x="235" y="292"/>
                      <a:pt x="230" y="302"/>
                    </a:cubicBezTo>
                    <a:cubicBezTo>
                      <a:pt x="209" y="338"/>
                      <a:pt x="198" y="379"/>
                      <a:pt x="170" y="412"/>
                    </a:cubicBezTo>
                    <a:cubicBezTo>
                      <a:pt x="169" y="413"/>
                      <a:pt x="168" y="414"/>
                      <a:pt x="167" y="415"/>
                    </a:cubicBezTo>
                    <a:cubicBezTo>
                      <a:pt x="167" y="413"/>
                      <a:pt x="167" y="411"/>
                      <a:pt x="167" y="409"/>
                    </a:cubicBezTo>
                    <a:cubicBezTo>
                      <a:pt x="159" y="260"/>
                      <a:pt x="107" y="228"/>
                      <a:pt x="65" y="228"/>
                    </a:cubicBezTo>
                    <a:cubicBezTo>
                      <a:pt x="61" y="228"/>
                      <a:pt x="57" y="229"/>
                      <a:pt x="52" y="229"/>
                    </a:cubicBezTo>
                    <a:cubicBezTo>
                      <a:pt x="33" y="232"/>
                      <a:pt x="15" y="242"/>
                      <a:pt x="2" y="256"/>
                    </a:cubicBezTo>
                    <a:cubicBezTo>
                      <a:pt x="2" y="254"/>
                      <a:pt x="1" y="253"/>
                      <a:pt x="1" y="251"/>
                    </a:cubicBezTo>
                    <a:cubicBezTo>
                      <a:pt x="1" y="249"/>
                      <a:pt x="1" y="249"/>
                      <a:pt x="1" y="249"/>
                    </a:cubicBezTo>
                    <a:cubicBezTo>
                      <a:pt x="1" y="246"/>
                      <a:pt x="1" y="242"/>
                      <a:pt x="0" y="239"/>
                    </a:cubicBezTo>
                    <a:cubicBezTo>
                      <a:pt x="0" y="239"/>
                      <a:pt x="0" y="236"/>
                      <a:pt x="0" y="236"/>
                    </a:cubicBezTo>
                    <a:cubicBezTo>
                      <a:pt x="0" y="231"/>
                      <a:pt x="0" y="227"/>
                      <a:pt x="0" y="223"/>
                    </a:cubicBezTo>
                    <a:cubicBezTo>
                      <a:pt x="0" y="100"/>
                      <a:pt x="69" y="0"/>
                      <a:pt x="154" y="0"/>
                    </a:cubicBezTo>
                    <a:close/>
                  </a:path>
                </a:pathLst>
              </a:custGeom>
              <a:solidFill>
                <a:srgbClr val="F7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8" name="Freeform 135"/>
              <p:cNvSpPr>
                <a:spLocks/>
              </p:cNvSpPr>
              <p:nvPr/>
            </p:nvSpPr>
            <p:spPr bwMode="auto">
              <a:xfrm>
                <a:off x="6994525" y="2979738"/>
                <a:ext cx="801688" cy="1130300"/>
              </a:xfrm>
              <a:custGeom>
                <a:avLst/>
                <a:gdLst>
                  <a:gd name="T0" fmla="*/ 43 w 212"/>
                  <a:gd name="T1" fmla="*/ 142 h 300"/>
                  <a:gd name="T2" fmla="*/ 34 w 212"/>
                  <a:gd name="T3" fmla="*/ 142 h 300"/>
                  <a:gd name="T4" fmla="*/ 1 w 212"/>
                  <a:gd name="T5" fmla="*/ 159 h 300"/>
                  <a:gd name="T6" fmla="*/ 1 w 212"/>
                  <a:gd name="T7" fmla="*/ 156 h 300"/>
                  <a:gd name="T8" fmla="*/ 1 w 212"/>
                  <a:gd name="T9" fmla="*/ 155 h 300"/>
                  <a:gd name="T10" fmla="*/ 0 w 212"/>
                  <a:gd name="T11" fmla="*/ 148 h 300"/>
                  <a:gd name="T12" fmla="*/ 0 w 212"/>
                  <a:gd name="T13" fmla="*/ 146 h 300"/>
                  <a:gd name="T14" fmla="*/ 0 w 212"/>
                  <a:gd name="T15" fmla="*/ 139 h 300"/>
                  <a:gd name="T16" fmla="*/ 101 w 212"/>
                  <a:gd name="T17" fmla="*/ 0 h 300"/>
                  <a:gd name="T18" fmla="*/ 199 w 212"/>
                  <a:gd name="T19" fmla="*/ 107 h 300"/>
                  <a:gd name="T20" fmla="*/ 200 w 212"/>
                  <a:gd name="T21" fmla="*/ 108 h 300"/>
                  <a:gd name="T22" fmla="*/ 200 w 212"/>
                  <a:gd name="T23" fmla="*/ 109 h 300"/>
                  <a:gd name="T24" fmla="*/ 181 w 212"/>
                  <a:gd name="T25" fmla="*/ 210 h 300"/>
                  <a:gd name="T26" fmla="*/ 167 w 212"/>
                  <a:gd name="T27" fmla="*/ 162 h 300"/>
                  <a:gd name="T28" fmla="*/ 150 w 212"/>
                  <a:gd name="T29" fmla="*/ 187 h 300"/>
                  <a:gd name="T30" fmla="*/ 121 w 212"/>
                  <a:gd name="T31" fmla="*/ 300 h 300"/>
                  <a:gd name="T32" fmla="*/ 43 w 212"/>
                  <a:gd name="T33" fmla="*/ 142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2" h="300">
                    <a:moveTo>
                      <a:pt x="43" y="142"/>
                    </a:moveTo>
                    <a:cubicBezTo>
                      <a:pt x="40" y="142"/>
                      <a:pt x="37" y="142"/>
                      <a:pt x="34" y="142"/>
                    </a:cubicBezTo>
                    <a:cubicBezTo>
                      <a:pt x="21" y="144"/>
                      <a:pt x="10" y="150"/>
                      <a:pt x="1" y="159"/>
                    </a:cubicBezTo>
                    <a:cubicBezTo>
                      <a:pt x="1" y="158"/>
                      <a:pt x="1" y="157"/>
                      <a:pt x="1" y="156"/>
                    </a:cubicBezTo>
                    <a:cubicBezTo>
                      <a:pt x="1" y="155"/>
                      <a:pt x="1" y="155"/>
                      <a:pt x="1" y="155"/>
                    </a:cubicBezTo>
                    <a:cubicBezTo>
                      <a:pt x="0" y="152"/>
                      <a:pt x="0" y="150"/>
                      <a:pt x="0" y="148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3"/>
                      <a:pt x="0" y="141"/>
                      <a:pt x="0" y="139"/>
                    </a:cubicBezTo>
                    <a:cubicBezTo>
                      <a:pt x="0" y="62"/>
                      <a:pt x="45" y="0"/>
                      <a:pt x="101" y="0"/>
                    </a:cubicBezTo>
                    <a:cubicBezTo>
                      <a:pt x="147" y="0"/>
                      <a:pt x="189" y="45"/>
                      <a:pt x="199" y="107"/>
                    </a:cubicBezTo>
                    <a:cubicBezTo>
                      <a:pt x="200" y="108"/>
                      <a:pt x="200" y="108"/>
                      <a:pt x="200" y="108"/>
                    </a:cubicBez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1" y="111"/>
                      <a:pt x="212" y="154"/>
                      <a:pt x="181" y="210"/>
                    </a:cubicBezTo>
                    <a:cubicBezTo>
                      <a:pt x="181" y="208"/>
                      <a:pt x="167" y="164"/>
                      <a:pt x="167" y="162"/>
                    </a:cubicBezTo>
                    <a:cubicBezTo>
                      <a:pt x="168" y="168"/>
                      <a:pt x="154" y="181"/>
                      <a:pt x="150" y="187"/>
                    </a:cubicBezTo>
                    <a:cubicBezTo>
                      <a:pt x="137" y="210"/>
                      <a:pt x="126" y="275"/>
                      <a:pt x="121" y="300"/>
                    </a:cubicBezTo>
                    <a:cubicBezTo>
                      <a:pt x="121" y="300"/>
                      <a:pt x="94" y="134"/>
                      <a:pt x="43" y="142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2284413" y="412750"/>
              <a:ext cx="2824162" cy="4770438"/>
              <a:chOff x="2284413" y="412750"/>
              <a:chExt cx="2824162" cy="4770438"/>
            </a:xfrm>
          </p:grpSpPr>
          <p:sp>
            <p:nvSpPr>
              <p:cNvPr id="104" name="Freeform 102"/>
              <p:cNvSpPr>
                <a:spLocks/>
              </p:cNvSpPr>
              <p:nvPr/>
            </p:nvSpPr>
            <p:spPr bwMode="auto">
              <a:xfrm>
                <a:off x="2284413" y="3319463"/>
                <a:ext cx="1177925" cy="1860550"/>
              </a:xfrm>
              <a:custGeom>
                <a:avLst/>
                <a:gdLst>
                  <a:gd name="T0" fmla="*/ 156 w 313"/>
                  <a:gd name="T1" fmla="*/ 0 h 495"/>
                  <a:gd name="T2" fmla="*/ 0 w 313"/>
                  <a:gd name="T3" fmla="*/ 159 h 495"/>
                  <a:gd name="T4" fmla="*/ 0 w 313"/>
                  <a:gd name="T5" fmla="*/ 163 h 495"/>
                  <a:gd name="T6" fmla="*/ 0 w 313"/>
                  <a:gd name="T7" fmla="*/ 163 h 495"/>
                  <a:gd name="T8" fmla="*/ 101 w 313"/>
                  <a:gd name="T9" fmla="*/ 480 h 495"/>
                  <a:gd name="T10" fmla="*/ 106 w 313"/>
                  <a:gd name="T11" fmla="*/ 486 h 495"/>
                  <a:gd name="T12" fmla="*/ 106 w 313"/>
                  <a:gd name="T13" fmla="*/ 486 h 495"/>
                  <a:gd name="T14" fmla="*/ 106 w 313"/>
                  <a:gd name="T15" fmla="*/ 486 h 495"/>
                  <a:gd name="T16" fmla="*/ 128 w 313"/>
                  <a:gd name="T17" fmla="*/ 495 h 495"/>
                  <a:gd name="T18" fmla="*/ 158 w 313"/>
                  <a:gd name="T19" fmla="*/ 469 h 495"/>
                  <a:gd name="T20" fmla="*/ 156 w 313"/>
                  <a:gd name="T21" fmla="*/ 463 h 495"/>
                  <a:gd name="T22" fmla="*/ 156 w 313"/>
                  <a:gd name="T23" fmla="*/ 463 h 495"/>
                  <a:gd name="T24" fmla="*/ 148 w 313"/>
                  <a:gd name="T25" fmla="*/ 415 h 495"/>
                  <a:gd name="T26" fmla="*/ 191 w 313"/>
                  <a:gd name="T27" fmla="*/ 311 h 495"/>
                  <a:gd name="T28" fmla="*/ 191 w 313"/>
                  <a:gd name="T29" fmla="*/ 310 h 495"/>
                  <a:gd name="T30" fmla="*/ 270 w 313"/>
                  <a:gd name="T31" fmla="*/ 264 h 495"/>
                  <a:gd name="T32" fmla="*/ 313 w 313"/>
                  <a:gd name="T33" fmla="*/ 157 h 495"/>
                  <a:gd name="T34" fmla="*/ 156 w 313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495">
                    <a:moveTo>
                      <a:pt x="156" y="0"/>
                    </a:moveTo>
                    <a:cubicBezTo>
                      <a:pt x="70" y="0"/>
                      <a:pt x="0" y="72"/>
                      <a:pt x="0" y="159"/>
                    </a:cubicBezTo>
                    <a:cubicBezTo>
                      <a:pt x="0" y="159"/>
                      <a:pt x="0" y="163"/>
                      <a:pt x="0" y="163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0" y="283"/>
                      <a:pt x="38" y="389"/>
                      <a:pt x="101" y="480"/>
                    </a:cubicBezTo>
                    <a:cubicBezTo>
                      <a:pt x="102" y="482"/>
                      <a:pt x="104" y="484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11" y="491"/>
                      <a:pt x="119" y="495"/>
                      <a:pt x="128" y="495"/>
                    </a:cubicBezTo>
                    <a:cubicBezTo>
                      <a:pt x="145" y="495"/>
                      <a:pt x="158" y="486"/>
                      <a:pt x="158" y="469"/>
                    </a:cubicBezTo>
                    <a:cubicBezTo>
                      <a:pt x="158" y="465"/>
                      <a:pt x="158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52" y="443"/>
                      <a:pt x="145" y="431"/>
                      <a:pt x="148" y="415"/>
                    </a:cubicBezTo>
                    <a:cubicBezTo>
                      <a:pt x="155" y="374"/>
                      <a:pt x="164" y="339"/>
                      <a:pt x="191" y="311"/>
                    </a:cubicBezTo>
                    <a:cubicBezTo>
                      <a:pt x="191" y="311"/>
                      <a:pt x="191" y="310"/>
                      <a:pt x="191" y="310"/>
                    </a:cubicBezTo>
                    <a:cubicBezTo>
                      <a:pt x="212" y="288"/>
                      <a:pt x="239" y="271"/>
                      <a:pt x="270" y="264"/>
                    </a:cubicBezTo>
                    <a:cubicBezTo>
                      <a:pt x="297" y="236"/>
                      <a:pt x="313" y="198"/>
                      <a:pt x="313" y="157"/>
                    </a:cubicBezTo>
                    <a:cubicBezTo>
                      <a:pt x="313" y="70"/>
                      <a:pt x="243" y="0"/>
                      <a:pt x="156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5" name="Freeform 103"/>
              <p:cNvSpPr>
                <a:spLocks/>
              </p:cNvSpPr>
              <p:nvPr/>
            </p:nvSpPr>
            <p:spPr bwMode="auto">
              <a:xfrm>
                <a:off x="2284413" y="3319463"/>
                <a:ext cx="1177925" cy="1860550"/>
              </a:xfrm>
              <a:custGeom>
                <a:avLst/>
                <a:gdLst>
                  <a:gd name="T0" fmla="*/ 156 w 313"/>
                  <a:gd name="T1" fmla="*/ 0 h 495"/>
                  <a:gd name="T2" fmla="*/ 0 w 313"/>
                  <a:gd name="T3" fmla="*/ 159 h 495"/>
                  <a:gd name="T4" fmla="*/ 0 w 313"/>
                  <a:gd name="T5" fmla="*/ 163 h 495"/>
                  <a:gd name="T6" fmla="*/ 0 w 313"/>
                  <a:gd name="T7" fmla="*/ 163 h 495"/>
                  <a:gd name="T8" fmla="*/ 101 w 313"/>
                  <a:gd name="T9" fmla="*/ 480 h 495"/>
                  <a:gd name="T10" fmla="*/ 106 w 313"/>
                  <a:gd name="T11" fmla="*/ 486 h 495"/>
                  <a:gd name="T12" fmla="*/ 106 w 313"/>
                  <a:gd name="T13" fmla="*/ 486 h 495"/>
                  <a:gd name="T14" fmla="*/ 106 w 313"/>
                  <a:gd name="T15" fmla="*/ 486 h 495"/>
                  <a:gd name="T16" fmla="*/ 128 w 313"/>
                  <a:gd name="T17" fmla="*/ 495 h 495"/>
                  <a:gd name="T18" fmla="*/ 158 w 313"/>
                  <a:gd name="T19" fmla="*/ 469 h 495"/>
                  <a:gd name="T20" fmla="*/ 156 w 313"/>
                  <a:gd name="T21" fmla="*/ 463 h 495"/>
                  <a:gd name="T22" fmla="*/ 156 w 313"/>
                  <a:gd name="T23" fmla="*/ 463 h 495"/>
                  <a:gd name="T24" fmla="*/ 148 w 313"/>
                  <a:gd name="T25" fmla="*/ 415 h 495"/>
                  <a:gd name="T26" fmla="*/ 191 w 313"/>
                  <a:gd name="T27" fmla="*/ 311 h 495"/>
                  <a:gd name="T28" fmla="*/ 191 w 313"/>
                  <a:gd name="T29" fmla="*/ 310 h 495"/>
                  <a:gd name="T30" fmla="*/ 270 w 313"/>
                  <a:gd name="T31" fmla="*/ 264 h 495"/>
                  <a:gd name="T32" fmla="*/ 313 w 313"/>
                  <a:gd name="T33" fmla="*/ 157 h 495"/>
                  <a:gd name="T34" fmla="*/ 156 w 313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495">
                    <a:moveTo>
                      <a:pt x="156" y="0"/>
                    </a:moveTo>
                    <a:cubicBezTo>
                      <a:pt x="70" y="0"/>
                      <a:pt x="0" y="72"/>
                      <a:pt x="0" y="159"/>
                    </a:cubicBezTo>
                    <a:cubicBezTo>
                      <a:pt x="0" y="159"/>
                      <a:pt x="0" y="163"/>
                      <a:pt x="0" y="163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0" y="283"/>
                      <a:pt x="38" y="389"/>
                      <a:pt x="101" y="480"/>
                    </a:cubicBezTo>
                    <a:cubicBezTo>
                      <a:pt x="102" y="482"/>
                      <a:pt x="104" y="484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11" y="491"/>
                      <a:pt x="119" y="495"/>
                      <a:pt x="128" y="495"/>
                    </a:cubicBezTo>
                    <a:cubicBezTo>
                      <a:pt x="145" y="495"/>
                      <a:pt x="158" y="486"/>
                      <a:pt x="158" y="469"/>
                    </a:cubicBezTo>
                    <a:cubicBezTo>
                      <a:pt x="158" y="465"/>
                      <a:pt x="158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52" y="443"/>
                      <a:pt x="145" y="431"/>
                      <a:pt x="148" y="415"/>
                    </a:cubicBezTo>
                    <a:cubicBezTo>
                      <a:pt x="155" y="374"/>
                      <a:pt x="164" y="339"/>
                      <a:pt x="191" y="311"/>
                    </a:cubicBezTo>
                    <a:cubicBezTo>
                      <a:pt x="191" y="311"/>
                      <a:pt x="191" y="310"/>
                      <a:pt x="191" y="310"/>
                    </a:cubicBezTo>
                    <a:cubicBezTo>
                      <a:pt x="212" y="288"/>
                      <a:pt x="239" y="271"/>
                      <a:pt x="270" y="264"/>
                    </a:cubicBezTo>
                    <a:cubicBezTo>
                      <a:pt x="297" y="236"/>
                      <a:pt x="313" y="198"/>
                      <a:pt x="313" y="157"/>
                    </a:cubicBezTo>
                    <a:cubicBezTo>
                      <a:pt x="313" y="70"/>
                      <a:pt x="243" y="0"/>
                      <a:pt x="156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6" name="Freeform 104"/>
              <p:cNvSpPr>
                <a:spLocks/>
              </p:cNvSpPr>
              <p:nvPr/>
            </p:nvSpPr>
            <p:spPr bwMode="auto">
              <a:xfrm>
                <a:off x="2284413" y="3319463"/>
                <a:ext cx="1177925" cy="1860550"/>
              </a:xfrm>
              <a:custGeom>
                <a:avLst/>
                <a:gdLst>
                  <a:gd name="T0" fmla="*/ 156 w 313"/>
                  <a:gd name="T1" fmla="*/ 0 h 495"/>
                  <a:gd name="T2" fmla="*/ 0 w 313"/>
                  <a:gd name="T3" fmla="*/ 159 h 495"/>
                  <a:gd name="T4" fmla="*/ 0 w 313"/>
                  <a:gd name="T5" fmla="*/ 163 h 495"/>
                  <a:gd name="T6" fmla="*/ 0 w 313"/>
                  <a:gd name="T7" fmla="*/ 163 h 495"/>
                  <a:gd name="T8" fmla="*/ 101 w 313"/>
                  <a:gd name="T9" fmla="*/ 480 h 495"/>
                  <a:gd name="T10" fmla="*/ 106 w 313"/>
                  <a:gd name="T11" fmla="*/ 486 h 495"/>
                  <a:gd name="T12" fmla="*/ 106 w 313"/>
                  <a:gd name="T13" fmla="*/ 486 h 495"/>
                  <a:gd name="T14" fmla="*/ 106 w 313"/>
                  <a:gd name="T15" fmla="*/ 486 h 495"/>
                  <a:gd name="T16" fmla="*/ 128 w 313"/>
                  <a:gd name="T17" fmla="*/ 495 h 495"/>
                  <a:gd name="T18" fmla="*/ 158 w 313"/>
                  <a:gd name="T19" fmla="*/ 469 h 495"/>
                  <a:gd name="T20" fmla="*/ 156 w 313"/>
                  <a:gd name="T21" fmla="*/ 463 h 495"/>
                  <a:gd name="T22" fmla="*/ 156 w 313"/>
                  <a:gd name="T23" fmla="*/ 463 h 495"/>
                  <a:gd name="T24" fmla="*/ 148 w 313"/>
                  <a:gd name="T25" fmla="*/ 415 h 495"/>
                  <a:gd name="T26" fmla="*/ 191 w 313"/>
                  <a:gd name="T27" fmla="*/ 311 h 495"/>
                  <a:gd name="T28" fmla="*/ 191 w 313"/>
                  <a:gd name="T29" fmla="*/ 310 h 495"/>
                  <a:gd name="T30" fmla="*/ 270 w 313"/>
                  <a:gd name="T31" fmla="*/ 264 h 495"/>
                  <a:gd name="T32" fmla="*/ 313 w 313"/>
                  <a:gd name="T33" fmla="*/ 157 h 495"/>
                  <a:gd name="T34" fmla="*/ 156 w 313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495">
                    <a:moveTo>
                      <a:pt x="156" y="0"/>
                    </a:moveTo>
                    <a:cubicBezTo>
                      <a:pt x="70" y="0"/>
                      <a:pt x="0" y="72"/>
                      <a:pt x="0" y="159"/>
                    </a:cubicBezTo>
                    <a:cubicBezTo>
                      <a:pt x="0" y="159"/>
                      <a:pt x="0" y="163"/>
                      <a:pt x="0" y="163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0" y="283"/>
                      <a:pt x="38" y="389"/>
                      <a:pt x="101" y="480"/>
                    </a:cubicBezTo>
                    <a:cubicBezTo>
                      <a:pt x="102" y="482"/>
                      <a:pt x="104" y="484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11" y="491"/>
                      <a:pt x="119" y="495"/>
                      <a:pt x="128" y="495"/>
                    </a:cubicBezTo>
                    <a:cubicBezTo>
                      <a:pt x="145" y="495"/>
                      <a:pt x="158" y="486"/>
                      <a:pt x="158" y="469"/>
                    </a:cubicBezTo>
                    <a:cubicBezTo>
                      <a:pt x="158" y="465"/>
                      <a:pt x="158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52" y="443"/>
                      <a:pt x="145" y="431"/>
                      <a:pt x="148" y="415"/>
                    </a:cubicBezTo>
                    <a:cubicBezTo>
                      <a:pt x="155" y="374"/>
                      <a:pt x="164" y="339"/>
                      <a:pt x="191" y="311"/>
                    </a:cubicBezTo>
                    <a:cubicBezTo>
                      <a:pt x="191" y="311"/>
                      <a:pt x="191" y="310"/>
                      <a:pt x="191" y="310"/>
                    </a:cubicBezTo>
                    <a:cubicBezTo>
                      <a:pt x="212" y="288"/>
                      <a:pt x="239" y="271"/>
                      <a:pt x="270" y="264"/>
                    </a:cubicBezTo>
                    <a:cubicBezTo>
                      <a:pt x="297" y="236"/>
                      <a:pt x="313" y="198"/>
                      <a:pt x="313" y="157"/>
                    </a:cubicBezTo>
                    <a:cubicBezTo>
                      <a:pt x="313" y="70"/>
                      <a:pt x="243" y="0"/>
                      <a:pt x="156" y="0"/>
                    </a:cubicBezTo>
                    <a:close/>
                  </a:path>
                </a:pathLst>
              </a:custGeom>
              <a:solidFill>
                <a:srgbClr val="25648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7" name="Freeform 105"/>
              <p:cNvSpPr>
                <a:spLocks/>
              </p:cNvSpPr>
              <p:nvPr/>
            </p:nvSpPr>
            <p:spPr bwMode="auto">
              <a:xfrm>
                <a:off x="3933825" y="3319463"/>
                <a:ext cx="1174750" cy="1860550"/>
              </a:xfrm>
              <a:custGeom>
                <a:avLst/>
                <a:gdLst>
                  <a:gd name="T0" fmla="*/ 156 w 312"/>
                  <a:gd name="T1" fmla="*/ 0 h 495"/>
                  <a:gd name="T2" fmla="*/ 312 w 312"/>
                  <a:gd name="T3" fmla="*/ 159 h 495"/>
                  <a:gd name="T4" fmla="*/ 312 w 312"/>
                  <a:gd name="T5" fmla="*/ 163 h 495"/>
                  <a:gd name="T6" fmla="*/ 312 w 312"/>
                  <a:gd name="T7" fmla="*/ 163 h 495"/>
                  <a:gd name="T8" fmla="*/ 212 w 312"/>
                  <a:gd name="T9" fmla="*/ 480 h 495"/>
                  <a:gd name="T10" fmla="*/ 207 w 312"/>
                  <a:gd name="T11" fmla="*/ 486 h 495"/>
                  <a:gd name="T12" fmla="*/ 207 w 312"/>
                  <a:gd name="T13" fmla="*/ 486 h 495"/>
                  <a:gd name="T14" fmla="*/ 207 w 312"/>
                  <a:gd name="T15" fmla="*/ 486 h 495"/>
                  <a:gd name="T16" fmla="*/ 184 w 312"/>
                  <a:gd name="T17" fmla="*/ 495 h 495"/>
                  <a:gd name="T18" fmla="*/ 154 w 312"/>
                  <a:gd name="T19" fmla="*/ 469 h 495"/>
                  <a:gd name="T20" fmla="*/ 156 w 312"/>
                  <a:gd name="T21" fmla="*/ 463 h 495"/>
                  <a:gd name="T22" fmla="*/ 156 w 312"/>
                  <a:gd name="T23" fmla="*/ 463 h 495"/>
                  <a:gd name="T24" fmla="*/ 165 w 312"/>
                  <a:gd name="T25" fmla="*/ 415 h 495"/>
                  <a:gd name="T26" fmla="*/ 122 w 312"/>
                  <a:gd name="T27" fmla="*/ 311 h 495"/>
                  <a:gd name="T28" fmla="*/ 122 w 312"/>
                  <a:gd name="T29" fmla="*/ 310 h 495"/>
                  <a:gd name="T30" fmla="*/ 42 w 312"/>
                  <a:gd name="T31" fmla="*/ 264 h 495"/>
                  <a:gd name="T32" fmla="*/ 0 w 312"/>
                  <a:gd name="T33" fmla="*/ 157 h 495"/>
                  <a:gd name="T34" fmla="*/ 156 w 312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2" h="495">
                    <a:moveTo>
                      <a:pt x="156" y="0"/>
                    </a:moveTo>
                    <a:cubicBezTo>
                      <a:pt x="242" y="0"/>
                      <a:pt x="312" y="72"/>
                      <a:pt x="312" y="159"/>
                    </a:cubicBezTo>
                    <a:cubicBezTo>
                      <a:pt x="312" y="159"/>
                      <a:pt x="312" y="163"/>
                      <a:pt x="312" y="163"/>
                    </a:cubicBezTo>
                    <a:cubicBezTo>
                      <a:pt x="312" y="163"/>
                      <a:pt x="312" y="163"/>
                      <a:pt x="312" y="163"/>
                    </a:cubicBezTo>
                    <a:cubicBezTo>
                      <a:pt x="312" y="283"/>
                      <a:pt x="275" y="389"/>
                      <a:pt x="212" y="480"/>
                    </a:cubicBezTo>
                    <a:cubicBezTo>
                      <a:pt x="210" y="482"/>
                      <a:pt x="209" y="484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1" y="491"/>
                      <a:pt x="193" y="495"/>
                      <a:pt x="184" y="495"/>
                    </a:cubicBezTo>
                    <a:cubicBezTo>
                      <a:pt x="168" y="495"/>
                      <a:pt x="154" y="486"/>
                      <a:pt x="154" y="469"/>
                    </a:cubicBezTo>
                    <a:cubicBezTo>
                      <a:pt x="154" y="465"/>
                      <a:pt x="155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60" y="443"/>
                      <a:pt x="167" y="431"/>
                      <a:pt x="165" y="415"/>
                    </a:cubicBezTo>
                    <a:cubicBezTo>
                      <a:pt x="158" y="374"/>
                      <a:pt x="148" y="339"/>
                      <a:pt x="122" y="311"/>
                    </a:cubicBezTo>
                    <a:cubicBezTo>
                      <a:pt x="122" y="311"/>
                      <a:pt x="122" y="310"/>
                      <a:pt x="122" y="310"/>
                    </a:cubicBezTo>
                    <a:cubicBezTo>
                      <a:pt x="101" y="288"/>
                      <a:pt x="73" y="271"/>
                      <a:pt x="42" y="264"/>
                    </a:cubicBezTo>
                    <a:cubicBezTo>
                      <a:pt x="16" y="236"/>
                      <a:pt x="0" y="198"/>
                      <a:pt x="0" y="157"/>
                    </a:cubicBezTo>
                    <a:cubicBezTo>
                      <a:pt x="0" y="70"/>
                      <a:pt x="70" y="0"/>
                      <a:pt x="156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8" name="Freeform 106"/>
              <p:cNvSpPr>
                <a:spLocks/>
              </p:cNvSpPr>
              <p:nvPr/>
            </p:nvSpPr>
            <p:spPr bwMode="auto">
              <a:xfrm>
                <a:off x="3933825" y="3319463"/>
                <a:ext cx="1174750" cy="1860550"/>
              </a:xfrm>
              <a:custGeom>
                <a:avLst/>
                <a:gdLst>
                  <a:gd name="T0" fmla="*/ 156 w 312"/>
                  <a:gd name="T1" fmla="*/ 0 h 495"/>
                  <a:gd name="T2" fmla="*/ 312 w 312"/>
                  <a:gd name="T3" fmla="*/ 159 h 495"/>
                  <a:gd name="T4" fmla="*/ 312 w 312"/>
                  <a:gd name="T5" fmla="*/ 163 h 495"/>
                  <a:gd name="T6" fmla="*/ 312 w 312"/>
                  <a:gd name="T7" fmla="*/ 163 h 495"/>
                  <a:gd name="T8" fmla="*/ 212 w 312"/>
                  <a:gd name="T9" fmla="*/ 480 h 495"/>
                  <a:gd name="T10" fmla="*/ 207 w 312"/>
                  <a:gd name="T11" fmla="*/ 486 h 495"/>
                  <a:gd name="T12" fmla="*/ 207 w 312"/>
                  <a:gd name="T13" fmla="*/ 486 h 495"/>
                  <a:gd name="T14" fmla="*/ 207 w 312"/>
                  <a:gd name="T15" fmla="*/ 486 h 495"/>
                  <a:gd name="T16" fmla="*/ 184 w 312"/>
                  <a:gd name="T17" fmla="*/ 495 h 495"/>
                  <a:gd name="T18" fmla="*/ 154 w 312"/>
                  <a:gd name="T19" fmla="*/ 469 h 495"/>
                  <a:gd name="T20" fmla="*/ 156 w 312"/>
                  <a:gd name="T21" fmla="*/ 463 h 495"/>
                  <a:gd name="T22" fmla="*/ 156 w 312"/>
                  <a:gd name="T23" fmla="*/ 463 h 495"/>
                  <a:gd name="T24" fmla="*/ 165 w 312"/>
                  <a:gd name="T25" fmla="*/ 415 h 495"/>
                  <a:gd name="T26" fmla="*/ 122 w 312"/>
                  <a:gd name="T27" fmla="*/ 311 h 495"/>
                  <a:gd name="T28" fmla="*/ 122 w 312"/>
                  <a:gd name="T29" fmla="*/ 310 h 495"/>
                  <a:gd name="T30" fmla="*/ 42 w 312"/>
                  <a:gd name="T31" fmla="*/ 264 h 495"/>
                  <a:gd name="T32" fmla="*/ 0 w 312"/>
                  <a:gd name="T33" fmla="*/ 157 h 495"/>
                  <a:gd name="T34" fmla="*/ 156 w 312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2" h="495">
                    <a:moveTo>
                      <a:pt x="156" y="0"/>
                    </a:moveTo>
                    <a:cubicBezTo>
                      <a:pt x="242" y="0"/>
                      <a:pt x="312" y="72"/>
                      <a:pt x="312" y="159"/>
                    </a:cubicBezTo>
                    <a:cubicBezTo>
                      <a:pt x="312" y="159"/>
                      <a:pt x="312" y="163"/>
                      <a:pt x="312" y="163"/>
                    </a:cubicBezTo>
                    <a:cubicBezTo>
                      <a:pt x="312" y="163"/>
                      <a:pt x="312" y="163"/>
                      <a:pt x="312" y="163"/>
                    </a:cubicBezTo>
                    <a:cubicBezTo>
                      <a:pt x="312" y="283"/>
                      <a:pt x="275" y="389"/>
                      <a:pt x="212" y="480"/>
                    </a:cubicBezTo>
                    <a:cubicBezTo>
                      <a:pt x="210" y="482"/>
                      <a:pt x="209" y="484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1" y="491"/>
                      <a:pt x="193" y="495"/>
                      <a:pt x="184" y="495"/>
                    </a:cubicBezTo>
                    <a:cubicBezTo>
                      <a:pt x="168" y="495"/>
                      <a:pt x="154" y="486"/>
                      <a:pt x="154" y="469"/>
                    </a:cubicBezTo>
                    <a:cubicBezTo>
                      <a:pt x="154" y="465"/>
                      <a:pt x="155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60" y="443"/>
                      <a:pt x="167" y="431"/>
                      <a:pt x="165" y="415"/>
                    </a:cubicBezTo>
                    <a:cubicBezTo>
                      <a:pt x="158" y="374"/>
                      <a:pt x="148" y="339"/>
                      <a:pt x="122" y="311"/>
                    </a:cubicBezTo>
                    <a:cubicBezTo>
                      <a:pt x="122" y="311"/>
                      <a:pt x="122" y="310"/>
                      <a:pt x="122" y="310"/>
                    </a:cubicBezTo>
                    <a:cubicBezTo>
                      <a:pt x="101" y="288"/>
                      <a:pt x="73" y="271"/>
                      <a:pt x="42" y="264"/>
                    </a:cubicBezTo>
                    <a:cubicBezTo>
                      <a:pt x="16" y="236"/>
                      <a:pt x="0" y="198"/>
                      <a:pt x="0" y="157"/>
                    </a:cubicBezTo>
                    <a:cubicBezTo>
                      <a:pt x="0" y="70"/>
                      <a:pt x="70" y="0"/>
                      <a:pt x="156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9" name="Freeform 107"/>
              <p:cNvSpPr>
                <a:spLocks/>
              </p:cNvSpPr>
              <p:nvPr/>
            </p:nvSpPr>
            <p:spPr bwMode="auto">
              <a:xfrm>
                <a:off x="3933825" y="3319463"/>
                <a:ext cx="1174750" cy="1860550"/>
              </a:xfrm>
              <a:custGeom>
                <a:avLst/>
                <a:gdLst>
                  <a:gd name="T0" fmla="*/ 156 w 312"/>
                  <a:gd name="T1" fmla="*/ 0 h 495"/>
                  <a:gd name="T2" fmla="*/ 312 w 312"/>
                  <a:gd name="T3" fmla="*/ 159 h 495"/>
                  <a:gd name="T4" fmla="*/ 312 w 312"/>
                  <a:gd name="T5" fmla="*/ 163 h 495"/>
                  <a:gd name="T6" fmla="*/ 312 w 312"/>
                  <a:gd name="T7" fmla="*/ 163 h 495"/>
                  <a:gd name="T8" fmla="*/ 212 w 312"/>
                  <a:gd name="T9" fmla="*/ 480 h 495"/>
                  <a:gd name="T10" fmla="*/ 207 w 312"/>
                  <a:gd name="T11" fmla="*/ 486 h 495"/>
                  <a:gd name="T12" fmla="*/ 207 w 312"/>
                  <a:gd name="T13" fmla="*/ 486 h 495"/>
                  <a:gd name="T14" fmla="*/ 207 w 312"/>
                  <a:gd name="T15" fmla="*/ 486 h 495"/>
                  <a:gd name="T16" fmla="*/ 184 w 312"/>
                  <a:gd name="T17" fmla="*/ 495 h 495"/>
                  <a:gd name="T18" fmla="*/ 154 w 312"/>
                  <a:gd name="T19" fmla="*/ 469 h 495"/>
                  <a:gd name="T20" fmla="*/ 156 w 312"/>
                  <a:gd name="T21" fmla="*/ 463 h 495"/>
                  <a:gd name="T22" fmla="*/ 156 w 312"/>
                  <a:gd name="T23" fmla="*/ 463 h 495"/>
                  <a:gd name="T24" fmla="*/ 165 w 312"/>
                  <a:gd name="T25" fmla="*/ 415 h 495"/>
                  <a:gd name="T26" fmla="*/ 122 w 312"/>
                  <a:gd name="T27" fmla="*/ 311 h 495"/>
                  <a:gd name="T28" fmla="*/ 122 w 312"/>
                  <a:gd name="T29" fmla="*/ 310 h 495"/>
                  <a:gd name="T30" fmla="*/ 42 w 312"/>
                  <a:gd name="T31" fmla="*/ 264 h 495"/>
                  <a:gd name="T32" fmla="*/ 0 w 312"/>
                  <a:gd name="T33" fmla="*/ 157 h 495"/>
                  <a:gd name="T34" fmla="*/ 156 w 312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2" h="495">
                    <a:moveTo>
                      <a:pt x="156" y="0"/>
                    </a:moveTo>
                    <a:cubicBezTo>
                      <a:pt x="242" y="0"/>
                      <a:pt x="312" y="72"/>
                      <a:pt x="312" y="159"/>
                    </a:cubicBezTo>
                    <a:cubicBezTo>
                      <a:pt x="312" y="159"/>
                      <a:pt x="312" y="163"/>
                      <a:pt x="312" y="163"/>
                    </a:cubicBezTo>
                    <a:cubicBezTo>
                      <a:pt x="312" y="163"/>
                      <a:pt x="312" y="163"/>
                      <a:pt x="312" y="163"/>
                    </a:cubicBezTo>
                    <a:cubicBezTo>
                      <a:pt x="312" y="283"/>
                      <a:pt x="275" y="389"/>
                      <a:pt x="212" y="480"/>
                    </a:cubicBezTo>
                    <a:cubicBezTo>
                      <a:pt x="210" y="482"/>
                      <a:pt x="209" y="484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1" y="491"/>
                      <a:pt x="193" y="495"/>
                      <a:pt x="184" y="495"/>
                    </a:cubicBezTo>
                    <a:cubicBezTo>
                      <a:pt x="168" y="495"/>
                      <a:pt x="154" y="486"/>
                      <a:pt x="154" y="469"/>
                    </a:cubicBezTo>
                    <a:cubicBezTo>
                      <a:pt x="154" y="465"/>
                      <a:pt x="155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60" y="443"/>
                      <a:pt x="167" y="431"/>
                      <a:pt x="165" y="415"/>
                    </a:cubicBezTo>
                    <a:cubicBezTo>
                      <a:pt x="158" y="374"/>
                      <a:pt x="148" y="339"/>
                      <a:pt x="122" y="311"/>
                    </a:cubicBezTo>
                    <a:cubicBezTo>
                      <a:pt x="122" y="311"/>
                      <a:pt x="122" y="310"/>
                      <a:pt x="122" y="310"/>
                    </a:cubicBezTo>
                    <a:cubicBezTo>
                      <a:pt x="101" y="288"/>
                      <a:pt x="73" y="271"/>
                      <a:pt x="42" y="264"/>
                    </a:cubicBezTo>
                    <a:cubicBezTo>
                      <a:pt x="16" y="236"/>
                      <a:pt x="0" y="198"/>
                      <a:pt x="0" y="157"/>
                    </a:cubicBezTo>
                    <a:cubicBezTo>
                      <a:pt x="0" y="70"/>
                      <a:pt x="70" y="0"/>
                      <a:pt x="156" y="0"/>
                    </a:cubicBezTo>
                    <a:close/>
                  </a:path>
                </a:pathLst>
              </a:custGeom>
              <a:solidFill>
                <a:srgbClr val="25648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0" name="Freeform 108"/>
              <p:cNvSpPr>
                <a:spLocks/>
              </p:cNvSpPr>
              <p:nvPr/>
            </p:nvSpPr>
            <p:spPr bwMode="auto">
              <a:xfrm>
                <a:off x="2597150" y="412750"/>
                <a:ext cx="2244725" cy="4105275"/>
              </a:xfrm>
              <a:custGeom>
                <a:avLst/>
                <a:gdLst>
                  <a:gd name="T0" fmla="*/ 298 w 596"/>
                  <a:gd name="T1" fmla="*/ 1092 h 1092"/>
                  <a:gd name="T2" fmla="*/ 159 w 596"/>
                  <a:gd name="T3" fmla="*/ 1092 h 1092"/>
                  <a:gd name="T4" fmla="*/ 21 w 596"/>
                  <a:gd name="T5" fmla="*/ 513 h 1092"/>
                  <a:gd name="T6" fmla="*/ 298 w 596"/>
                  <a:gd name="T7" fmla="*/ 0 h 1092"/>
                  <a:gd name="T8" fmla="*/ 299 w 596"/>
                  <a:gd name="T9" fmla="*/ 0 h 1092"/>
                  <a:gd name="T10" fmla="*/ 575 w 596"/>
                  <a:gd name="T11" fmla="*/ 513 h 1092"/>
                  <a:gd name="T12" fmla="*/ 437 w 596"/>
                  <a:gd name="T13" fmla="*/ 1092 h 1092"/>
                  <a:gd name="T14" fmla="*/ 298 w 596"/>
                  <a:gd name="T15" fmla="*/ 1092 h 1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6" h="1092">
                    <a:moveTo>
                      <a:pt x="298" y="1092"/>
                    </a:moveTo>
                    <a:cubicBezTo>
                      <a:pt x="159" y="1092"/>
                      <a:pt x="159" y="1092"/>
                      <a:pt x="159" y="1092"/>
                    </a:cubicBezTo>
                    <a:cubicBezTo>
                      <a:pt x="31" y="824"/>
                      <a:pt x="21" y="513"/>
                      <a:pt x="21" y="513"/>
                    </a:cubicBezTo>
                    <a:cubicBezTo>
                      <a:pt x="0" y="212"/>
                      <a:pt x="298" y="0"/>
                      <a:pt x="298" y="0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9" y="0"/>
                      <a:pt x="596" y="212"/>
                      <a:pt x="575" y="513"/>
                    </a:cubicBezTo>
                    <a:cubicBezTo>
                      <a:pt x="575" y="513"/>
                      <a:pt x="566" y="824"/>
                      <a:pt x="437" y="1092"/>
                    </a:cubicBezTo>
                    <a:lnTo>
                      <a:pt x="298" y="1092"/>
                    </a:lnTo>
                    <a:close/>
                  </a:path>
                </a:pathLst>
              </a:custGeom>
              <a:solidFill>
                <a:srgbClr val="358FC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1" name="Freeform 109"/>
              <p:cNvSpPr>
                <a:spLocks/>
              </p:cNvSpPr>
              <p:nvPr/>
            </p:nvSpPr>
            <p:spPr bwMode="auto">
              <a:xfrm>
                <a:off x="2728913" y="2792413"/>
                <a:ext cx="1987550" cy="647700"/>
              </a:xfrm>
              <a:custGeom>
                <a:avLst/>
                <a:gdLst>
                  <a:gd name="T0" fmla="*/ 508 w 528"/>
                  <a:gd name="T1" fmla="*/ 124 h 172"/>
                  <a:gd name="T2" fmla="*/ 528 w 528"/>
                  <a:gd name="T3" fmla="*/ 0 h 172"/>
                  <a:gd name="T4" fmla="*/ 248 w 528"/>
                  <a:gd name="T5" fmla="*/ 66 h 172"/>
                  <a:gd name="T6" fmla="*/ 0 w 528"/>
                  <a:gd name="T7" fmla="*/ 15 h 172"/>
                  <a:gd name="T8" fmla="*/ 21 w 528"/>
                  <a:gd name="T9" fmla="*/ 136 h 172"/>
                  <a:gd name="T10" fmla="*/ 248 w 528"/>
                  <a:gd name="T11" fmla="*/ 172 h 172"/>
                  <a:gd name="T12" fmla="*/ 508 w 528"/>
                  <a:gd name="T13" fmla="*/ 124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8" h="172">
                    <a:moveTo>
                      <a:pt x="508" y="124"/>
                    </a:moveTo>
                    <a:cubicBezTo>
                      <a:pt x="517" y="79"/>
                      <a:pt x="524" y="36"/>
                      <a:pt x="528" y="0"/>
                    </a:cubicBezTo>
                    <a:cubicBezTo>
                      <a:pt x="444" y="42"/>
                      <a:pt x="349" y="66"/>
                      <a:pt x="248" y="66"/>
                    </a:cubicBezTo>
                    <a:cubicBezTo>
                      <a:pt x="160" y="66"/>
                      <a:pt x="76" y="48"/>
                      <a:pt x="0" y="15"/>
                    </a:cubicBezTo>
                    <a:cubicBezTo>
                      <a:pt x="5" y="51"/>
                      <a:pt x="12" y="92"/>
                      <a:pt x="21" y="136"/>
                    </a:cubicBezTo>
                    <a:cubicBezTo>
                      <a:pt x="92" y="159"/>
                      <a:pt x="169" y="172"/>
                      <a:pt x="248" y="172"/>
                    </a:cubicBezTo>
                    <a:cubicBezTo>
                      <a:pt x="340" y="172"/>
                      <a:pt x="427" y="155"/>
                      <a:pt x="508" y="124"/>
                    </a:cubicBezTo>
                    <a:close/>
                  </a:path>
                </a:pathLst>
              </a:custGeom>
              <a:solidFill>
                <a:srgbClr val="25648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2" name="Freeform 110"/>
              <p:cNvSpPr>
                <a:spLocks/>
              </p:cNvSpPr>
              <p:nvPr/>
            </p:nvSpPr>
            <p:spPr bwMode="auto">
              <a:xfrm>
                <a:off x="2668588" y="1962150"/>
                <a:ext cx="2100262" cy="530225"/>
              </a:xfrm>
              <a:custGeom>
                <a:avLst/>
                <a:gdLst>
                  <a:gd name="T0" fmla="*/ 557 w 558"/>
                  <a:gd name="T1" fmla="*/ 80 h 141"/>
                  <a:gd name="T2" fmla="*/ 552 w 558"/>
                  <a:gd name="T3" fmla="*/ 0 h 141"/>
                  <a:gd name="T4" fmla="*/ 278 w 558"/>
                  <a:gd name="T5" fmla="*/ 62 h 141"/>
                  <a:gd name="T6" fmla="*/ 6 w 558"/>
                  <a:gd name="T7" fmla="*/ 1 h 141"/>
                  <a:gd name="T8" fmla="*/ 2 w 558"/>
                  <a:gd name="T9" fmla="*/ 92 h 141"/>
                  <a:gd name="T10" fmla="*/ 264 w 558"/>
                  <a:gd name="T11" fmla="*/ 141 h 141"/>
                  <a:gd name="T12" fmla="*/ 557 w 558"/>
                  <a:gd name="T13" fmla="*/ 8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8" h="141">
                    <a:moveTo>
                      <a:pt x="557" y="80"/>
                    </a:moveTo>
                    <a:cubicBezTo>
                      <a:pt x="558" y="53"/>
                      <a:pt x="556" y="26"/>
                      <a:pt x="552" y="0"/>
                    </a:cubicBezTo>
                    <a:cubicBezTo>
                      <a:pt x="469" y="40"/>
                      <a:pt x="376" y="62"/>
                      <a:pt x="278" y="62"/>
                    </a:cubicBezTo>
                    <a:cubicBezTo>
                      <a:pt x="181" y="62"/>
                      <a:pt x="88" y="40"/>
                      <a:pt x="6" y="1"/>
                    </a:cubicBezTo>
                    <a:cubicBezTo>
                      <a:pt x="2" y="31"/>
                      <a:pt x="0" y="61"/>
                      <a:pt x="2" y="92"/>
                    </a:cubicBezTo>
                    <a:cubicBezTo>
                      <a:pt x="84" y="123"/>
                      <a:pt x="172" y="141"/>
                      <a:pt x="264" y="141"/>
                    </a:cubicBezTo>
                    <a:cubicBezTo>
                      <a:pt x="368" y="141"/>
                      <a:pt x="467" y="119"/>
                      <a:pt x="557" y="80"/>
                    </a:cubicBezTo>
                    <a:close/>
                  </a:path>
                </a:pathLst>
              </a:custGeom>
              <a:solidFill>
                <a:srgbClr val="25648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3" name="Oval 111"/>
              <p:cNvSpPr>
                <a:spLocks noChangeArrowheads="1"/>
              </p:cNvSpPr>
              <p:nvPr/>
            </p:nvSpPr>
            <p:spPr bwMode="auto">
              <a:xfrm>
                <a:off x="3587750" y="2214563"/>
                <a:ext cx="255587" cy="255588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4" name="Oval 112"/>
              <p:cNvSpPr>
                <a:spLocks noChangeArrowheads="1"/>
              </p:cNvSpPr>
              <p:nvPr/>
            </p:nvSpPr>
            <p:spPr bwMode="auto">
              <a:xfrm>
                <a:off x="3587750" y="2214563"/>
                <a:ext cx="255587" cy="255588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5" name="Oval 113"/>
              <p:cNvSpPr>
                <a:spLocks noChangeArrowheads="1"/>
              </p:cNvSpPr>
              <p:nvPr/>
            </p:nvSpPr>
            <p:spPr bwMode="auto">
              <a:xfrm>
                <a:off x="3587750" y="2214563"/>
                <a:ext cx="255587" cy="255588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6" name="Oval 114"/>
              <p:cNvSpPr>
                <a:spLocks noChangeArrowheads="1"/>
              </p:cNvSpPr>
              <p:nvPr/>
            </p:nvSpPr>
            <p:spPr bwMode="auto">
              <a:xfrm>
                <a:off x="3602038" y="2635250"/>
                <a:ext cx="207962" cy="203200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7" name="Oval 115"/>
              <p:cNvSpPr>
                <a:spLocks noChangeArrowheads="1"/>
              </p:cNvSpPr>
              <p:nvPr/>
            </p:nvSpPr>
            <p:spPr bwMode="auto">
              <a:xfrm>
                <a:off x="3602038" y="2635250"/>
                <a:ext cx="207962" cy="203200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8" name="Oval 116"/>
              <p:cNvSpPr>
                <a:spLocks noChangeArrowheads="1"/>
              </p:cNvSpPr>
              <p:nvPr/>
            </p:nvSpPr>
            <p:spPr bwMode="auto">
              <a:xfrm>
                <a:off x="3602038" y="2635250"/>
                <a:ext cx="207962" cy="20320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9" name="Oval 117"/>
              <p:cNvSpPr>
                <a:spLocks noChangeArrowheads="1"/>
              </p:cNvSpPr>
              <p:nvPr/>
            </p:nvSpPr>
            <p:spPr bwMode="auto">
              <a:xfrm>
                <a:off x="3602038" y="2987675"/>
                <a:ext cx="207962" cy="203200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0" name="Oval 118"/>
              <p:cNvSpPr>
                <a:spLocks noChangeArrowheads="1"/>
              </p:cNvSpPr>
              <p:nvPr/>
            </p:nvSpPr>
            <p:spPr bwMode="auto">
              <a:xfrm>
                <a:off x="3602038" y="2987675"/>
                <a:ext cx="207962" cy="203200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1" name="Oval 119"/>
              <p:cNvSpPr>
                <a:spLocks noChangeArrowheads="1"/>
              </p:cNvSpPr>
              <p:nvPr/>
            </p:nvSpPr>
            <p:spPr bwMode="auto">
              <a:xfrm>
                <a:off x="3602038" y="2987675"/>
                <a:ext cx="207962" cy="20320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2" name="Freeform 120"/>
              <p:cNvSpPr>
                <a:spLocks/>
              </p:cNvSpPr>
              <p:nvPr/>
            </p:nvSpPr>
            <p:spPr bwMode="auto">
              <a:xfrm>
                <a:off x="3568700" y="3319463"/>
                <a:ext cx="293687" cy="1863725"/>
              </a:xfrm>
              <a:custGeom>
                <a:avLst/>
                <a:gdLst>
                  <a:gd name="T0" fmla="*/ 77 w 78"/>
                  <a:gd name="T1" fmla="*/ 48 h 496"/>
                  <a:gd name="T2" fmla="*/ 78 w 78"/>
                  <a:gd name="T3" fmla="*/ 39 h 496"/>
                  <a:gd name="T4" fmla="*/ 39 w 78"/>
                  <a:gd name="T5" fmla="*/ 0 h 496"/>
                  <a:gd name="T6" fmla="*/ 0 w 78"/>
                  <a:gd name="T7" fmla="*/ 40 h 496"/>
                  <a:gd name="T8" fmla="*/ 18 w 78"/>
                  <a:gd name="T9" fmla="*/ 475 h 496"/>
                  <a:gd name="T10" fmla="*/ 19 w 78"/>
                  <a:gd name="T11" fmla="*/ 475 h 496"/>
                  <a:gd name="T12" fmla="*/ 19 w 78"/>
                  <a:gd name="T13" fmla="*/ 475 h 496"/>
                  <a:gd name="T14" fmla="*/ 40 w 78"/>
                  <a:gd name="T15" fmla="*/ 496 h 496"/>
                  <a:gd name="T16" fmla="*/ 61 w 78"/>
                  <a:gd name="T17" fmla="*/ 475 h 496"/>
                  <a:gd name="T18" fmla="*/ 61 w 78"/>
                  <a:gd name="T19" fmla="*/ 475 h 496"/>
                  <a:gd name="T20" fmla="*/ 61 w 78"/>
                  <a:gd name="T21" fmla="*/ 475 h 496"/>
                  <a:gd name="T22" fmla="*/ 77 w 78"/>
                  <a:gd name="T23" fmla="*/ 48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496">
                    <a:moveTo>
                      <a:pt x="77" y="48"/>
                    </a:moveTo>
                    <a:cubicBezTo>
                      <a:pt x="77" y="45"/>
                      <a:pt x="78" y="42"/>
                      <a:pt x="78" y="39"/>
                    </a:cubicBezTo>
                    <a:cubicBezTo>
                      <a:pt x="78" y="18"/>
                      <a:pt x="60" y="0"/>
                      <a:pt x="39" y="0"/>
                    </a:cubicBezTo>
                    <a:cubicBezTo>
                      <a:pt x="17" y="0"/>
                      <a:pt x="0" y="18"/>
                      <a:pt x="0" y="40"/>
                    </a:cubicBezTo>
                    <a:cubicBezTo>
                      <a:pt x="18" y="475"/>
                      <a:pt x="18" y="475"/>
                      <a:pt x="18" y="475"/>
                    </a:cubicBezTo>
                    <a:cubicBezTo>
                      <a:pt x="19" y="475"/>
                      <a:pt x="19" y="475"/>
                      <a:pt x="19" y="475"/>
                    </a:cubicBezTo>
                    <a:cubicBezTo>
                      <a:pt x="19" y="475"/>
                      <a:pt x="19" y="475"/>
                      <a:pt x="19" y="475"/>
                    </a:cubicBezTo>
                    <a:cubicBezTo>
                      <a:pt x="19" y="487"/>
                      <a:pt x="29" y="496"/>
                      <a:pt x="40" y="496"/>
                    </a:cubicBezTo>
                    <a:cubicBezTo>
                      <a:pt x="52" y="496"/>
                      <a:pt x="61" y="487"/>
                      <a:pt x="61" y="475"/>
                    </a:cubicBezTo>
                    <a:cubicBezTo>
                      <a:pt x="61" y="475"/>
                      <a:pt x="61" y="475"/>
                      <a:pt x="61" y="475"/>
                    </a:cubicBezTo>
                    <a:cubicBezTo>
                      <a:pt x="61" y="475"/>
                      <a:pt x="61" y="475"/>
                      <a:pt x="61" y="475"/>
                    </a:cubicBezTo>
                    <a:lnTo>
                      <a:pt x="77" y="48"/>
                    </a:lnTo>
                    <a:close/>
                  </a:path>
                </a:pathLst>
              </a:custGeom>
              <a:solidFill>
                <a:srgbClr val="25648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3" name="Oval 121"/>
              <p:cNvSpPr>
                <a:spLocks noChangeArrowheads="1"/>
              </p:cNvSpPr>
              <p:nvPr/>
            </p:nvSpPr>
            <p:spPr bwMode="auto">
              <a:xfrm>
                <a:off x="3360738" y="1187450"/>
                <a:ext cx="735012" cy="7334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4" name="Freeform 122"/>
              <p:cNvSpPr>
                <a:spLocks noEditPoints="1"/>
              </p:cNvSpPr>
              <p:nvPr/>
            </p:nvSpPr>
            <p:spPr bwMode="auto">
              <a:xfrm>
                <a:off x="3319464" y="1157290"/>
                <a:ext cx="790576" cy="790576"/>
              </a:xfrm>
              <a:custGeom>
                <a:avLst/>
                <a:gdLst>
                  <a:gd name="T0" fmla="*/ 105 w 210"/>
                  <a:gd name="T1" fmla="*/ 0 h 210"/>
                  <a:gd name="T2" fmla="*/ 0 w 210"/>
                  <a:gd name="T3" fmla="*/ 105 h 210"/>
                  <a:gd name="T4" fmla="*/ 105 w 210"/>
                  <a:gd name="T5" fmla="*/ 210 h 210"/>
                  <a:gd name="T6" fmla="*/ 210 w 210"/>
                  <a:gd name="T7" fmla="*/ 105 h 210"/>
                  <a:gd name="T8" fmla="*/ 105 w 210"/>
                  <a:gd name="T9" fmla="*/ 0 h 210"/>
                  <a:gd name="T10" fmla="*/ 105 w 210"/>
                  <a:gd name="T11" fmla="*/ 193 h 210"/>
                  <a:gd name="T12" fmla="*/ 17 w 210"/>
                  <a:gd name="T13" fmla="*/ 105 h 210"/>
                  <a:gd name="T14" fmla="*/ 105 w 210"/>
                  <a:gd name="T15" fmla="*/ 18 h 210"/>
                  <a:gd name="T16" fmla="*/ 192 w 210"/>
                  <a:gd name="T17" fmla="*/ 105 h 210"/>
                  <a:gd name="T18" fmla="*/ 105 w 210"/>
                  <a:gd name="T19" fmla="*/ 19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0" h="210">
                    <a:moveTo>
                      <a:pt x="105" y="0"/>
                    </a:moveTo>
                    <a:cubicBezTo>
                      <a:pt x="47" y="0"/>
                      <a:pt x="0" y="47"/>
                      <a:pt x="0" y="105"/>
                    </a:cubicBezTo>
                    <a:cubicBezTo>
                      <a:pt x="0" y="163"/>
                      <a:pt x="47" y="210"/>
                      <a:pt x="105" y="210"/>
                    </a:cubicBezTo>
                    <a:cubicBezTo>
                      <a:pt x="163" y="210"/>
                      <a:pt x="210" y="163"/>
                      <a:pt x="210" y="105"/>
                    </a:cubicBezTo>
                    <a:cubicBezTo>
                      <a:pt x="210" y="47"/>
                      <a:pt x="163" y="0"/>
                      <a:pt x="105" y="0"/>
                    </a:cubicBezTo>
                    <a:close/>
                    <a:moveTo>
                      <a:pt x="105" y="193"/>
                    </a:moveTo>
                    <a:cubicBezTo>
                      <a:pt x="56" y="193"/>
                      <a:pt x="17" y="154"/>
                      <a:pt x="17" y="105"/>
                    </a:cubicBezTo>
                    <a:cubicBezTo>
                      <a:pt x="17" y="57"/>
                      <a:pt x="56" y="18"/>
                      <a:pt x="105" y="18"/>
                    </a:cubicBezTo>
                    <a:cubicBezTo>
                      <a:pt x="153" y="18"/>
                      <a:pt x="192" y="57"/>
                      <a:pt x="192" y="105"/>
                    </a:cubicBezTo>
                    <a:cubicBezTo>
                      <a:pt x="192" y="154"/>
                      <a:pt x="153" y="193"/>
                      <a:pt x="105" y="193"/>
                    </a:cubicBezTo>
                    <a:close/>
                  </a:path>
                </a:pathLst>
              </a:custGeom>
              <a:solidFill>
                <a:srgbClr val="2E5C5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400" name="Group 399"/>
          <p:cNvGrpSpPr/>
          <p:nvPr/>
        </p:nvGrpSpPr>
        <p:grpSpPr>
          <a:xfrm>
            <a:off x="9531776" y="1191097"/>
            <a:ext cx="2319339" cy="2253591"/>
            <a:chOff x="3690938" y="436563"/>
            <a:chExt cx="5264150" cy="5114925"/>
          </a:xfrm>
        </p:grpSpPr>
        <p:sp>
          <p:nvSpPr>
            <p:cNvPr id="401" name="Freeform 400"/>
            <p:cNvSpPr>
              <a:spLocks noEditPoints="1"/>
            </p:cNvSpPr>
            <p:nvPr/>
          </p:nvSpPr>
          <p:spPr bwMode="auto">
            <a:xfrm>
              <a:off x="3690938" y="436563"/>
              <a:ext cx="5264150" cy="5114925"/>
            </a:xfrm>
            <a:custGeom>
              <a:avLst/>
              <a:gdLst>
                <a:gd name="T0" fmla="*/ 2355 w 2519"/>
                <a:gd name="T1" fmla="*/ 1508 h 2448"/>
                <a:gd name="T2" fmla="*/ 2189 w 2519"/>
                <a:gd name="T3" fmla="*/ 1879 h 2448"/>
                <a:gd name="T4" fmla="*/ 2175 w 2519"/>
                <a:gd name="T5" fmla="*/ 1942 h 2448"/>
                <a:gd name="T6" fmla="*/ 2012 w 2519"/>
                <a:gd name="T7" fmla="*/ 2110 h 2448"/>
                <a:gd name="T8" fmla="*/ 1952 w 2519"/>
                <a:gd name="T9" fmla="*/ 2246 h 2448"/>
                <a:gd name="T10" fmla="*/ 1892 w 2519"/>
                <a:gd name="T11" fmla="*/ 2214 h 2448"/>
                <a:gd name="T12" fmla="*/ 1571 w 2519"/>
                <a:gd name="T13" fmla="*/ 2367 h 2448"/>
                <a:gd name="T14" fmla="*/ 1499 w 2519"/>
                <a:gd name="T15" fmla="*/ 2401 h 2448"/>
                <a:gd name="T16" fmla="*/ 1365 w 2519"/>
                <a:gd name="T17" fmla="*/ 2378 h 2448"/>
                <a:gd name="T18" fmla="*/ 856 w 2519"/>
                <a:gd name="T19" fmla="*/ 2171 h 2448"/>
                <a:gd name="T20" fmla="*/ 337 w 2519"/>
                <a:gd name="T21" fmla="*/ 775 h 2448"/>
                <a:gd name="T22" fmla="*/ 1155 w 2519"/>
                <a:gd name="T23" fmla="*/ 132 h 2448"/>
                <a:gd name="T24" fmla="*/ 1223 w 2519"/>
                <a:gd name="T25" fmla="*/ 75 h 2448"/>
                <a:gd name="T26" fmla="*/ 1380 w 2519"/>
                <a:gd name="T27" fmla="*/ 119 h 2448"/>
                <a:gd name="T28" fmla="*/ 1517 w 2519"/>
                <a:gd name="T29" fmla="*/ 98 h 2448"/>
                <a:gd name="T30" fmla="*/ 1927 w 2519"/>
                <a:gd name="T31" fmla="*/ 444 h 2448"/>
                <a:gd name="T32" fmla="*/ 2125 w 2519"/>
                <a:gd name="T33" fmla="*/ 591 h 2448"/>
                <a:gd name="T34" fmla="*/ 2125 w 2519"/>
                <a:gd name="T35" fmla="*/ 591 h 2448"/>
                <a:gd name="T36" fmla="*/ 1690 w 2519"/>
                <a:gd name="T37" fmla="*/ 393 h 2448"/>
                <a:gd name="T38" fmla="*/ 195 w 2519"/>
                <a:gd name="T39" fmla="*/ 1086 h 2448"/>
                <a:gd name="T40" fmla="*/ 163 w 2519"/>
                <a:gd name="T41" fmla="*/ 1009 h 2448"/>
                <a:gd name="T42" fmla="*/ 201 w 2519"/>
                <a:gd name="T43" fmla="*/ 764 h 2448"/>
                <a:gd name="T44" fmla="*/ 337 w 2519"/>
                <a:gd name="T45" fmla="*/ 775 h 2448"/>
                <a:gd name="T46" fmla="*/ 1384 w 2519"/>
                <a:gd name="T47" fmla="*/ 66 h 2448"/>
                <a:gd name="T48" fmla="*/ 1147 w 2519"/>
                <a:gd name="T49" fmla="*/ 0 h 2448"/>
                <a:gd name="T50" fmla="*/ 1064 w 2519"/>
                <a:gd name="T51" fmla="*/ 79 h 2448"/>
                <a:gd name="T52" fmla="*/ 141 w 2519"/>
                <a:gd name="T53" fmla="*/ 925 h 2448"/>
                <a:gd name="T54" fmla="*/ 83 w 2519"/>
                <a:gd name="T55" fmla="*/ 1247 h 2448"/>
                <a:gd name="T56" fmla="*/ 1468 w 2519"/>
                <a:gd name="T57" fmla="*/ 2434 h 2448"/>
                <a:gd name="T58" fmla="*/ 1476 w 2519"/>
                <a:gd name="T59" fmla="*/ 2447 h 2448"/>
                <a:gd name="T60" fmla="*/ 1604 w 2519"/>
                <a:gd name="T61" fmla="*/ 2447 h 2448"/>
                <a:gd name="T62" fmla="*/ 1599 w 2519"/>
                <a:gd name="T63" fmla="*/ 2406 h 2448"/>
                <a:gd name="T64" fmla="*/ 1941 w 2519"/>
                <a:gd name="T65" fmla="*/ 2315 h 2448"/>
                <a:gd name="T66" fmla="*/ 2028 w 2519"/>
                <a:gd name="T67" fmla="*/ 2212 h 2448"/>
                <a:gd name="T68" fmla="*/ 2102 w 2519"/>
                <a:gd name="T69" fmla="*/ 2227 h 2448"/>
                <a:gd name="T70" fmla="*/ 2154 w 2519"/>
                <a:gd name="T71" fmla="*/ 2075 h 2448"/>
                <a:gd name="T72" fmla="*/ 2198 w 2519"/>
                <a:gd name="T73" fmla="*/ 2030 h 2448"/>
                <a:gd name="T74" fmla="*/ 2252 w 2519"/>
                <a:gd name="T75" fmla="*/ 1939 h 2448"/>
                <a:gd name="T76" fmla="*/ 2274 w 2519"/>
                <a:gd name="T77" fmla="*/ 1943 h 2448"/>
                <a:gd name="T78" fmla="*/ 2480 w 2519"/>
                <a:gd name="T79" fmla="*/ 1372 h 2448"/>
                <a:gd name="T80" fmla="*/ 2465 w 2519"/>
                <a:gd name="T81" fmla="*/ 883 h 2448"/>
                <a:gd name="T82" fmla="*/ 1600 w 2519"/>
                <a:gd name="T83" fmla="*/ 96 h 2448"/>
                <a:gd name="T84" fmla="*/ 1553 w 2519"/>
                <a:gd name="T85" fmla="*/ 0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19" h="2448">
                  <a:moveTo>
                    <a:pt x="2355" y="1508"/>
                  </a:moveTo>
                  <a:cubicBezTo>
                    <a:pt x="2355" y="1508"/>
                    <a:pt x="2355" y="1508"/>
                    <a:pt x="2355" y="1508"/>
                  </a:cubicBezTo>
                  <a:cubicBezTo>
                    <a:pt x="2355" y="1508"/>
                    <a:pt x="2355" y="1508"/>
                    <a:pt x="2355" y="1508"/>
                  </a:cubicBezTo>
                  <a:cubicBezTo>
                    <a:pt x="2306" y="1653"/>
                    <a:pt x="2250" y="1775"/>
                    <a:pt x="2189" y="1879"/>
                  </a:cubicBezTo>
                  <a:cubicBezTo>
                    <a:pt x="2192" y="1882"/>
                    <a:pt x="2194" y="1884"/>
                    <a:pt x="2196" y="1887"/>
                  </a:cubicBezTo>
                  <a:cubicBezTo>
                    <a:pt x="2207" y="1908"/>
                    <a:pt x="2188" y="1927"/>
                    <a:pt x="2175" y="1942"/>
                  </a:cubicBezTo>
                  <a:cubicBezTo>
                    <a:pt x="2155" y="1964"/>
                    <a:pt x="2132" y="1984"/>
                    <a:pt x="2108" y="2000"/>
                  </a:cubicBezTo>
                  <a:cubicBezTo>
                    <a:pt x="2077" y="2040"/>
                    <a:pt x="2045" y="2077"/>
                    <a:pt x="2012" y="2110"/>
                  </a:cubicBezTo>
                  <a:cubicBezTo>
                    <a:pt x="2018" y="2127"/>
                    <a:pt x="2022" y="2147"/>
                    <a:pt x="2023" y="2159"/>
                  </a:cubicBezTo>
                  <a:cubicBezTo>
                    <a:pt x="2003" y="2188"/>
                    <a:pt x="1975" y="2216"/>
                    <a:pt x="1952" y="2246"/>
                  </a:cubicBezTo>
                  <a:cubicBezTo>
                    <a:pt x="1950" y="2246"/>
                    <a:pt x="1948" y="2247"/>
                    <a:pt x="1946" y="2247"/>
                  </a:cubicBezTo>
                  <a:cubicBezTo>
                    <a:pt x="1927" y="2247"/>
                    <a:pt x="1909" y="2229"/>
                    <a:pt x="1892" y="2214"/>
                  </a:cubicBezTo>
                  <a:cubicBezTo>
                    <a:pt x="1791" y="2286"/>
                    <a:pt x="1685" y="2330"/>
                    <a:pt x="1579" y="2354"/>
                  </a:cubicBezTo>
                  <a:cubicBezTo>
                    <a:pt x="1578" y="2359"/>
                    <a:pt x="1575" y="2363"/>
                    <a:pt x="1571" y="2367"/>
                  </a:cubicBezTo>
                  <a:cubicBezTo>
                    <a:pt x="1554" y="2383"/>
                    <a:pt x="1531" y="2401"/>
                    <a:pt x="1507" y="2401"/>
                  </a:cubicBezTo>
                  <a:cubicBezTo>
                    <a:pt x="1504" y="2401"/>
                    <a:pt x="1502" y="2401"/>
                    <a:pt x="1499" y="2401"/>
                  </a:cubicBezTo>
                  <a:cubicBezTo>
                    <a:pt x="1485" y="2395"/>
                    <a:pt x="1475" y="2383"/>
                    <a:pt x="1464" y="2373"/>
                  </a:cubicBezTo>
                  <a:cubicBezTo>
                    <a:pt x="1431" y="2376"/>
                    <a:pt x="1397" y="2378"/>
                    <a:pt x="1365" y="2378"/>
                  </a:cubicBezTo>
                  <a:cubicBezTo>
                    <a:pt x="957" y="2378"/>
                    <a:pt x="601" y="2145"/>
                    <a:pt x="601" y="2145"/>
                  </a:cubicBezTo>
                  <a:cubicBezTo>
                    <a:pt x="690" y="2163"/>
                    <a:pt x="775" y="2171"/>
                    <a:pt x="856" y="2171"/>
                  </a:cubicBezTo>
                  <a:cubicBezTo>
                    <a:pt x="1389" y="2171"/>
                    <a:pt x="1784" y="1817"/>
                    <a:pt x="2355" y="1508"/>
                  </a:cubicBezTo>
                  <a:moveTo>
                    <a:pt x="337" y="775"/>
                  </a:moveTo>
                  <a:cubicBezTo>
                    <a:pt x="448" y="577"/>
                    <a:pt x="616" y="355"/>
                    <a:pt x="860" y="216"/>
                  </a:cubicBezTo>
                  <a:cubicBezTo>
                    <a:pt x="956" y="161"/>
                    <a:pt x="1056" y="136"/>
                    <a:pt x="1155" y="132"/>
                  </a:cubicBezTo>
                  <a:cubicBezTo>
                    <a:pt x="1177" y="110"/>
                    <a:pt x="1192" y="76"/>
                    <a:pt x="1222" y="75"/>
                  </a:cubicBezTo>
                  <a:cubicBezTo>
                    <a:pt x="1222" y="75"/>
                    <a:pt x="1223" y="75"/>
                    <a:pt x="1223" y="75"/>
                  </a:cubicBezTo>
                  <a:cubicBezTo>
                    <a:pt x="1228" y="75"/>
                    <a:pt x="1234" y="76"/>
                    <a:pt x="1239" y="78"/>
                  </a:cubicBezTo>
                  <a:cubicBezTo>
                    <a:pt x="1287" y="90"/>
                    <a:pt x="1331" y="119"/>
                    <a:pt x="1380" y="119"/>
                  </a:cubicBezTo>
                  <a:cubicBezTo>
                    <a:pt x="1387" y="119"/>
                    <a:pt x="1393" y="119"/>
                    <a:pt x="1400" y="117"/>
                  </a:cubicBezTo>
                  <a:cubicBezTo>
                    <a:pt x="1439" y="115"/>
                    <a:pt x="1480" y="116"/>
                    <a:pt x="1517" y="98"/>
                  </a:cubicBezTo>
                  <a:cubicBezTo>
                    <a:pt x="1553" y="117"/>
                    <a:pt x="1536" y="169"/>
                    <a:pt x="1532" y="201"/>
                  </a:cubicBezTo>
                  <a:cubicBezTo>
                    <a:pt x="1629" y="239"/>
                    <a:pt x="1789" y="345"/>
                    <a:pt x="1927" y="444"/>
                  </a:cubicBezTo>
                  <a:cubicBezTo>
                    <a:pt x="1953" y="457"/>
                    <a:pt x="1979" y="473"/>
                    <a:pt x="2002" y="492"/>
                  </a:cubicBezTo>
                  <a:cubicBezTo>
                    <a:pt x="2055" y="534"/>
                    <a:pt x="2095" y="567"/>
                    <a:pt x="2125" y="591"/>
                  </a:cubicBezTo>
                  <a:cubicBezTo>
                    <a:pt x="2169" y="625"/>
                    <a:pt x="2197" y="646"/>
                    <a:pt x="2196" y="646"/>
                  </a:cubicBezTo>
                  <a:cubicBezTo>
                    <a:pt x="2196" y="646"/>
                    <a:pt x="2174" y="630"/>
                    <a:pt x="2125" y="591"/>
                  </a:cubicBezTo>
                  <a:cubicBezTo>
                    <a:pt x="2076" y="553"/>
                    <a:pt x="2005" y="499"/>
                    <a:pt x="1927" y="444"/>
                  </a:cubicBezTo>
                  <a:cubicBezTo>
                    <a:pt x="1856" y="408"/>
                    <a:pt x="1776" y="393"/>
                    <a:pt x="1690" y="393"/>
                  </a:cubicBezTo>
                  <a:cubicBezTo>
                    <a:pt x="1074" y="393"/>
                    <a:pt x="159" y="1197"/>
                    <a:pt x="159" y="1197"/>
                  </a:cubicBezTo>
                  <a:cubicBezTo>
                    <a:pt x="159" y="1197"/>
                    <a:pt x="170" y="1155"/>
                    <a:pt x="195" y="1086"/>
                  </a:cubicBezTo>
                  <a:cubicBezTo>
                    <a:pt x="191" y="1085"/>
                    <a:pt x="186" y="1084"/>
                    <a:pt x="181" y="1083"/>
                  </a:cubicBezTo>
                  <a:cubicBezTo>
                    <a:pt x="135" y="1082"/>
                    <a:pt x="122" y="1031"/>
                    <a:pt x="163" y="1009"/>
                  </a:cubicBezTo>
                  <a:cubicBezTo>
                    <a:pt x="202" y="973"/>
                    <a:pt x="214" y="913"/>
                    <a:pt x="191" y="865"/>
                  </a:cubicBezTo>
                  <a:cubicBezTo>
                    <a:pt x="171" y="834"/>
                    <a:pt x="150" y="778"/>
                    <a:pt x="201" y="764"/>
                  </a:cubicBezTo>
                  <a:cubicBezTo>
                    <a:pt x="203" y="764"/>
                    <a:pt x="206" y="764"/>
                    <a:pt x="209" y="764"/>
                  </a:cubicBezTo>
                  <a:cubicBezTo>
                    <a:pt x="251" y="764"/>
                    <a:pt x="294" y="774"/>
                    <a:pt x="337" y="775"/>
                  </a:cubicBezTo>
                  <a:moveTo>
                    <a:pt x="1553" y="0"/>
                  </a:moveTo>
                  <a:cubicBezTo>
                    <a:pt x="1533" y="0"/>
                    <a:pt x="1484" y="66"/>
                    <a:pt x="1384" y="66"/>
                  </a:cubicBezTo>
                  <a:cubicBezTo>
                    <a:pt x="1384" y="66"/>
                    <a:pt x="1384" y="66"/>
                    <a:pt x="1384" y="66"/>
                  </a:cubicBezTo>
                  <a:cubicBezTo>
                    <a:pt x="1284" y="66"/>
                    <a:pt x="1192" y="0"/>
                    <a:pt x="1147" y="0"/>
                  </a:cubicBezTo>
                  <a:cubicBezTo>
                    <a:pt x="1130" y="0"/>
                    <a:pt x="1120" y="10"/>
                    <a:pt x="1120" y="39"/>
                  </a:cubicBezTo>
                  <a:cubicBezTo>
                    <a:pt x="1120" y="57"/>
                    <a:pt x="1057" y="63"/>
                    <a:pt x="1064" y="79"/>
                  </a:cubicBezTo>
                  <a:cubicBezTo>
                    <a:pt x="685" y="142"/>
                    <a:pt x="390" y="363"/>
                    <a:pt x="219" y="692"/>
                  </a:cubicBezTo>
                  <a:cubicBezTo>
                    <a:pt x="63" y="708"/>
                    <a:pt x="141" y="799"/>
                    <a:pt x="141" y="925"/>
                  </a:cubicBezTo>
                  <a:cubicBezTo>
                    <a:pt x="141" y="1012"/>
                    <a:pt x="0" y="1100"/>
                    <a:pt x="88" y="1144"/>
                  </a:cubicBezTo>
                  <a:cubicBezTo>
                    <a:pt x="85" y="1178"/>
                    <a:pt x="83" y="1212"/>
                    <a:pt x="83" y="1247"/>
                  </a:cubicBezTo>
                  <a:cubicBezTo>
                    <a:pt x="83" y="1910"/>
                    <a:pt x="622" y="2448"/>
                    <a:pt x="1285" y="2448"/>
                  </a:cubicBezTo>
                  <a:cubicBezTo>
                    <a:pt x="1347" y="2448"/>
                    <a:pt x="1408" y="2443"/>
                    <a:pt x="1468" y="2434"/>
                  </a:cubicBezTo>
                  <a:cubicBezTo>
                    <a:pt x="1468" y="2434"/>
                    <a:pt x="1468" y="2435"/>
                    <a:pt x="1468" y="2436"/>
                  </a:cubicBezTo>
                  <a:cubicBezTo>
                    <a:pt x="1468" y="2444"/>
                    <a:pt x="1471" y="2447"/>
                    <a:pt x="1476" y="2447"/>
                  </a:cubicBezTo>
                  <a:cubicBezTo>
                    <a:pt x="1491" y="2447"/>
                    <a:pt x="1526" y="2415"/>
                    <a:pt x="1555" y="2415"/>
                  </a:cubicBezTo>
                  <a:cubicBezTo>
                    <a:pt x="1584" y="2415"/>
                    <a:pt x="1599" y="2447"/>
                    <a:pt x="1604" y="2447"/>
                  </a:cubicBezTo>
                  <a:cubicBezTo>
                    <a:pt x="1606" y="2447"/>
                    <a:pt x="1606" y="2444"/>
                    <a:pt x="1606" y="2436"/>
                  </a:cubicBezTo>
                  <a:cubicBezTo>
                    <a:pt x="1606" y="2425"/>
                    <a:pt x="1604" y="2415"/>
                    <a:pt x="1599" y="2406"/>
                  </a:cubicBezTo>
                  <a:cubicBezTo>
                    <a:pt x="1698" y="2380"/>
                    <a:pt x="1771" y="2347"/>
                    <a:pt x="1858" y="2297"/>
                  </a:cubicBezTo>
                  <a:cubicBezTo>
                    <a:pt x="1901" y="2309"/>
                    <a:pt x="1924" y="2315"/>
                    <a:pt x="1941" y="2315"/>
                  </a:cubicBezTo>
                  <a:cubicBezTo>
                    <a:pt x="1957" y="2315"/>
                    <a:pt x="1967" y="2310"/>
                    <a:pt x="1982" y="2300"/>
                  </a:cubicBezTo>
                  <a:cubicBezTo>
                    <a:pt x="2040" y="2261"/>
                    <a:pt x="1985" y="2212"/>
                    <a:pt x="2028" y="2212"/>
                  </a:cubicBezTo>
                  <a:cubicBezTo>
                    <a:pt x="2040" y="2212"/>
                    <a:pt x="2060" y="2216"/>
                    <a:pt x="2093" y="2225"/>
                  </a:cubicBezTo>
                  <a:cubicBezTo>
                    <a:pt x="2097" y="2227"/>
                    <a:pt x="2100" y="2227"/>
                    <a:pt x="2102" y="2227"/>
                  </a:cubicBezTo>
                  <a:cubicBezTo>
                    <a:pt x="2121" y="2227"/>
                    <a:pt x="2078" y="2189"/>
                    <a:pt x="2054" y="2169"/>
                  </a:cubicBezTo>
                  <a:cubicBezTo>
                    <a:pt x="2089" y="2140"/>
                    <a:pt x="2123" y="2108"/>
                    <a:pt x="2154" y="2075"/>
                  </a:cubicBezTo>
                  <a:cubicBezTo>
                    <a:pt x="2157" y="2079"/>
                    <a:pt x="2159" y="2081"/>
                    <a:pt x="2160" y="2081"/>
                  </a:cubicBezTo>
                  <a:cubicBezTo>
                    <a:pt x="2170" y="2081"/>
                    <a:pt x="2172" y="2030"/>
                    <a:pt x="2198" y="2030"/>
                  </a:cubicBezTo>
                  <a:cubicBezTo>
                    <a:pt x="2246" y="2030"/>
                    <a:pt x="2231" y="2011"/>
                    <a:pt x="2231" y="1958"/>
                  </a:cubicBezTo>
                  <a:cubicBezTo>
                    <a:pt x="2231" y="1943"/>
                    <a:pt x="2241" y="1939"/>
                    <a:pt x="2252" y="1939"/>
                  </a:cubicBezTo>
                  <a:cubicBezTo>
                    <a:pt x="2257" y="1939"/>
                    <a:pt x="2262" y="1940"/>
                    <a:pt x="2266" y="1941"/>
                  </a:cubicBezTo>
                  <a:cubicBezTo>
                    <a:pt x="2270" y="1942"/>
                    <a:pt x="2273" y="1943"/>
                    <a:pt x="2274" y="1943"/>
                  </a:cubicBezTo>
                  <a:cubicBezTo>
                    <a:pt x="2275" y="1943"/>
                    <a:pt x="2273" y="1942"/>
                    <a:pt x="2267" y="1938"/>
                  </a:cubicBezTo>
                  <a:cubicBezTo>
                    <a:pt x="2382" y="1775"/>
                    <a:pt x="2458" y="1581"/>
                    <a:pt x="2480" y="1372"/>
                  </a:cubicBezTo>
                  <a:cubicBezTo>
                    <a:pt x="2519" y="1352"/>
                    <a:pt x="2513" y="1263"/>
                    <a:pt x="2477" y="1147"/>
                  </a:cubicBezTo>
                  <a:cubicBezTo>
                    <a:pt x="2437" y="1017"/>
                    <a:pt x="2512" y="883"/>
                    <a:pt x="2465" y="883"/>
                  </a:cubicBezTo>
                  <a:cubicBezTo>
                    <a:pt x="2455" y="883"/>
                    <a:pt x="2444" y="889"/>
                    <a:pt x="2435" y="900"/>
                  </a:cubicBezTo>
                  <a:cubicBezTo>
                    <a:pt x="2312" y="493"/>
                    <a:pt x="2016" y="195"/>
                    <a:pt x="1600" y="96"/>
                  </a:cubicBezTo>
                  <a:cubicBezTo>
                    <a:pt x="1612" y="75"/>
                    <a:pt x="1564" y="63"/>
                    <a:pt x="1564" y="39"/>
                  </a:cubicBezTo>
                  <a:cubicBezTo>
                    <a:pt x="1564" y="10"/>
                    <a:pt x="1561" y="0"/>
                    <a:pt x="1553" y="0"/>
                  </a:cubicBezTo>
                </a:path>
              </a:pathLst>
            </a:custGeom>
            <a:solidFill>
              <a:srgbClr val="D4D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2" name="Freeform 401"/>
            <p:cNvSpPr>
              <a:spLocks noEditPoints="1"/>
            </p:cNvSpPr>
            <p:nvPr/>
          </p:nvSpPr>
          <p:spPr bwMode="auto">
            <a:xfrm>
              <a:off x="3946526" y="593726"/>
              <a:ext cx="4335463" cy="2343150"/>
            </a:xfrm>
            <a:custGeom>
              <a:avLst/>
              <a:gdLst>
                <a:gd name="T0" fmla="*/ 2003 w 2075"/>
                <a:gd name="T1" fmla="*/ 516 h 1122"/>
                <a:gd name="T2" fmla="*/ 2074 w 2075"/>
                <a:gd name="T3" fmla="*/ 571 h 1122"/>
                <a:gd name="T4" fmla="*/ 2003 w 2075"/>
                <a:gd name="T5" fmla="*/ 516 h 1122"/>
                <a:gd name="T6" fmla="*/ 1805 w 2075"/>
                <a:gd name="T7" fmla="*/ 369 h 1122"/>
                <a:gd name="T8" fmla="*/ 2003 w 2075"/>
                <a:gd name="T9" fmla="*/ 516 h 1122"/>
                <a:gd name="T10" fmla="*/ 1880 w 2075"/>
                <a:gd name="T11" fmla="*/ 417 h 1122"/>
                <a:gd name="T12" fmla="*/ 1805 w 2075"/>
                <a:gd name="T13" fmla="*/ 369 h 1122"/>
                <a:gd name="T14" fmla="*/ 847 w 2075"/>
                <a:gd name="T15" fmla="*/ 250 h 1122"/>
                <a:gd name="T16" fmla="*/ 764 w 2075"/>
                <a:gd name="T17" fmla="*/ 214 h 1122"/>
                <a:gd name="T18" fmla="*/ 872 w 2075"/>
                <a:gd name="T19" fmla="*/ 140 h 1122"/>
                <a:gd name="T20" fmla="*/ 915 w 2075"/>
                <a:gd name="T21" fmla="*/ 136 h 1122"/>
                <a:gd name="T22" fmla="*/ 998 w 2075"/>
                <a:gd name="T23" fmla="*/ 172 h 1122"/>
                <a:gd name="T24" fmla="*/ 891 w 2075"/>
                <a:gd name="T25" fmla="*/ 246 h 1122"/>
                <a:gd name="T26" fmla="*/ 847 w 2075"/>
                <a:gd name="T27" fmla="*/ 250 h 1122"/>
                <a:gd name="T28" fmla="*/ 1101 w 2075"/>
                <a:gd name="T29" fmla="*/ 0 h 1122"/>
                <a:gd name="T30" fmla="*/ 1100 w 2075"/>
                <a:gd name="T31" fmla="*/ 0 h 1122"/>
                <a:gd name="T32" fmla="*/ 1033 w 2075"/>
                <a:gd name="T33" fmla="*/ 57 h 1122"/>
                <a:gd name="T34" fmla="*/ 738 w 2075"/>
                <a:gd name="T35" fmla="*/ 141 h 1122"/>
                <a:gd name="T36" fmla="*/ 215 w 2075"/>
                <a:gd name="T37" fmla="*/ 700 h 1122"/>
                <a:gd name="T38" fmla="*/ 87 w 2075"/>
                <a:gd name="T39" fmla="*/ 689 h 1122"/>
                <a:gd name="T40" fmla="*/ 79 w 2075"/>
                <a:gd name="T41" fmla="*/ 689 h 1122"/>
                <a:gd name="T42" fmla="*/ 69 w 2075"/>
                <a:gd name="T43" fmla="*/ 790 h 1122"/>
                <a:gd name="T44" fmla="*/ 41 w 2075"/>
                <a:gd name="T45" fmla="*/ 934 h 1122"/>
                <a:gd name="T46" fmla="*/ 59 w 2075"/>
                <a:gd name="T47" fmla="*/ 1008 h 1122"/>
                <a:gd name="T48" fmla="*/ 73 w 2075"/>
                <a:gd name="T49" fmla="*/ 1011 h 1122"/>
                <a:gd name="T50" fmla="*/ 37 w 2075"/>
                <a:gd name="T51" fmla="*/ 1122 h 1122"/>
                <a:gd name="T52" fmla="*/ 1568 w 2075"/>
                <a:gd name="T53" fmla="*/ 318 h 1122"/>
                <a:gd name="T54" fmla="*/ 1805 w 2075"/>
                <a:gd name="T55" fmla="*/ 369 h 1122"/>
                <a:gd name="T56" fmla="*/ 1410 w 2075"/>
                <a:gd name="T57" fmla="*/ 126 h 1122"/>
                <a:gd name="T58" fmla="*/ 1395 w 2075"/>
                <a:gd name="T59" fmla="*/ 23 h 1122"/>
                <a:gd name="T60" fmla="*/ 1278 w 2075"/>
                <a:gd name="T61" fmla="*/ 42 h 1122"/>
                <a:gd name="T62" fmla="*/ 1258 w 2075"/>
                <a:gd name="T63" fmla="*/ 44 h 1122"/>
                <a:gd name="T64" fmla="*/ 1117 w 2075"/>
                <a:gd name="T65" fmla="*/ 3 h 1122"/>
                <a:gd name="T66" fmla="*/ 1101 w 2075"/>
                <a:gd name="T67" fmla="*/ 0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75" h="1122">
                  <a:moveTo>
                    <a:pt x="2003" y="516"/>
                  </a:moveTo>
                  <a:cubicBezTo>
                    <a:pt x="2052" y="555"/>
                    <a:pt x="2074" y="571"/>
                    <a:pt x="2074" y="571"/>
                  </a:cubicBezTo>
                  <a:cubicBezTo>
                    <a:pt x="2075" y="571"/>
                    <a:pt x="2047" y="550"/>
                    <a:pt x="2003" y="516"/>
                  </a:cubicBezTo>
                  <a:moveTo>
                    <a:pt x="1805" y="369"/>
                  </a:moveTo>
                  <a:cubicBezTo>
                    <a:pt x="1883" y="424"/>
                    <a:pt x="1954" y="478"/>
                    <a:pt x="2003" y="516"/>
                  </a:cubicBezTo>
                  <a:cubicBezTo>
                    <a:pt x="1973" y="492"/>
                    <a:pt x="1933" y="459"/>
                    <a:pt x="1880" y="417"/>
                  </a:cubicBezTo>
                  <a:cubicBezTo>
                    <a:pt x="1857" y="398"/>
                    <a:pt x="1831" y="382"/>
                    <a:pt x="1805" y="369"/>
                  </a:cubicBezTo>
                  <a:moveTo>
                    <a:pt x="847" y="250"/>
                  </a:moveTo>
                  <a:cubicBezTo>
                    <a:pt x="802" y="250"/>
                    <a:pt x="768" y="236"/>
                    <a:pt x="764" y="214"/>
                  </a:cubicBezTo>
                  <a:cubicBezTo>
                    <a:pt x="759" y="185"/>
                    <a:pt x="807" y="151"/>
                    <a:pt x="872" y="140"/>
                  </a:cubicBezTo>
                  <a:cubicBezTo>
                    <a:pt x="887" y="137"/>
                    <a:pt x="901" y="136"/>
                    <a:pt x="915" y="136"/>
                  </a:cubicBezTo>
                  <a:cubicBezTo>
                    <a:pt x="960" y="136"/>
                    <a:pt x="994" y="149"/>
                    <a:pt x="998" y="172"/>
                  </a:cubicBezTo>
                  <a:cubicBezTo>
                    <a:pt x="1003" y="201"/>
                    <a:pt x="955" y="234"/>
                    <a:pt x="891" y="246"/>
                  </a:cubicBezTo>
                  <a:cubicBezTo>
                    <a:pt x="875" y="249"/>
                    <a:pt x="861" y="250"/>
                    <a:pt x="847" y="250"/>
                  </a:cubicBezTo>
                  <a:moveTo>
                    <a:pt x="1101" y="0"/>
                  </a:moveTo>
                  <a:cubicBezTo>
                    <a:pt x="1101" y="0"/>
                    <a:pt x="1100" y="0"/>
                    <a:pt x="1100" y="0"/>
                  </a:cubicBezTo>
                  <a:cubicBezTo>
                    <a:pt x="1070" y="1"/>
                    <a:pt x="1055" y="35"/>
                    <a:pt x="1033" y="57"/>
                  </a:cubicBezTo>
                  <a:cubicBezTo>
                    <a:pt x="934" y="61"/>
                    <a:pt x="834" y="86"/>
                    <a:pt x="738" y="141"/>
                  </a:cubicBezTo>
                  <a:cubicBezTo>
                    <a:pt x="494" y="280"/>
                    <a:pt x="326" y="502"/>
                    <a:pt x="215" y="700"/>
                  </a:cubicBezTo>
                  <a:cubicBezTo>
                    <a:pt x="172" y="699"/>
                    <a:pt x="129" y="689"/>
                    <a:pt x="87" y="689"/>
                  </a:cubicBezTo>
                  <a:cubicBezTo>
                    <a:pt x="84" y="689"/>
                    <a:pt x="81" y="689"/>
                    <a:pt x="79" y="689"/>
                  </a:cubicBezTo>
                  <a:cubicBezTo>
                    <a:pt x="28" y="703"/>
                    <a:pt x="49" y="759"/>
                    <a:pt x="69" y="790"/>
                  </a:cubicBezTo>
                  <a:cubicBezTo>
                    <a:pt x="92" y="838"/>
                    <a:pt x="80" y="898"/>
                    <a:pt x="41" y="934"/>
                  </a:cubicBezTo>
                  <a:cubicBezTo>
                    <a:pt x="0" y="956"/>
                    <a:pt x="13" y="1007"/>
                    <a:pt x="59" y="1008"/>
                  </a:cubicBezTo>
                  <a:cubicBezTo>
                    <a:pt x="64" y="1009"/>
                    <a:pt x="69" y="1010"/>
                    <a:pt x="73" y="1011"/>
                  </a:cubicBezTo>
                  <a:cubicBezTo>
                    <a:pt x="48" y="1080"/>
                    <a:pt x="37" y="1122"/>
                    <a:pt x="37" y="1122"/>
                  </a:cubicBezTo>
                  <a:cubicBezTo>
                    <a:pt x="37" y="1122"/>
                    <a:pt x="952" y="318"/>
                    <a:pt x="1568" y="318"/>
                  </a:cubicBezTo>
                  <a:cubicBezTo>
                    <a:pt x="1654" y="318"/>
                    <a:pt x="1734" y="333"/>
                    <a:pt x="1805" y="369"/>
                  </a:cubicBezTo>
                  <a:cubicBezTo>
                    <a:pt x="1667" y="270"/>
                    <a:pt x="1507" y="164"/>
                    <a:pt x="1410" y="126"/>
                  </a:cubicBezTo>
                  <a:cubicBezTo>
                    <a:pt x="1414" y="94"/>
                    <a:pt x="1431" y="42"/>
                    <a:pt x="1395" y="23"/>
                  </a:cubicBezTo>
                  <a:cubicBezTo>
                    <a:pt x="1358" y="41"/>
                    <a:pt x="1317" y="40"/>
                    <a:pt x="1278" y="42"/>
                  </a:cubicBezTo>
                  <a:cubicBezTo>
                    <a:pt x="1271" y="44"/>
                    <a:pt x="1265" y="44"/>
                    <a:pt x="1258" y="44"/>
                  </a:cubicBezTo>
                  <a:cubicBezTo>
                    <a:pt x="1209" y="44"/>
                    <a:pt x="1165" y="15"/>
                    <a:pt x="1117" y="3"/>
                  </a:cubicBezTo>
                  <a:cubicBezTo>
                    <a:pt x="1112" y="1"/>
                    <a:pt x="1106" y="0"/>
                    <a:pt x="1101" y="0"/>
                  </a:cubicBezTo>
                </a:path>
              </a:pathLst>
            </a:custGeom>
            <a:solidFill>
              <a:srgbClr val="DC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3" name="Freeform 402"/>
            <p:cNvSpPr>
              <a:spLocks/>
            </p:cNvSpPr>
            <p:nvPr/>
          </p:nvSpPr>
          <p:spPr bwMode="auto">
            <a:xfrm>
              <a:off x="4946651" y="3587751"/>
              <a:ext cx="3665538" cy="1865313"/>
            </a:xfrm>
            <a:custGeom>
              <a:avLst/>
              <a:gdLst>
                <a:gd name="T0" fmla="*/ 1754 w 1754"/>
                <a:gd name="T1" fmla="*/ 0 h 893"/>
                <a:gd name="T2" fmla="*/ 255 w 1754"/>
                <a:gd name="T3" fmla="*/ 663 h 893"/>
                <a:gd name="T4" fmla="*/ 0 w 1754"/>
                <a:gd name="T5" fmla="*/ 637 h 893"/>
                <a:gd name="T6" fmla="*/ 764 w 1754"/>
                <a:gd name="T7" fmla="*/ 870 h 893"/>
                <a:gd name="T8" fmla="*/ 863 w 1754"/>
                <a:gd name="T9" fmla="*/ 865 h 893"/>
                <a:gd name="T10" fmla="*/ 898 w 1754"/>
                <a:gd name="T11" fmla="*/ 893 h 893"/>
                <a:gd name="T12" fmla="*/ 906 w 1754"/>
                <a:gd name="T13" fmla="*/ 893 h 893"/>
                <a:gd name="T14" fmla="*/ 970 w 1754"/>
                <a:gd name="T15" fmla="*/ 859 h 893"/>
                <a:gd name="T16" fmla="*/ 978 w 1754"/>
                <a:gd name="T17" fmla="*/ 846 h 893"/>
                <a:gd name="T18" fmla="*/ 1291 w 1754"/>
                <a:gd name="T19" fmla="*/ 706 h 893"/>
                <a:gd name="T20" fmla="*/ 1345 w 1754"/>
                <a:gd name="T21" fmla="*/ 739 h 893"/>
                <a:gd name="T22" fmla="*/ 1351 w 1754"/>
                <a:gd name="T23" fmla="*/ 738 h 893"/>
                <a:gd name="T24" fmla="*/ 1422 w 1754"/>
                <a:gd name="T25" fmla="*/ 651 h 893"/>
                <a:gd name="T26" fmla="*/ 1411 w 1754"/>
                <a:gd name="T27" fmla="*/ 602 h 893"/>
                <a:gd name="T28" fmla="*/ 1507 w 1754"/>
                <a:gd name="T29" fmla="*/ 492 h 893"/>
                <a:gd name="T30" fmla="*/ 1574 w 1754"/>
                <a:gd name="T31" fmla="*/ 434 h 893"/>
                <a:gd name="T32" fmla="*/ 1595 w 1754"/>
                <a:gd name="T33" fmla="*/ 379 h 893"/>
                <a:gd name="T34" fmla="*/ 1588 w 1754"/>
                <a:gd name="T35" fmla="*/ 371 h 893"/>
                <a:gd name="T36" fmla="*/ 1754 w 1754"/>
                <a:gd name="T37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4" h="893">
                  <a:moveTo>
                    <a:pt x="1754" y="0"/>
                  </a:moveTo>
                  <a:cubicBezTo>
                    <a:pt x="1183" y="309"/>
                    <a:pt x="788" y="663"/>
                    <a:pt x="255" y="663"/>
                  </a:cubicBezTo>
                  <a:cubicBezTo>
                    <a:pt x="174" y="663"/>
                    <a:pt x="89" y="655"/>
                    <a:pt x="0" y="637"/>
                  </a:cubicBezTo>
                  <a:cubicBezTo>
                    <a:pt x="0" y="637"/>
                    <a:pt x="356" y="870"/>
                    <a:pt x="764" y="870"/>
                  </a:cubicBezTo>
                  <a:cubicBezTo>
                    <a:pt x="796" y="870"/>
                    <a:pt x="830" y="868"/>
                    <a:pt x="863" y="865"/>
                  </a:cubicBezTo>
                  <a:cubicBezTo>
                    <a:pt x="874" y="875"/>
                    <a:pt x="884" y="887"/>
                    <a:pt x="898" y="893"/>
                  </a:cubicBezTo>
                  <a:cubicBezTo>
                    <a:pt x="901" y="893"/>
                    <a:pt x="903" y="893"/>
                    <a:pt x="906" y="893"/>
                  </a:cubicBezTo>
                  <a:cubicBezTo>
                    <a:pt x="930" y="893"/>
                    <a:pt x="953" y="875"/>
                    <a:pt x="970" y="859"/>
                  </a:cubicBezTo>
                  <a:cubicBezTo>
                    <a:pt x="974" y="855"/>
                    <a:pt x="977" y="851"/>
                    <a:pt x="978" y="846"/>
                  </a:cubicBezTo>
                  <a:cubicBezTo>
                    <a:pt x="1084" y="822"/>
                    <a:pt x="1190" y="778"/>
                    <a:pt x="1291" y="706"/>
                  </a:cubicBezTo>
                  <a:cubicBezTo>
                    <a:pt x="1308" y="721"/>
                    <a:pt x="1326" y="739"/>
                    <a:pt x="1345" y="739"/>
                  </a:cubicBezTo>
                  <a:cubicBezTo>
                    <a:pt x="1347" y="739"/>
                    <a:pt x="1349" y="738"/>
                    <a:pt x="1351" y="738"/>
                  </a:cubicBezTo>
                  <a:cubicBezTo>
                    <a:pt x="1374" y="708"/>
                    <a:pt x="1402" y="680"/>
                    <a:pt x="1422" y="651"/>
                  </a:cubicBezTo>
                  <a:cubicBezTo>
                    <a:pt x="1421" y="639"/>
                    <a:pt x="1417" y="619"/>
                    <a:pt x="1411" y="602"/>
                  </a:cubicBezTo>
                  <a:cubicBezTo>
                    <a:pt x="1444" y="569"/>
                    <a:pt x="1476" y="532"/>
                    <a:pt x="1507" y="492"/>
                  </a:cubicBezTo>
                  <a:cubicBezTo>
                    <a:pt x="1531" y="476"/>
                    <a:pt x="1554" y="456"/>
                    <a:pt x="1574" y="434"/>
                  </a:cubicBezTo>
                  <a:cubicBezTo>
                    <a:pt x="1587" y="419"/>
                    <a:pt x="1606" y="400"/>
                    <a:pt x="1595" y="379"/>
                  </a:cubicBezTo>
                  <a:cubicBezTo>
                    <a:pt x="1593" y="376"/>
                    <a:pt x="1591" y="374"/>
                    <a:pt x="1588" y="371"/>
                  </a:cubicBezTo>
                  <a:cubicBezTo>
                    <a:pt x="1649" y="267"/>
                    <a:pt x="1705" y="145"/>
                    <a:pt x="1754" y="0"/>
                  </a:cubicBezTo>
                </a:path>
              </a:pathLst>
            </a:custGeom>
            <a:solidFill>
              <a:srgbClr val="BE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4" name="Oval 403"/>
            <p:cNvSpPr>
              <a:spLocks noChangeArrowheads="1"/>
            </p:cNvSpPr>
            <p:nvPr/>
          </p:nvSpPr>
          <p:spPr bwMode="auto">
            <a:xfrm>
              <a:off x="5056188" y="2335213"/>
              <a:ext cx="1533525" cy="1533525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5" name="Freeform 404"/>
            <p:cNvSpPr>
              <a:spLocks/>
            </p:cNvSpPr>
            <p:nvPr/>
          </p:nvSpPr>
          <p:spPr bwMode="auto">
            <a:xfrm>
              <a:off x="5114926" y="2373313"/>
              <a:ext cx="1301750" cy="744538"/>
            </a:xfrm>
            <a:custGeom>
              <a:avLst/>
              <a:gdLst>
                <a:gd name="T0" fmla="*/ 292 w 623"/>
                <a:gd name="T1" fmla="*/ 19 h 356"/>
                <a:gd name="T2" fmla="*/ 0 w 623"/>
                <a:gd name="T3" fmla="*/ 356 h 356"/>
                <a:gd name="T4" fmla="*/ 318 w 623"/>
                <a:gd name="T5" fmla="*/ 94 h 356"/>
                <a:gd name="T6" fmla="*/ 623 w 623"/>
                <a:gd name="T7" fmla="*/ 166 h 356"/>
                <a:gd name="T8" fmla="*/ 292 w 623"/>
                <a:gd name="T9" fmla="*/ 19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3" h="356">
                  <a:moveTo>
                    <a:pt x="292" y="19"/>
                  </a:moveTo>
                  <a:cubicBezTo>
                    <a:pt x="122" y="44"/>
                    <a:pt x="0" y="190"/>
                    <a:pt x="0" y="356"/>
                  </a:cubicBezTo>
                  <a:cubicBezTo>
                    <a:pt x="39" y="213"/>
                    <a:pt x="162" y="117"/>
                    <a:pt x="318" y="94"/>
                  </a:cubicBezTo>
                  <a:cubicBezTo>
                    <a:pt x="434" y="77"/>
                    <a:pt x="542" y="95"/>
                    <a:pt x="623" y="166"/>
                  </a:cubicBezTo>
                  <a:cubicBezTo>
                    <a:pt x="552" y="61"/>
                    <a:pt x="425" y="0"/>
                    <a:pt x="292" y="19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6" name="Freeform 405"/>
            <p:cNvSpPr>
              <a:spLocks/>
            </p:cNvSpPr>
            <p:nvPr/>
          </p:nvSpPr>
          <p:spPr bwMode="auto">
            <a:xfrm>
              <a:off x="5051426" y="2249488"/>
              <a:ext cx="1301750" cy="696913"/>
            </a:xfrm>
            <a:custGeom>
              <a:avLst/>
              <a:gdLst>
                <a:gd name="T0" fmla="*/ 302 w 623"/>
                <a:gd name="T1" fmla="*/ 19 h 333"/>
                <a:gd name="T2" fmla="*/ 0 w 623"/>
                <a:gd name="T3" fmla="*/ 333 h 333"/>
                <a:gd name="T4" fmla="*/ 316 w 623"/>
                <a:gd name="T5" fmla="*/ 52 h 333"/>
                <a:gd name="T6" fmla="*/ 623 w 623"/>
                <a:gd name="T7" fmla="*/ 143 h 333"/>
                <a:gd name="T8" fmla="*/ 302 w 623"/>
                <a:gd name="T9" fmla="*/ 1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3" h="333">
                  <a:moveTo>
                    <a:pt x="302" y="19"/>
                  </a:moveTo>
                  <a:cubicBezTo>
                    <a:pt x="133" y="44"/>
                    <a:pt x="0" y="166"/>
                    <a:pt x="0" y="333"/>
                  </a:cubicBezTo>
                  <a:cubicBezTo>
                    <a:pt x="39" y="189"/>
                    <a:pt x="159" y="75"/>
                    <a:pt x="316" y="52"/>
                  </a:cubicBezTo>
                  <a:cubicBezTo>
                    <a:pt x="431" y="35"/>
                    <a:pt x="542" y="72"/>
                    <a:pt x="623" y="143"/>
                  </a:cubicBezTo>
                  <a:cubicBezTo>
                    <a:pt x="552" y="38"/>
                    <a:pt x="436" y="0"/>
                    <a:pt x="302" y="19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7" name="Freeform 406"/>
            <p:cNvSpPr>
              <a:spLocks noEditPoints="1"/>
            </p:cNvSpPr>
            <p:nvPr/>
          </p:nvSpPr>
          <p:spPr bwMode="auto">
            <a:xfrm>
              <a:off x="5411788" y="3086101"/>
              <a:ext cx="1362075" cy="973138"/>
            </a:xfrm>
            <a:custGeom>
              <a:avLst/>
              <a:gdLst>
                <a:gd name="T0" fmla="*/ 565 w 652"/>
                <a:gd name="T1" fmla="*/ 0 h 466"/>
                <a:gd name="T2" fmla="*/ 545 w 652"/>
                <a:gd name="T3" fmla="*/ 108 h 466"/>
                <a:gd name="T4" fmla="*/ 574 w 652"/>
                <a:gd name="T5" fmla="*/ 95 h 466"/>
                <a:gd name="T6" fmla="*/ 565 w 652"/>
                <a:gd name="T7" fmla="*/ 0 h 466"/>
                <a:gd name="T8" fmla="*/ 640 w 652"/>
                <a:gd name="T9" fmla="*/ 129 h 466"/>
                <a:gd name="T10" fmla="*/ 561 w 652"/>
                <a:gd name="T11" fmla="*/ 240 h 466"/>
                <a:gd name="T12" fmla="*/ 489 w 652"/>
                <a:gd name="T13" fmla="*/ 216 h 466"/>
                <a:gd name="T14" fmla="*/ 469 w 652"/>
                <a:gd name="T15" fmla="*/ 240 h 466"/>
                <a:gd name="T16" fmla="*/ 457 w 652"/>
                <a:gd name="T17" fmla="*/ 234 h 466"/>
                <a:gd name="T18" fmla="*/ 467 w 652"/>
                <a:gd name="T19" fmla="*/ 242 h 466"/>
                <a:gd name="T20" fmla="*/ 320 w 652"/>
                <a:gd name="T21" fmla="*/ 344 h 466"/>
                <a:gd name="T22" fmla="*/ 0 w 652"/>
                <a:gd name="T23" fmla="*/ 324 h 466"/>
                <a:gd name="T24" fmla="*/ 367 w 652"/>
                <a:gd name="T25" fmla="*/ 417 h 466"/>
                <a:gd name="T26" fmla="*/ 518 w 652"/>
                <a:gd name="T27" fmla="*/ 287 h 466"/>
                <a:gd name="T28" fmla="*/ 576 w 652"/>
                <a:gd name="T29" fmla="*/ 264 h 466"/>
                <a:gd name="T30" fmla="*/ 640 w 652"/>
                <a:gd name="T31" fmla="*/ 129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2" h="466">
                  <a:moveTo>
                    <a:pt x="565" y="0"/>
                  </a:moveTo>
                  <a:cubicBezTo>
                    <a:pt x="564" y="37"/>
                    <a:pt x="557" y="73"/>
                    <a:pt x="545" y="108"/>
                  </a:cubicBezTo>
                  <a:cubicBezTo>
                    <a:pt x="554" y="103"/>
                    <a:pt x="564" y="98"/>
                    <a:pt x="574" y="95"/>
                  </a:cubicBezTo>
                  <a:cubicBezTo>
                    <a:pt x="575" y="63"/>
                    <a:pt x="572" y="31"/>
                    <a:pt x="565" y="0"/>
                  </a:cubicBezTo>
                  <a:close/>
                  <a:moveTo>
                    <a:pt x="640" y="129"/>
                  </a:moveTo>
                  <a:cubicBezTo>
                    <a:pt x="638" y="177"/>
                    <a:pt x="608" y="222"/>
                    <a:pt x="561" y="240"/>
                  </a:cubicBezTo>
                  <a:cubicBezTo>
                    <a:pt x="524" y="252"/>
                    <a:pt x="492" y="259"/>
                    <a:pt x="489" y="216"/>
                  </a:cubicBezTo>
                  <a:cubicBezTo>
                    <a:pt x="482" y="224"/>
                    <a:pt x="476" y="232"/>
                    <a:pt x="469" y="240"/>
                  </a:cubicBezTo>
                  <a:cubicBezTo>
                    <a:pt x="465" y="238"/>
                    <a:pt x="461" y="236"/>
                    <a:pt x="457" y="234"/>
                  </a:cubicBezTo>
                  <a:cubicBezTo>
                    <a:pt x="460" y="237"/>
                    <a:pt x="464" y="240"/>
                    <a:pt x="467" y="242"/>
                  </a:cubicBezTo>
                  <a:cubicBezTo>
                    <a:pt x="428" y="286"/>
                    <a:pt x="378" y="321"/>
                    <a:pt x="320" y="344"/>
                  </a:cubicBezTo>
                  <a:cubicBezTo>
                    <a:pt x="211" y="386"/>
                    <a:pt x="95" y="375"/>
                    <a:pt x="0" y="324"/>
                  </a:cubicBezTo>
                  <a:cubicBezTo>
                    <a:pt x="93" y="411"/>
                    <a:pt x="241" y="466"/>
                    <a:pt x="367" y="417"/>
                  </a:cubicBezTo>
                  <a:cubicBezTo>
                    <a:pt x="432" y="392"/>
                    <a:pt x="483" y="345"/>
                    <a:pt x="518" y="287"/>
                  </a:cubicBezTo>
                  <a:cubicBezTo>
                    <a:pt x="523" y="267"/>
                    <a:pt x="532" y="276"/>
                    <a:pt x="576" y="264"/>
                  </a:cubicBezTo>
                  <a:cubicBezTo>
                    <a:pt x="627" y="244"/>
                    <a:pt x="652" y="182"/>
                    <a:pt x="640" y="129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8" name="Oval 407"/>
            <p:cNvSpPr>
              <a:spLocks noChangeArrowheads="1"/>
            </p:cNvSpPr>
            <p:nvPr/>
          </p:nvSpPr>
          <p:spPr bwMode="auto">
            <a:xfrm>
              <a:off x="5616576" y="4618038"/>
              <a:ext cx="657225" cy="657225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9" name="Freeform 408"/>
            <p:cNvSpPr>
              <a:spLocks/>
            </p:cNvSpPr>
            <p:nvPr/>
          </p:nvSpPr>
          <p:spPr bwMode="auto">
            <a:xfrm>
              <a:off x="5640388" y="4632326"/>
              <a:ext cx="560388" cy="319088"/>
            </a:xfrm>
            <a:custGeom>
              <a:avLst/>
              <a:gdLst>
                <a:gd name="T0" fmla="*/ 125 w 268"/>
                <a:gd name="T1" fmla="*/ 8 h 153"/>
                <a:gd name="T2" fmla="*/ 0 w 268"/>
                <a:gd name="T3" fmla="*/ 153 h 153"/>
                <a:gd name="T4" fmla="*/ 137 w 268"/>
                <a:gd name="T5" fmla="*/ 40 h 153"/>
                <a:gd name="T6" fmla="*/ 268 w 268"/>
                <a:gd name="T7" fmla="*/ 71 h 153"/>
                <a:gd name="T8" fmla="*/ 125 w 268"/>
                <a:gd name="T9" fmla="*/ 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153">
                  <a:moveTo>
                    <a:pt x="125" y="8"/>
                  </a:moveTo>
                  <a:cubicBezTo>
                    <a:pt x="53" y="19"/>
                    <a:pt x="0" y="82"/>
                    <a:pt x="0" y="153"/>
                  </a:cubicBezTo>
                  <a:cubicBezTo>
                    <a:pt x="17" y="91"/>
                    <a:pt x="70" y="50"/>
                    <a:pt x="137" y="40"/>
                  </a:cubicBezTo>
                  <a:cubicBezTo>
                    <a:pt x="186" y="33"/>
                    <a:pt x="233" y="41"/>
                    <a:pt x="268" y="71"/>
                  </a:cubicBezTo>
                  <a:cubicBezTo>
                    <a:pt x="237" y="26"/>
                    <a:pt x="183" y="0"/>
                    <a:pt x="125" y="8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0" name="Freeform 409"/>
            <p:cNvSpPr>
              <a:spLocks/>
            </p:cNvSpPr>
            <p:nvPr/>
          </p:nvSpPr>
          <p:spPr bwMode="auto">
            <a:xfrm>
              <a:off x="5613401" y="4579938"/>
              <a:ext cx="560388" cy="298450"/>
            </a:xfrm>
            <a:custGeom>
              <a:avLst/>
              <a:gdLst>
                <a:gd name="T0" fmla="*/ 130 w 268"/>
                <a:gd name="T1" fmla="*/ 8 h 143"/>
                <a:gd name="T2" fmla="*/ 0 w 268"/>
                <a:gd name="T3" fmla="*/ 143 h 143"/>
                <a:gd name="T4" fmla="*/ 136 w 268"/>
                <a:gd name="T5" fmla="*/ 22 h 143"/>
                <a:gd name="T6" fmla="*/ 268 w 268"/>
                <a:gd name="T7" fmla="*/ 61 h 143"/>
                <a:gd name="T8" fmla="*/ 130 w 268"/>
                <a:gd name="T9" fmla="*/ 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143">
                  <a:moveTo>
                    <a:pt x="130" y="8"/>
                  </a:moveTo>
                  <a:cubicBezTo>
                    <a:pt x="57" y="19"/>
                    <a:pt x="0" y="71"/>
                    <a:pt x="0" y="143"/>
                  </a:cubicBezTo>
                  <a:cubicBezTo>
                    <a:pt x="17" y="81"/>
                    <a:pt x="69" y="32"/>
                    <a:pt x="136" y="22"/>
                  </a:cubicBezTo>
                  <a:cubicBezTo>
                    <a:pt x="185" y="15"/>
                    <a:pt x="233" y="31"/>
                    <a:pt x="268" y="61"/>
                  </a:cubicBezTo>
                  <a:cubicBezTo>
                    <a:pt x="238" y="16"/>
                    <a:pt x="187" y="0"/>
                    <a:pt x="130" y="8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1" name="Freeform 410"/>
            <p:cNvSpPr>
              <a:spLocks/>
            </p:cNvSpPr>
            <p:nvPr/>
          </p:nvSpPr>
          <p:spPr bwMode="auto">
            <a:xfrm>
              <a:off x="5770563" y="4941888"/>
              <a:ext cx="541338" cy="417513"/>
            </a:xfrm>
            <a:custGeom>
              <a:avLst/>
              <a:gdLst>
                <a:gd name="T0" fmla="*/ 158 w 259"/>
                <a:gd name="T1" fmla="*/ 179 h 200"/>
                <a:gd name="T2" fmla="*/ 243 w 259"/>
                <a:gd name="T3" fmla="*/ 0 h 200"/>
                <a:gd name="T4" fmla="*/ 138 w 259"/>
                <a:gd name="T5" fmla="*/ 148 h 200"/>
                <a:gd name="T6" fmla="*/ 0 w 259"/>
                <a:gd name="T7" fmla="*/ 139 h 200"/>
                <a:gd name="T8" fmla="*/ 158 w 259"/>
                <a:gd name="T9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200">
                  <a:moveTo>
                    <a:pt x="158" y="179"/>
                  </a:moveTo>
                  <a:cubicBezTo>
                    <a:pt x="226" y="152"/>
                    <a:pt x="259" y="70"/>
                    <a:pt x="243" y="0"/>
                  </a:cubicBezTo>
                  <a:cubicBezTo>
                    <a:pt x="241" y="64"/>
                    <a:pt x="201" y="123"/>
                    <a:pt x="138" y="148"/>
                  </a:cubicBezTo>
                  <a:cubicBezTo>
                    <a:pt x="91" y="166"/>
                    <a:pt x="41" y="161"/>
                    <a:pt x="0" y="139"/>
                  </a:cubicBezTo>
                  <a:cubicBezTo>
                    <a:pt x="40" y="176"/>
                    <a:pt x="104" y="200"/>
                    <a:pt x="158" y="179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2" name="Freeform 411"/>
            <p:cNvSpPr>
              <a:spLocks/>
            </p:cNvSpPr>
            <p:nvPr/>
          </p:nvSpPr>
          <p:spPr bwMode="auto">
            <a:xfrm>
              <a:off x="5705476" y="4916488"/>
              <a:ext cx="554038" cy="355600"/>
            </a:xfrm>
            <a:custGeom>
              <a:avLst/>
              <a:gdLst>
                <a:gd name="T0" fmla="*/ 147 w 265"/>
                <a:gd name="T1" fmla="*/ 156 h 170"/>
                <a:gd name="T2" fmla="*/ 258 w 265"/>
                <a:gd name="T3" fmla="*/ 0 h 170"/>
                <a:gd name="T4" fmla="*/ 139 w 265"/>
                <a:gd name="T5" fmla="*/ 126 h 170"/>
                <a:gd name="T6" fmla="*/ 0 w 265"/>
                <a:gd name="T7" fmla="*/ 107 h 170"/>
                <a:gd name="T8" fmla="*/ 147 w 265"/>
                <a:gd name="T9" fmla="*/ 15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70">
                  <a:moveTo>
                    <a:pt x="147" y="156"/>
                  </a:moveTo>
                  <a:cubicBezTo>
                    <a:pt x="219" y="138"/>
                    <a:pt x="265" y="71"/>
                    <a:pt x="258" y="0"/>
                  </a:cubicBezTo>
                  <a:cubicBezTo>
                    <a:pt x="247" y="63"/>
                    <a:pt x="205" y="110"/>
                    <a:pt x="139" y="126"/>
                  </a:cubicBezTo>
                  <a:cubicBezTo>
                    <a:pt x="91" y="138"/>
                    <a:pt x="37" y="134"/>
                    <a:pt x="0" y="107"/>
                  </a:cubicBezTo>
                  <a:cubicBezTo>
                    <a:pt x="34" y="149"/>
                    <a:pt x="91" y="170"/>
                    <a:pt x="147" y="156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3" name="Oval 412"/>
            <p:cNvSpPr>
              <a:spLocks noChangeArrowheads="1"/>
            </p:cNvSpPr>
            <p:nvPr/>
          </p:nvSpPr>
          <p:spPr bwMode="auto">
            <a:xfrm>
              <a:off x="4573588" y="3548063"/>
              <a:ext cx="315913" cy="312738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4" name="Freeform 413"/>
            <p:cNvSpPr>
              <a:spLocks/>
            </p:cNvSpPr>
            <p:nvPr/>
          </p:nvSpPr>
          <p:spPr bwMode="auto">
            <a:xfrm>
              <a:off x="4586288" y="3554413"/>
              <a:ext cx="266700" cy="152400"/>
            </a:xfrm>
            <a:custGeom>
              <a:avLst/>
              <a:gdLst>
                <a:gd name="T0" fmla="*/ 60 w 128"/>
                <a:gd name="T1" fmla="*/ 4 h 73"/>
                <a:gd name="T2" fmla="*/ 0 w 128"/>
                <a:gd name="T3" fmla="*/ 73 h 73"/>
                <a:gd name="T4" fmla="*/ 65 w 128"/>
                <a:gd name="T5" fmla="*/ 20 h 73"/>
                <a:gd name="T6" fmla="*/ 128 w 128"/>
                <a:gd name="T7" fmla="*/ 34 h 73"/>
                <a:gd name="T8" fmla="*/ 60 w 128"/>
                <a:gd name="T9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3">
                  <a:moveTo>
                    <a:pt x="60" y="4"/>
                  </a:moveTo>
                  <a:cubicBezTo>
                    <a:pt x="25" y="9"/>
                    <a:pt x="0" y="39"/>
                    <a:pt x="0" y="73"/>
                  </a:cubicBezTo>
                  <a:cubicBezTo>
                    <a:pt x="8" y="44"/>
                    <a:pt x="33" y="24"/>
                    <a:pt x="65" y="20"/>
                  </a:cubicBezTo>
                  <a:cubicBezTo>
                    <a:pt x="89" y="16"/>
                    <a:pt x="111" y="20"/>
                    <a:pt x="128" y="34"/>
                  </a:cubicBezTo>
                  <a:cubicBezTo>
                    <a:pt x="113" y="13"/>
                    <a:pt x="87" y="0"/>
                    <a:pt x="60" y="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5" name="Freeform 414"/>
            <p:cNvSpPr>
              <a:spLocks/>
            </p:cNvSpPr>
            <p:nvPr/>
          </p:nvSpPr>
          <p:spPr bwMode="auto">
            <a:xfrm>
              <a:off x="4573588" y="3529013"/>
              <a:ext cx="266700" cy="141288"/>
            </a:xfrm>
            <a:custGeom>
              <a:avLst/>
              <a:gdLst>
                <a:gd name="T0" fmla="*/ 62 w 128"/>
                <a:gd name="T1" fmla="*/ 4 h 68"/>
                <a:gd name="T2" fmla="*/ 0 w 128"/>
                <a:gd name="T3" fmla="*/ 68 h 68"/>
                <a:gd name="T4" fmla="*/ 64 w 128"/>
                <a:gd name="T5" fmla="*/ 11 h 68"/>
                <a:gd name="T6" fmla="*/ 128 w 128"/>
                <a:gd name="T7" fmla="*/ 29 h 68"/>
                <a:gd name="T8" fmla="*/ 62 w 128"/>
                <a:gd name="T9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8">
                  <a:moveTo>
                    <a:pt x="62" y="4"/>
                  </a:moveTo>
                  <a:cubicBezTo>
                    <a:pt x="27" y="9"/>
                    <a:pt x="0" y="34"/>
                    <a:pt x="0" y="68"/>
                  </a:cubicBezTo>
                  <a:cubicBezTo>
                    <a:pt x="8" y="39"/>
                    <a:pt x="32" y="16"/>
                    <a:pt x="64" y="11"/>
                  </a:cubicBezTo>
                  <a:cubicBezTo>
                    <a:pt x="88" y="7"/>
                    <a:pt x="111" y="15"/>
                    <a:pt x="128" y="29"/>
                  </a:cubicBezTo>
                  <a:cubicBezTo>
                    <a:pt x="113" y="8"/>
                    <a:pt x="89" y="0"/>
                    <a:pt x="62" y="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6" name="Freeform 415"/>
            <p:cNvSpPr>
              <a:spLocks/>
            </p:cNvSpPr>
            <p:nvPr/>
          </p:nvSpPr>
          <p:spPr bwMode="auto">
            <a:xfrm>
              <a:off x="4648201" y="3702051"/>
              <a:ext cx="257175" cy="198438"/>
            </a:xfrm>
            <a:custGeom>
              <a:avLst/>
              <a:gdLst>
                <a:gd name="T0" fmla="*/ 75 w 123"/>
                <a:gd name="T1" fmla="*/ 85 h 95"/>
                <a:gd name="T2" fmla="*/ 116 w 123"/>
                <a:gd name="T3" fmla="*/ 0 h 95"/>
                <a:gd name="T4" fmla="*/ 65 w 123"/>
                <a:gd name="T5" fmla="*/ 70 h 95"/>
                <a:gd name="T6" fmla="*/ 0 w 123"/>
                <a:gd name="T7" fmla="*/ 66 h 95"/>
                <a:gd name="T8" fmla="*/ 75 w 123"/>
                <a:gd name="T9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95">
                  <a:moveTo>
                    <a:pt x="75" y="85"/>
                  </a:moveTo>
                  <a:cubicBezTo>
                    <a:pt x="108" y="73"/>
                    <a:pt x="123" y="33"/>
                    <a:pt x="116" y="0"/>
                  </a:cubicBezTo>
                  <a:cubicBezTo>
                    <a:pt x="114" y="30"/>
                    <a:pt x="95" y="59"/>
                    <a:pt x="65" y="70"/>
                  </a:cubicBezTo>
                  <a:cubicBezTo>
                    <a:pt x="43" y="79"/>
                    <a:pt x="19" y="77"/>
                    <a:pt x="0" y="66"/>
                  </a:cubicBezTo>
                  <a:cubicBezTo>
                    <a:pt x="19" y="84"/>
                    <a:pt x="49" y="95"/>
                    <a:pt x="75" y="85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7" name="Freeform 416"/>
            <p:cNvSpPr>
              <a:spLocks/>
            </p:cNvSpPr>
            <p:nvPr/>
          </p:nvSpPr>
          <p:spPr bwMode="auto">
            <a:xfrm>
              <a:off x="4614863" y="3689351"/>
              <a:ext cx="265113" cy="169863"/>
            </a:xfrm>
            <a:custGeom>
              <a:avLst/>
              <a:gdLst>
                <a:gd name="T0" fmla="*/ 71 w 127"/>
                <a:gd name="T1" fmla="*/ 75 h 81"/>
                <a:gd name="T2" fmla="*/ 124 w 127"/>
                <a:gd name="T3" fmla="*/ 0 h 81"/>
                <a:gd name="T4" fmla="*/ 67 w 127"/>
                <a:gd name="T5" fmla="*/ 60 h 81"/>
                <a:gd name="T6" fmla="*/ 0 w 127"/>
                <a:gd name="T7" fmla="*/ 51 h 81"/>
                <a:gd name="T8" fmla="*/ 71 w 127"/>
                <a:gd name="T9" fmla="*/ 7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1">
                  <a:moveTo>
                    <a:pt x="71" y="75"/>
                  </a:moveTo>
                  <a:cubicBezTo>
                    <a:pt x="105" y="66"/>
                    <a:pt x="127" y="34"/>
                    <a:pt x="124" y="0"/>
                  </a:cubicBezTo>
                  <a:cubicBezTo>
                    <a:pt x="119" y="30"/>
                    <a:pt x="99" y="53"/>
                    <a:pt x="67" y="60"/>
                  </a:cubicBezTo>
                  <a:cubicBezTo>
                    <a:pt x="44" y="66"/>
                    <a:pt x="18" y="64"/>
                    <a:pt x="0" y="51"/>
                  </a:cubicBezTo>
                  <a:cubicBezTo>
                    <a:pt x="17" y="71"/>
                    <a:pt x="44" y="81"/>
                    <a:pt x="71" y="7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8" name="Oval 417"/>
            <p:cNvSpPr>
              <a:spLocks noChangeArrowheads="1"/>
            </p:cNvSpPr>
            <p:nvPr/>
          </p:nvSpPr>
          <p:spPr bwMode="auto">
            <a:xfrm>
              <a:off x="4964113" y="1500188"/>
              <a:ext cx="593725" cy="593725"/>
            </a:xfrm>
            <a:prstGeom prst="ellipse">
              <a:avLst/>
            </a:prstGeom>
            <a:solidFill>
              <a:srgbClr val="D7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9" name="Freeform 418"/>
            <p:cNvSpPr>
              <a:spLocks/>
            </p:cNvSpPr>
            <p:nvPr/>
          </p:nvSpPr>
          <p:spPr bwMode="auto">
            <a:xfrm>
              <a:off x="4986338" y="1512888"/>
              <a:ext cx="504825" cy="287338"/>
            </a:xfrm>
            <a:custGeom>
              <a:avLst/>
              <a:gdLst>
                <a:gd name="T0" fmla="*/ 113 w 241"/>
                <a:gd name="T1" fmla="*/ 8 h 138"/>
                <a:gd name="T2" fmla="*/ 0 w 241"/>
                <a:gd name="T3" fmla="*/ 138 h 138"/>
                <a:gd name="T4" fmla="*/ 123 w 241"/>
                <a:gd name="T5" fmla="*/ 37 h 138"/>
                <a:gd name="T6" fmla="*/ 241 w 241"/>
                <a:gd name="T7" fmla="*/ 65 h 138"/>
                <a:gd name="T8" fmla="*/ 113 w 241"/>
                <a:gd name="T9" fmla="*/ 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38">
                  <a:moveTo>
                    <a:pt x="113" y="8"/>
                  </a:moveTo>
                  <a:cubicBezTo>
                    <a:pt x="47" y="17"/>
                    <a:pt x="0" y="74"/>
                    <a:pt x="0" y="138"/>
                  </a:cubicBezTo>
                  <a:cubicBezTo>
                    <a:pt x="15" y="83"/>
                    <a:pt x="62" y="45"/>
                    <a:pt x="123" y="37"/>
                  </a:cubicBezTo>
                  <a:cubicBezTo>
                    <a:pt x="167" y="30"/>
                    <a:pt x="209" y="37"/>
                    <a:pt x="241" y="65"/>
                  </a:cubicBezTo>
                  <a:cubicBezTo>
                    <a:pt x="214" y="24"/>
                    <a:pt x="164" y="0"/>
                    <a:pt x="113" y="8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0" name="Freeform 419"/>
            <p:cNvSpPr>
              <a:spLocks/>
            </p:cNvSpPr>
            <p:nvPr/>
          </p:nvSpPr>
          <p:spPr bwMode="auto">
            <a:xfrm>
              <a:off x="4962526" y="1465263"/>
              <a:ext cx="503238" cy="268288"/>
            </a:xfrm>
            <a:custGeom>
              <a:avLst/>
              <a:gdLst>
                <a:gd name="T0" fmla="*/ 117 w 241"/>
                <a:gd name="T1" fmla="*/ 8 h 129"/>
                <a:gd name="T2" fmla="*/ 0 w 241"/>
                <a:gd name="T3" fmla="*/ 129 h 129"/>
                <a:gd name="T4" fmla="*/ 122 w 241"/>
                <a:gd name="T5" fmla="*/ 21 h 129"/>
                <a:gd name="T6" fmla="*/ 241 w 241"/>
                <a:gd name="T7" fmla="*/ 56 h 129"/>
                <a:gd name="T8" fmla="*/ 117 w 241"/>
                <a:gd name="T9" fmla="*/ 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29">
                  <a:moveTo>
                    <a:pt x="117" y="8"/>
                  </a:moveTo>
                  <a:cubicBezTo>
                    <a:pt x="51" y="18"/>
                    <a:pt x="0" y="65"/>
                    <a:pt x="0" y="129"/>
                  </a:cubicBezTo>
                  <a:cubicBezTo>
                    <a:pt x="15" y="74"/>
                    <a:pt x="62" y="29"/>
                    <a:pt x="122" y="21"/>
                  </a:cubicBezTo>
                  <a:cubicBezTo>
                    <a:pt x="167" y="14"/>
                    <a:pt x="210" y="28"/>
                    <a:pt x="241" y="56"/>
                  </a:cubicBezTo>
                  <a:cubicBezTo>
                    <a:pt x="214" y="15"/>
                    <a:pt x="169" y="0"/>
                    <a:pt x="117" y="8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1" name="Freeform 420"/>
            <p:cNvSpPr>
              <a:spLocks/>
            </p:cNvSpPr>
            <p:nvPr/>
          </p:nvSpPr>
          <p:spPr bwMode="auto">
            <a:xfrm>
              <a:off x="5103813" y="1792288"/>
              <a:ext cx="487363" cy="376238"/>
            </a:xfrm>
            <a:custGeom>
              <a:avLst/>
              <a:gdLst>
                <a:gd name="T0" fmla="*/ 142 w 233"/>
                <a:gd name="T1" fmla="*/ 161 h 180"/>
                <a:gd name="T2" fmla="*/ 219 w 233"/>
                <a:gd name="T3" fmla="*/ 0 h 180"/>
                <a:gd name="T4" fmla="*/ 124 w 233"/>
                <a:gd name="T5" fmla="*/ 133 h 180"/>
                <a:gd name="T6" fmla="*/ 0 w 233"/>
                <a:gd name="T7" fmla="*/ 125 h 180"/>
                <a:gd name="T8" fmla="*/ 142 w 233"/>
                <a:gd name="T9" fmla="*/ 16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80">
                  <a:moveTo>
                    <a:pt x="142" y="161"/>
                  </a:moveTo>
                  <a:cubicBezTo>
                    <a:pt x="204" y="137"/>
                    <a:pt x="233" y="62"/>
                    <a:pt x="219" y="0"/>
                  </a:cubicBezTo>
                  <a:cubicBezTo>
                    <a:pt x="216" y="57"/>
                    <a:pt x="181" y="111"/>
                    <a:pt x="124" y="133"/>
                  </a:cubicBezTo>
                  <a:cubicBezTo>
                    <a:pt x="82" y="149"/>
                    <a:pt x="37" y="145"/>
                    <a:pt x="0" y="125"/>
                  </a:cubicBezTo>
                  <a:cubicBezTo>
                    <a:pt x="36" y="159"/>
                    <a:pt x="93" y="180"/>
                    <a:pt x="142" y="16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2" name="Freeform 421"/>
            <p:cNvSpPr>
              <a:spLocks/>
            </p:cNvSpPr>
            <p:nvPr/>
          </p:nvSpPr>
          <p:spPr bwMode="auto">
            <a:xfrm>
              <a:off x="5043488" y="1770063"/>
              <a:ext cx="498475" cy="319088"/>
            </a:xfrm>
            <a:custGeom>
              <a:avLst/>
              <a:gdLst>
                <a:gd name="T0" fmla="*/ 133 w 239"/>
                <a:gd name="T1" fmla="*/ 140 h 153"/>
                <a:gd name="T2" fmla="*/ 233 w 239"/>
                <a:gd name="T3" fmla="*/ 0 h 153"/>
                <a:gd name="T4" fmla="*/ 126 w 239"/>
                <a:gd name="T5" fmla="*/ 114 h 153"/>
                <a:gd name="T6" fmla="*/ 0 w 239"/>
                <a:gd name="T7" fmla="*/ 96 h 153"/>
                <a:gd name="T8" fmla="*/ 133 w 239"/>
                <a:gd name="T9" fmla="*/ 14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53">
                  <a:moveTo>
                    <a:pt x="133" y="140"/>
                  </a:moveTo>
                  <a:cubicBezTo>
                    <a:pt x="198" y="125"/>
                    <a:pt x="239" y="64"/>
                    <a:pt x="233" y="0"/>
                  </a:cubicBezTo>
                  <a:cubicBezTo>
                    <a:pt x="224" y="56"/>
                    <a:pt x="185" y="99"/>
                    <a:pt x="126" y="114"/>
                  </a:cubicBezTo>
                  <a:cubicBezTo>
                    <a:pt x="82" y="124"/>
                    <a:pt x="34" y="121"/>
                    <a:pt x="0" y="96"/>
                  </a:cubicBezTo>
                  <a:cubicBezTo>
                    <a:pt x="31" y="134"/>
                    <a:pt x="83" y="153"/>
                    <a:pt x="133" y="14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3" name="Oval 422"/>
            <p:cNvSpPr>
              <a:spLocks noChangeArrowheads="1"/>
            </p:cNvSpPr>
            <p:nvPr/>
          </p:nvSpPr>
          <p:spPr bwMode="auto">
            <a:xfrm>
              <a:off x="6869113" y="1187451"/>
              <a:ext cx="315913" cy="314325"/>
            </a:xfrm>
            <a:prstGeom prst="ellipse">
              <a:avLst/>
            </a:prstGeom>
            <a:solidFill>
              <a:srgbClr val="D7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4" name="Freeform 423"/>
            <p:cNvSpPr>
              <a:spLocks/>
            </p:cNvSpPr>
            <p:nvPr/>
          </p:nvSpPr>
          <p:spPr bwMode="auto">
            <a:xfrm>
              <a:off x="6881813" y="1195388"/>
              <a:ext cx="268288" cy="152400"/>
            </a:xfrm>
            <a:custGeom>
              <a:avLst/>
              <a:gdLst>
                <a:gd name="T0" fmla="*/ 60 w 128"/>
                <a:gd name="T1" fmla="*/ 4 h 73"/>
                <a:gd name="T2" fmla="*/ 0 w 128"/>
                <a:gd name="T3" fmla="*/ 73 h 73"/>
                <a:gd name="T4" fmla="*/ 65 w 128"/>
                <a:gd name="T5" fmla="*/ 19 h 73"/>
                <a:gd name="T6" fmla="*/ 128 w 128"/>
                <a:gd name="T7" fmla="*/ 34 h 73"/>
                <a:gd name="T8" fmla="*/ 60 w 128"/>
                <a:gd name="T9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3">
                  <a:moveTo>
                    <a:pt x="60" y="4"/>
                  </a:moveTo>
                  <a:cubicBezTo>
                    <a:pt x="25" y="9"/>
                    <a:pt x="0" y="39"/>
                    <a:pt x="0" y="73"/>
                  </a:cubicBezTo>
                  <a:cubicBezTo>
                    <a:pt x="8" y="44"/>
                    <a:pt x="33" y="24"/>
                    <a:pt x="65" y="19"/>
                  </a:cubicBezTo>
                  <a:cubicBezTo>
                    <a:pt x="89" y="16"/>
                    <a:pt x="111" y="19"/>
                    <a:pt x="128" y="34"/>
                  </a:cubicBezTo>
                  <a:cubicBezTo>
                    <a:pt x="113" y="12"/>
                    <a:pt x="87" y="0"/>
                    <a:pt x="60" y="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5" name="Freeform 424"/>
            <p:cNvSpPr>
              <a:spLocks/>
            </p:cNvSpPr>
            <p:nvPr/>
          </p:nvSpPr>
          <p:spPr bwMode="auto">
            <a:xfrm>
              <a:off x="6869113" y="1169988"/>
              <a:ext cx="268288" cy="141288"/>
            </a:xfrm>
            <a:custGeom>
              <a:avLst/>
              <a:gdLst>
                <a:gd name="T0" fmla="*/ 62 w 128"/>
                <a:gd name="T1" fmla="*/ 4 h 68"/>
                <a:gd name="T2" fmla="*/ 0 w 128"/>
                <a:gd name="T3" fmla="*/ 68 h 68"/>
                <a:gd name="T4" fmla="*/ 65 w 128"/>
                <a:gd name="T5" fmla="*/ 11 h 68"/>
                <a:gd name="T6" fmla="*/ 128 w 128"/>
                <a:gd name="T7" fmla="*/ 29 h 68"/>
                <a:gd name="T8" fmla="*/ 62 w 128"/>
                <a:gd name="T9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8">
                  <a:moveTo>
                    <a:pt x="62" y="4"/>
                  </a:moveTo>
                  <a:cubicBezTo>
                    <a:pt x="27" y="9"/>
                    <a:pt x="0" y="34"/>
                    <a:pt x="0" y="68"/>
                  </a:cubicBezTo>
                  <a:cubicBezTo>
                    <a:pt x="8" y="39"/>
                    <a:pt x="33" y="15"/>
                    <a:pt x="65" y="11"/>
                  </a:cubicBezTo>
                  <a:cubicBezTo>
                    <a:pt x="88" y="7"/>
                    <a:pt x="111" y="15"/>
                    <a:pt x="128" y="29"/>
                  </a:cubicBezTo>
                  <a:cubicBezTo>
                    <a:pt x="113" y="8"/>
                    <a:pt x="89" y="0"/>
                    <a:pt x="62" y="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6" name="Freeform 425"/>
            <p:cNvSpPr>
              <a:spLocks/>
            </p:cNvSpPr>
            <p:nvPr/>
          </p:nvSpPr>
          <p:spPr bwMode="auto">
            <a:xfrm>
              <a:off x="6945313" y="1343026"/>
              <a:ext cx="257175" cy="198438"/>
            </a:xfrm>
            <a:custGeom>
              <a:avLst/>
              <a:gdLst>
                <a:gd name="T0" fmla="*/ 75 w 123"/>
                <a:gd name="T1" fmla="*/ 85 h 95"/>
                <a:gd name="T2" fmla="*/ 116 w 123"/>
                <a:gd name="T3" fmla="*/ 0 h 95"/>
                <a:gd name="T4" fmla="*/ 66 w 123"/>
                <a:gd name="T5" fmla="*/ 70 h 95"/>
                <a:gd name="T6" fmla="*/ 0 w 123"/>
                <a:gd name="T7" fmla="*/ 66 h 95"/>
                <a:gd name="T8" fmla="*/ 75 w 123"/>
                <a:gd name="T9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95">
                  <a:moveTo>
                    <a:pt x="75" y="85"/>
                  </a:moveTo>
                  <a:cubicBezTo>
                    <a:pt x="108" y="72"/>
                    <a:pt x="123" y="33"/>
                    <a:pt x="116" y="0"/>
                  </a:cubicBezTo>
                  <a:cubicBezTo>
                    <a:pt x="115" y="30"/>
                    <a:pt x="96" y="58"/>
                    <a:pt x="66" y="70"/>
                  </a:cubicBezTo>
                  <a:cubicBezTo>
                    <a:pt x="43" y="79"/>
                    <a:pt x="20" y="76"/>
                    <a:pt x="0" y="66"/>
                  </a:cubicBezTo>
                  <a:cubicBezTo>
                    <a:pt x="19" y="84"/>
                    <a:pt x="49" y="95"/>
                    <a:pt x="75" y="85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7" name="Freeform 426"/>
            <p:cNvSpPr>
              <a:spLocks/>
            </p:cNvSpPr>
            <p:nvPr/>
          </p:nvSpPr>
          <p:spPr bwMode="auto">
            <a:xfrm>
              <a:off x="6913563" y="1330326"/>
              <a:ext cx="263525" cy="169863"/>
            </a:xfrm>
            <a:custGeom>
              <a:avLst/>
              <a:gdLst>
                <a:gd name="T0" fmla="*/ 70 w 126"/>
                <a:gd name="T1" fmla="*/ 74 h 81"/>
                <a:gd name="T2" fmla="*/ 123 w 126"/>
                <a:gd name="T3" fmla="*/ 0 h 81"/>
                <a:gd name="T4" fmla="*/ 66 w 126"/>
                <a:gd name="T5" fmla="*/ 60 h 81"/>
                <a:gd name="T6" fmla="*/ 0 w 126"/>
                <a:gd name="T7" fmla="*/ 51 h 81"/>
                <a:gd name="T8" fmla="*/ 70 w 126"/>
                <a:gd name="T9" fmla="*/ 7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81">
                  <a:moveTo>
                    <a:pt x="70" y="74"/>
                  </a:moveTo>
                  <a:cubicBezTo>
                    <a:pt x="104" y="66"/>
                    <a:pt x="126" y="34"/>
                    <a:pt x="123" y="0"/>
                  </a:cubicBezTo>
                  <a:cubicBezTo>
                    <a:pt x="118" y="30"/>
                    <a:pt x="98" y="52"/>
                    <a:pt x="66" y="60"/>
                  </a:cubicBezTo>
                  <a:cubicBezTo>
                    <a:pt x="43" y="66"/>
                    <a:pt x="18" y="64"/>
                    <a:pt x="0" y="51"/>
                  </a:cubicBezTo>
                  <a:cubicBezTo>
                    <a:pt x="16" y="71"/>
                    <a:pt x="43" y="81"/>
                    <a:pt x="70" y="7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8" name="Freeform 427"/>
            <p:cNvSpPr>
              <a:spLocks/>
            </p:cNvSpPr>
            <p:nvPr/>
          </p:nvSpPr>
          <p:spPr bwMode="auto">
            <a:xfrm>
              <a:off x="7972426" y="3679826"/>
              <a:ext cx="474663" cy="547688"/>
            </a:xfrm>
            <a:custGeom>
              <a:avLst/>
              <a:gdLst>
                <a:gd name="T0" fmla="*/ 214 w 227"/>
                <a:gd name="T1" fmla="*/ 151 h 262"/>
                <a:gd name="T2" fmla="*/ 90 w 227"/>
                <a:gd name="T3" fmla="*/ 251 h 262"/>
                <a:gd name="T4" fmla="*/ 13 w 227"/>
                <a:gd name="T5" fmla="*/ 111 h 262"/>
                <a:gd name="T6" fmla="*/ 137 w 227"/>
                <a:gd name="T7" fmla="*/ 11 h 262"/>
                <a:gd name="T8" fmla="*/ 214 w 227"/>
                <a:gd name="T9" fmla="*/ 15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262">
                  <a:moveTo>
                    <a:pt x="214" y="151"/>
                  </a:moveTo>
                  <a:cubicBezTo>
                    <a:pt x="201" y="217"/>
                    <a:pt x="145" y="262"/>
                    <a:pt x="90" y="251"/>
                  </a:cubicBezTo>
                  <a:cubicBezTo>
                    <a:pt x="34" y="240"/>
                    <a:pt x="0" y="177"/>
                    <a:pt x="13" y="111"/>
                  </a:cubicBezTo>
                  <a:cubicBezTo>
                    <a:pt x="26" y="45"/>
                    <a:pt x="82" y="0"/>
                    <a:pt x="137" y="11"/>
                  </a:cubicBezTo>
                  <a:cubicBezTo>
                    <a:pt x="193" y="22"/>
                    <a:pt x="227" y="85"/>
                    <a:pt x="214" y="151"/>
                  </a:cubicBezTo>
                  <a:close/>
                </a:path>
              </a:pathLst>
            </a:cu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9" name="Freeform 428"/>
            <p:cNvSpPr>
              <a:spLocks/>
            </p:cNvSpPr>
            <p:nvPr/>
          </p:nvSpPr>
          <p:spPr bwMode="auto">
            <a:xfrm>
              <a:off x="8015288" y="3719513"/>
              <a:ext cx="384175" cy="200025"/>
            </a:xfrm>
            <a:custGeom>
              <a:avLst/>
              <a:gdLst>
                <a:gd name="T0" fmla="*/ 102 w 184"/>
                <a:gd name="T1" fmla="*/ 2 h 96"/>
                <a:gd name="T2" fmla="*/ 0 w 184"/>
                <a:gd name="T3" fmla="*/ 96 h 96"/>
                <a:gd name="T4" fmla="*/ 105 w 184"/>
                <a:gd name="T5" fmla="*/ 27 h 96"/>
                <a:gd name="T6" fmla="*/ 184 w 184"/>
                <a:gd name="T7" fmla="*/ 68 h 96"/>
                <a:gd name="T8" fmla="*/ 102 w 184"/>
                <a:gd name="T9" fmla="*/ 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96">
                  <a:moveTo>
                    <a:pt x="102" y="2"/>
                  </a:moveTo>
                  <a:cubicBezTo>
                    <a:pt x="54" y="0"/>
                    <a:pt x="11" y="41"/>
                    <a:pt x="0" y="96"/>
                  </a:cubicBezTo>
                  <a:cubicBezTo>
                    <a:pt x="20" y="51"/>
                    <a:pt x="60" y="26"/>
                    <a:pt x="105" y="27"/>
                  </a:cubicBezTo>
                  <a:cubicBezTo>
                    <a:pt x="137" y="28"/>
                    <a:pt x="166" y="40"/>
                    <a:pt x="184" y="68"/>
                  </a:cubicBezTo>
                  <a:cubicBezTo>
                    <a:pt x="171" y="30"/>
                    <a:pt x="140" y="3"/>
                    <a:pt x="102" y="2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0" name="Freeform 429"/>
            <p:cNvSpPr>
              <a:spLocks/>
            </p:cNvSpPr>
            <p:nvPr/>
          </p:nvSpPr>
          <p:spPr bwMode="auto">
            <a:xfrm>
              <a:off x="8008938" y="3676651"/>
              <a:ext cx="384175" cy="182563"/>
            </a:xfrm>
            <a:custGeom>
              <a:avLst/>
              <a:gdLst>
                <a:gd name="T0" fmla="*/ 104 w 184"/>
                <a:gd name="T1" fmla="*/ 1 h 87"/>
                <a:gd name="T2" fmla="*/ 0 w 184"/>
                <a:gd name="T3" fmla="*/ 87 h 87"/>
                <a:gd name="T4" fmla="*/ 105 w 184"/>
                <a:gd name="T5" fmla="*/ 13 h 87"/>
                <a:gd name="T6" fmla="*/ 184 w 184"/>
                <a:gd name="T7" fmla="*/ 59 h 87"/>
                <a:gd name="T8" fmla="*/ 104 w 184"/>
                <a:gd name="T9" fmla="*/ 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87">
                  <a:moveTo>
                    <a:pt x="104" y="1"/>
                  </a:moveTo>
                  <a:cubicBezTo>
                    <a:pt x="56" y="0"/>
                    <a:pt x="11" y="33"/>
                    <a:pt x="0" y="87"/>
                  </a:cubicBezTo>
                  <a:cubicBezTo>
                    <a:pt x="20" y="42"/>
                    <a:pt x="61" y="12"/>
                    <a:pt x="105" y="13"/>
                  </a:cubicBezTo>
                  <a:cubicBezTo>
                    <a:pt x="138" y="14"/>
                    <a:pt x="166" y="32"/>
                    <a:pt x="184" y="59"/>
                  </a:cubicBezTo>
                  <a:cubicBezTo>
                    <a:pt x="171" y="21"/>
                    <a:pt x="142" y="2"/>
                    <a:pt x="104" y="1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1" name="Freeform 430"/>
            <p:cNvSpPr>
              <a:spLocks/>
            </p:cNvSpPr>
            <p:nvPr/>
          </p:nvSpPr>
          <p:spPr bwMode="auto">
            <a:xfrm>
              <a:off x="8056563" y="3992563"/>
              <a:ext cx="366713" cy="280988"/>
            </a:xfrm>
            <a:custGeom>
              <a:avLst/>
              <a:gdLst>
                <a:gd name="T0" fmla="*/ 94 w 176"/>
                <a:gd name="T1" fmla="*/ 125 h 134"/>
                <a:gd name="T2" fmla="*/ 176 w 176"/>
                <a:gd name="T3" fmla="*/ 0 h 134"/>
                <a:gd name="T4" fmla="*/ 86 w 176"/>
                <a:gd name="T5" fmla="*/ 99 h 134"/>
                <a:gd name="T6" fmla="*/ 0 w 176"/>
                <a:gd name="T7" fmla="*/ 75 h 134"/>
                <a:gd name="T8" fmla="*/ 94 w 176"/>
                <a:gd name="T9" fmla="*/ 12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34">
                  <a:moveTo>
                    <a:pt x="94" y="125"/>
                  </a:moveTo>
                  <a:cubicBezTo>
                    <a:pt x="142" y="114"/>
                    <a:pt x="175" y="55"/>
                    <a:pt x="176" y="0"/>
                  </a:cubicBezTo>
                  <a:cubicBezTo>
                    <a:pt x="165" y="48"/>
                    <a:pt x="130" y="88"/>
                    <a:pt x="86" y="99"/>
                  </a:cubicBezTo>
                  <a:cubicBezTo>
                    <a:pt x="54" y="106"/>
                    <a:pt x="23" y="96"/>
                    <a:pt x="0" y="75"/>
                  </a:cubicBezTo>
                  <a:cubicBezTo>
                    <a:pt x="19" y="108"/>
                    <a:pt x="56" y="134"/>
                    <a:pt x="94" y="125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2" name="Freeform 431"/>
            <p:cNvSpPr>
              <a:spLocks/>
            </p:cNvSpPr>
            <p:nvPr/>
          </p:nvSpPr>
          <p:spPr bwMode="auto">
            <a:xfrm>
              <a:off x="8026401" y="3967163"/>
              <a:ext cx="379413" cy="228600"/>
            </a:xfrm>
            <a:custGeom>
              <a:avLst/>
              <a:gdLst>
                <a:gd name="T0" fmla="*/ 87 w 181"/>
                <a:gd name="T1" fmla="*/ 105 h 109"/>
                <a:gd name="T2" fmla="*/ 181 w 181"/>
                <a:gd name="T3" fmla="*/ 0 h 109"/>
                <a:gd name="T4" fmla="*/ 86 w 181"/>
                <a:gd name="T5" fmla="*/ 81 h 109"/>
                <a:gd name="T6" fmla="*/ 0 w 181"/>
                <a:gd name="T7" fmla="*/ 49 h 109"/>
                <a:gd name="T8" fmla="*/ 87 w 181"/>
                <a:gd name="T9" fmla="*/ 10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109">
                  <a:moveTo>
                    <a:pt x="87" y="105"/>
                  </a:moveTo>
                  <a:cubicBezTo>
                    <a:pt x="135" y="101"/>
                    <a:pt x="175" y="55"/>
                    <a:pt x="181" y="0"/>
                  </a:cubicBezTo>
                  <a:cubicBezTo>
                    <a:pt x="165" y="47"/>
                    <a:pt x="131" y="77"/>
                    <a:pt x="86" y="81"/>
                  </a:cubicBezTo>
                  <a:cubicBezTo>
                    <a:pt x="54" y="84"/>
                    <a:pt x="20" y="74"/>
                    <a:pt x="0" y="49"/>
                  </a:cubicBezTo>
                  <a:cubicBezTo>
                    <a:pt x="16" y="85"/>
                    <a:pt x="49" y="109"/>
                    <a:pt x="87" y="10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3" name="Oval 432"/>
            <p:cNvSpPr>
              <a:spLocks noChangeArrowheads="1"/>
            </p:cNvSpPr>
            <p:nvPr/>
          </p:nvSpPr>
          <p:spPr bwMode="auto">
            <a:xfrm>
              <a:off x="6254751" y="3117851"/>
              <a:ext cx="495300" cy="496888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4" name="Freeform 433"/>
            <p:cNvSpPr>
              <a:spLocks/>
            </p:cNvSpPr>
            <p:nvPr/>
          </p:nvSpPr>
          <p:spPr bwMode="auto">
            <a:xfrm>
              <a:off x="5273676" y="3405188"/>
              <a:ext cx="1393825" cy="492125"/>
            </a:xfrm>
            <a:custGeom>
              <a:avLst/>
              <a:gdLst>
                <a:gd name="T0" fmla="*/ 667 w 667"/>
                <a:gd name="T1" fmla="*/ 0 h 235"/>
                <a:gd name="T2" fmla="*/ 529 w 667"/>
                <a:gd name="T3" fmla="*/ 60 h 235"/>
                <a:gd name="T4" fmla="*/ 332 w 667"/>
                <a:gd name="T5" fmla="*/ 156 h 235"/>
                <a:gd name="T6" fmla="*/ 0 w 667"/>
                <a:gd name="T7" fmla="*/ 93 h 235"/>
                <a:gd name="T8" fmla="*/ 367 w 667"/>
                <a:gd name="T9" fmla="*/ 186 h 235"/>
                <a:gd name="T10" fmla="*/ 530 w 667"/>
                <a:gd name="T11" fmla="*/ 77 h 235"/>
                <a:gd name="T12" fmla="*/ 594 w 667"/>
                <a:gd name="T13" fmla="*/ 87 h 235"/>
                <a:gd name="T14" fmla="*/ 667 w 667"/>
                <a:gd name="T15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7" h="235">
                  <a:moveTo>
                    <a:pt x="667" y="0"/>
                  </a:moveTo>
                  <a:cubicBezTo>
                    <a:pt x="665" y="48"/>
                    <a:pt x="586" y="69"/>
                    <a:pt x="529" y="60"/>
                  </a:cubicBezTo>
                  <a:cubicBezTo>
                    <a:pt x="462" y="107"/>
                    <a:pt x="423" y="119"/>
                    <a:pt x="332" y="156"/>
                  </a:cubicBezTo>
                  <a:cubicBezTo>
                    <a:pt x="202" y="182"/>
                    <a:pt x="95" y="144"/>
                    <a:pt x="0" y="93"/>
                  </a:cubicBezTo>
                  <a:cubicBezTo>
                    <a:pt x="93" y="180"/>
                    <a:pt x="241" y="235"/>
                    <a:pt x="367" y="186"/>
                  </a:cubicBezTo>
                  <a:cubicBezTo>
                    <a:pt x="432" y="160"/>
                    <a:pt x="495" y="135"/>
                    <a:pt x="530" y="77"/>
                  </a:cubicBezTo>
                  <a:cubicBezTo>
                    <a:pt x="548" y="79"/>
                    <a:pt x="561" y="89"/>
                    <a:pt x="594" y="87"/>
                  </a:cubicBezTo>
                  <a:cubicBezTo>
                    <a:pt x="615" y="89"/>
                    <a:pt x="667" y="95"/>
                    <a:pt x="667" y="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5" name="Oval 434"/>
            <p:cNvSpPr>
              <a:spLocks noChangeArrowheads="1"/>
            </p:cNvSpPr>
            <p:nvPr/>
          </p:nvSpPr>
          <p:spPr bwMode="auto">
            <a:xfrm>
              <a:off x="6496051" y="3814763"/>
              <a:ext cx="620713" cy="622300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6" name="Freeform 435"/>
            <p:cNvSpPr>
              <a:spLocks/>
            </p:cNvSpPr>
            <p:nvPr/>
          </p:nvSpPr>
          <p:spPr bwMode="auto">
            <a:xfrm>
              <a:off x="6518276" y="3829051"/>
              <a:ext cx="528638" cy="303213"/>
            </a:xfrm>
            <a:custGeom>
              <a:avLst/>
              <a:gdLst>
                <a:gd name="T0" fmla="*/ 118 w 253"/>
                <a:gd name="T1" fmla="*/ 8 h 145"/>
                <a:gd name="T2" fmla="*/ 0 w 253"/>
                <a:gd name="T3" fmla="*/ 145 h 145"/>
                <a:gd name="T4" fmla="*/ 129 w 253"/>
                <a:gd name="T5" fmla="*/ 39 h 145"/>
                <a:gd name="T6" fmla="*/ 253 w 253"/>
                <a:gd name="T7" fmla="*/ 68 h 145"/>
                <a:gd name="T8" fmla="*/ 118 w 253"/>
                <a:gd name="T9" fmla="*/ 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45">
                  <a:moveTo>
                    <a:pt x="118" y="8"/>
                  </a:moveTo>
                  <a:cubicBezTo>
                    <a:pt x="49" y="18"/>
                    <a:pt x="0" y="77"/>
                    <a:pt x="0" y="145"/>
                  </a:cubicBezTo>
                  <a:cubicBezTo>
                    <a:pt x="16" y="87"/>
                    <a:pt x="66" y="48"/>
                    <a:pt x="129" y="39"/>
                  </a:cubicBezTo>
                  <a:cubicBezTo>
                    <a:pt x="176" y="32"/>
                    <a:pt x="220" y="39"/>
                    <a:pt x="253" y="68"/>
                  </a:cubicBezTo>
                  <a:cubicBezTo>
                    <a:pt x="224" y="25"/>
                    <a:pt x="172" y="0"/>
                    <a:pt x="118" y="8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7" name="Freeform 436"/>
            <p:cNvSpPr>
              <a:spLocks/>
            </p:cNvSpPr>
            <p:nvPr/>
          </p:nvSpPr>
          <p:spPr bwMode="auto">
            <a:xfrm>
              <a:off x="6492876" y="3779838"/>
              <a:ext cx="528638" cy="282575"/>
            </a:xfrm>
            <a:custGeom>
              <a:avLst/>
              <a:gdLst>
                <a:gd name="T0" fmla="*/ 122 w 253"/>
                <a:gd name="T1" fmla="*/ 8 h 135"/>
                <a:gd name="T2" fmla="*/ 0 w 253"/>
                <a:gd name="T3" fmla="*/ 135 h 135"/>
                <a:gd name="T4" fmla="*/ 128 w 253"/>
                <a:gd name="T5" fmla="*/ 22 h 135"/>
                <a:gd name="T6" fmla="*/ 253 w 253"/>
                <a:gd name="T7" fmla="*/ 58 h 135"/>
                <a:gd name="T8" fmla="*/ 122 w 253"/>
                <a:gd name="T9" fmla="*/ 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35">
                  <a:moveTo>
                    <a:pt x="122" y="8"/>
                  </a:moveTo>
                  <a:cubicBezTo>
                    <a:pt x="54" y="19"/>
                    <a:pt x="0" y="68"/>
                    <a:pt x="0" y="135"/>
                  </a:cubicBezTo>
                  <a:cubicBezTo>
                    <a:pt x="16" y="77"/>
                    <a:pt x="64" y="31"/>
                    <a:pt x="128" y="22"/>
                  </a:cubicBezTo>
                  <a:cubicBezTo>
                    <a:pt x="175" y="15"/>
                    <a:pt x="219" y="30"/>
                    <a:pt x="253" y="58"/>
                  </a:cubicBezTo>
                  <a:cubicBezTo>
                    <a:pt x="224" y="16"/>
                    <a:pt x="176" y="0"/>
                    <a:pt x="122" y="8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8" name="Freeform 437"/>
            <p:cNvSpPr>
              <a:spLocks/>
            </p:cNvSpPr>
            <p:nvPr/>
          </p:nvSpPr>
          <p:spPr bwMode="auto">
            <a:xfrm>
              <a:off x="6642101" y="4122738"/>
              <a:ext cx="509588" cy="393700"/>
            </a:xfrm>
            <a:custGeom>
              <a:avLst/>
              <a:gdLst>
                <a:gd name="T0" fmla="*/ 148 w 244"/>
                <a:gd name="T1" fmla="*/ 169 h 189"/>
                <a:gd name="T2" fmla="*/ 229 w 244"/>
                <a:gd name="T3" fmla="*/ 0 h 189"/>
                <a:gd name="T4" fmla="*/ 130 w 244"/>
                <a:gd name="T5" fmla="*/ 139 h 189"/>
                <a:gd name="T6" fmla="*/ 0 w 244"/>
                <a:gd name="T7" fmla="*/ 131 h 189"/>
                <a:gd name="T8" fmla="*/ 148 w 244"/>
                <a:gd name="T9" fmla="*/ 16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89">
                  <a:moveTo>
                    <a:pt x="148" y="169"/>
                  </a:moveTo>
                  <a:cubicBezTo>
                    <a:pt x="213" y="144"/>
                    <a:pt x="244" y="66"/>
                    <a:pt x="229" y="0"/>
                  </a:cubicBezTo>
                  <a:cubicBezTo>
                    <a:pt x="227" y="60"/>
                    <a:pt x="189" y="116"/>
                    <a:pt x="130" y="139"/>
                  </a:cubicBezTo>
                  <a:cubicBezTo>
                    <a:pt x="86" y="156"/>
                    <a:pt x="38" y="152"/>
                    <a:pt x="0" y="131"/>
                  </a:cubicBezTo>
                  <a:cubicBezTo>
                    <a:pt x="37" y="166"/>
                    <a:pt x="97" y="189"/>
                    <a:pt x="148" y="169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9" name="Freeform 438"/>
            <p:cNvSpPr>
              <a:spLocks/>
            </p:cNvSpPr>
            <p:nvPr/>
          </p:nvSpPr>
          <p:spPr bwMode="auto">
            <a:xfrm>
              <a:off x="6578601" y="4098926"/>
              <a:ext cx="522288" cy="334963"/>
            </a:xfrm>
            <a:custGeom>
              <a:avLst/>
              <a:gdLst>
                <a:gd name="T0" fmla="*/ 139 w 250"/>
                <a:gd name="T1" fmla="*/ 147 h 160"/>
                <a:gd name="T2" fmla="*/ 244 w 250"/>
                <a:gd name="T3" fmla="*/ 0 h 160"/>
                <a:gd name="T4" fmla="*/ 132 w 250"/>
                <a:gd name="T5" fmla="*/ 119 h 160"/>
                <a:gd name="T6" fmla="*/ 0 w 250"/>
                <a:gd name="T7" fmla="*/ 101 h 160"/>
                <a:gd name="T8" fmla="*/ 139 w 250"/>
                <a:gd name="T9" fmla="*/ 14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160">
                  <a:moveTo>
                    <a:pt x="139" y="147"/>
                  </a:moveTo>
                  <a:cubicBezTo>
                    <a:pt x="207" y="130"/>
                    <a:pt x="250" y="67"/>
                    <a:pt x="244" y="0"/>
                  </a:cubicBezTo>
                  <a:cubicBezTo>
                    <a:pt x="234" y="59"/>
                    <a:pt x="194" y="103"/>
                    <a:pt x="132" y="119"/>
                  </a:cubicBezTo>
                  <a:cubicBezTo>
                    <a:pt x="86" y="130"/>
                    <a:pt x="35" y="126"/>
                    <a:pt x="0" y="101"/>
                  </a:cubicBezTo>
                  <a:cubicBezTo>
                    <a:pt x="32" y="140"/>
                    <a:pt x="86" y="160"/>
                    <a:pt x="139" y="147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0" name="Freeform 439"/>
            <p:cNvSpPr>
              <a:spLocks/>
            </p:cNvSpPr>
            <p:nvPr/>
          </p:nvSpPr>
          <p:spPr bwMode="auto">
            <a:xfrm>
              <a:off x="5532438" y="877888"/>
              <a:ext cx="509588" cy="238125"/>
            </a:xfrm>
            <a:custGeom>
              <a:avLst/>
              <a:gdLst>
                <a:gd name="T0" fmla="*/ 156 w 244"/>
                <a:gd name="T1" fmla="*/ 0 h 114"/>
                <a:gd name="T2" fmla="*/ 113 w 244"/>
                <a:gd name="T3" fmla="*/ 4 h 114"/>
                <a:gd name="T4" fmla="*/ 5 w 244"/>
                <a:gd name="T5" fmla="*/ 78 h 114"/>
                <a:gd name="T6" fmla="*/ 88 w 244"/>
                <a:gd name="T7" fmla="*/ 114 h 114"/>
                <a:gd name="T8" fmla="*/ 132 w 244"/>
                <a:gd name="T9" fmla="*/ 110 h 114"/>
                <a:gd name="T10" fmla="*/ 239 w 244"/>
                <a:gd name="T11" fmla="*/ 36 h 114"/>
                <a:gd name="T12" fmla="*/ 156 w 244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114">
                  <a:moveTo>
                    <a:pt x="156" y="0"/>
                  </a:moveTo>
                  <a:cubicBezTo>
                    <a:pt x="142" y="0"/>
                    <a:pt x="128" y="1"/>
                    <a:pt x="113" y="4"/>
                  </a:cubicBezTo>
                  <a:cubicBezTo>
                    <a:pt x="48" y="15"/>
                    <a:pt x="0" y="49"/>
                    <a:pt x="5" y="78"/>
                  </a:cubicBezTo>
                  <a:cubicBezTo>
                    <a:pt x="9" y="100"/>
                    <a:pt x="43" y="114"/>
                    <a:pt x="88" y="114"/>
                  </a:cubicBezTo>
                  <a:cubicBezTo>
                    <a:pt x="102" y="114"/>
                    <a:pt x="116" y="113"/>
                    <a:pt x="132" y="110"/>
                  </a:cubicBezTo>
                  <a:cubicBezTo>
                    <a:pt x="196" y="98"/>
                    <a:pt x="244" y="65"/>
                    <a:pt x="239" y="36"/>
                  </a:cubicBezTo>
                  <a:cubicBezTo>
                    <a:pt x="235" y="13"/>
                    <a:pt x="201" y="0"/>
                    <a:pt x="156" y="0"/>
                  </a:cubicBezTo>
                </a:path>
              </a:pathLst>
            </a:custGeom>
            <a:solidFill>
              <a:srgbClr val="E0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1" name="Freeform 440"/>
            <p:cNvSpPr>
              <a:spLocks/>
            </p:cNvSpPr>
            <p:nvPr/>
          </p:nvSpPr>
          <p:spPr bwMode="auto">
            <a:xfrm>
              <a:off x="5553076" y="879476"/>
              <a:ext cx="414338" cy="158750"/>
            </a:xfrm>
            <a:custGeom>
              <a:avLst/>
              <a:gdLst>
                <a:gd name="T0" fmla="*/ 88 w 198"/>
                <a:gd name="T1" fmla="*/ 11 h 76"/>
                <a:gd name="T2" fmla="*/ 4 w 198"/>
                <a:gd name="T3" fmla="*/ 76 h 76"/>
                <a:gd name="T4" fmla="*/ 99 w 198"/>
                <a:gd name="T5" fmla="*/ 20 h 76"/>
                <a:gd name="T6" fmla="*/ 198 w 198"/>
                <a:gd name="T7" fmla="*/ 13 h 76"/>
                <a:gd name="T8" fmla="*/ 88 w 198"/>
                <a:gd name="T9" fmla="*/ 1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6">
                  <a:moveTo>
                    <a:pt x="88" y="11"/>
                  </a:moveTo>
                  <a:cubicBezTo>
                    <a:pt x="35" y="24"/>
                    <a:pt x="0" y="52"/>
                    <a:pt x="4" y="76"/>
                  </a:cubicBezTo>
                  <a:cubicBezTo>
                    <a:pt x="13" y="53"/>
                    <a:pt x="50" y="32"/>
                    <a:pt x="99" y="20"/>
                  </a:cubicBezTo>
                  <a:cubicBezTo>
                    <a:pt x="135" y="11"/>
                    <a:pt x="170" y="7"/>
                    <a:pt x="198" y="13"/>
                  </a:cubicBezTo>
                  <a:cubicBezTo>
                    <a:pt x="172" y="2"/>
                    <a:pt x="130" y="0"/>
                    <a:pt x="88" y="1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2" name="Freeform 441"/>
            <p:cNvSpPr>
              <a:spLocks/>
            </p:cNvSpPr>
            <p:nvPr/>
          </p:nvSpPr>
          <p:spPr bwMode="auto">
            <a:xfrm>
              <a:off x="5530851" y="863601"/>
              <a:ext cx="411163" cy="153988"/>
            </a:xfrm>
            <a:custGeom>
              <a:avLst/>
              <a:gdLst>
                <a:gd name="T0" fmla="*/ 92 w 197"/>
                <a:gd name="T1" fmla="*/ 12 h 74"/>
                <a:gd name="T2" fmla="*/ 4 w 197"/>
                <a:gd name="T3" fmla="*/ 74 h 74"/>
                <a:gd name="T4" fmla="*/ 97 w 197"/>
                <a:gd name="T5" fmla="*/ 15 h 74"/>
                <a:gd name="T6" fmla="*/ 197 w 197"/>
                <a:gd name="T7" fmla="*/ 11 h 74"/>
                <a:gd name="T8" fmla="*/ 92 w 197"/>
                <a:gd name="T9" fmla="*/ 1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74">
                  <a:moveTo>
                    <a:pt x="92" y="12"/>
                  </a:moveTo>
                  <a:cubicBezTo>
                    <a:pt x="38" y="25"/>
                    <a:pt x="0" y="50"/>
                    <a:pt x="4" y="74"/>
                  </a:cubicBezTo>
                  <a:cubicBezTo>
                    <a:pt x="12" y="51"/>
                    <a:pt x="48" y="28"/>
                    <a:pt x="97" y="15"/>
                  </a:cubicBezTo>
                  <a:cubicBezTo>
                    <a:pt x="133" y="6"/>
                    <a:pt x="169" y="5"/>
                    <a:pt x="197" y="11"/>
                  </a:cubicBezTo>
                  <a:cubicBezTo>
                    <a:pt x="172" y="0"/>
                    <a:pt x="134" y="1"/>
                    <a:pt x="92" y="1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3" name="Freeform 442"/>
            <p:cNvSpPr>
              <a:spLocks/>
            </p:cNvSpPr>
            <p:nvPr/>
          </p:nvSpPr>
          <p:spPr bwMode="auto">
            <a:xfrm>
              <a:off x="5676901" y="950913"/>
              <a:ext cx="390525" cy="179388"/>
            </a:xfrm>
            <a:custGeom>
              <a:avLst/>
              <a:gdLst>
                <a:gd name="T0" fmla="*/ 119 w 187"/>
                <a:gd name="T1" fmla="*/ 71 h 86"/>
                <a:gd name="T2" fmla="*/ 171 w 187"/>
                <a:gd name="T3" fmla="*/ 0 h 86"/>
                <a:gd name="T4" fmla="*/ 102 w 187"/>
                <a:gd name="T5" fmla="*/ 63 h 86"/>
                <a:gd name="T6" fmla="*/ 0 w 187"/>
                <a:gd name="T7" fmla="*/ 79 h 86"/>
                <a:gd name="T8" fmla="*/ 119 w 187"/>
                <a:gd name="T9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86">
                  <a:moveTo>
                    <a:pt x="119" y="71"/>
                  </a:moveTo>
                  <a:cubicBezTo>
                    <a:pt x="168" y="53"/>
                    <a:pt x="187" y="21"/>
                    <a:pt x="171" y="0"/>
                  </a:cubicBezTo>
                  <a:cubicBezTo>
                    <a:pt x="173" y="22"/>
                    <a:pt x="147" y="47"/>
                    <a:pt x="102" y="63"/>
                  </a:cubicBezTo>
                  <a:cubicBezTo>
                    <a:pt x="69" y="76"/>
                    <a:pt x="31" y="81"/>
                    <a:pt x="0" y="79"/>
                  </a:cubicBezTo>
                  <a:cubicBezTo>
                    <a:pt x="31" y="86"/>
                    <a:pt x="80" y="86"/>
                    <a:pt x="119" y="7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4" name="Freeform 443"/>
            <p:cNvSpPr>
              <a:spLocks/>
            </p:cNvSpPr>
            <p:nvPr/>
          </p:nvSpPr>
          <p:spPr bwMode="auto">
            <a:xfrm>
              <a:off x="5619751" y="946151"/>
              <a:ext cx="407988" cy="166688"/>
            </a:xfrm>
            <a:custGeom>
              <a:avLst/>
              <a:gdLst>
                <a:gd name="T0" fmla="*/ 113 w 195"/>
                <a:gd name="T1" fmla="*/ 67 h 80"/>
                <a:gd name="T2" fmla="*/ 185 w 195"/>
                <a:gd name="T3" fmla="*/ 0 h 80"/>
                <a:gd name="T4" fmla="*/ 105 w 195"/>
                <a:gd name="T5" fmla="*/ 58 h 80"/>
                <a:gd name="T6" fmla="*/ 0 w 195"/>
                <a:gd name="T7" fmla="*/ 70 h 80"/>
                <a:gd name="T8" fmla="*/ 113 w 195"/>
                <a:gd name="T9" fmla="*/ 6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80">
                  <a:moveTo>
                    <a:pt x="113" y="67"/>
                  </a:moveTo>
                  <a:cubicBezTo>
                    <a:pt x="165" y="52"/>
                    <a:pt x="195" y="23"/>
                    <a:pt x="185" y="0"/>
                  </a:cubicBezTo>
                  <a:cubicBezTo>
                    <a:pt x="181" y="22"/>
                    <a:pt x="153" y="44"/>
                    <a:pt x="105" y="58"/>
                  </a:cubicBezTo>
                  <a:cubicBezTo>
                    <a:pt x="70" y="69"/>
                    <a:pt x="30" y="74"/>
                    <a:pt x="0" y="70"/>
                  </a:cubicBezTo>
                  <a:cubicBezTo>
                    <a:pt x="29" y="80"/>
                    <a:pt x="72" y="79"/>
                    <a:pt x="113" y="67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5" name="Freeform 444"/>
            <p:cNvSpPr>
              <a:spLocks/>
            </p:cNvSpPr>
            <p:nvPr/>
          </p:nvSpPr>
          <p:spPr bwMode="auto">
            <a:xfrm>
              <a:off x="4552951" y="4435476"/>
              <a:ext cx="346075" cy="565150"/>
            </a:xfrm>
            <a:custGeom>
              <a:avLst/>
              <a:gdLst>
                <a:gd name="T0" fmla="*/ 136 w 166"/>
                <a:gd name="T1" fmla="*/ 112 h 270"/>
                <a:gd name="T2" fmla="*/ 137 w 166"/>
                <a:gd name="T3" fmla="*/ 258 h 270"/>
                <a:gd name="T4" fmla="*/ 30 w 166"/>
                <a:gd name="T5" fmla="*/ 158 h 270"/>
                <a:gd name="T6" fmla="*/ 30 w 166"/>
                <a:gd name="T7" fmla="*/ 13 h 270"/>
                <a:gd name="T8" fmla="*/ 136 w 166"/>
                <a:gd name="T9" fmla="*/ 11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70">
                  <a:moveTo>
                    <a:pt x="136" y="112"/>
                  </a:moveTo>
                  <a:cubicBezTo>
                    <a:pt x="165" y="180"/>
                    <a:pt x="166" y="245"/>
                    <a:pt x="137" y="258"/>
                  </a:cubicBezTo>
                  <a:cubicBezTo>
                    <a:pt x="108" y="270"/>
                    <a:pt x="60" y="226"/>
                    <a:pt x="30" y="158"/>
                  </a:cubicBezTo>
                  <a:cubicBezTo>
                    <a:pt x="1" y="91"/>
                    <a:pt x="0" y="26"/>
                    <a:pt x="30" y="13"/>
                  </a:cubicBezTo>
                  <a:cubicBezTo>
                    <a:pt x="59" y="0"/>
                    <a:pt x="106" y="45"/>
                    <a:pt x="136" y="112"/>
                  </a:cubicBezTo>
                  <a:close/>
                </a:path>
              </a:pathLst>
            </a:cu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6" name="Freeform 445"/>
            <p:cNvSpPr>
              <a:spLocks/>
            </p:cNvSpPr>
            <p:nvPr/>
          </p:nvSpPr>
          <p:spPr bwMode="auto">
            <a:xfrm>
              <a:off x="4567238" y="4462463"/>
              <a:ext cx="187325" cy="304800"/>
            </a:xfrm>
            <a:custGeom>
              <a:avLst/>
              <a:gdLst>
                <a:gd name="T0" fmla="*/ 21 w 90"/>
                <a:gd name="T1" fmla="*/ 15 h 146"/>
                <a:gd name="T2" fmla="*/ 28 w 90"/>
                <a:gd name="T3" fmla="*/ 146 h 146"/>
                <a:gd name="T4" fmla="*/ 36 w 90"/>
                <a:gd name="T5" fmla="*/ 38 h 146"/>
                <a:gd name="T6" fmla="*/ 90 w 90"/>
                <a:gd name="T7" fmla="*/ 43 h 146"/>
                <a:gd name="T8" fmla="*/ 21 w 90"/>
                <a:gd name="T9" fmla="*/ 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46">
                  <a:moveTo>
                    <a:pt x="21" y="15"/>
                  </a:moveTo>
                  <a:cubicBezTo>
                    <a:pt x="0" y="34"/>
                    <a:pt x="4" y="90"/>
                    <a:pt x="28" y="146"/>
                  </a:cubicBezTo>
                  <a:cubicBezTo>
                    <a:pt x="13" y="96"/>
                    <a:pt x="17" y="56"/>
                    <a:pt x="36" y="38"/>
                  </a:cubicBezTo>
                  <a:cubicBezTo>
                    <a:pt x="50" y="25"/>
                    <a:pt x="68" y="25"/>
                    <a:pt x="90" y="43"/>
                  </a:cubicBezTo>
                  <a:cubicBezTo>
                    <a:pt x="65" y="13"/>
                    <a:pt x="38" y="0"/>
                    <a:pt x="21" y="15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7" name="Freeform 446"/>
            <p:cNvSpPr>
              <a:spLocks/>
            </p:cNvSpPr>
            <p:nvPr/>
          </p:nvSpPr>
          <p:spPr bwMode="auto">
            <a:xfrm>
              <a:off x="4541838" y="4425951"/>
              <a:ext cx="179388" cy="287338"/>
            </a:xfrm>
            <a:custGeom>
              <a:avLst/>
              <a:gdLst>
                <a:gd name="T0" fmla="*/ 22 w 86"/>
                <a:gd name="T1" fmla="*/ 15 h 138"/>
                <a:gd name="T2" fmla="*/ 24 w 86"/>
                <a:gd name="T3" fmla="*/ 138 h 138"/>
                <a:gd name="T4" fmla="*/ 28 w 86"/>
                <a:gd name="T5" fmla="*/ 25 h 138"/>
                <a:gd name="T6" fmla="*/ 86 w 86"/>
                <a:gd name="T7" fmla="*/ 36 h 138"/>
                <a:gd name="T8" fmla="*/ 22 w 8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8">
                  <a:moveTo>
                    <a:pt x="22" y="15"/>
                  </a:moveTo>
                  <a:cubicBezTo>
                    <a:pt x="1" y="34"/>
                    <a:pt x="0" y="83"/>
                    <a:pt x="24" y="138"/>
                  </a:cubicBezTo>
                  <a:cubicBezTo>
                    <a:pt x="9" y="88"/>
                    <a:pt x="9" y="42"/>
                    <a:pt x="28" y="25"/>
                  </a:cubicBezTo>
                  <a:cubicBezTo>
                    <a:pt x="43" y="12"/>
                    <a:pt x="64" y="17"/>
                    <a:pt x="86" y="36"/>
                  </a:cubicBezTo>
                  <a:cubicBezTo>
                    <a:pt x="60" y="5"/>
                    <a:pt x="38" y="0"/>
                    <a:pt x="22" y="1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8" name="Freeform 447"/>
            <p:cNvSpPr>
              <a:spLocks/>
            </p:cNvSpPr>
            <p:nvPr/>
          </p:nvSpPr>
          <p:spPr bwMode="auto">
            <a:xfrm>
              <a:off x="4765676" y="4665663"/>
              <a:ext cx="166688" cy="368300"/>
            </a:xfrm>
            <a:custGeom>
              <a:avLst/>
              <a:gdLst>
                <a:gd name="T0" fmla="*/ 66 w 80"/>
                <a:gd name="T1" fmla="*/ 151 h 176"/>
                <a:gd name="T2" fmla="*/ 34 w 80"/>
                <a:gd name="T3" fmla="*/ 0 h 176"/>
                <a:gd name="T4" fmla="*/ 49 w 80"/>
                <a:gd name="T5" fmla="*/ 130 h 176"/>
                <a:gd name="T6" fmla="*/ 0 w 80"/>
                <a:gd name="T7" fmla="*/ 144 h 176"/>
                <a:gd name="T8" fmla="*/ 66 w 80"/>
                <a:gd name="T9" fmla="*/ 15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76">
                  <a:moveTo>
                    <a:pt x="66" y="151"/>
                  </a:moveTo>
                  <a:cubicBezTo>
                    <a:pt x="80" y="121"/>
                    <a:pt x="63" y="52"/>
                    <a:pt x="34" y="0"/>
                  </a:cubicBezTo>
                  <a:cubicBezTo>
                    <a:pt x="55" y="50"/>
                    <a:pt x="62" y="102"/>
                    <a:pt x="49" y="130"/>
                  </a:cubicBezTo>
                  <a:cubicBezTo>
                    <a:pt x="39" y="151"/>
                    <a:pt x="21" y="155"/>
                    <a:pt x="0" y="144"/>
                  </a:cubicBezTo>
                  <a:cubicBezTo>
                    <a:pt x="26" y="167"/>
                    <a:pt x="55" y="176"/>
                    <a:pt x="66" y="151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9" name="Freeform 448"/>
            <p:cNvSpPr>
              <a:spLocks/>
            </p:cNvSpPr>
            <p:nvPr/>
          </p:nvSpPr>
          <p:spPr bwMode="auto">
            <a:xfrm>
              <a:off x="4711701" y="4651376"/>
              <a:ext cx="174625" cy="325438"/>
            </a:xfrm>
            <a:custGeom>
              <a:avLst/>
              <a:gdLst>
                <a:gd name="T0" fmla="*/ 66 w 84"/>
                <a:gd name="T1" fmla="*/ 137 h 156"/>
                <a:gd name="T2" fmla="*/ 50 w 84"/>
                <a:gd name="T3" fmla="*/ 0 h 156"/>
                <a:gd name="T4" fmla="*/ 53 w 84"/>
                <a:gd name="T5" fmla="*/ 115 h 156"/>
                <a:gd name="T6" fmla="*/ 0 w 84"/>
                <a:gd name="T7" fmla="*/ 121 h 156"/>
                <a:gd name="T8" fmla="*/ 66 w 84"/>
                <a:gd name="T9" fmla="*/ 13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56">
                  <a:moveTo>
                    <a:pt x="66" y="137"/>
                  </a:moveTo>
                  <a:cubicBezTo>
                    <a:pt x="84" y="113"/>
                    <a:pt x="77" y="54"/>
                    <a:pt x="50" y="0"/>
                  </a:cubicBezTo>
                  <a:cubicBezTo>
                    <a:pt x="68" y="50"/>
                    <a:pt x="70" y="93"/>
                    <a:pt x="53" y="115"/>
                  </a:cubicBezTo>
                  <a:cubicBezTo>
                    <a:pt x="41" y="132"/>
                    <a:pt x="22" y="136"/>
                    <a:pt x="0" y="121"/>
                  </a:cubicBezTo>
                  <a:cubicBezTo>
                    <a:pt x="26" y="149"/>
                    <a:pt x="52" y="156"/>
                    <a:pt x="66" y="137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0" name="Freeform 449"/>
            <p:cNvSpPr>
              <a:spLocks/>
            </p:cNvSpPr>
            <p:nvPr/>
          </p:nvSpPr>
          <p:spPr bwMode="auto">
            <a:xfrm>
              <a:off x="7156451" y="1752601"/>
              <a:ext cx="927100" cy="831850"/>
            </a:xfrm>
            <a:custGeom>
              <a:avLst/>
              <a:gdLst>
                <a:gd name="T0" fmla="*/ 419 w 444"/>
                <a:gd name="T1" fmla="*/ 146 h 398"/>
                <a:gd name="T2" fmla="*/ 267 w 444"/>
                <a:gd name="T3" fmla="*/ 368 h 398"/>
                <a:gd name="T4" fmla="*/ 25 w 444"/>
                <a:gd name="T5" fmla="*/ 252 h 398"/>
                <a:gd name="T6" fmla="*/ 177 w 444"/>
                <a:gd name="T7" fmla="*/ 29 h 398"/>
                <a:gd name="T8" fmla="*/ 419 w 444"/>
                <a:gd name="T9" fmla="*/ 14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398">
                  <a:moveTo>
                    <a:pt x="419" y="146"/>
                  </a:moveTo>
                  <a:cubicBezTo>
                    <a:pt x="444" y="240"/>
                    <a:pt x="376" y="339"/>
                    <a:pt x="267" y="368"/>
                  </a:cubicBezTo>
                  <a:cubicBezTo>
                    <a:pt x="159" y="398"/>
                    <a:pt x="50" y="345"/>
                    <a:pt x="25" y="252"/>
                  </a:cubicBezTo>
                  <a:cubicBezTo>
                    <a:pt x="0" y="158"/>
                    <a:pt x="68" y="58"/>
                    <a:pt x="177" y="29"/>
                  </a:cubicBezTo>
                  <a:cubicBezTo>
                    <a:pt x="286" y="0"/>
                    <a:pt x="394" y="53"/>
                    <a:pt x="419" y="146"/>
                  </a:cubicBezTo>
                  <a:close/>
                </a:path>
              </a:pathLst>
            </a:cu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1" name="Freeform 450"/>
            <p:cNvSpPr>
              <a:spLocks/>
            </p:cNvSpPr>
            <p:nvPr/>
          </p:nvSpPr>
          <p:spPr bwMode="auto">
            <a:xfrm>
              <a:off x="7197726" y="1804988"/>
              <a:ext cx="693738" cy="473075"/>
            </a:xfrm>
            <a:custGeom>
              <a:avLst/>
              <a:gdLst>
                <a:gd name="T0" fmla="*/ 136 w 332"/>
                <a:gd name="T1" fmla="*/ 28 h 226"/>
                <a:gd name="T2" fmla="*/ 21 w 332"/>
                <a:gd name="T3" fmla="*/ 226 h 226"/>
                <a:gd name="T4" fmla="*/ 159 w 332"/>
                <a:gd name="T5" fmla="*/ 59 h 226"/>
                <a:gd name="T6" fmla="*/ 332 w 332"/>
                <a:gd name="T7" fmla="*/ 48 h 226"/>
                <a:gd name="T8" fmla="*/ 136 w 332"/>
                <a:gd name="T9" fmla="*/ 2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226">
                  <a:moveTo>
                    <a:pt x="136" y="28"/>
                  </a:moveTo>
                  <a:cubicBezTo>
                    <a:pt x="48" y="64"/>
                    <a:pt x="0" y="149"/>
                    <a:pt x="21" y="226"/>
                  </a:cubicBezTo>
                  <a:cubicBezTo>
                    <a:pt x="24" y="154"/>
                    <a:pt x="78" y="92"/>
                    <a:pt x="159" y="59"/>
                  </a:cubicBezTo>
                  <a:cubicBezTo>
                    <a:pt x="219" y="34"/>
                    <a:pt x="280" y="27"/>
                    <a:pt x="332" y="48"/>
                  </a:cubicBezTo>
                  <a:cubicBezTo>
                    <a:pt x="281" y="10"/>
                    <a:pt x="205" y="0"/>
                    <a:pt x="136" y="28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2" name="Freeform 451"/>
            <p:cNvSpPr>
              <a:spLocks/>
            </p:cNvSpPr>
            <p:nvPr/>
          </p:nvSpPr>
          <p:spPr bwMode="auto">
            <a:xfrm>
              <a:off x="7143751" y="1752601"/>
              <a:ext cx="693738" cy="454025"/>
            </a:xfrm>
            <a:custGeom>
              <a:avLst/>
              <a:gdLst>
                <a:gd name="T0" fmla="*/ 144 w 332"/>
                <a:gd name="T1" fmla="*/ 29 h 217"/>
                <a:gd name="T2" fmla="*/ 21 w 332"/>
                <a:gd name="T3" fmla="*/ 217 h 217"/>
                <a:gd name="T4" fmla="*/ 155 w 332"/>
                <a:gd name="T5" fmla="*/ 42 h 217"/>
                <a:gd name="T6" fmla="*/ 332 w 332"/>
                <a:gd name="T7" fmla="*/ 39 h 217"/>
                <a:gd name="T8" fmla="*/ 144 w 332"/>
                <a:gd name="T9" fmla="*/ 2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217">
                  <a:moveTo>
                    <a:pt x="144" y="29"/>
                  </a:moveTo>
                  <a:cubicBezTo>
                    <a:pt x="56" y="64"/>
                    <a:pt x="0" y="140"/>
                    <a:pt x="21" y="217"/>
                  </a:cubicBezTo>
                  <a:cubicBezTo>
                    <a:pt x="24" y="145"/>
                    <a:pt x="74" y="75"/>
                    <a:pt x="155" y="42"/>
                  </a:cubicBezTo>
                  <a:cubicBezTo>
                    <a:pt x="215" y="18"/>
                    <a:pt x="279" y="18"/>
                    <a:pt x="332" y="39"/>
                  </a:cubicBezTo>
                  <a:cubicBezTo>
                    <a:pt x="281" y="1"/>
                    <a:pt x="213" y="0"/>
                    <a:pt x="144" y="29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3" name="Freeform 452"/>
            <p:cNvSpPr>
              <a:spLocks/>
            </p:cNvSpPr>
            <p:nvPr/>
          </p:nvSpPr>
          <p:spPr bwMode="auto">
            <a:xfrm>
              <a:off x="7483476" y="2051051"/>
              <a:ext cx="635000" cy="547688"/>
            </a:xfrm>
            <a:custGeom>
              <a:avLst/>
              <a:gdLst>
                <a:gd name="T0" fmla="*/ 209 w 304"/>
                <a:gd name="T1" fmla="*/ 221 h 262"/>
                <a:gd name="T2" fmla="*/ 264 w 304"/>
                <a:gd name="T3" fmla="*/ 0 h 262"/>
                <a:gd name="T4" fmla="*/ 175 w 304"/>
                <a:gd name="T5" fmla="*/ 194 h 262"/>
                <a:gd name="T6" fmla="*/ 0 w 304"/>
                <a:gd name="T7" fmla="*/ 231 h 262"/>
                <a:gd name="T8" fmla="*/ 209 w 304"/>
                <a:gd name="T9" fmla="*/ 22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262">
                  <a:moveTo>
                    <a:pt x="209" y="221"/>
                  </a:moveTo>
                  <a:cubicBezTo>
                    <a:pt x="287" y="170"/>
                    <a:pt x="304" y="70"/>
                    <a:pt x="264" y="0"/>
                  </a:cubicBezTo>
                  <a:cubicBezTo>
                    <a:pt x="279" y="70"/>
                    <a:pt x="247" y="147"/>
                    <a:pt x="175" y="194"/>
                  </a:cubicBezTo>
                  <a:cubicBezTo>
                    <a:pt x="121" y="229"/>
                    <a:pt x="58" y="241"/>
                    <a:pt x="0" y="231"/>
                  </a:cubicBezTo>
                  <a:cubicBezTo>
                    <a:pt x="61" y="258"/>
                    <a:pt x="147" y="262"/>
                    <a:pt x="209" y="221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4" name="Freeform 453"/>
            <p:cNvSpPr>
              <a:spLocks/>
            </p:cNvSpPr>
            <p:nvPr/>
          </p:nvSpPr>
          <p:spPr bwMode="auto">
            <a:xfrm>
              <a:off x="7375526" y="2036763"/>
              <a:ext cx="669925" cy="496888"/>
            </a:xfrm>
            <a:custGeom>
              <a:avLst/>
              <a:gdLst>
                <a:gd name="T0" fmla="*/ 199 w 321"/>
                <a:gd name="T1" fmla="*/ 204 h 238"/>
                <a:gd name="T2" fmla="*/ 292 w 321"/>
                <a:gd name="T3" fmla="*/ 0 h 238"/>
                <a:gd name="T4" fmla="*/ 180 w 321"/>
                <a:gd name="T5" fmla="*/ 175 h 238"/>
                <a:gd name="T6" fmla="*/ 0 w 321"/>
                <a:gd name="T7" fmla="*/ 201 h 238"/>
                <a:gd name="T8" fmla="*/ 199 w 321"/>
                <a:gd name="T9" fmla="*/ 20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238">
                  <a:moveTo>
                    <a:pt x="199" y="204"/>
                  </a:moveTo>
                  <a:cubicBezTo>
                    <a:pt x="283" y="162"/>
                    <a:pt x="321" y="74"/>
                    <a:pt x="292" y="0"/>
                  </a:cubicBezTo>
                  <a:cubicBezTo>
                    <a:pt x="297" y="71"/>
                    <a:pt x="258" y="136"/>
                    <a:pt x="180" y="175"/>
                  </a:cubicBezTo>
                  <a:cubicBezTo>
                    <a:pt x="123" y="204"/>
                    <a:pt x="55" y="218"/>
                    <a:pt x="0" y="201"/>
                  </a:cubicBezTo>
                  <a:cubicBezTo>
                    <a:pt x="55" y="235"/>
                    <a:pt x="132" y="238"/>
                    <a:pt x="199" y="20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5" name="Freeform 454"/>
            <p:cNvSpPr>
              <a:spLocks/>
            </p:cNvSpPr>
            <p:nvPr/>
          </p:nvSpPr>
          <p:spPr bwMode="auto">
            <a:xfrm>
              <a:off x="7394576" y="2155826"/>
              <a:ext cx="133350" cy="92075"/>
            </a:xfrm>
            <a:custGeom>
              <a:avLst/>
              <a:gdLst>
                <a:gd name="T0" fmla="*/ 26 w 64"/>
                <a:gd name="T1" fmla="*/ 5 h 44"/>
                <a:gd name="T2" fmla="*/ 4 w 64"/>
                <a:gd name="T3" fmla="*/ 44 h 44"/>
                <a:gd name="T4" fmla="*/ 31 w 64"/>
                <a:gd name="T5" fmla="*/ 11 h 44"/>
                <a:gd name="T6" fmla="*/ 64 w 64"/>
                <a:gd name="T7" fmla="*/ 9 h 44"/>
                <a:gd name="T8" fmla="*/ 26 w 64"/>
                <a:gd name="T9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4">
                  <a:moveTo>
                    <a:pt x="26" y="5"/>
                  </a:moveTo>
                  <a:cubicBezTo>
                    <a:pt x="9" y="12"/>
                    <a:pt x="0" y="29"/>
                    <a:pt x="4" y="44"/>
                  </a:cubicBezTo>
                  <a:cubicBezTo>
                    <a:pt x="4" y="30"/>
                    <a:pt x="15" y="18"/>
                    <a:pt x="31" y="11"/>
                  </a:cubicBezTo>
                  <a:cubicBezTo>
                    <a:pt x="42" y="6"/>
                    <a:pt x="54" y="5"/>
                    <a:pt x="64" y="9"/>
                  </a:cubicBezTo>
                  <a:cubicBezTo>
                    <a:pt x="54" y="2"/>
                    <a:pt x="39" y="0"/>
                    <a:pt x="26" y="5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6" name="Freeform 455"/>
            <p:cNvSpPr>
              <a:spLocks/>
            </p:cNvSpPr>
            <p:nvPr/>
          </p:nvSpPr>
          <p:spPr bwMode="auto">
            <a:xfrm>
              <a:off x="7381876" y="2146301"/>
              <a:ext cx="134938" cy="87313"/>
            </a:xfrm>
            <a:custGeom>
              <a:avLst/>
              <a:gdLst>
                <a:gd name="T0" fmla="*/ 28 w 65"/>
                <a:gd name="T1" fmla="*/ 5 h 42"/>
                <a:gd name="T2" fmla="*/ 4 w 65"/>
                <a:gd name="T3" fmla="*/ 42 h 42"/>
                <a:gd name="T4" fmla="*/ 31 w 65"/>
                <a:gd name="T5" fmla="*/ 8 h 42"/>
                <a:gd name="T6" fmla="*/ 65 w 65"/>
                <a:gd name="T7" fmla="*/ 8 h 42"/>
                <a:gd name="T8" fmla="*/ 28 w 65"/>
                <a:gd name="T9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2">
                  <a:moveTo>
                    <a:pt x="28" y="5"/>
                  </a:moveTo>
                  <a:cubicBezTo>
                    <a:pt x="11" y="12"/>
                    <a:pt x="0" y="27"/>
                    <a:pt x="4" y="42"/>
                  </a:cubicBezTo>
                  <a:cubicBezTo>
                    <a:pt x="5" y="28"/>
                    <a:pt x="15" y="14"/>
                    <a:pt x="31" y="8"/>
                  </a:cubicBezTo>
                  <a:cubicBezTo>
                    <a:pt x="42" y="3"/>
                    <a:pt x="55" y="3"/>
                    <a:pt x="65" y="8"/>
                  </a:cubicBezTo>
                  <a:cubicBezTo>
                    <a:pt x="55" y="0"/>
                    <a:pt x="42" y="0"/>
                    <a:pt x="28" y="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7" name="Freeform 456"/>
            <p:cNvSpPr>
              <a:spLocks/>
            </p:cNvSpPr>
            <p:nvPr/>
          </p:nvSpPr>
          <p:spPr bwMode="auto">
            <a:xfrm>
              <a:off x="7448551" y="2203451"/>
              <a:ext cx="122238" cy="107950"/>
            </a:xfrm>
            <a:custGeom>
              <a:avLst/>
              <a:gdLst>
                <a:gd name="T0" fmla="*/ 41 w 59"/>
                <a:gd name="T1" fmla="*/ 43 h 51"/>
                <a:gd name="T2" fmla="*/ 52 w 59"/>
                <a:gd name="T3" fmla="*/ 0 h 51"/>
                <a:gd name="T4" fmla="*/ 34 w 59"/>
                <a:gd name="T5" fmla="*/ 38 h 51"/>
                <a:gd name="T6" fmla="*/ 0 w 59"/>
                <a:gd name="T7" fmla="*/ 45 h 51"/>
                <a:gd name="T8" fmla="*/ 41 w 59"/>
                <a:gd name="T9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41" y="43"/>
                  </a:moveTo>
                  <a:cubicBezTo>
                    <a:pt x="56" y="33"/>
                    <a:pt x="59" y="13"/>
                    <a:pt x="52" y="0"/>
                  </a:cubicBezTo>
                  <a:cubicBezTo>
                    <a:pt x="55" y="13"/>
                    <a:pt x="48" y="28"/>
                    <a:pt x="34" y="38"/>
                  </a:cubicBezTo>
                  <a:cubicBezTo>
                    <a:pt x="24" y="44"/>
                    <a:pt x="11" y="47"/>
                    <a:pt x="0" y="45"/>
                  </a:cubicBezTo>
                  <a:cubicBezTo>
                    <a:pt x="12" y="50"/>
                    <a:pt x="29" y="51"/>
                    <a:pt x="41" y="43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8" name="Freeform 457"/>
            <p:cNvSpPr>
              <a:spLocks/>
            </p:cNvSpPr>
            <p:nvPr/>
          </p:nvSpPr>
          <p:spPr bwMode="auto">
            <a:xfrm>
              <a:off x="7427913" y="2200276"/>
              <a:ext cx="131763" cy="98425"/>
            </a:xfrm>
            <a:custGeom>
              <a:avLst/>
              <a:gdLst>
                <a:gd name="T0" fmla="*/ 39 w 63"/>
                <a:gd name="T1" fmla="*/ 40 h 47"/>
                <a:gd name="T2" fmla="*/ 57 w 63"/>
                <a:gd name="T3" fmla="*/ 0 h 47"/>
                <a:gd name="T4" fmla="*/ 35 w 63"/>
                <a:gd name="T5" fmla="*/ 35 h 47"/>
                <a:gd name="T6" fmla="*/ 0 w 63"/>
                <a:gd name="T7" fmla="*/ 40 h 47"/>
                <a:gd name="T8" fmla="*/ 39 w 63"/>
                <a:gd name="T9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47">
                  <a:moveTo>
                    <a:pt x="39" y="40"/>
                  </a:moveTo>
                  <a:cubicBezTo>
                    <a:pt x="55" y="32"/>
                    <a:pt x="63" y="15"/>
                    <a:pt x="57" y="0"/>
                  </a:cubicBezTo>
                  <a:cubicBezTo>
                    <a:pt x="58" y="14"/>
                    <a:pt x="50" y="27"/>
                    <a:pt x="35" y="35"/>
                  </a:cubicBezTo>
                  <a:cubicBezTo>
                    <a:pt x="24" y="40"/>
                    <a:pt x="11" y="43"/>
                    <a:pt x="0" y="40"/>
                  </a:cubicBezTo>
                  <a:cubicBezTo>
                    <a:pt x="11" y="46"/>
                    <a:pt x="26" y="47"/>
                    <a:pt x="39" y="4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9" name="Freeform 458"/>
            <p:cNvSpPr>
              <a:spLocks/>
            </p:cNvSpPr>
            <p:nvPr/>
          </p:nvSpPr>
          <p:spPr bwMode="auto">
            <a:xfrm>
              <a:off x="7583488" y="1982788"/>
              <a:ext cx="98425" cy="66675"/>
            </a:xfrm>
            <a:custGeom>
              <a:avLst/>
              <a:gdLst>
                <a:gd name="T0" fmla="*/ 19 w 47"/>
                <a:gd name="T1" fmla="*/ 4 h 32"/>
                <a:gd name="T2" fmla="*/ 3 w 47"/>
                <a:gd name="T3" fmla="*/ 32 h 32"/>
                <a:gd name="T4" fmla="*/ 22 w 47"/>
                <a:gd name="T5" fmla="*/ 9 h 32"/>
                <a:gd name="T6" fmla="*/ 47 w 47"/>
                <a:gd name="T7" fmla="*/ 7 h 32"/>
                <a:gd name="T8" fmla="*/ 19 w 47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2">
                  <a:moveTo>
                    <a:pt x="19" y="4"/>
                  </a:moveTo>
                  <a:cubicBezTo>
                    <a:pt x="7" y="9"/>
                    <a:pt x="0" y="21"/>
                    <a:pt x="3" y="32"/>
                  </a:cubicBezTo>
                  <a:cubicBezTo>
                    <a:pt x="3" y="22"/>
                    <a:pt x="11" y="13"/>
                    <a:pt x="22" y="9"/>
                  </a:cubicBezTo>
                  <a:cubicBezTo>
                    <a:pt x="31" y="5"/>
                    <a:pt x="39" y="4"/>
                    <a:pt x="47" y="7"/>
                  </a:cubicBezTo>
                  <a:cubicBezTo>
                    <a:pt x="39" y="2"/>
                    <a:pt x="29" y="0"/>
                    <a:pt x="19" y="4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0" name="Freeform 459"/>
            <p:cNvSpPr>
              <a:spLocks/>
            </p:cNvSpPr>
            <p:nvPr/>
          </p:nvSpPr>
          <p:spPr bwMode="auto">
            <a:xfrm>
              <a:off x="7575551" y="1976438"/>
              <a:ext cx="98425" cy="63500"/>
            </a:xfrm>
            <a:custGeom>
              <a:avLst/>
              <a:gdLst>
                <a:gd name="T0" fmla="*/ 20 w 47"/>
                <a:gd name="T1" fmla="*/ 4 h 30"/>
                <a:gd name="T2" fmla="*/ 3 w 47"/>
                <a:gd name="T3" fmla="*/ 30 h 30"/>
                <a:gd name="T4" fmla="*/ 22 w 47"/>
                <a:gd name="T5" fmla="*/ 6 h 30"/>
                <a:gd name="T6" fmla="*/ 47 w 47"/>
                <a:gd name="T7" fmla="*/ 5 h 30"/>
                <a:gd name="T8" fmla="*/ 20 w 47"/>
                <a:gd name="T9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0">
                  <a:moveTo>
                    <a:pt x="20" y="4"/>
                  </a:moveTo>
                  <a:cubicBezTo>
                    <a:pt x="8" y="9"/>
                    <a:pt x="0" y="20"/>
                    <a:pt x="3" y="30"/>
                  </a:cubicBezTo>
                  <a:cubicBezTo>
                    <a:pt x="4" y="20"/>
                    <a:pt x="11" y="10"/>
                    <a:pt x="22" y="6"/>
                  </a:cubicBezTo>
                  <a:cubicBezTo>
                    <a:pt x="30" y="2"/>
                    <a:pt x="39" y="2"/>
                    <a:pt x="47" y="5"/>
                  </a:cubicBezTo>
                  <a:cubicBezTo>
                    <a:pt x="40" y="0"/>
                    <a:pt x="30" y="0"/>
                    <a:pt x="20" y="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1" name="Freeform 460"/>
            <p:cNvSpPr>
              <a:spLocks/>
            </p:cNvSpPr>
            <p:nvPr/>
          </p:nvSpPr>
          <p:spPr bwMode="auto">
            <a:xfrm>
              <a:off x="7623176" y="2017713"/>
              <a:ext cx="90488" cy="77788"/>
            </a:xfrm>
            <a:custGeom>
              <a:avLst/>
              <a:gdLst>
                <a:gd name="T0" fmla="*/ 29 w 43"/>
                <a:gd name="T1" fmla="*/ 31 h 37"/>
                <a:gd name="T2" fmla="*/ 37 w 43"/>
                <a:gd name="T3" fmla="*/ 0 h 37"/>
                <a:gd name="T4" fmla="*/ 25 w 43"/>
                <a:gd name="T5" fmla="*/ 27 h 37"/>
                <a:gd name="T6" fmla="*/ 0 w 43"/>
                <a:gd name="T7" fmla="*/ 32 h 37"/>
                <a:gd name="T8" fmla="*/ 29 w 43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7">
                  <a:moveTo>
                    <a:pt x="29" y="31"/>
                  </a:moveTo>
                  <a:cubicBezTo>
                    <a:pt x="40" y="24"/>
                    <a:pt x="43" y="10"/>
                    <a:pt x="37" y="0"/>
                  </a:cubicBezTo>
                  <a:cubicBezTo>
                    <a:pt x="39" y="10"/>
                    <a:pt x="35" y="21"/>
                    <a:pt x="25" y="27"/>
                  </a:cubicBezTo>
                  <a:cubicBezTo>
                    <a:pt x="17" y="32"/>
                    <a:pt x="8" y="34"/>
                    <a:pt x="0" y="32"/>
                  </a:cubicBezTo>
                  <a:cubicBezTo>
                    <a:pt x="9" y="36"/>
                    <a:pt x="21" y="37"/>
                    <a:pt x="29" y="31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2" name="Freeform 461"/>
            <p:cNvSpPr>
              <a:spLocks/>
            </p:cNvSpPr>
            <p:nvPr/>
          </p:nvSpPr>
          <p:spPr bwMode="auto">
            <a:xfrm>
              <a:off x="7608888" y="2016126"/>
              <a:ext cx="93663" cy="68263"/>
            </a:xfrm>
            <a:custGeom>
              <a:avLst/>
              <a:gdLst>
                <a:gd name="T0" fmla="*/ 28 w 45"/>
                <a:gd name="T1" fmla="*/ 29 h 33"/>
                <a:gd name="T2" fmla="*/ 41 w 45"/>
                <a:gd name="T3" fmla="*/ 0 h 33"/>
                <a:gd name="T4" fmla="*/ 25 w 45"/>
                <a:gd name="T5" fmla="*/ 25 h 33"/>
                <a:gd name="T6" fmla="*/ 0 w 45"/>
                <a:gd name="T7" fmla="*/ 28 h 33"/>
                <a:gd name="T8" fmla="*/ 28 w 45"/>
                <a:gd name="T9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3">
                  <a:moveTo>
                    <a:pt x="28" y="29"/>
                  </a:moveTo>
                  <a:cubicBezTo>
                    <a:pt x="40" y="23"/>
                    <a:pt x="45" y="10"/>
                    <a:pt x="41" y="0"/>
                  </a:cubicBezTo>
                  <a:cubicBezTo>
                    <a:pt x="42" y="10"/>
                    <a:pt x="36" y="19"/>
                    <a:pt x="25" y="25"/>
                  </a:cubicBezTo>
                  <a:cubicBezTo>
                    <a:pt x="17" y="29"/>
                    <a:pt x="8" y="31"/>
                    <a:pt x="0" y="28"/>
                  </a:cubicBezTo>
                  <a:cubicBezTo>
                    <a:pt x="8" y="33"/>
                    <a:pt x="18" y="33"/>
                    <a:pt x="28" y="29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3" name="Oval 462"/>
            <p:cNvSpPr>
              <a:spLocks noChangeArrowheads="1"/>
            </p:cNvSpPr>
            <p:nvPr/>
          </p:nvSpPr>
          <p:spPr bwMode="auto">
            <a:xfrm>
              <a:off x="5640388" y="2644776"/>
              <a:ext cx="400050" cy="369888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4" name="Freeform 463"/>
            <p:cNvSpPr>
              <a:spLocks/>
            </p:cNvSpPr>
            <p:nvPr/>
          </p:nvSpPr>
          <p:spPr bwMode="auto">
            <a:xfrm>
              <a:off x="5656263" y="2652713"/>
              <a:ext cx="339725" cy="180975"/>
            </a:xfrm>
            <a:custGeom>
              <a:avLst/>
              <a:gdLst>
                <a:gd name="T0" fmla="*/ 76 w 163"/>
                <a:gd name="T1" fmla="*/ 5 h 86"/>
                <a:gd name="T2" fmla="*/ 0 w 163"/>
                <a:gd name="T3" fmla="*/ 86 h 86"/>
                <a:gd name="T4" fmla="*/ 83 w 163"/>
                <a:gd name="T5" fmla="*/ 23 h 86"/>
                <a:gd name="T6" fmla="*/ 163 w 163"/>
                <a:gd name="T7" fmla="*/ 40 h 86"/>
                <a:gd name="T8" fmla="*/ 76 w 163"/>
                <a:gd name="T9" fmla="*/ 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86">
                  <a:moveTo>
                    <a:pt x="76" y="5"/>
                  </a:moveTo>
                  <a:cubicBezTo>
                    <a:pt x="32" y="11"/>
                    <a:pt x="0" y="46"/>
                    <a:pt x="0" y="86"/>
                  </a:cubicBezTo>
                  <a:cubicBezTo>
                    <a:pt x="10" y="52"/>
                    <a:pt x="42" y="29"/>
                    <a:pt x="83" y="23"/>
                  </a:cubicBezTo>
                  <a:cubicBezTo>
                    <a:pt x="113" y="19"/>
                    <a:pt x="142" y="23"/>
                    <a:pt x="163" y="40"/>
                  </a:cubicBezTo>
                  <a:cubicBezTo>
                    <a:pt x="144" y="15"/>
                    <a:pt x="111" y="0"/>
                    <a:pt x="76" y="5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5" name="Freeform 464"/>
            <p:cNvSpPr>
              <a:spLocks/>
            </p:cNvSpPr>
            <p:nvPr/>
          </p:nvSpPr>
          <p:spPr bwMode="auto">
            <a:xfrm>
              <a:off x="5638801" y="2624138"/>
              <a:ext cx="341313" cy="166688"/>
            </a:xfrm>
            <a:custGeom>
              <a:avLst/>
              <a:gdLst>
                <a:gd name="T0" fmla="*/ 79 w 163"/>
                <a:gd name="T1" fmla="*/ 5 h 80"/>
                <a:gd name="T2" fmla="*/ 0 w 163"/>
                <a:gd name="T3" fmla="*/ 80 h 80"/>
                <a:gd name="T4" fmla="*/ 83 w 163"/>
                <a:gd name="T5" fmla="*/ 13 h 80"/>
                <a:gd name="T6" fmla="*/ 163 w 163"/>
                <a:gd name="T7" fmla="*/ 35 h 80"/>
                <a:gd name="T8" fmla="*/ 79 w 163"/>
                <a:gd name="T9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80">
                  <a:moveTo>
                    <a:pt x="79" y="5"/>
                  </a:moveTo>
                  <a:cubicBezTo>
                    <a:pt x="35" y="11"/>
                    <a:pt x="0" y="40"/>
                    <a:pt x="0" y="80"/>
                  </a:cubicBezTo>
                  <a:cubicBezTo>
                    <a:pt x="11" y="46"/>
                    <a:pt x="42" y="18"/>
                    <a:pt x="83" y="13"/>
                  </a:cubicBezTo>
                  <a:cubicBezTo>
                    <a:pt x="113" y="9"/>
                    <a:pt x="142" y="17"/>
                    <a:pt x="163" y="35"/>
                  </a:cubicBezTo>
                  <a:cubicBezTo>
                    <a:pt x="145" y="9"/>
                    <a:pt x="114" y="0"/>
                    <a:pt x="79" y="5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6" name="Freeform 465"/>
            <p:cNvSpPr>
              <a:spLocks/>
            </p:cNvSpPr>
            <p:nvPr/>
          </p:nvSpPr>
          <p:spPr bwMode="auto">
            <a:xfrm>
              <a:off x="5735638" y="2827338"/>
              <a:ext cx="327025" cy="234950"/>
            </a:xfrm>
            <a:custGeom>
              <a:avLst/>
              <a:gdLst>
                <a:gd name="T0" fmla="*/ 96 w 157"/>
                <a:gd name="T1" fmla="*/ 101 h 113"/>
                <a:gd name="T2" fmla="*/ 148 w 157"/>
                <a:gd name="T3" fmla="*/ 0 h 113"/>
                <a:gd name="T4" fmla="*/ 84 w 157"/>
                <a:gd name="T5" fmla="*/ 83 h 113"/>
                <a:gd name="T6" fmla="*/ 0 w 157"/>
                <a:gd name="T7" fmla="*/ 79 h 113"/>
                <a:gd name="T8" fmla="*/ 96 w 157"/>
                <a:gd name="T9" fmla="*/ 10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13">
                  <a:moveTo>
                    <a:pt x="96" y="101"/>
                  </a:moveTo>
                  <a:cubicBezTo>
                    <a:pt x="137" y="86"/>
                    <a:pt x="157" y="40"/>
                    <a:pt x="148" y="0"/>
                  </a:cubicBezTo>
                  <a:cubicBezTo>
                    <a:pt x="146" y="36"/>
                    <a:pt x="122" y="70"/>
                    <a:pt x="84" y="83"/>
                  </a:cubicBezTo>
                  <a:cubicBezTo>
                    <a:pt x="55" y="94"/>
                    <a:pt x="25" y="91"/>
                    <a:pt x="0" y="79"/>
                  </a:cubicBezTo>
                  <a:cubicBezTo>
                    <a:pt x="24" y="100"/>
                    <a:pt x="63" y="113"/>
                    <a:pt x="96" y="101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7" name="Freeform 466"/>
            <p:cNvSpPr>
              <a:spLocks/>
            </p:cNvSpPr>
            <p:nvPr/>
          </p:nvSpPr>
          <p:spPr bwMode="auto">
            <a:xfrm>
              <a:off x="5695951" y="2814638"/>
              <a:ext cx="334963" cy="198438"/>
            </a:xfrm>
            <a:custGeom>
              <a:avLst/>
              <a:gdLst>
                <a:gd name="T0" fmla="*/ 90 w 161"/>
                <a:gd name="T1" fmla="*/ 87 h 95"/>
                <a:gd name="T2" fmla="*/ 157 w 161"/>
                <a:gd name="T3" fmla="*/ 0 h 95"/>
                <a:gd name="T4" fmla="*/ 85 w 161"/>
                <a:gd name="T5" fmla="*/ 71 h 95"/>
                <a:gd name="T6" fmla="*/ 0 w 161"/>
                <a:gd name="T7" fmla="*/ 60 h 95"/>
                <a:gd name="T8" fmla="*/ 90 w 161"/>
                <a:gd name="T9" fmla="*/ 8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95">
                  <a:moveTo>
                    <a:pt x="90" y="87"/>
                  </a:moveTo>
                  <a:cubicBezTo>
                    <a:pt x="133" y="78"/>
                    <a:pt x="161" y="40"/>
                    <a:pt x="157" y="0"/>
                  </a:cubicBezTo>
                  <a:cubicBezTo>
                    <a:pt x="150" y="35"/>
                    <a:pt x="125" y="62"/>
                    <a:pt x="85" y="71"/>
                  </a:cubicBezTo>
                  <a:cubicBezTo>
                    <a:pt x="55" y="77"/>
                    <a:pt x="23" y="75"/>
                    <a:pt x="0" y="60"/>
                  </a:cubicBezTo>
                  <a:cubicBezTo>
                    <a:pt x="21" y="84"/>
                    <a:pt x="55" y="95"/>
                    <a:pt x="90" y="87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8" name="Oval 467"/>
            <p:cNvSpPr>
              <a:spLocks noChangeArrowheads="1"/>
            </p:cNvSpPr>
            <p:nvPr/>
          </p:nvSpPr>
          <p:spPr bwMode="auto">
            <a:xfrm>
              <a:off x="6572251" y="4597401"/>
              <a:ext cx="257175" cy="255588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9" name="Freeform 468"/>
            <p:cNvSpPr>
              <a:spLocks/>
            </p:cNvSpPr>
            <p:nvPr/>
          </p:nvSpPr>
          <p:spPr bwMode="auto">
            <a:xfrm>
              <a:off x="6583363" y="4602163"/>
              <a:ext cx="217488" cy="125413"/>
            </a:xfrm>
            <a:custGeom>
              <a:avLst/>
              <a:gdLst>
                <a:gd name="T0" fmla="*/ 49 w 104"/>
                <a:gd name="T1" fmla="*/ 4 h 60"/>
                <a:gd name="T2" fmla="*/ 0 w 104"/>
                <a:gd name="T3" fmla="*/ 60 h 60"/>
                <a:gd name="T4" fmla="*/ 53 w 104"/>
                <a:gd name="T5" fmla="*/ 16 h 60"/>
                <a:gd name="T6" fmla="*/ 104 w 104"/>
                <a:gd name="T7" fmla="*/ 28 h 60"/>
                <a:gd name="T8" fmla="*/ 49 w 104"/>
                <a:gd name="T9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60">
                  <a:moveTo>
                    <a:pt x="49" y="4"/>
                  </a:moveTo>
                  <a:cubicBezTo>
                    <a:pt x="20" y="8"/>
                    <a:pt x="0" y="32"/>
                    <a:pt x="0" y="60"/>
                  </a:cubicBezTo>
                  <a:cubicBezTo>
                    <a:pt x="7" y="36"/>
                    <a:pt x="27" y="20"/>
                    <a:pt x="53" y="16"/>
                  </a:cubicBezTo>
                  <a:cubicBezTo>
                    <a:pt x="72" y="13"/>
                    <a:pt x="90" y="16"/>
                    <a:pt x="104" y="28"/>
                  </a:cubicBezTo>
                  <a:cubicBezTo>
                    <a:pt x="92" y="11"/>
                    <a:pt x="71" y="0"/>
                    <a:pt x="49" y="4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0" name="Freeform 469"/>
            <p:cNvSpPr>
              <a:spLocks/>
            </p:cNvSpPr>
            <p:nvPr/>
          </p:nvSpPr>
          <p:spPr bwMode="auto">
            <a:xfrm>
              <a:off x="6572251" y="4584701"/>
              <a:ext cx="217488" cy="114300"/>
            </a:xfrm>
            <a:custGeom>
              <a:avLst/>
              <a:gdLst>
                <a:gd name="T0" fmla="*/ 50 w 104"/>
                <a:gd name="T1" fmla="*/ 3 h 55"/>
                <a:gd name="T2" fmla="*/ 0 w 104"/>
                <a:gd name="T3" fmla="*/ 55 h 55"/>
                <a:gd name="T4" fmla="*/ 53 w 104"/>
                <a:gd name="T5" fmla="*/ 8 h 55"/>
                <a:gd name="T6" fmla="*/ 104 w 104"/>
                <a:gd name="T7" fmla="*/ 23 h 55"/>
                <a:gd name="T8" fmla="*/ 50 w 104"/>
                <a:gd name="T9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55">
                  <a:moveTo>
                    <a:pt x="50" y="3"/>
                  </a:moveTo>
                  <a:cubicBezTo>
                    <a:pt x="22" y="7"/>
                    <a:pt x="0" y="27"/>
                    <a:pt x="0" y="55"/>
                  </a:cubicBezTo>
                  <a:cubicBezTo>
                    <a:pt x="7" y="31"/>
                    <a:pt x="27" y="12"/>
                    <a:pt x="53" y="8"/>
                  </a:cubicBezTo>
                  <a:cubicBezTo>
                    <a:pt x="72" y="5"/>
                    <a:pt x="90" y="11"/>
                    <a:pt x="104" y="23"/>
                  </a:cubicBezTo>
                  <a:cubicBezTo>
                    <a:pt x="92" y="6"/>
                    <a:pt x="73" y="0"/>
                    <a:pt x="50" y="3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1" name="Freeform 470"/>
            <p:cNvSpPr>
              <a:spLocks/>
            </p:cNvSpPr>
            <p:nvPr/>
          </p:nvSpPr>
          <p:spPr bwMode="auto">
            <a:xfrm>
              <a:off x="6634163" y="4724401"/>
              <a:ext cx="209550" cy="160338"/>
            </a:xfrm>
            <a:custGeom>
              <a:avLst/>
              <a:gdLst>
                <a:gd name="T0" fmla="*/ 61 w 101"/>
                <a:gd name="T1" fmla="*/ 69 h 77"/>
                <a:gd name="T2" fmla="*/ 94 w 101"/>
                <a:gd name="T3" fmla="*/ 0 h 77"/>
                <a:gd name="T4" fmla="*/ 54 w 101"/>
                <a:gd name="T5" fmla="*/ 57 h 77"/>
                <a:gd name="T6" fmla="*/ 0 w 101"/>
                <a:gd name="T7" fmla="*/ 54 h 77"/>
                <a:gd name="T8" fmla="*/ 61 w 101"/>
                <a:gd name="T9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77">
                  <a:moveTo>
                    <a:pt x="61" y="69"/>
                  </a:moveTo>
                  <a:cubicBezTo>
                    <a:pt x="88" y="59"/>
                    <a:pt x="101" y="27"/>
                    <a:pt x="94" y="0"/>
                  </a:cubicBezTo>
                  <a:cubicBezTo>
                    <a:pt x="93" y="24"/>
                    <a:pt x="78" y="47"/>
                    <a:pt x="54" y="57"/>
                  </a:cubicBezTo>
                  <a:cubicBezTo>
                    <a:pt x="35" y="64"/>
                    <a:pt x="16" y="62"/>
                    <a:pt x="0" y="54"/>
                  </a:cubicBezTo>
                  <a:cubicBezTo>
                    <a:pt x="16" y="68"/>
                    <a:pt x="40" y="77"/>
                    <a:pt x="61" y="69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2" name="Freeform 471"/>
            <p:cNvSpPr>
              <a:spLocks/>
            </p:cNvSpPr>
            <p:nvPr/>
          </p:nvSpPr>
          <p:spPr bwMode="auto">
            <a:xfrm>
              <a:off x="6608763" y="4713288"/>
              <a:ext cx="214313" cy="138113"/>
            </a:xfrm>
            <a:custGeom>
              <a:avLst/>
              <a:gdLst>
                <a:gd name="T0" fmla="*/ 57 w 103"/>
                <a:gd name="T1" fmla="*/ 60 h 66"/>
                <a:gd name="T2" fmla="*/ 100 w 103"/>
                <a:gd name="T3" fmla="*/ 0 h 66"/>
                <a:gd name="T4" fmla="*/ 54 w 103"/>
                <a:gd name="T5" fmla="*/ 49 h 66"/>
                <a:gd name="T6" fmla="*/ 0 w 103"/>
                <a:gd name="T7" fmla="*/ 42 h 66"/>
                <a:gd name="T8" fmla="*/ 57 w 103"/>
                <a:gd name="T9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6">
                  <a:moveTo>
                    <a:pt x="57" y="60"/>
                  </a:moveTo>
                  <a:cubicBezTo>
                    <a:pt x="85" y="54"/>
                    <a:pt x="103" y="28"/>
                    <a:pt x="100" y="0"/>
                  </a:cubicBezTo>
                  <a:cubicBezTo>
                    <a:pt x="96" y="24"/>
                    <a:pt x="80" y="43"/>
                    <a:pt x="54" y="49"/>
                  </a:cubicBezTo>
                  <a:cubicBezTo>
                    <a:pt x="35" y="54"/>
                    <a:pt x="15" y="52"/>
                    <a:pt x="0" y="42"/>
                  </a:cubicBezTo>
                  <a:cubicBezTo>
                    <a:pt x="13" y="58"/>
                    <a:pt x="35" y="66"/>
                    <a:pt x="57" y="6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3" name="Oval 472"/>
            <p:cNvSpPr>
              <a:spLocks noChangeArrowheads="1"/>
            </p:cNvSpPr>
            <p:nvPr/>
          </p:nvSpPr>
          <p:spPr bwMode="auto">
            <a:xfrm>
              <a:off x="5751513" y="4765676"/>
              <a:ext cx="196850" cy="195263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4" name="Freeform 473"/>
            <p:cNvSpPr>
              <a:spLocks/>
            </p:cNvSpPr>
            <p:nvPr/>
          </p:nvSpPr>
          <p:spPr bwMode="auto">
            <a:xfrm>
              <a:off x="5759451" y="4770438"/>
              <a:ext cx="165100" cy="93663"/>
            </a:xfrm>
            <a:custGeom>
              <a:avLst/>
              <a:gdLst>
                <a:gd name="T0" fmla="*/ 37 w 79"/>
                <a:gd name="T1" fmla="*/ 3 h 45"/>
                <a:gd name="T2" fmla="*/ 0 w 79"/>
                <a:gd name="T3" fmla="*/ 45 h 45"/>
                <a:gd name="T4" fmla="*/ 40 w 79"/>
                <a:gd name="T5" fmla="*/ 12 h 45"/>
                <a:gd name="T6" fmla="*/ 79 w 79"/>
                <a:gd name="T7" fmla="*/ 21 h 45"/>
                <a:gd name="T8" fmla="*/ 37 w 79"/>
                <a:gd name="T9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5">
                  <a:moveTo>
                    <a:pt x="37" y="3"/>
                  </a:moveTo>
                  <a:cubicBezTo>
                    <a:pt x="16" y="6"/>
                    <a:pt x="0" y="24"/>
                    <a:pt x="0" y="45"/>
                  </a:cubicBezTo>
                  <a:cubicBezTo>
                    <a:pt x="5" y="27"/>
                    <a:pt x="21" y="15"/>
                    <a:pt x="40" y="12"/>
                  </a:cubicBezTo>
                  <a:cubicBezTo>
                    <a:pt x="55" y="10"/>
                    <a:pt x="69" y="12"/>
                    <a:pt x="79" y="21"/>
                  </a:cubicBezTo>
                  <a:cubicBezTo>
                    <a:pt x="70" y="8"/>
                    <a:pt x="54" y="0"/>
                    <a:pt x="37" y="3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5" name="Freeform 474"/>
            <p:cNvSpPr>
              <a:spLocks/>
            </p:cNvSpPr>
            <p:nvPr/>
          </p:nvSpPr>
          <p:spPr bwMode="auto">
            <a:xfrm>
              <a:off x="5751513" y="4756151"/>
              <a:ext cx="165100" cy="87313"/>
            </a:xfrm>
            <a:custGeom>
              <a:avLst/>
              <a:gdLst>
                <a:gd name="T0" fmla="*/ 39 w 79"/>
                <a:gd name="T1" fmla="*/ 2 h 42"/>
                <a:gd name="T2" fmla="*/ 0 w 79"/>
                <a:gd name="T3" fmla="*/ 42 h 42"/>
                <a:gd name="T4" fmla="*/ 40 w 79"/>
                <a:gd name="T5" fmla="*/ 6 h 42"/>
                <a:gd name="T6" fmla="*/ 79 w 79"/>
                <a:gd name="T7" fmla="*/ 18 h 42"/>
                <a:gd name="T8" fmla="*/ 39 w 7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2">
                  <a:moveTo>
                    <a:pt x="39" y="2"/>
                  </a:moveTo>
                  <a:cubicBezTo>
                    <a:pt x="17" y="5"/>
                    <a:pt x="0" y="21"/>
                    <a:pt x="0" y="42"/>
                  </a:cubicBezTo>
                  <a:cubicBezTo>
                    <a:pt x="5" y="24"/>
                    <a:pt x="20" y="9"/>
                    <a:pt x="40" y="6"/>
                  </a:cubicBezTo>
                  <a:cubicBezTo>
                    <a:pt x="55" y="4"/>
                    <a:pt x="69" y="9"/>
                    <a:pt x="79" y="18"/>
                  </a:cubicBezTo>
                  <a:cubicBezTo>
                    <a:pt x="70" y="4"/>
                    <a:pt x="55" y="0"/>
                    <a:pt x="39" y="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6" name="Freeform 475"/>
            <p:cNvSpPr>
              <a:spLocks/>
            </p:cNvSpPr>
            <p:nvPr/>
          </p:nvSpPr>
          <p:spPr bwMode="auto">
            <a:xfrm>
              <a:off x="5797551" y="4862513"/>
              <a:ext cx="160338" cy="122238"/>
            </a:xfrm>
            <a:custGeom>
              <a:avLst/>
              <a:gdLst>
                <a:gd name="T0" fmla="*/ 47 w 77"/>
                <a:gd name="T1" fmla="*/ 53 h 59"/>
                <a:gd name="T2" fmla="*/ 72 w 77"/>
                <a:gd name="T3" fmla="*/ 0 h 59"/>
                <a:gd name="T4" fmla="*/ 41 w 77"/>
                <a:gd name="T5" fmla="*/ 43 h 59"/>
                <a:gd name="T6" fmla="*/ 0 w 77"/>
                <a:gd name="T7" fmla="*/ 41 h 59"/>
                <a:gd name="T8" fmla="*/ 47 w 77"/>
                <a:gd name="T9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9">
                  <a:moveTo>
                    <a:pt x="47" y="53"/>
                  </a:moveTo>
                  <a:cubicBezTo>
                    <a:pt x="67" y="45"/>
                    <a:pt x="77" y="20"/>
                    <a:pt x="72" y="0"/>
                  </a:cubicBezTo>
                  <a:cubicBezTo>
                    <a:pt x="71" y="19"/>
                    <a:pt x="60" y="36"/>
                    <a:pt x="41" y="43"/>
                  </a:cubicBezTo>
                  <a:cubicBezTo>
                    <a:pt x="27" y="49"/>
                    <a:pt x="13" y="47"/>
                    <a:pt x="0" y="41"/>
                  </a:cubicBezTo>
                  <a:cubicBezTo>
                    <a:pt x="12" y="52"/>
                    <a:pt x="31" y="59"/>
                    <a:pt x="47" y="53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7" name="Freeform 476"/>
            <p:cNvSpPr>
              <a:spLocks/>
            </p:cNvSpPr>
            <p:nvPr/>
          </p:nvSpPr>
          <p:spPr bwMode="auto">
            <a:xfrm>
              <a:off x="5778501" y="4852988"/>
              <a:ext cx="163513" cy="104775"/>
            </a:xfrm>
            <a:custGeom>
              <a:avLst/>
              <a:gdLst>
                <a:gd name="T0" fmla="*/ 44 w 78"/>
                <a:gd name="T1" fmla="*/ 46 h 50"/>
                <a:gd name="T2" fmla="*/ 76 w 78"/>
                <a:gd name="T3" fmla="*/ 0 h 50"/>
                <a:gd name="T4" fmla="*/ 41 w 78"/>
                <a:gd name="T5" fmla="*/ 37 h 50"/>
                <a:gd name="T6" fmla="*/ 0 w 78"/>
                <a:gd name="T7" fmla="*/ 32 h 50"/>
                <a:gd name="T8" fmla="*/ 44 w 78"/>
                <a:gd name="T9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0">
                  <a:moveTo>
                    <a:pt x="44" y="46"/>
                  </a:moveTo>
                  <a:cubicBezTo>
                    <a:pt x="65" y="41"/>
                    <a:pt x="78" y="21"/>
                    <a:pt x="76" y="0"/>
                  </a:cubicBezTo>
                  <a:cubicBezTo>
                    <a:pt x="73" y="19"/>
                    <a:pt x="61" y="33"/>
                    <a:pt x="41" y="37"/>
                  </a:cubicBezTo>
                  <a:cubicBezTo>
                    <a:pt x="27" y="41"/>
                    <a:pt x="11" y="40"/>
                    <a:pt x="0" y="32"/>
                  </a:cubicBezTo>
                  <a:cubicBezTo>
                    <a:pt x="10" y="44"/>
                    <a:pt x="27" y="50"/>
                    <a:pt x="44" y="46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8" name="Oval 477"/>
            <p:cNvSpPr>
              <a:spLocks noChangeArrowheads="1"/>
            </p:cNvSpPr>
            <p:nvPr/>
          </p:nvSpPr>
          <p:spPr bwMode="auto">
            <a:xfrm>
              <a:off x="6311901" y="4613276"/>
              <a:ext cx="150813" cy="150813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9" name="Freeform 478"/>
            <p:cNvSpPr>
              <a:spLocks/>
            </p:cNvSpPr>
            <p:nvPr/>
          </p:nvSpPr>
          <p:spPr bwMode="auto">
            <a:xfrm>
              <a:off x="6318251" y="4618038"/>
              <a:ext cx="127000" cy="73025"/>
            </a:xfrm>
            <a:custGeom>
              <a:avLst/>
              <a:gdLst>
                <a:gd name="T0" fmla="*/ 28 w 61"/>
                <a:gd name="T1" fmla="*/ 2 h 35"/>
                <a:gd name="T2" fmla="*/ 0 w 61"/>
                <a:gd name="T3" fmla="*/ 35 h 35"/>
                <a:gd name="T4" fmla="*/ 31 w 61"/>
                <a:gd name="T5" fmla="*/ 9 h 35"/>
                <a:gd name="T6" fmla="*/ 61 w 61"/>
                <a:gd name="T7" fmla="*/ 16 h 35"/>
                <a:gd name="T8" fmla="*/ 28 w 61"/>
                <a:gd name="T9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5">
                  <a:moveTo>
                    <a:pt x="28" y="2"/>
                  </a:moveTo>
                  <a:cubicBezTo>
                    <a:pt x="12" y="4"/>
                    <a:pt x="0" y="18"/>
                    <a:pt x="0" y="35"/>
                  </a:cubicBezTo>
                  <a:cubicBezTo>
                    <a:pt x="4" y="21"/>
                    <a:pt x="16" y="11"/>
                    <a:pt x="31" y="9"/>
                  </a:cubicBezTo>
                  <a:cubicBezTo>
                    <a:pt x="42" y="7"/>
                    <a:pt x="53" y="9"/>
                    <a:pt x="61" y="16"/>
                  </a:cubicBezTo>
                  <a:cubicBezTo>
                    <a:pt x="54" y="6"/>
                    <a:pt x="42" y="0"/>
                    <a:pt x="28" y="2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0" name="Freeform 479"/>
            <p:cNvSpPr>
              <a:spLocks/>
            </p:cNvSpPr>
            <p:nvPr/>
          </p:nvSpPr>
          <p:spPr bwMode="auto">
            <a:xfrm>
              <a:off x="6311901" y="4605338"/>
              <a:ext cx="127000" cy="68263"/>
            </a:xfrm>
            <a:custGeom>
              <a:avLst/>
              <a:gdLst>
                <a:gd name="T0" fmla="*/ 30 w 61"/>
                <a:gd name="T1" fmla="*/ 2 h 33"/>
                <a:gd name="T2" fmla="*/ 0 w 61"/>
                <a:gd name="T3" fmla="*/ 33 h 33"/>
                <a:gd name="T4" fmla="*/ 31 w 61"/>
                <a:gd name="T5" fmla="*/ 5 h 33"/>
                <a:gd name="T6" fmla="*/ 61 w 61"/>
                <a:gd name="T7" fmla="*/ 14 h 33"/>
                <a:gd name="T8" fmla="*/ 30 w 6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3">
                  <a:moveTo>
                    <a:pt x="30" y="2"/>
                  </a:moveTo>
                  <a:cubicBezTo>
                    <a:pt x="13" y="4"/>
                    <a:pt x="0" y="16"/>
                    <a:pt x="0" y="33"/>
                  </a:cubicBezTo>
                  <a:cubicBezTo>
                    <a:pt x="4" y="18"/>
                    <a:pt x="15" y="7"/>
                    <a:pt x="31" y="5"/>
                  </a:cubicBezTo>
                  <a:cubicBezTo>
                    <a:pt x="42" y="3"/>
                    <a:pt x="53" y="7"/>
                    <a:pt x="61" y="14"/>
                  </a:cubicBezTo>
                  <a:cubicBezTo>
                    <a:pt x="54" y="4"/>
                    <a:pt x="43" y="0"/>
                    <a:pt x="30" y="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1" name="Freeform 480"/>
            <p:cNvSpPr>
              <a:spLocks/>
            </p:cNvSpPr>
            <p:nvPr/>
          </p:nvSpPr>
          <p:spPr bwMode="auto">
            <a:xfrm>
              <a:off x="6346826" y="4686301"/>
              <a:ext cx="123825" cy="96838"/>
            </a:xfrm>
            <a:custGeom>
              <a:avLst/>
              <a:gdLst>
                <a:gd name="T0" fmla="*/ 36 w 59"/>
                <a:gd name="T1" fmla="*/ 42 h 46"/>
                <a:gd name="T2" fmla="*/ 56 w 59"/>
                <a:gd name="T3" fmla="*/ 0 h 46"/>
                <a:gd name="T4" fmla="*/ 32 w 59"/>
                <a:gd name="T5" fmla="*/ 34 h 46"/>
                <a:gd name="T6" fmla="*/ 0 w 59"/>
                <a:gd name="T7" fmla="*/ 32 h 46"/>
                <a:gd name="T8" fmla="*/ 36 w 59"/>
                <a:gd name="T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46">
                  <a:moveTo>
                    <a:pt x="36" y="42"/>
                  </a:moveTo>
                  <a:cubicBezTo>
                    <a:pt x="52" y="35"/>
                    <a:pt x="59" y="16"/>
                    <a:pt x="56" y="0"/>
                  </a:cubicBezTo>
                  <a:cubicBezTo>
                    <a:pt x="55" y="15"/>
                    <a:pt x="46" y="29"/>
                    <a:pt x="32" y="34"/>
                  </a:cubicBezTo>
                  <a:cubicBezTo>
                    <a:pt x="21" y="38"/>
                    <a:pt x="9" y="37"/>
                    <a:pt x="0" y="32"/>
                  </a:cubicBezTo>
                  <a:cubicBezTo>
                    <a:pt x="9" y="41"/>
                    <a:pt x="24" y="46"/>
                    <a:pt x="36" y="42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2" name="Freeform 481"/>
            <p:cNvSpPr>
              <a:spLocks/>
            </p:cNvSpPr>
            <p:nvPr/>
          </p:nvSpPr>
          <p:spPr bwMode="auto">
            <a:xfrm>
              <a:off x="6332538" y="4681538"/>
              <a:ext cx="127000" cy="82550"/>
            </a:xfrm>
            <a:custGeom>
              <a:avLst/>
              <a:gdLst>
                <a:gd name="T0" fmla="*/ 34 w 61"/>
                <a:gd name="T1" fmla="*/ 36 h 39"/>
                <a:gd name="T2" fmla="*/ 59 w 61"/>
                <a:gd name="T3" fmla="*/ 0 h 39"/>
                <a:gd name="T4" fmla="*/ 32 w 61"/>
                <a:gd name="T5" fmla="*/ 29 h 39"/>
                <a:gd name="T6" fmla="*/ 0 w 61"/>
                <a:gd name="T7" fmla="*/ 24 h 39"/>
                <a:gd name="T8" fmla="*/ 34 w 61"/>
                <a:gd name="T9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9">
                  <a:moveTo>
                    <a:pt x="34" y="36"/>
                  </a:moveTo>
                  <a:cubicBezTo>
                    <a:pt x="50" y="31"/>
                    <a:pt x="61" y="16"/>
                    <a:pt x="59" y="0"/>
                  </a:cubicBezTo>
                  <a:cubicBezTo>
                    <a:pt x="57" y="14"/>
                    <a:pt x="47" y="25"/>
                    <a:pt x="32" y="29"/>
                  </a:cubicBezTo>
                  <a:cubicBezTo>
                    <a:pt x="21" y="31"/>
                    <a:pt x="8" y="30"/>
                    <a:pt x="0" y="24"/>
                  </a:cubicBezTo>
                  <a:cubicBezTo>
                    <a:pt x="8" y="34"/>
                    <a:pt x="21" y="39"/>
                    <a:pt x="34" y="36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3" name="Freeform 482"/>
            <p:cNvSpPr>
              <a:spLocks/>
            </p:cNvSpPr>
            <p:nvPr/>
          </p:nvSpPr>
          <p:spPr bwMode="auto">
            <a:xfrm>
              <a:off x="7454901" y="4743451"/>
              <a:ext cx="357188" cy="304800"/>
            </a:xfrm>
            <a:custGeom>
              <a:avLst/>
              <a:gdLst>
                <a:gd name="T0" fmla="*/ 161 w 171"/>
                <a:gd name="T1" fmla="*/ 50 h 146"/>
                <a:gd name="T2" fmla="*/ 103 w 171"/>
                <a:gd name="T3" fmla="*/ 133 h 146"/>
                <a:gd name="T4" fmla="*/ 10 w 171"/>
                <a:gd name="T5" fmla="*/ 96 h 146"/>
                <a:gd name="T6" fmla="*/ 67 w 171"/>
                <a:gd name="T7" fmla="*/ 13 h 146"/>
                <a:gd name="T8" fmla="*/ 161 w 171"/>
                <a:gd name="T9" fmla="*/ 5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46">
                  <a:moveTo>
                    <a:pt x="161" y="50"/>
                  </a:moveTo>
                  <a:cubicBezTo>
                    <a:pt x="171" y="84"/>
                    <a:pt x="145" y="121"/>
                    <a:pt x="103" y="133"/>
                  </a:cubicBezTo>
                  <a:cubicBezTo>
                    <a:pt x="62" y="146"/>
                    <a:pt x="20" y="129"/>
                    <a:pt x="10" y="96"/>
                  </a:cubicBezTo>
                  <a:cubicBezTo>
                    <a:pt x="0" y="62"/>
                    <a:pt x="26" y="25"/>
                    <a:pt x="67" y="13"/>
                  </a:cubicBezTo>
                  <a:cubicBezTo>
                    <a:pt x="109" y="0"/>
                    <a:pt x="151" y="17"/>
                    <a:pt x="161" y="50"/>
                  </a:cubicBezTo>
                  <a:close/>
                </a:path>
              </a:pathLst>
            </a:cu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4" name="Freeform 483"/>
            <p:cNvSpPr>
              <a:spLocks/>
            </p:cNvSpPr>
            <p:nvPr/>
          </p:nvSpPr>
          <p:spPr bwMode="auto">
            <a:xfrm>
              <a:off x="7470776" y="4764088"/>
              <a:ext cx="265113" cy="177800"/>
            </a:xfrm>
            <a:custGeom>
              <a:avLst/>
              <a:gdLst>
                <a:gd name="T0" fmla="*/ 52 w 127"/>
                <a:gd name="T1" fmla="*/ 12 h 85"/>
                <a:gd name="T2" fmla="*/ 8 w 127"/>
                <a:gd name="T3" fmla="*/ 85 h 85"/>
                <a:gd name="T4" fmla="*/ 61 w 127"/>
                <a:gd name="T5" fmla="*/ 22 h 85"/>
                <a:gd name="T6" fmla="*/ 127 w 127"/>
                <a:gd name="T7" fmla="*/ 15 h 85"/>
                <a:gd name="T8" fmla="*/ 52 w 127"/>
                <a:gd name="T9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5">
                  <a:moveTo>
                    <a:pt x="52" y="12"/>
                  </a:moveTo>
                  <a:cubicBezTo>
                    <a:pt x="18" y="26"/>
                    <a:pt x="0" y="58"/>
                    <a:pt x="8" y="85"/>
                  </a:cubicBezTo>
                  <a:cubicBezTo>
                    <a:pt x="9" y="59"/>
                    <a:pt x="30" y="36"/>
                    <a:pt x="61" y="22"/>
                  </a:cubicBezTo>
                  <a:cubicBezTo>
                    <a:pt x="84" y="13"/>
                    <a:pt x="107" y="9"/>
                    <a:pt x="127" y="15"/>
                  </a:cubicBezTo>
                  <a:cubicBezTo>
                    <a:pt x="107" y="3"/>
                    <a:pt x="78" y="0"/>
                    <a:pt x="52" y="12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5" name="Freeform 484"/>
            <p:cNvSpPr>
              <a:spLocks/>
            </p:cNvSpPr>
            <p:nvPr/>
          </p:nvSpPr>
          <p:spPr bwMode="auto">
            <a:xfrm>
              <a:off x="7450138" y="4745038"/>
              <a:ext cx="265113" cy="171450"/>
            </a:xfrm>
            <a:custGeom>
              <a:avLst/>
              <a:gdLst>
                <a:gd name="T0" fmla="*/ 55 w 127"/>
                <a:gd name="T1" fmla="*/ 12 h 82"/>
                <a:gd name="T2" fmla="*/ 8 w 127"/>
                <a:gd name="T3" fmla="*/ 82 h 82"/>
                <a:gd name="T4" fmla="*/ 59 w 127"/>
                <a:gd name="T5" fmla="*/ 17 h 82"/>
                <a:gd name="T6" fmla="*/ 127 w 127"/>
                <a:gd name="T7" fmla="*/ 13 h 82"/>
                <a:gd name="T8" fmla="*/ 55 w 127"/>
                <a:gd name="T9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2">
                  <a:moveTo>
                    <a:pt x="55" y="12"/>
                  </a:moveTo>
                  <a:cubicBezTo>
                    <a:pt x="21" y="27"/>
                    <a:pt x="0" y="55"/>
                    <a:pt x="8" y="82"/>
                  </a:cubicBezTo>
                  <a:cubicBezTo>
                    <a:pt x="9" y="56"/>
                    <a:pt x="28" y="30"/>
                    <a:pt x="59" y="17"/>
                  </a:cubicBezTo>
                  <a:cubicBezTo>
                    <a:pt x="82" y="7"/>
                    <a:pt x="107" y="6"/>
                    <a:pt x="127" y="13"/>
                  </a:cubicBezTo>
                  <a:cubicBezTo>
                    <a:pt x="107" y="0"/>
                    <a:pt x="81" y="1"/>
                    <a:pt x="55" y="1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6" name="Freeform 485"/>
            <p:cNvSpPr>
              <a:spLocks/>
            </p:cNvSpPr>
            <p:nvPr/>
          </p:nvSpPr>
          <p:spPr bwMode="auto">
            <a:xfrm>
              <a:off x="7581901" y="4845051"/>
              <a:ext cx="242888" cy="203200"/>
            </a:xfrm>
            <a:custGeom>
              <a:avLst/>
              <a:gdLst>
                <a:gd name="T0" fmla="*/ 80 w 116"/>
                <a:gd name="T1" fmla="*/ 81 h 97"/>
                <a:gd name="T2" fmla="*/ 101 w 116"/>
                <a:gd name="T3" fmla="*/ 0 h 97"/>
                <a:gd name="T4" fmla="*/ 67 w 116"/>
                <a:gd name="T5" fmla="*/ 72 h 97"/>
                <a:gd name="T6" fmla="*/ 0 w 116"/>
                <a:gd name="T7" fmla="*/ 88 h 97"/>
                <a:gd name="T8" fmla="*/ 80 w 116"/>
                <a:gd name="T9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7">
                  <a:moveTo>
                    <a:pt x="80" y="81"/>
                  </a:moveTo>
                  <a:cubicBezTo>
                    <a:pt x="110" y="61"/>
                    <a:pt x="116" y="25"/>
                    <a:pt x="101" y="0"/>
                  </a:cubicBezTo>
                  <a:cubicBezTo>
                    <a:pt x="107" y="25"/>
                    <a:pt x="94" y="53"/>
                    <a:pt x="67" y="72"/>
                  </a:cubicBezTo>
                  <a:cubicBezTo>
                    <a:pt x="47" y="85"/>
                    <a:pt x="22" y="91"/>
                    <a:pt x="0" y="88"/>
                  </a:cubicBezTo>
                  <a:cubicBezTo>
                    <a:pt x="23" y="97"/>
                    <a:pt x="57" y="96"/>
                    <a:pt x="80" y="81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7" name="Freeform 486"/>
            <p:cNvSpPr>
              <a:spLocks/>
            </p:cNvSpPr>
            <p:nvPr/>
          </p:nvSpPr>
          <p:spPr bwMode="auto">
            <a:xfrm>
              <a:off x="7540626" y="4841876"/>
              <a:ext cx="257175" cy="185738"/>
            </a:xfrm>
            <a:custGeom>
              <a:avLst/>
              <a:gdLst>
                <a:gd name="T0" fmla="*/ 76 w 123"/>
                <a:gd name="T1" fmla="*/ 75 h 89"/>
                <a:gd name="T2" fmla="*/ 111 w 123"/>
                <a:gd name="T3" fmla="*/ 0 h 89"/>
                <a:gd name="T4" fmla="*/ 69 w 123"/>
                <a:gd name="T5" fmla="*/ 65 h 89"/>
                <a:gd name="T6" fmla="*/ 0 w 123"/>
                <a:gd name="T7" fmla="*/ 78 h 89"/>
                <a:gd name="T8" fmla="*/ 76 w 123"/>
                <a:gd name="T9" fmla="*/ 7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89">
                  <a:moveTo>
                    <a:pt x="76" y="75"/>
                  </a:moveTo>
                  <a:cubicBezTo>
                    <a:pt x="108" y="58"/>
                    <a:pt x="123" y="26"/>
                    <a:pt x="111" y="0"/>
                  </a:cubicBezTo>
                  <a:cubicBezTo>
                    <a:pt x="114" y="26"/>
                    <a:pt x="99" y="49"/>
                    <a:pt x="69" y="65"/>
                  </a:cubicBezTo>
                  <a:cubicBezTo>
                    <a:pt x="47" y="77"/>
                    <a:pt x="21" y="83"/>
                    <a:pt x="0" y="78"/>
                  </a:cubicBezTo>
                  <a:cubicBezTo>
                    <a:pt x="21" y="89"/>
                    <a:pt x="51" y="89"/>
                    <a:pt x="76" y="7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8" name="Oval 487"/>
            <p:cNvSpPr>
              <a:spLocks noChangeArrowheads="1"/>
            </p:cNvSpPr>
            <p:nvPr/>
          </p:nvSpPr>
          <p:spPr bwMode="auto">
            <a:xfrm>
              <a:off x="8261351" y="2668588"/>
              <a:ext cx="319088" cy="404813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9" name="Freeform 488"/>
            <p:cNvSpPr>
              <a:spLocks/>
            </p:cNvSpPr>
            <p:nvPr/>
          </p:nvSpPr>
          <p:spPr bwMode="auto">
            <a:xfrm>
              <a:off x="8274051" y="2678113"/>
              <a:ext cx="271463" cy="196850"/>
            </a:xfrm>
            <a:custGeom>
              <a:avLst/>
              <a:gdLst>
                <a:gd name="T0" fmla="*/ 61 w 130"/>
                <a:gd name="T1" fmla="*/ 5 h 94"/>
                <a:gd name="T2" fmla="*/ 0 w 130"/>
                <a:gd name="T3" fmla="*/ 94 h 94"/>
                <a:gd name="T4" fmla="*/ 66 w 130"/>
                <a:gd name="T5" fmla="*/ 25 h 94"/>
                <a:gd name="T6" fmla="*/ 130 w 130"/>
                <a:gd name="T7" fmla="*/ 44 h 94"/>
                <a:gd name="T8" fmla="*/ 61 w 130"/>
                <a:gd name="T9" fmla="*/ 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94">
                  <a:moveTo>
                    <a:pt x="61" y="5"/>
                  </a:moveTo>
                  <a:cubicBezTo>
                    <a:pt x="26" y="11"/>
                    <a:pt x="0" y="50"/>
                    <a:pt x="0" y="94"/>
                  </a:cubicBezTo>
                  <a:cubicBezTo>
                    <a:pt x="8" y="56"/>
                    <a:pt x="34" y="31"/>
                    <a:pt x="66" y="25"/>
                  </a:cubicBezTo>
                  <a:cubicBezTo>
                    <a:pt x="90" y="20"/>
                    <a:pt x="113" y="25"/>
                    <a:pt x="130" y="44"/>
                  </a:cubicBezTo>
                  <a:cubicBezTo>
                    <a:pt x="115" y="16"/>
                    <a:pt x="89" y="0"/>
                    <a:pt x="61" y="5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0" name="Freeform 489"/>
            <p:cNvSpPr>
              <a:spLocks/>
            </p:cNvSpPr>
            <p:nvPr/>
          </p:nvSpPr>
          <p:spPr bwMode="auto">
            <a:xfrm>
              <a:off x="8261351" y="2644776"/>
              <a:ext cx="271463" cy="184150"/>
            </a:xfrm>
            <a:custGeom>
              <a:avLst/>
              <a:gdLst>
                <a:gd name="T0" fmla="*/ 63 w 130"/>
                <a:gd name="T1" fmla="*/ 5 h 88"/>
                <a:gd name="T2" fmla="*/ 0 w 130"/>
                <a:gd name="T3" fmla="*/ 88 h 88"/>
                <a:gd name="T4" fmla="*/ 66 w 130"/>
                <a:gd name="T5" fmla="*/ 14 h 88"/>
                <a:gd name="T6" fmla="*/ 130 w 130"/>
                <a:gd name="T7" fmla="*/ 38 h 88"/>
                <a:gd name="T8" fmla="*/ 63 w 130"/>
                <a:gd name="T9" fmla="*/ 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88">
                  <a:moveTo>
                    <a:pt x="63" y="5"/>
                  </a:moveTo>
                  <a:cubicBezTo>
                    <a:pt x="28" y="12"/>
                    <a:pt x="0" y="44"/>
                    <a:pt x="0" y="88"/>
                  </a:cubicBezTo>
                  <a:cubicBezTo>
                    <a:pt x="8" y="50"/>
                    <a:pt x="33" y="20"/>
                    <a:pt x="66" y="14"/>
                  </a:cubicBezTo>
                  <a:cubicBezTo>
                    <a:pt x="90" y="9"/>
                    <a:pt x="113" y="19"/>
                    <a:pt x="130" y="38"/>
                  </a:cubicBezTo>
                  <a:cubicBezTo>
                    <a:pt x="115" y="10"/>
                    <a:pt x="91" y="0"/>
                    <a:pt x="63" y="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1" name="Freeform 490"/>
            <p:cNvSpPr>
              <a:spLocks/>
            </p:cNvSpPr>
            <p:nvPr/>
          </p:nvSpPr>
          <p:spPr bwMode="auto">
            <a:xfrm>
              <a:off x="8335963" y="2868613"/>
              <a:ext cx="263525" cy="257175"/>
            </a:xfrm>
            <a:custGeom>
              <a:avLst/>
              <a:gdLst>
                <a:gd name="T0" fmla="*/ 77 w 126"/>
                <a:gd name="T1" fmla="*/ 110 h 123"/>
                <a:gd name="T2" fmla="*/ 118 w 126"/>
                <a:gd name="T3" fmla="*/ 0 h 123"/>
                <a:gd name="T4" fmla="*/ 67 w 126"/>
                <a:gd name="T5" fmla="*/ 91 h 123"/>
                <a:gd name="T6" fmla="*/ 0 w 126"/>
                <a:gd name="T7" fmla="*/ 85 h 123"/>
                <a:gd name="T8" fmla="*/ 77 w 126"/>
                <a:gd name="T9" fmla="*/ 11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3">
                  <a:moveTo>
                    <a:pt x="77" y="110"/>
                  </a:moveTo>
                  <a:cubicBezTo>
                    <a:pt x="110" y="94"/>
                    <a:pt x="126" y="43"/>
                    <a:pt x="118" y="0"/>
                  </a:cubicBezTo>
                  <a:cubicBezTo>
                    <a:pt x="117" y="39"/>
                    <a:pt x="98" y="76"/>
                    <a:pt x="67" y="91"/>
                  </a:cubicBezTo>
                  <a:cubicBezTo>
                    <a:pt x="44" y="102"/>
                    <a:pt x="20" y="99"/>
                    <a:pt x="0" y="85"/>
                  </a:cubicBezTo>
                  <a:cubicBezTo>
                    <a:pt x="20" y="108"/>
                    <a:pt x="50" y="123"/>
                    <a:pt x="77" y="110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2" name="Freeform 491"/>
            <p:cNvSpPr>
              <a:spLocks/>
            </p:cNvSpPr>
            <p:nvPr/>
          </p:nvSpPr>
          <p:spPr bwMode="auto">
            <a:xfrm>
              <a:off x="8304213" y="2852738"/>
              <a:ext cx="268288" cy="219075"/>
            </a:xfrm>
            <a:custGeom>
              <a:avLst/>
              <a:gdLst>
                <a:gd name="T0" fmla="*/ 72 w 128"/>
                <a:gd name="T1" fmla="*/ 96 h 105"/>
                <a:gd name="T2" fmla="*/ 125 w 128"/>
                <a:gd name="T3" fmla="*/ 0 h 105"/>
                <a:gd name="T4" fmla="*/ 68 w 128"/>
                <a:gd name="T5" fmla="*/ 78 h 105"/>
                <a:gd name="T6" fmla="*/ 0 w 128"/>
                <a:gd name="T7" fmla="*/ 66 h 105"/>
                <a:gd name="T8" fmla="*/ 72 w 128"/>
                <a:gd name="T9" fmla="*/ 9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05">
                  <a:moveTo>
                    <a:pt x="72" y="96"/>
                  </a:moveTo>
                  <a:cubicBezTo>
                    <a:pt x="106" y="86"/>
                    <a:pt x="128" y="44"/>
                    <a:pt x="125" y="0"/>
                  </a:cubicBezTo>
                  <a:cubicBezTo>
                    <a:pt x="120" y="39"/>
                    <a:pt x="99" y="68"/>
                    <a:pt x="68" y="78"/>
                  </a:cubicBezTo>
                  <a:cubicBezTo>
                    <a:pt x="44" y="85"/>
                    <a:pt x="18" y="83"/>
                    <a:pt x="0" y="66"/>
                  </a:cubicBezTo>
                  <a:cubicBezTo>
                    <a:pt x="17" y="92"/>
                    <a:pt x="44" y="105"/>
                    <a:pt x="72" y="96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3" name="Freeform 492"/>
            <p:cNvSpPr>
              <a:spLocks/>
            </p:cNvSpPr>
            <p:nvPr/>
          </p:nvSpPr>
          <p:spPr bwMode="auto">
            <a:xfrm>
              <a:off x="6273801" y="3178176"/>
              <a:ext cx="298450" cy="269875"/>
            </a:xfrm>
            <a:custGeom>
              <a:avLst/>
              <a:gdLst>
                <a:gd name="T0" fmla="*/ 49 w 143"/>
                <a:gd name="T1" fmla="*/ 22 h 129"/>
                <a:gd name="T2" fmla="*/ 19 w 143"/>
                <a:gd name="T3" fmla="*/ 129 h 129"/>
                <a:gd name="T4" fmla="*/ 64 w 143"/>
                <a:gd name="T5" fmla="*/ 35 h 129"/>
                <a:gd name="T6" fmla="*/ 143 w 143"/>
                <a:gd name="T7" fmla="*/ 14 h 129"/>
                <a:gd name="T8" fmla="*/ 49 w 143"/>
                <a:gd name="T9" fmla="*/ 2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29">
                  <a:moveTo>
                    <a:pt x="49" y="22"/>
                  </a:moveTo>
                  <a:cubicBezTo>
                    <a:pt x="13" y="47"/>
                    <a:pt x="0" y="93"/>
                    <a:pt x="19" y="129"/>
                  </a:cubicBezTo>
                  <a:cubicBezTo>
                    <a:pt x="12" y="94"/>
                    <a:pt x="30" y="58"/>
                    <a:pt x="64" y="35"/>
                  </a:cubicBezTo>
                  <a:cubicBezTo>
                    <a:pt x="89" y="18"/>
                    <a:pt x="116" y="9"/>
                    <a:pt x="143" y="14"/>
                  </a:cubicBezTo>
                  <a:cubicBezTo>
                    <a:pt x="115" y="0"/>
                    <a:pt x="78" y="2"/>
                    <a:pt x="49" y="22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4" name="Freeform 493"/>
            <p:cNvSpPr>
              <a:spLocks/>
            </p:cNvSpPr>
            <p:nvPr/>
          </p:nvSpPr>
          <p:spPr bwMode="auto">
            <a:xfrm>
              <a:off x="6246813" y="3148013"/>
              <a:ext cx="325438" cy="227013"/>
            </a:xfrm>
            <a:custGeom>
              <a:avLst/>
              <a:gdLst>
                <a:gd name="T0" fmla="*/ 67 w 156"/>
                <a:gd name="T1" fmla="*/ 14 h 108"/>
                <a:gd name="T2" fmla="*/ 11 w 156"/>
                <a:gd name="T3" fmla="*/ 108 h 108"/>
                <a:gd name="T4" fmla="*/ 72 w 156"/>
                <a:gd name="T5" fmla="*/ 21 h 108"/>
                <a:gd name="T6" fmla="*/ 156 w 156"/>
                <a:gd name="T7" fmla="*/ 21 h 108"/>
                <a:gd name="T8" fmla="*/ 67 w 156"/>
                <a:gd name="T9" fmla="*/ 1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08">
                  <a:moveTo>
                    <a:pt x="67" y="14"/>
                  </a:moveTo>
                  <a:cubicBezTo>
                    <a:pt x="26" y="31"/>
                    <a:pt x="0" y="69"/>
                    <a:pt x="11" y="108"/>
                  </a:cubicBezTo>
                  <a:cubicBezTo>
                    <a:pt x="11" y="72"/>
                    <a:pt x="34" y="37"/>
                    <a:pt x="72" y="21"/>
                  </a:cubicBezTo>
                  <a:cubicBezTo>
                    <a:pt x="100" y="9"/>
                    <a:pt x="131" y="10"/>
                    <a:pt x="156" y="21"/>
                  </a:cubicBezTo>
                  <a:cubicBezTo>
                    <a:pt x="131" y="1"/>
                    <a:pt x="99" y="0"/>
                    <a:pt x="67" y="1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88" name="Straight Connector 187"/>
          <p:cNvCxnSpPr/>
          <p:nvPr/>
        </p:nvCxnSpPr>
        <p:spPr>
          <a:xfrm>
            <a:off x="4496192" y="5597062"/>
            <a:ext cx="3765306" cy="0"/>
          </a:xfrm>
          <a:prstGeom prst="line">
            <a:avLst/>
          </a:prstGeom>
          <a:ln w="15875">
            <a:solidFill>
              <a:srgbClr val="BFBFBF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8269017" y="1971799"/>
            <a:ext cx="0" cy="3625264"/>
          </a:xfrm>
          <a:prstGeom prst="line">
            <a:avLst/>
          </a:prstGeom>
          <a:ln w="15875">
            <a:solidFill>
              <a:srgbClr val="BFBFBF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>
            <a:off x="1802352" y="4940230"/>
            <a:ext cx="386256" cy="38625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2" name="TextBox 191"/>
          <p:cNvSpPr txBox="1"/>
          <p:nvPr/>
        </p:nvSpPr>
        <p:spPr>
          <a:xfrm>
            <a:off x="1800121" y="496936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01</a:t>
            </a:r>
            <a:endParaRPr lang="id-ID" sz="14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180822" y="5258756"/>
            <a:ext cx="189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分析客户需求，分解需求含义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2180821" y="4938583"/>
            <a:ext cx="1361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B</a:t>
            </a: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rain Storming</a:t>
            </a:r>
            <a:endParaRPr lang="id-ID" sz="1600" b="1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1439879" y="2202259"/>
            <a:ext cx="386256" cy="38625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6" name="TextBox 195"/>
          <p:cNvSpPr txBox="1"/>
          <p:nvPr/>
        </p:nvSpPr>
        <p:spPr>
          <a:xfrm>
            <a:off x="1437648" y="223138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02</a:t>
            </a:r>
            <a:endParaRPr lang="id-ID" sz="14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874036" y="2522432"/>
            <a:ext cx="2072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对自己的支付宝数据进行调研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874036" y="2202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Research</a:t>
            </a:r>
            <a:endParaRPr lang="id-ID" sz="1600" b="1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4178527" y="536723"/>
            <a:ext cx="386256" cy="38625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7" name="TextBox 226"/>
          <p:cNvSpPr txBox="1"/>
          <p:nvPr/>
        </p:nvSpPr>
        <p:spPr>
          <a:xfrm>
            <a:off x="4176296" y="565853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03</a:t>
            </a:r>
            <a:endParaRPr lang="id-ID" sz="14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4612685" y="856896"/>
            <a:ext cx="18525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对支付宝消费数据进行爬虫，测试接口可靠性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4612684" y="536723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C</a:t>
            </a: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rawl</a:t>
            </a:r>
            <a:endParaRPr lang="id-ID" sz="1600" b="1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257" name="Oval 256"/>
          <p:cNvSpPr/>
          <p:nvPr/>
        </p:nvSpPr>
        <p:spPr>
          <a:xfrm>
            <a:off x="5272659" y="2253320"/>
            <a:ext cx="386256" cy="38625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8" name="TextBox 257"/>
          <p:cNvSpPr txBox="1"/>
          <p:nvPr/>
        </p:nvSpPr>
        <p:spPr>
          <a:xfrm>
            <a:off x="5255683" y="2282795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04</a:t>
            </a:r>
            <a:endParaRPr lang="id-ID" sz="14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5634008" y="2675156"/>
            <a:ext cx="1852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调整参数，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消费记录分类，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5634007" y="2354983"/>
            <a:ext cx="8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S</a:t>
            </a: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egment</a:t>
            </a:r>
            <a:endParaRPr lang="id-ID" sz="1600" b="1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grpSp>
        <p:nvGrpSpPr>
          <p:cNvPr id="507" name="Group 506"/>
          <p:cNvGrpSpPr/>
          <p:nvPr/>
        </p:nvGrpSpPr>
        <p:grpSpPr>
          <a:xfrm>
            <a:off x="2003945" y="1679929"/>
            <a:ext cx="709266" cy="449890"/>
            <a:chOff x="6351" y="0"/>
            <a:chExt cx="490538" cy="311150"/>
          </a:xfrm>
          <a:solidFill>
            <a:srgbClr val="BFBFBF"/>
          </a:solidFill>
        </p:grpSpPr>
        <p:sp>
          <p:nvSpPr>
            <p:cNvPr id="504" name="Freeform 144"/>
            <p:cNvSpPr>
              <a:spLocks noEditPoints="1"/>
            </p:cNvSpPr>
            <p:nvPr/>
          </p:nvSpPr>
          <p:spPr bwMode="auto">
            <a:xfrm>
              <a:off x="6351" y="0"/>
              <a:ext cx="490538" cy="311150"/>
            </a:xfrm>
            <a:custGeom>
              <a:avLst/>
              <a:gdLst>
                <a:gd name="T0" fmla="*/ 128 w 128"/>
                <a:gd name="T1" fmla="*/ 39 h 80"/>
                <a:gd name="T2" fmla="*/ 128 w 128"/>
                <a:gd name="T3" fmla="*/ 39 h 80"/>
                <a:gd name="T4" fmla="*/ 127 w 128"/>
                <a:gd name="T5" fmla="*/ 38 h 80"/>
                <a:gd name="T6" fmla="*/ 127 w 128"/>
                <a:gd name="T7" fmla="*/ 38 h 80"/>
                <a:gd name="T8" fmla="*/ 64 w 128"/>
                <a:gd name="T9" fmla="*/ 0 h 80"/>
                <a:gd name="T10" fmla="*/ 0 w 128"/>
                <a:gd name="T11" fmla="*/ 38 h 80"/>
                <a:gd name="T12" fmla="*/ 0 w 128"/>
                <a:gd name="T13" fmla="*/ 38 h 80"/>
                <a:gd name="T14" fmla="*/ 0 w 128"/>
                <a:gd name="T15" fmla="*/ 39 h 80"/>
                <a:gd name="T16" fmla="*/ 0 w 128"/>
                <a:gd name="T17" fmla="*/ 39 h 80"/>
                <a:gd name="T18" fmla="*/ 0 w 128"/>
                <a:gd name="T19" fmla="*/ 40 h 80"/>
                <a:gd name="T20" fmla="*/ 0 w 128"/>
                <a:gd name="T21" fmla="*/ 41 h 80"/>
                <a:gd name="T22" fmla="*/ 0 w 128"/>
                <a:gd name="T23" fmla="*/ 41 h 80"/>
                <a:gd name="T24" fmla="*/ 0 w 128"/>
                <a:gd name="T25" fmla="*/ 42 h 80"/>
                <a:gd name="T26" fmla="*/ 0 w 128"/>
                <a:gd name="T27" fmla="*/ 42 h 80"/>
                <a:gd name="T28" fmla="*/ 64 w 128"/>
                <a:gd name="T29" fmla="*/ 80 h 80"/>
                <a:gd name="T30" fmla="*/ 127 w 128"/>
                <a:gd name="T31" fmla="*/ 42 h 80"/>
                <a:gd name="T32" fmla="*/ 127 w 128"/>
                <a:gd name="T33" fmla="*/ 42 h 80"/>
                <a:gd name="T34" fmla="*/ 128 w 128"/>
                <a:gd name="T35" fmla="*/ 41 h 80"/>
                <a:gd name="T36" fmla="*/ 128 w 128"/>
                <a:gd name="T37" fmla="*/ 41 h 80"/>
                <a:gd name="T38" fmla="*/ 128 w 128"/>
                <a:gd name="T39" fmla="*/ 40 h 80"/>
                <a:gd name="T40" fmla="*/ 128 w 128"/>
                <a:gd name="T41" fmla="*/ 39 h 80"/>
                <a:gd name="T42" fmla="*/ 64 w 128"/>
                <a:gd name="T43" fmla="*/ 72 h 80"/>
                <a:gd name="T44" fmla="*/ 9 w 128"/>
                <a:gd name="T45" fmla="*/ 40 h 80"/>
                <a:gd name="T46" fmla="*/ 64 w 128"/>
                <a:gd name="T47" fmla="*/ 8 h 80"/>
                <a:gd name="T48" fmla="*/ 119 w 128"/>
                <a:gd name="T49" fmla="*/ 40 h 80"/>
                <a:gd name="T50" fmla="*/ 64 w 128"/>
                <a:gd name="T51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80">
                  <a:moveTo>
                    <a:pt x="128" y="39"/>
                  </a:moveTo>
                  <a:cubicBezTo>
                    <a:pt x="128" y="39"/>
                    <a:pt x="128" y="39"/>
                    <a:pt x="128" y="39"/>
                  </a:cubicBezTo>
                  <a:cubicBezTo>
                    <a:pt x="128" y="39"/>
                    <a:pt x="128" y="38"/>
                    <a:pt x="127" y="38"/>
                  </a:cubicBezTo>
                  <a:cubicBezTo>
                    <a:pt x="127" y="38"/>
                    <a:pt x="127" y="38"/>
                    <a:pt x="127" y="38"/>
                  </a:cubicBezTo>
                  <a:cubicBezTo>
                    <a:pt x="116" y="16"/>
                    <a:pt x="91" y="0"/>
                    <a:pt x="64" y="0"/>
                  </a:cubicBezTo>
                  <a:cubicBezTo>
                    <a:pt x="37" y="0"/>
                    <a:pt x="12" y="16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40"/>
                    <a:pt x="0" y="40"/>
                  </a:cubicBezTo>
                  <a:cubicBezTo>
                    <a:pt x="0" y="40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2" y="64"/>
                    <a:pt x="37" y="80"/>
                    <a:pt x="64" y="80"/>
                  </a:cubicBezTo>
                  <a:cubicBezTo>
                    <a:pt x="91" y="80"/>
                    <a:pt x="116" y="64"/>
                    <a:pt x="127" y="42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41"/>
                    <a:pt x="128" y="40"/>
                    <a:pt x="128" y="40"/>
                  </a:cubicBezTo>
                  <a:cubicBezTo>
                    <a:pt x="128" y="40"/>
                    <a:pt x="128" y="39"/>
                    <a:pt x="128" y="39"/>
                  </a:cubicBezTo>
                  <a:close/>
                  <a:moveTo>
                    <a:pt x="64" y="72"/>
                  </a:moveTo>
                  <a:cubicBezTo>
                    <a:pt x="41" y="72"/>
                    <a:pt x="19" y="59"/>
                    <a:pt x="9" y="40"/>
                  </a:cubicBezTo>
                  <a:cubicBezTo>
                    <a:pt x="20" y="21"/>
                    <a:pt x="41" y="8"/>
                    <a:pt x="64" y="8"/>
                  </a:cubicBezTo>
                  <a:cubicBezTo>
                    <a:pt x="86" y="8"/>
                    <a:pt x="108" y="21"/>
                    <a:pt x="119" y="40"/>
                  </a:cubicBezTo>
                  <a:cubicBezTo>
                    <a:pt x="108" y="59"/>
                    <a:pt x="86" y="72"/>
                    <a:pt x="6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5" name="Freeform 145"/>
            <p:cNvSpPr>
              <a:spLocks/>
            </p:cNvSpPr>
            <p:nvPr/>
          </p:nvSpPr>
          <p:spPr bwMode="auto">
            <a:xfrm>
              <a:off x="190501" y="93663"/>
              <a:ext cx="68263" cy="69850"/>
            </a:xfrm>
            <a:custGeom>
              <a:avLst/>
              <a:gdLst>
                <a:gd name="T0" fmla="*/ 16 w 18"/>
                <a:gd name="T1" fmla="*/ 0 h 18"/>
                <a:gd name="T2" fmla="*/ 16 w 18"/>
                <a:gd name="T3" fmla="*/ 0 h 18"/>
                <a:gd name="T4" fmla="*/ 0 w 18"/>
                <a:gd name="T5" fmla="*/ 16 h 18"/>
                <a:gd name="T6" fmla="*/ 2 w 18"/>
                <a:gd name="T7" fmla="*/ 18 h 18"/>
                <a:gd name="T8" fmla="*/ 4 w 18"/>
                <a:gd name="T9" fmla="*/ 16 h 18"/>
                <a:gd name="T10" fmla="*/ 16 w 18"/>
                <a:gd name="T11" fmla="*/ 4 h 18"/>
                <a:gd name="T12" fmla="*/ 16 w 18"/>
                <a:gd name="T13" fmla="*/ 4 h 18"/>
                <a:gd name="T14" fmla="*/ 18 w 18"/>
                <a:gd name="T15" fmla="*/ 2 h 18"/>
                <a:gd name="T16" fmla="*/ 16 w 18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7"/>
                    <a:pt x="1" y="18"/>
                    <a:pt x="2" y="18"/>
                  </a:cubicBezTo>
                  <a:cubicBezTo>
                    <a:pt x="3" y="18"/>
                    <a:pt x="4" y="17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4"/>
                    <a:pt x="18" y="3"/>
                    <a:pt x="18" y="2"/>
                  </a:cubicBezTo>
                  <a:cubicBezTo>
                    <a:pt x="18" y="1"/>
                    <a:pt x="17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6" name="Freeform 146"/>
            <p:cNvSpPr>
              <a:spLocks noEditPoints="1"/>
            </p:cNvSpPr>
            <p:nvPr/>
          </p:nvSpPr>
          <p:spPr bwMode="auto">
            <a:xfrm>
              <a:off x="144463" y="46038"/>
              <a:ext cx="214313" cy="219075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28 h 56"/>
                <a:gd name="T4" fmla="*/ 28 w 56"/>
                <a:gd name="T5" fmla="*/ 56 h 56"/>
                <a:gd name="T6" fmla="*/ 56 w 56"/>
                <a:gd name="T7" fmla="*/ 28 h 56"/>
                <a:gd name="T8" fmla="*/ 28 w 56"/>
                <a:gd name="T9" fmla="*/ 0 h 56"/>
                <a:gd name="T10" fmla="*/ 28 w 56"/>
                <a:gd name="T11" fmla="*/ 52 h 56"/>
                <a:gd name="T12" fmla="*/ 4 w 56"/>
                <a:gd name="T13" fmla="*/ 28 h 56"/>
                <a:gd name="T14" fmla="*/ 28 w 56"/>
                <a:gd name="T15" fmla="*/ 4 h 56"/>
                <a:gd name="T16" fmla="*/ 52 w 56"/>
                <a:gd name="T17" fmla="*/ 28 h 56"/>
                <a:gd name="T18" fmla="*/ 28 w 56"/>
                <a:gd name="T19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  <a:moveTo>
                    <a:pt x="28" y="52"/>
                  </a:move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15" name="Group 514"/>
          <p:cNvGrpSpPr/>
          <p:nvPr/>
        </p:nvGrpSpPr>
        <p:grpSpPr>
          <a:xfrm>
            <a:off x="2776306" y="341186"/>
            <a:ext cx="1090243" cy="953080"/>
            <a:chOff x="3175" y="-1587"/>
            <a:chExt cx="492126" cy="430212"/>
          </a:xfrm>
          <a:solidFill>
            <a:schemeClr val="bg1">
              <a:lumMod val="75000"/>
            </a:schemeClr>
          </a:solidFill>
        </p:grpSpPr>
        <p:sp>
          <p:nvSpPr>
            <p:cNvPr id="511" name="Freeform 150"/>
            <p:cNvSpPr>
              <a:spLocks noEditPoints="1"/>
            </p:cNvSpPr>
            <p:nvPr/>
          </p:nvSpPr>
          <p:spPr bwMode="auto">
            <a:xfrm>
              <a:off x="3175" y="-1587"/>
              <a:ext cx="492125" cy="354012"/>
            </a:xfrm>
            <a:custGeom>
              <a:avLst/>
              <a:gdLst>
                <a:gd name="T0" fmla="*/ 128 w 128"/>
                <a:gd name="T1" fmla="*/ 24 h 92"/>
                <a:gd name="T2" fmla="*/ 119 w 128"/>
                <a:gd name="T3" fmla="*/ 12 h 92"/>
                <a:gd name="T4" fmla="*/ 67 w 128"/>
                <a:gd name="T5" fmla="*/ 0 h 92"/>
                <a:gd name="T6" fmla="*/ 64 w 128"/>
                <a:gd name="T7" fmla="*/ 0 h 92"/>
                <a:gd name="T8" fmla="*/ 61 w 128"/>
                <a:gd name="T9" fmla="*/ 0 h 92"/>
                <a:gd name="T10" fmla="*/ 9 w 128"/>
                <a:gd name="T11" fmla="*/ 12 h 92"/>
                <a:gd name="T12" fmla="*/ 0 w 128"/>
                <a:gd name="T13" fmla="*/ 24 h 92"/>
                <a:gd name="T14" fmla="*/ 9 w 128"/>
                <a:gd name="T15" fmla="*/ 36 h 92"/>
                <a:gd name="T16" fmla="*/ 20 w 128"/>
                <a:gd name="T17" fmla="*/ 38 h 92"/>
                <a:gd name="T18" fmla="*/ 20 w 128"/>
                <a:gd name="T19" fmla="*/ 72 h 92"/>
                <a:gd name="T20" fmla="*/ 64 w 128"/>
                <a:gd name="T21" fmla="*/ 92 h 92"/>
                <a:gd name="T22" fmla="*/ 108 w 128"/>
                <a:gd name="T23" fmla="*/ 72 h 92"/>
                <a:gd name="T24" fmla="*/ 108 w 128"/>
                <a:gd name="T25" fmla="*/ 38 h 92"/>
                <a:gd name="T26" fmla="*/ 119 w 128"/>
                <a:gd name="T27" fmla="*/ 36 h 92"/>
                <a:gd name="T28" fmla="*/ 128 w 128"/>
                <a:gd name="T29" fmla="*/ 24 h 92"/>
                <a:gd name="T30" fmla="*/ 100 w 128"/>
                <a:gd name="T31" fmla="*/ 72 h 92"/>
                <a:gd name="T32" fmla="*/ 64 w 128"/>
                <a:gd name="T33" fmla="*/ 84 h 92"/>
                <a:gd name="T34" fmla="*/ 28 w 128"/>
                <a:gd name="T35" fmla="*/ 72 h 92"/>
                <a:gd name="T36" fmla="*/ 28 w 128"/>
                <a:gd name="T37" fmla="*/ 40 h 92"/>
                <a:gd name="T38" fmla="*/ 61 w 128"/>
                <a:gd name="T39" fmla="*/ 48 h 92"/>
                <a:gd name="T40" fmla="*/ 64 w 128"/>
                <a:gd name="T41" fmla="*/ 48 h 92"/>
                <a:gd name="T42" fmla="*/ 67 w 128"/>
                <a:gd name="T43" fmla="*/ 48 h 92"/>
                <a:gd name="T44" fmla="*/ 100 w 128"/>
                <a:gd name="T45" fmla="*/ 40 h 92"/>
                <a:gd name="T46" fmla="*/ 100 w 128"/>
                <a:gd name="T47" fmla="*/ 72 h 92"/>
                <a:gd name="T48" fmla="*/ 65 w 128"/>
                <a:gd name="T49" fmla="*/ 40 h 92"/>
                <a:gd name="T50" fmla="*/ 64 w 128"/>
                <a:gd name="T51" fmla="*/ 40 h 92"/>
                <a:gd name="T52" fmla="*/ 63 w 128"/>
                <a:gd name="T53" fmla="*/ 40 h 92"/>
                <a:gd name="T54" fmla="*/ 11 w 128"/>
                <a:gd name="T55" fmla="*/ 28 h 92"/>
                <a:gd name="T56" fmla="*/ 8 w 128"/>
                <a:gd name="T57" fmla="*/ 24 h 92"/>
                <a:gd name="T58" fmla="*/ 11 w 128"/>
                <a:gd name="T59" fmla="*/ 20 h 92"/>
                <a:gd name="T60" fmla="*/ 63 w 128"/>
                <a:gd name="T61" fmla="*/ 8 h 92"/>
                <a:gd name="T62" fmla="*/ 64 w 128"/>
                <a:gd name="T63" fmla="*/ 8 h 92"/>
                <a:gd name="T64" fmla="*/ 65 w 128"/>
                <a:gd name="T65" fmla="*/ 8 h 92"/>
                <a:gd name="T66" fmla="*/ 117 w 128"/>
                <a:gd name="T67" fmla="*/ 20 h 92"/>
                <a:gd name="T68" fmla="*/ 120 w 128"/>
                <a:gd name="T69" fmla="*/ 24 h 92"/>
                <a:gd name="T70" fmla="*/ 117 w 128"/>
                <a:gd name="T71" fmla="*/ 28 h 92"/>
                <a:gd name="T72" fmla="*/ 65 w 128"/>
                <a:gd name="T73" fmla="*/ 4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8" h="92">
                  <a:moveTo>
                    <a:pt x="128" y="24"/>
                  </a:moveTo>
                  <a:cubicBezTo>
                    <a:pt x="128" y="18"/>
                    <a:pt x="124" y="14"/>
                    <a:pt x="119" y="1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6" y="0"/>
                    <a:pt x="65" y="0"/>
                    <a:pt x="64" y="0"/>
                  </a:cubicBezTo>
                  <a:cubicBezTo>
                    <a:pt x="63" y="0"/>
                    <a:pt x="62" y="0"/>
                    <a:pt x="61" y="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4" y="14"/>
                    <a:pt x="0" y="18"/>
                    <a:pt x="0" y="24"/>
                  </a:cubicBezTo>
                  <a:cubicBezTo>
                    <a:pt x="0" y="30"/>
                    <a:pt x="4" y="34"/>
                    <a:pt x="9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83"/>
                    <a:pt x="32" y="92"/>
                    <a:pt x="64" y="92"/>
                  </a:cubicBezTo>
                  <a:cubicBezTo>
                    <a:pt x="96" y="92"/>
                    <a:pt x="108" y="83"/>
                    <a:pt x="108" y="72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124" y="34"/>
                    <a:pt x="128" y="30"/>
                    <a:pt x="128" y="24"/>
                  </a:cubicBezTo>
                  <a:close/>
                  <a:moveTo>
                    <a:pt x="100" y="72"/>
                  </a:moveTo>
                  <a:cubicBezTo>
                    <a:pt x="100" y="76"/>
                    <a:pt x="88" y="84"/>
                    <a:pt x="64" y="84"/>
                  </a:cubicBezTo>
                  <a:cubicBezTo>
                    <a:pt x="40" y="84"/>
                    <a:pt x="28" y="76"/>
                    <a:pt x="28" y="72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2" y="48"/>
                    <a:pt x="63" y="48"/>
                    <a:pt x="64" y="48"/>
                  </a:cubicBezTo>
                  <a:cubicBezTo>
                    <a:pt x="65" y="48"/>
                    <a:pt x="66" y="48"/>
                    <a:pt x="67" y="48"/>
                  </a:cubicBezTo>
                  <a:cubicBezTo>
                    <a:pt x="100" y="40"/>
                    <a:pt x="100" y="40"/>
                    <a:pt x="100" y="40"/>
                  </a:cubicBezTo>
                  <a:lnTo>
                    <a:pt x="100" y="72"/>
                  </a:lnTo>
                  <a:close/>
                  <a:moveTo>
                    <a:pt x="65" y="40"/>
                  </a:moveTo>
                  <a:cubicBezTo>
                    <a:pt x="65" y="40"/>
                    <a:pt x="64" y="40"/>
                    <a:pt x="64" y="40"/>
                  </a:cubicBezTo>
                  <a:cubicBezTo>
                    <a:pt x="64" y="40"/>
                    <a:pt x="63" y="40"/>
                    <a:pt x="63" y="40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9" y="27"/>
                    <a:pt x="8" y="26"/>
                    <a:pt x="8" y="24"/>
                  </a:cubicBezTo>
                  <a:cubicBezTo>
                    <a:pt x="8" y="22"/>
                    <a:pt x="9" y="21"/>
                    <a:pt x="11" y="2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3" y="8"/>
                    <a:pt x="64" y="8"/>
                    <a:pt x="64" y="8"/>
                  </a:cubicBezTo>
                  <a:cubicBezTo>
                    <a:pt x="64" y="8"/>
                    <a:pt x="65" y="8"/>
                    <a:pt x="65" y="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9" y="21"/>
                    <a:pt x="120" y="22"/>
                    <a:pt x="120" y="24"/>
                  </a:cubicBezTo>
                  <a:cubicBezTo>
                    <a:pt x="120" y="26"/>
                    <a:pt x="119" y="27"/>
                    <a:pt x="117" y="28"/>
                  </a:cubicBezTo>
                  <a:lnTo>
                    <a:pt x="65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2" name="Freeform 151"/>
            <p:cNvSpPr>
              <a:spLocks/>
            </p:cNvSpPr>
            <p:nvPr/>
          </p:nvSpPr>
          <p:spPr bwMode="auto">
            <a:xfrm>
              <a:off x="449263" y="150813"/>
              <a:ext cx="30163" cy="169862"/>
            </a:xfrm>
            <a:custGeom>
              <a:avLst/>
              <a:gdLst>
                <a:gd name="T0" fmla="*/ 0 w 8"/>
                <a:gd name="T1" fmla="*/ 4 h 44"/>
                <a:gd name="T2" fmla="*/ 0 w 8"/>
                <a:gd name="T3" fmla="*/ 40 h 44"/>
                <a:gd name="T4" fmla="*/ 4 w 8"/>
                <a:gd name="T5" fmla="*/ 44 h 44"/>
                <a:gd name="T6" fmla="*/ 8 w 8"/>
                <a:gd name="T7" fmla="*/ 40 h 44"/>
                <a:gd name="T8" fmla="*/ 8 w 8"/>
                <a:gd name="T9" fmla="*/ 4 h 44"/>
                <a:gd name="T10" fmla="*/ 4 w 8"/>
                <a:gd name="T11" fmla="*/ 0 h 44"/>
                <a:gd name="T12" fmla="*/ 0 w 8"/>
                <a:gd name="T13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4">
                  <a:moveTo>
                    <a:pt x="0" y="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8" y="42"/>
                    <a:pt x="8" y="4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3" name="Oval 152"/>
            <p:cNvSpPr>
              <a:spLocks noChangeArrowheads="1"/>
            </p:cNvSpPr>
            <p:nvPr/>
          </p:nvSpPr>
          <p:spPr bwMode="auto">
            <a:xfrm>
              <a:off x="433388" y="336550"/>
              <a:ext cx="61913" cy="920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26" name="Group 525"/>
          <p:cNvGrpSpPr/>
          <p:nvPr/>
        </p:nvGrpSpPr>
        <p:grpSpPr>
          <a:xfrm>
            <a:off x="6403881" y="1929405"/>
            <a:ext cx="599937" cy="599937"/>
            <a:chOff x="6350" y="4763"/>
            <a:chExt cx="492125" cy="492125"/>
          </a:xfrm>
          <a:solidFill>
            <a:schemeClr val="bg1">
              <a:lumMod val="65000"/>
            </a:schemeClr>
          </a:solidFill>
        </p:grpSpPr>
        <p:sp>
          <p:nvSpPr>
            <p:cNvPr id="523" name="Freeform 156"/>
            <p:cNvSpPr>
              <a:spLocks noEditPoints="1"/>
            </p:cNvSpPr>
            <p:nvPr/>
          </p:nvSpPr>
          <p:spPr bwMode="auto">
            <a:xfrm>
              <a:off x="6350" y="4763"/>
              <a:ext cx="492125" cy="492125"/>
            </a:xfrm>
            <a:custGeom>
              <a:avLst/>
              <a:gdLst>
                <a:gd name="T0" fmla="*/ 109 w 128"/>
                <a:gd name="T1" fmla="*/ 48 h 128"/>
                <a:gd name="T2" fmla="*/ 114 w 128"/>
                <a:gd name="T3" fmla="*/ 33 h 128"/>
                <a:gd name="T4" fmla="*/ 105 w 128"/>
                <a:gd name="T5" fmla="*/ 15 h 128"/>
                <a:gd name="T6" fmla="*/ 95 w 128"/>
                <a:gd name="T7" fmla="*/ 14 h 128"/>
                <a:gd name="T8" fmla="*/ 80 w 128"/>
                <a:gd name="T9" fmla="*/ 19 h 128"/>
                <a:gd name="T10" fmla="*/ 69 w 128"/>
                <a:gd name="T11" fmla="*/ 0 h 128"/>
                <a:gd name="T12" fmla="*/ 51 w 128"/>
                <a:gd name="T13" fmla="*/ 6 h 128"/>
                <a:gd name="T14" fmla="*/ 43 w 128"/>
                <a:gd name="T15" fmla="*/ 21 h 128"/>
                <a:gd name="T16" fmla="*/ 28 w 128"/>
                <a:gd name="T17" fmla="*/ 13 h 128"/>
                <a:gd name="T18" fmla="*/ 15 w 128"/>
                <a:gd name="T19" fmla="*/ 23 h 128"/>
                <a:gd name="T20" fmla="*/ 21 w 128"/>
                <a:gd name="T21" fmla="*/ 43 h 128"/>
                <a:gd name="T22" fmla="*/ 6 w 128"/>
                <a:gd name="T23" fmla="*/ 51 h 128"/>
                <a:gd name="T24" fmla="*/ 0 w 128"/>
                <a:gd name="T25" fmla="*/ 69 h 128"/>
                <a:gd name="T26" fmla="*/ 19 w 128"/>
                <a:gd name="T27" fmla="*/ 80 h 128"/>
                <a:gd name="T28" fmla="*/ 14 w 128"/>
                <a:gd name="T29" fmla="*/ 95 h 128"/>
                <a:gd name="T30" fmla="*/ 23 w 128"/>
                <a:gd name="T31" fmla="*/ 113 h 128"/>
                <a:gd name="T32" fmla="*/ 33 w 128"/>
                <a:gd name="T33" fmla="*/ 114 h 128"/>
                <a:gd name="T34" fmla="*/ 48 w 128"/>
                <a:gd name="T35" fmla="*/ 109 h 128"/>
                <a:gd name="T36" fmla="*/ 59 w 128"/>
                <a:gd name="T37" fmla="*/ 128 h 128"/>
                <a:gd name="T38" fmla="*/ 77 w 128"/>
                <a:gd name="T39" fmla="*/ 122 h 128"/>
                <a:gd name="T40" fmla="*/ 85 w 128"/>
                <a:gd name="T41" fmla="*/ 107 h 128"/>
                <a:gd name="T42" fmla="*/ 100 w 128"/>
                <a:gd name="T43" fmla="*/ 115 h 128"/>
                <a:gd name="T44" fmla="*/ 113 w 128"/>
                <a:gd name="T45" fmla="*/ 105 h 128"/>
                <a:gd name="T46" fmla="*/ 107 w 128"/>
                <a:gd name="T47" fmla="*/ 85 h 128"/>
                <a:gd name="T48" fmla="*/ 122 w 128"/>
                <a:gd name="T49" fmla="*/ 77 h 128"/>
                <a:gd name="T50" fmla="*/ 128 w 128"/>
                <a:gd name="T51" fmla="*/ 59 h 128"/>
                <a:gd name="T52" fmla="*/ 108 w 128"/>
                <a:gd name="T53" fmla="*/ 72 h 128"/>
                <a:gd name="T54" fmla="*/ 100 w 128"/>
                <a:gd name="T55" fmla="*/ 81 h 128"/>
                <a:gd name="T56" fmla="*/ 107 w 128"/>
                <a:gd name="T57" fmla="*/ 100 h 128"/>
                <a:gd name="T58" fmla="*/ 89 w 128"/>
                <a:gd name="T59" fmla="*/ 101 h 128"/>
                <a:gd name="T60" fmla="*/ 81 w 128"/>
                <a:gd name="T61" fmla="*/ 100 h 128"/>
                <a:gd name="T62" fmla="*/ 72 w 128"/>
                <a:gd name="T63" fmla="*/ 108 h 128"/>
                <a:gd name="T64" fmla="*/ 59 w 128"/>
                <a:gd name="T65" fmla="*/ 120 h 128"/>
                <a:gd name="T66" fmla="*/ 51 w 128"/>
                <a:gd name="T67" fmla="*/ 102 h 128"/>
                <a:gd name="T68" fmla="*/ 43 w 128"/>
                <a:gd name="T69" fmla="*/ 99 h 128"/>
                <a:gd name="T70" fmla="*/ 28 w 128"/>
                <a:gd name="T71" fmla="*/ 107 h 128"/>
                <a:gd name="T72" fmla="*/ 27 w 128"/>
                <a:gd name="T73" fmla="*/ 89 h 128"/>
                <a:gd name="T74" fmla="*/ 26 w 128"/>
                <a:gd name="T75" fmla="*/ 77 h 128"/>
                <a:gd name="T76" fmla="*/ 8 w 128"/>
                <a:gd name="T77" fmla="*/ 69 h 128"/>
                <a:gd name="T78" fmla="*/ 20 w 128"/>
                <a:gd name="T79" fmla="*/ 56 h 128"/>
                <a:gd name="T80" fmla="*/ 28 w 128"/>
                <a:gd name="T81" fmla="*/ 47 h 128"/>
                <a:gd name="T82" fmla="*/ 21 w 128"/>
                <a:gd name="T83" fmla="*/ 28 h 128"/>
                <a:gd name="T84" fmla="*/ 39 w 128"/>
                <a:gd name="T85" fmla="*/ 27 h 128"/>
                <a:gd name="T86" fmla="*/ 47 w 128"/>
                <a:gd name="T87" fmla="*/ 28 h 128"/>
                <a:gd name="T88" fmla="*/ 56 w 128"/>
                <a:gd name="T89" fmla="*/ 20 h 128"/>
                <a:gd name="T90" fmla="*/ 69 w 128"/>
                <a:gd name="T91" fmla="*/ 8 h 128"/>
                <a:gd name="T92" fmla="*/ 77 w 128"/>
                <a:gd name="T93" fmla="*/ 26 h 128"/>
                <a:gd name="T94" fmla="*/ 85 w 128"/>
                <a:gd name="T95" fmla="*/ 29 h 128"/>
                <a:gd name="T96" fmla="*/ 100 w 128"/>
                <a:gd name="T97" fmla="*/ 21 h 128"/>
                <a:gd name="T98" fmla="*/ 101 w 128"/>
                <a:gd name="T99" fmla="*/ 39 h 128"/>
                <a:gd name="T100" fmla="*/ 102 w 128"/>
                <a:gd name="T101" fmla="*/ 51 h 128"/>
                <a:gd name="T102" fmla="*/ 120 w 128"/>
                <a:gd name="T103" fmla="*/ 59 h 128"/>
                <a:gd name="T104" fmla="*/ 108 w 128"/>
                <a:gd name="T105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8" h="128">
                  <a:moveTo>
                    <a:pt x="122" y="51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9" y="46"/>
                    <a:pt x="108" y="45"/>
                    <a:pt x="107" y="43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6" y="30"/>
                    <a:pt x="116" y="25"/>
                    <a:pt x="113" y="23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4" y="13"/>
                    <a:pt x="102" y="13"/>
                    <a:pt x="100" y="13"/>
                  </a:cubicBezTo>
                  <a:cubicBezTo>
                    <a:pt x="98" y="13"/>
                    <a:pt x="97" y="13"/>
                    <a:pt x="95" y="14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3" y="20"/>
                    <a:pt x="82" y="19"/>
                    <a:pt x="80" y="19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3"/>
                    <a:pt x="73" y="0"/>
                    <a:pt x="6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5" y="0"/>
                    <a:pt x="51" y="3"/>
                    <a:pt x="51" y="6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6" y="19"/>
                    <a:pt x="45" y="20"/>
                    <a:pt x="43" y="21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1" y="13"/>
                    <a:pt x="30" y="13"/>
                    <a:pt x="28" y="13"/>
                  </a:cubicBezTo>
                  <a:cubicBezTo>
                    <a:pt x="26" y="13"/>
                    <a:pt x="24" y="13"/>
                    <a:pt x="23" y="15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2" y="25"/>
                    <a:pt x="12" y="30"/>
                    <a:pt x="14" y="3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19" y="46"/>
                    <a:pt x="19" y="48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55"/>
                    <a:pt x="0" y="5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3" y="77"/>
                    <a:pt x="6" y="77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19" y="82"/>
                    <a:pt x="20" y="83"/>
                    <a:pt x="21" y="85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2" y="98"/>
                    <a:pt x="12" y="103"/>
                    <a:pt x="15" y="105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4" y="115"/>
                    <a:pt x="26" y="115"/>
                    <a:pt x="28" y="115"/>
                  </a:cubicBezTo>
                  <a:cubicBezTo>
                    <a:pt x="30" y="115"/>
                    <a:pt x="31" y="115"/>
                    <a:pt x="33" y="114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5" y="108"/>
                    <a:pt x="46" y="109"/>
                    <a:pt x="48" y="109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5"/>
                    <a:pt x="55" y="128"/>
                    <a:pt x="59" y="128"/>
                  </a:cubicBezTo>
                  <a:cubicBezTo>
                    <a:pt x="69" y="128"/>
                    <a:pt x="69" y="128"/>
                    <a:pt x="69" y="128"/>
                  </a:cubicBezTo>
                  <a:cubicBezTo>
                    <a:pt x="73" y="128"/>
                    <a:pt x="77" y="125"/>
                    <a:pt x="77" y="122"/>
                  </a:cubicBezTo>
                  <a:cubicBezTo>
                    <a:pt x="80" y="109"/>
                    <a:pt x="80" y="109"/>
                    <a:pt x="80" y="109"/>
                  </a:cubicBezTo>
                  <a:cubicBezTo>
                    <a:pt x="82" y="109"/>
                    <a:pt x="83" y="108"/>
                    <a:pt x="85" y="107"/>
                  </a:cubicBezTo>
                  <a:cubicBezTo>
                    <a:pt x="95" y="114"/>
                    <a:pt x="95" y="114"/>
                    <a:pt x="95" y="114"/>
                  </a:cubicBezTo>
                  <a:cubicBezTo>
                    <a:pt x="97" y="115"/>
                    <a:pt x="98" y="115"/>
                    <a:pt x="100" y="115"/>
                  </a:cubicBezTo>
                  <a:cubicBezTo>
                    <a:pt x="102" y="115"/>
                    <a:pt x="104" y="115"/>
                    <a:pt x="105" y="113"/>
                  </a:cubicBezTo>
                  <a:cubicBezTo>
                    <a:pt x="113" y="105"/>
                    <a:pt x="113" y="105"/>
                    <a:pt x="113" y="105"/>
                  </a:cubicBezTo>
                  <a:cubicBezTo>
                    <a:pt x="116" y="103"/>
                    <a:pt x="116" y="98"/>
                    <a:pt x="114" y="9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8" y="83"/>
                    <a:pt x="109" y="82"/>
                    <a:pt x="109" y="80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5" y="77"/>
                    <a:pt x="128" y="73"/>
                    <a:pt x="128" y="69"/>
                  </a:cubicBezTo>
                  <a:cubicBezTo>
                    <a:pt x="128" y="59"/>
                    <a:pt x="128" y="59"/>
                    <a:pt x="128" y="59"/>
                  </a:cubicBezTo>
                  <a:cubicBezTo>
                    <a:pt x="128" y="55"/>
                    <a:pt x="125" y="51"/>
                    <a:pt x="122" y="51"/>
                  </a:cubicBezTo>
                  <a:close/>
                  <a:moveTo>
                    <a:pt x="108" y="72"/>
                  </a:moveTo>
                  <a:cubicBezTo>
                    <a:pt x="105" y="72"/>
                    <a:pt x="103" y="74"/>
                    <a:pt x="102" y="77"/>
                  </a:cubicBezTo>
                  <a:cubicBezTo>
                    <a:pt x="101" y="79"/>
                    <a:pt x="101" y="80"/>
                    <a:pt x="100" y="81"/>
                  </a:cubicBezTo>
                  <a:cubicBezTo>
                    <a:pt x="99" y="84"/>
                    <a:pt x="99" y="87"/>
                    <a:pt x="101" y="89"/>
                  </a:cubicBezTo>
                  <a:cubicBezTo>
                    <a:pt x="107" y="100"/>
                    <a:pt x="107" y="100"/>
                    <a:pt x="107" y="100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8" y="100"/>
                    <a:pt x="86" y="99"/>
                    <a:pt x="85" y="99"/>
                  </a:cubicBezTo>
                  <a:cubicBezTo>
                    <a:pt x="84" y="99"/>
                    <a:pt x="83" y="99"/>
                    <a:pt x="81" y="100"/>
                  </a:cubicBezTo>
                  <a:cubicBezTo>
                    <a:pt x="80" y="101"/>
                    <a:pt x="79" y="101"/>
                    <a:pt x="77" y="102"/>
                  </a:cubicBezTo>
                  <a:cubicBezTo>
                    <a:pt x="74" y="103"/>
                    <a:pt x="72" y="105"/>
                    <a:pt x="72" y="108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5"/>
                    <a:pt x="54" y="103"/>
                    <a:pt x="51" y="102"/>
                  </a:cubicBezTo>
                  <a:cubicBezTo>
                    <a:pt x="49" y="101"/>
                    <a:pt x="48" y="101"/>
                    <a:pt x="47" y="100"/>
                  </a:cubicBezTo>
                  <a:cubicBezTo>
                    <a:pt x="45" y="99"/>
                    <a:pt x="44" y="99"/>
                    <a:pt x="43" y="99"/>
                  </a:cubicBezTo>
                  <a:cubicBezTo>
                    <a:pt x="42" y="99"/>
                    <a:pt x="40" y="100"/>
                    <a:pt x="39" y="101"/>
                  </a:cubicBezTo>
                  <a:cubicBezTo>
                    <a:pt x="28" y="107"/>
                    <a:pt x="28" y="107"/>
                    <a:pt x="28" y="107"/>
                  </a:cubicBezTo>
                  <a:cubicBezTo>
                    <a:pt x="21" y="100"/>
                    <a:pt x="21" y="100"/>
                    <a:pt x="21" y="100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29" y="87"/>
                    <a:pt x="29" y="84"/>
                    <a:pt x="28" y="81"/>
                  </a:cubicBezTo>
                  <a:cubicBezTo>
                    <a:pt x="27" y="80"/>
                    <a:pt x="27" y="79"/>
                    <a:pt x="26" y="77"/>
                  </a:cubicBezTo>
                  <a:cubicBezTo>
                    <a:pt x="25" y="74"/>
                    <a:pt x="23" y="72"/>
                    <a:pt x="20" y="72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5" y="54"/>
                    <a:pt x="26" y="51"/>
                  </a:cubicBezTo>
                  <a:cubicBezTo>
                    <a:pt x="27" y="49"/>
                    <a:pt x="27" y="48"/>
                    <a:pt x="28" y="47"/>
                  </a:cubicBezTo>
                  <a:cubicBezTo>
                    <a:pt x="29" y="44"/>
                    <a:pt x="29" y="41"/>
                    <a:pt x="27" y="39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8"/>
                    <a:pt x="42" y="29"/>
                    <a:pt x="43" y="29"/>
                  </a:cubicBezTo>
                  <a:cubicBezTo>
                    <a:pt x="44" y="29"/>
                    <a:pt x="45" y="29"/>
                    <a:pt x="47" y="28"/>
                  </a:cubicBezTo>
                  <a:cubicBezTo>
                    <a:pt x="48" y="27"/>
                    <a:pt x="49" y="27"/>
                    <a:pt x="51" y="26"/>
                  </a:cubicBezTo>
                  <a:cubicBezTo>
                    <a:pt x="54" y="25"/>
                    <a:pt x="56" y="23"/>
                    <a:pt x="56" y="20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3"/>
                    <a:pt x="74" y="25"/>
                    <a:pt x="77" y="26"/>
                  </a:cubicBezTo>
                  <a:cubicBezTo>
                    <a:pt x="79" y="27"/>
                    <a:pt x="80" y="27"/>
                    <a:pt x="81" y="28"/>
                  </a:cubicBezTo>
                  <a:cubicBezTo>
                    <a:pt x="83" y="29"/>
                    <a:pt x="84" y="29"/>
                    <a:pt x="85" y="29"/>
                  </a:cubicBezTo>
                  <a:cubicBezTo>
                    <a:pt x="86" y="29"/>
                    <a:pt x="88" y="28"/>
                    <a:pt x="89" y="27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99" y="41"/>
                    <a:pt x="99" y="44"/>
                    <a:pt x="100" y="47"/>
                  </a:cubicBezTo>
                  <a:cubicBezTo>
                    <a:pt x="101" y="48"/>
                    <a:pt x="101" y="49"/>
                    <a:pt x="102" y="51"/>
                  </a:cubicBezTo>
                  <a:cubicBezTo>
                    <a:pt x="103" y="54"/>
                    <a:pt x="105" y="56"/>
                    <a:pt x="108" y="56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08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4" name="Freeform 157"/>
            <p:cNvSpPr>
              <a:spLocks noEditPoints="1"/>
            </p:cNvSpPr>
            <p:nvPr/>
          </p:nvSpPr>
          <p:spPr bwMode="auto">
            <a:xfrm>
              <a:off x="146050" y="144463"/>
              <a:ext cx="214313" cy="214313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28 h 56"/>
                <a:gd name="T4" fmla="*/ 28 w 56"/>
                <a:gd name="T5" fmla="*/ 56 h 56"/>
                <a:gd name="T6" fmla="*/ 56 w 56"/>
                <a:gd name="T7" fmla="*/ 28 h 56"/>
                <a:gd name="T8" fmla="*/ 28 w 56"/>
                <a:gd name="T9" fmla="*/ 0 h 56"/>
                <a:gd name="T10" fmla="*/ 28 w 56"/>
                <a:gd name="T11" fmla="*/ 53 h 56"/>
                <a:gd name="T12" fmla="*/ 4 w 56"/>
                <a:gd name="T13" fmla="*/ 28 h 56"/>
                <a:gd name="T14" fmla="*/ 28 w 56"/>
                <a:gd name="T15" fmla="*/ 4 h 56"/>
                <a:gd name="T16" fmla="*/ 53 w 56"/>
                <a:gd name="T17" fmla="*/ 28 h 56"/>
                <a:gd name="T18" fmla="*/ 28 w 56"/>
                <a:gd name="T19" fmla="*/ 5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  <a:moveTo>
                    <a:pt x="28" y="53"/>
                  </a:moveTo>
                  <a:cubicBezTo>
                    <a:pt x="14" y="53"/>
                    <a:pt x="4" y="42"/>
                    <a:pt x="4" y="28"/>
                  </a:cubicBezTo>
                  <a:cubicBezTo>
                    <a:pt x="4" y="14"/>
                    <a:pt x="14" y="4"/>
                    <a:pt x="28" y="4"/>
                  </a:cubicBezTo>
                  <a:cubicBezTo>
                    <a:pt x="42" y="4"/>
                    <a:pt x="53" y="14"/>
                    <a:pt x="53" y="28"/>
                  </a:cubicBezTo>
                  <a:cubicBezTo>
                    <a:pt x="53" y="42"/>
                    <a:pt x="42" y="53"/>
                    <a:pt x="28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5" name="Freeform 158"/>
            <p:cNvSpPr>
              <a:spLocks noEditPoints="1"/>
            </p:cNvSpPr>
            <p:nvPr/>
          </p:nvSpPr>
          <p:spPr bwMode="auto">
            <a:xfrm>
              <a:off x="192088" y="190501"/>
              <a:ext cx="122238" cy="122238"/>
            </a:xfrm>
            <a:custGeom>
              <a:avLst/>
              <a:gdLst>
                <a:gd name="T0" fmla="*/ 16 w 32"/>
                <a:gd name="T1" fmla="*/ 0 h 32"/>
                <a:gd name="T2" fmla="*/ 0 w 32"/>
                <a:gd name="T3" fmla="*/ 16 h 32"/>
                <a:gd name="T4" fmla="*/ 16 w 32"/>
                <a:gd name="T5" fmla="*/ 32 h 32"/>
                <a:gd name="T6" fmla="*/ 32 w 32"/>
                <a:gd name="T7" fmla="*/ 16 h 32"/>
                <a:gd name="T8" fmla="*/ 16 w 32"/>
                <a:gd name="T9" fmla="*/ 0 h 32"/>
                <a:gd name="T10" fmla="*/ 16 w 32"/>
                <a:gd name="T11" fmla="*/ 28 h 32"/>
                <a:gd name="T12" fmla="*/ 4 w 32"/>
                <a:gd name="T13" fmla="*/ 16 h 32"/>
                <a:gd name="T14" fmla="*/ 16 w 32"/>
                <a:gd name="T15" fmla="*/ 4 h 32"/>
                <a:gd name="T16" fmla="*/ 28 w 32"/>
                <a:gd name="T17" fmla="*/ 16 h 32"/>
                <a:gd name="T18" fmla="*/ 16 w 32"/>
                <a:gd name="T19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28"/>
                  </a:moveTo>
                  <a:cubicBezTo>
                    <a:pt x="9" y="28"/>
                    <a:pt x="4" y="23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23" y="4"/>
                    <a:pt x="28" y="9"/>
                    <a:pt x="28" y="16"/>
                  </a:cubicBezTo>
                  <a:cubicBezTo>
                    <a:pt x="28" y="23"/>
                    <a:pt x="23" y="28"/>
                    <a:pt x="1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78" name="TextBox 277"/>
          <p:cNvSpPr txBox="1"/>
          <p:nvPr/>
        </p:nvSpPr>
        <p:spPr>
          <a:xfrm>
            <a:off x="8617790" y="3614939"/>
            <a:ext cx="35742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Raleway" panose="020B0003030101060003" pitchFamily="34" charset="0"/>
              </a:rPr>
              <a:t>RANDOM </a:t>
            </a:r>
            <a:r>
              <a:rPr lang="en-US" sz="4400" dirty="0" smtClean="0">
                <a:solidFill>
                  <a:srgbClr val="00B0F0"/>
                </a:solidFill>
                <a:latin typeface="Raleway" panose="020B0003030101060003" pitchFamily="34" charset="0"/>
              </a:rPr>
              <a:t>WALKER </a:t>
            </a:r>
            <a:r>
              <a:rPr lang="en-US" sz="4400" dirty="0" smtClean="0">
                <a:latin typeface="Raleway" panose="020B0003030101060003" pitchFamily="34" charset="0"/>
              </a:rPr>
              <a:t> </a:t>
            </a:r>
          </a:p>
          <a:p>
            <a:endParaRPr lang="en-US" sz="4400" dirty="0">
              <a:latin typeface="Raleway" panose="020B0003030101060003" pitchFamily="34" charset="0"/>
            </a:endParaRPr>
          </a:p>
          <a:p>
            <a:r>
              <a:rPr lang="en-US" sz="4400" dirty="0" smtClean="0">
                <a:latin typeface="Raleway" panose="020B0003030101060003" pitchFamily="34" charset="0"/>
              </a:rPr>
              <a:t>24 HOUR HACK</a:t>
            </a:r>
            <a:endParaRPr lang="id-ID" sz="4400" dirty="0">
              <a:latin typeface="Raleway" panose="020B00030301010600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968" y="6376478"/>
            <a:ext cx="4804530" cy="4120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698" y="5079092"/>
            <a:ext cx="632011" cy="632011"/>
          </a:xfrm>
          <a:prstGeom prst="rect">
            <a:avLst/>
          </a:prstGeom>
        </p:spPr>
      </p:pic>
      <p:grpSp>
        <p:nvGrpSpPr>
          <p:cNvPr id="274" name="Group 273"/>
          <p:cNvGrpSpPr/>
          <p:nvPr/>
        </p:nvGrpSpPr>
        <p:grpSpPr>
          <a:xfrm>
            <a:off x="2509439" y="3736685"/>
            <a:ext cx="717204" cy="1030773"/>
            <a:chOff x="-1587" y="-1587"/>
            <a:chExt cx="341312" cy="490537"/>
          </a:xfrm>
          <a:solidFill>
            <a:schemeClr val="bg1">
              <a:lumMod val="75000"/>
            </a:schemeClr>
          </a:solidFill>
        </p:grpSpPr>
        <p:sp>
          <p:nvSpPr>
            <p:cNvPr id="275" name="Freeform 139"/>
            <p:cNvSpPr>
              <a:spLocks noEditPoints="1"/>
            </p:cNvSpPr>
            <p:nvPr/>
          </p:nvSpPr>
          <p:spPr bwMode="auto">
            <a:xfrm>
              <a:off x="-1587" y="-1587"/>
              <a:ext cx="341312" cy="490537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6" name="Freeform 140"/>
            <p:cNvSpPr>
              <a:spLocks/>
            </p:cNvSpPr>
            <p:nvPr/>
          </p:nvSpPr>
          <p:spPr bwMode="auto">
            <a:xfrm>
              <a:off x="74613" y="74613"/>
              <a:ext cx="101600" cy="100012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61" name="Oval 260"/>
          <p:cNvSpPr/>
          <p:nvPr/>
        </p:nvSpPr>
        <p:spPr>
          <a:xfrm>
            <a:off x="4950817" y="4641217"/>
            <a:ext cx="386256" cy="38625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2" name="TextBox 261"/>
          <p:cNvSpPr txBox="1"/>
          <p:nvPr/>
        </p:nvSpPr>
        <p:spPr>
          <a:xfrm>
            <a:off x="4948586" y="4670347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05</a:t>
            </a:r>
            <a:endParaRPr lang="id-ID" sz="14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5384975" y="4961390"/>
            <a:ext cx="1852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基于词向量的消费分类</a:t>
            </a:r>
            <a:endParaRPr lang="en-US" sz="1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5384974" y="4641217"/>
            <a:ext cx="802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F0"/>
                </a:solidFill>
                <a:latin typeface="Raleway" panose="020B0003030101060003" pitchFamily="34" charset="0"/>
              </a:rPr>
              <a:t>T</a:t>
            </a:r>
            <a:r>
              <a:rPr lang="en-US" altLang="zh-CN" sz="1600" b="1" dirty="0" smtClean="0">
                <a:solidFill>
                  <a:srgbClr val="00B0F0"/>
                </a:solidFill>
                <a:latin typeface="Raleway" panose="020B0003030101060003" pitchFamily="34" charset="0"/>
              </a:rPr>
              <a:t>agging</a:t>
            </a:r>
            <a:endParaRPr lang="id-ID" sz="1600" b="1" dirty="0">
              <a:solidFill>
                <a:srgbClr val="00B0F0"/>
              </a:solidFill>
              <a:latin typeface="Raleway" panose="020B0003030101060003" pitchFamily="34" charset="0"/>
            </a:endParaRPr>
          </a:p>
        </p:txBody>
      </p:sp>
      <p:grpSp>
        <p:nvGrpSpPr>
          <p:cNvPr id="265" name="Group 264"/>
          <p:cNvGrpSpPr/>
          <p:nvPr/>
        </p:nvGrpSpPr>
        <p:grpSpPr>
          <a:xfrm>
            <a:off x="5579297" y="3752915"/>
            <a:ext cx="824746" cy="816815"/>
            <a:chOff x="0" y="1588"/>
            <a:chExt cx="495300" cy="490537"/>
          </a:xfrm>
          <a:solidFill>
            <a:srgbClr val="00B0F0"/>
          </a:solidFill>
        </p:grpSpPr>
        <p:sp>
          <p:nvSpPr>
            <p:cNvPr id="266" name="Freeform 166"/>
            <p:cNvSpPr>
              <a:spLocks noEditPoints="1"/>
            </p:cNvSpPr>
            <p:nvPr/>
          </p:nvSpPr>
          <p:spPr bwMode="auto">
            <a:xfrm>
              <a:off x="0" y="47625"/>
              <a:ext cx="452438" cy="444500"/>
            </a:xfrm>
            <a:custGeom>
              <a:avLst/>
              <a:gdLst>
                <a:gd name="T0" fmla="*/ 84 w 118"/>
                <a:gd name="T1" fmla="*/ 3 h 116"/>
                <a:gd name="T2" fmla="*/ 77 w 118"/>
                <a:gd name="T3" fmla="*/ 0 h 116"/>
                <a:gd name="T4" fmla="*/ 70 w 118"/>
                <a:gd name="T5" fmla="*/ 3 h 116"/>
                <a:gd name="T6" fmla="*/ 64 w 118"/>
                <a:gd name="T7" fmla="*/ 9 h 116"/>
                <a:gd name="T8" fmla="*/ 61 w 118"/>
                <a:gd name="T9" fmla="*/ 16 h 116"/>
                <a:gd name="T10" fmla="*/ 62 w 118"/>
                <a:gd name="T11" fmla="*/ 21 h 116"/>
                <a:gd name="T12" fmla="*/ 8 w 118"/>
                <a:gd name="T13" fmla="*/ 43 h 116"/>
                <a:gd name="T14" fmla="*/ 1 w 118"/>
                <a:gd name="T15" fmla="*/ 51 h 116"/>
                <a:gd name="T16" fmla="*/ 5 w 118"/>
                <a:gd name="T17" fmla="*/ 62 h 116"/>
                <a:gd name="T18" fmla="*/ 55 w 118"/>
                <a:gd name="T19" fmla="*/ 112 h 116"/>
                <a:gd name="T20" fmla="*/ 64 w 118"/>
                <a:gd name="T21" fmla="*/ 116 h 116"/>
                <a:gd name="T22" fmla="*/ 64 w 118"/>
                <a:gd name="T23" fmla="*/ 116 h 116"/>
                <a:gd name="T24" fmla="*/ 66 w 118"/>
                <a:gd name="T25" fmla="*/ 116 h 116"/>
                <a:gd name="T26" fmla="*/ 75 w 118"/>
                <a:gd name="T27" fmla="*/ 108 h 116"/>
                <a:gd name="T28" fmla="*/ 96 w 118"/>
                <a:gd name="T29" fmla="*/ 55 h 116"/>
                <a:gd name="T30" fmla="*/ 102 w 118"/>
                <a:gd name="T31" fmla="*/ 57 h 116"/>
                <a:gd name="T32" fmla="*/ 109 w 118"/>
                <a:gd name="T33" fmla="*/ 54 h 116"/>
                <a:gd name="T34" fmla="*/ 115 w 118"/>
                <a:gd name="T35" fmla="*/ 48 h 116"/>
                <a:gd name="T36" fmla="*/ 118 w 118"/>
                <a:gd name="T37" fmla="*/ 41 h 116"/>
                <a:gd name="T38" fmla="*/ 115 w 118"/>
                <a:gd name="T39" fmla="*/ 34 h 116"/>
                <a:gd name="T40" fmla="*/ 84 w 118"/>
                <a:gd name="T41" fmla="*/ 3 h 116"/>
                <a:gd name="T42" fmla="*/ 68 w 118"/>
                <a:gd name="T43" fmla="*/ 105 h 116"/>
                <a:gd name="T44" fmla="*/ 65 w 118"/>
                <a:gd name="T45" fmla="*/ 108 h 116"/>
                <a:gd name="T46" fmla="*/ 64 w 118"/>
                <a:gd name="T47" fmla="*/ 108 h 116"/>
                <a:gd name="T48" fmla="*/ 61 w 118"/>
                <a:gd name="T49" fmla="*/ 107 h 116"/>
                <a:gd name="T50" fmla="*/ 10 w 118"/>
                <a:gd name="T51" fmla="*/ 56 h 116"/>
                <a:gd name="T52" fmla="*/ 9 w 118"/>
                <a:gd name="T53" fmla="*/ 53 h 116"/>
                <a:gd name="T54" fmla="*/ 11 w 118"/>
                <a:gd name="T55" fmla="*/ 50 h 116"/>
                <a:gd name="T56" fmla="*/ 36 w 118"/>
                <a:gd name="T57" fmla="*/ 40 h 116"/>
                <a:gd name="T58" fmla="*/ 87 w 118"/>
                <a:gd name="T59" fmla="*/ 58 h 116"/>
                <a:gd name="T60" fmla="*/ 68 w 118"/>
                <a:gd name="T61" fmla="*/ 105 h 116"/>
                <a:gd name="T62" fmla="*/ 109 w 118"/>
                <a:gd name="T63" fmla="*/ 42 h 116"/>
                <a:gd name="T64" fmla="*/ 103 w 118"/>
                <a:gd name="T65" fmla="*/ 48 h 116"/>
                <a:gd name="T66" fmla="*/ 100 w 118"/>
                <a:gd name="T67" fmla="*/ 48 h 116"/>
                <a:gd name="T68" fmla="*/ 93 w 118"/>
                <a:gd name="T69" fmla="*/ 41 h 116"/>
                <a:gd name="T70" fmla="*/ 88 w 118"/>
                <a:gd name="T71" fmla="*/ 55 h 116"/>
                <a:gd name="T72" fmla="*/ 88 w 118"/>
                <a:gd name="T73" fmla="*/ 54 h 116"/>
                <a:gd name="T74" fmla="*/ 53 w 118"/>
                <a:gd name="T75" fmla="*/ 39 h 116"/>
                <a:gd name="T76" fmla="*/ 42 w 118"/>
                <a:gd name="T77" fmla="*/ 38 h 116"/>
                <a:gd name="T78" fmla="*/ 76 w 118"/>
                <a:gd name="T79" fmla="*/ 24 h 116"/>
                <a:gd name="T80" fmla="*/ 70 w 118"/>
                <a:gd name="T81" fmla="*/ 17 h 116"/>
                <a:gd name="T82" fmla="*/ 70 w 118"/>
                <a:gd name="T83" fmla="*/ 14 h 116"/>
                <a:gd name="T84" fmla="*/ 75 w 118"/>
                <a:gd name="T85" fmla="*/ 9 h 116"/>
                <a:gd name="T86" fmla="*/ 78 w 118"/>
                <a:gd name="T87" fmla="*/ 9 h 116"/>
                <a:gd name="T88" fmla="*/ 109 w 118"/>
                <a:gd name="T89" fmla="*/ 39 h 116"/>
                <a:gd name="T90" fmla="*/ 109 w 118"/>
                <a:gd name="T91" fmla="*/ 4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8" h="116">
                  <a:moveTo>
                    <a:pt x="84" y="3"/>
                  </a:moveTo>
                  <a:cubicBezTo>
                    <a:pt x="82" y="1"/>
                    <a:pt x="79" y="0"/>
                    <a:pt x="77" y="0"/>
                  </a:cubicBezTo>
                  <a:cubicBezTo>
                    <a:pt x="74" y="0"/>
                    <a:pt x="71" y="1"/>
                    <a:pt x="70" y="3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2" y="10"/>
                    <a:pt x="61" y="13"/>
                    <a:pt x="61" y="16"/>
                  </a:cubicBezTo>
                  <a:cubicBezTo>
                    <a:pt x="61" y="18"/>
                    <a:pt x="62" y="19"/>
                    <a:pt x="62" y="2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5" y="44"/>
                    <a:pt x="2" y="48"/>
                    <a:pt x="1" y="51"/>
                  </a:cubicBezTo>
                  <a:cubicBezTo>
                    <a:pt x="0" y="55"/>
                    <a:pt x="2" y="59"/>
                    <a:pt x="5" y="62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8" y="115"/>
                    <a:pt x="61" y="116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5" y="116"/>
                    <a:pt x="66" y="116"/>
                    <a:pt x="66" y="116"/>
                  </a:cubicBezTo>
                  <a:cubicBezTo>
                    <a:pt x="70" y="115"/>
                    <a:pt x="74" y="112"/>
                    <a:pt x="75" y="108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8" y="56"/>
                    <a:pt x="100" y="57"/>
                    <a:pt x="102" y="57"/>
                  </a:cubicBezTo>
                  <a:cubicBezTo>
                    <a:pt x="105" y="57"/>
                    <a:pt x="107" y="56"/>
                    <a:pt x="109" y="54"/>
                  </a:cubicBezTo>
                  <a:cubicBezTo>
                    <a:pt x="115" y="48"/>
                    <a:pt x="115" y="48"/>
                    <a:pt x="115" y="48"/>
                  </a:cubicBezTo>
                  <a:cubicBezTo>
                    <a:pt x="117" y="46"/>
                    <a:pt x="118" y="44"/>
                    <a:pt x="118" y="41"/>
                  </a:cubicBezTo>
                  <a:cubicBezTo>
                    <a:pt x="118" y="38"/>
                    <a:pt x="117" y="36"/>
                    <a:pt x="115" y="34"/>
                  </a:cubicBezTo>
                  <a:lnTo>
                    <a:pt x="84" y="3"/>
                  </a:lnTo>
                  <a:close/>
                  <a:moveTo>
                    <a:pt x="68" y="105"/>
                  </a:moveTo>
                  <a:cubicBezTo>
                    <a:pt x="67" y="107"/>
                    <a:pt x="66" y="108"/>
                    <a:pt x="65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3" y="108"/>
                    <a:pt x="62" y="108"/>
                    <a:pt x="61" y="10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56"/>
                    <a:pt x="9" y="54"/>
                    <a:pt x="9" y="53"/>
                  </a:cubicBezTo>
                  <a:cubicBezTo>
                    <a:pt x="9" y="52"/>
                    <a:pt x="10" y="51"/>
                    <a:pt x="11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53" y="46"/>
                    <a:pt x="70" y="40"/>
                    <a:pt x="87" y="58"/>
                  </a:cubicBezTo>
                  <a:lnTo>
                    <a:pt x="68" y="105"/>
                  </a:lnTo>
                  <a:close/>
                  <a:moveTo>
                    <a:pt x="109" y="42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3" y="49"/>
                    <a:pt x="101" y="49"/>
                    <a:pt x="100" y="4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76" y="42"/>
                    <a:pt x="64" y="41"/>
                    <a:pt x="53" y="39"/>
                  </a:cubicBezTo>
                  <a:cubicBezTo>
                    <a:pt x="49" y="39"/>
                    <a:pt x="46" y="38"/>
                    <a:pt x="42" y="38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9" y="16"/>
                    <a:pt x="69" y="15"/>
                    <a:pt x="70" y="14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8"/>
                    <a:pt x="77" y="8"/>
                    <a:pt x="78" y="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40"/>
                    <a:pt x="110" y="42"/>
                    <a:pt x="10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7" name="Freeform 167"/>
            <p:cNvSpPr>
              <a:spLocks noEditPoints="1"/>
            </p:cNvSpPr>
            <p:nvPr/>
          </p:nvSpPr>
          <p:spPr bwMode="auto">
            <a:xfrm>
              <a:off x="219075" y="246063"/>
              <a:ext cx="76200" cy="76200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10 h 20"/>
                <a:gd name="T4" fmla="*/ 10 w 20"/>
                <a:gd name="T5" fmla="*/ 0 h 20"/>
                <a:gd name="T6" fmla="*/ 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16 w 20"/>
                <a:gd name="T13" fmla="*/ 10 h 20"/>
                <a:gd name="T14" fmla="*/ 10 w 20"/>
                <a:gd name="T15" fmla="*/ 16 h 20"/>
                <a:gd name="T16" fmla="*/ 4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8" name="Freeform 168"/>
            <p:cNvSpPr>
              <a:spLocks noEditPoints="1"/>
            </p:cNvSpPr>
            <p:nvPr/>
          </p:nvSpPr>
          <p:spPr bwMode="auto">
            <a:xfrm>
              <a:off x="419100" y="1588"/>
              <a:ext cx="76200" cy="76200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9" name="Freeform 169"/>
            <p:cNvSpPr>
              <a:spLocks noEditPoints="1"/>
            </p:cNvSpPr>
            <p:nvPr/>
          </p:nvSpPr>
          <p:spPr bwMode="auto">
            <a:xfrm>
              <a:off x="127000" y="231775"/>
              <a:ext cx="61913" cy="60325"/>
            </a:xfrm>
            <a:custGeom>
              <a:avLst/>
              <a:gdLst>
                <a:gd name="T0" fmla="*/ 0 w 16"/>
                <a:gd name="T1" fmla="*/ 8 h 16"/>
                <a:gd name="T2" fmla="*/ 8 w 16"/>
                <a:gd name="T3" fmla="*/ 16 h 16"/>
                <a:gd name="T4" fmla="*/ 16 w 16"/>
                <a:gd name="T5" fmla="*/ 8 h 16"/>
                <a:gd name="T6" fmla="*/ 8 w 16"/>
                <a:gd name="T7" fmla="*/ 0 h 16"/>
                <a:gd name="T8" fmla="*/ 0 w 16"/>
                <a:gd name="T9" fmla="*/ 8 h 16"/>
                <a:gd name="T10" fmla="*/ 8 w 16"/>
                <a:gd name="T11" fmla="*/ 4 h 16"/>
                <a:gd name="T12" fmla="*/ 12 w 16"/>
                <a:gd name="T13" fmla="*/ 8 h 16"/>
                <a:gd name="T14" fmla="*/ 8 w 16"/>
                <a:gd name="T15" fmla="*/ 12 h 16"/>
                <a:gd name="T16" fmla="*/ 4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0" name="Oval 170"/>
            <p:cNvSpPr>
              <a:spLocks noChangeArrowheads="1"/>
            </p:cNvSpPr>
            <p:nvPr/>
          </p:nvSpPr>
          <p:spPr bwMode="auto">
            <a:xfrm>
              <a:off x="188913" y="338138"/>
              <a:ext cx="30163" cy="301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1" name="Oval 171"/>
            <p:cNvSpPr>
              <a:spLocks noChangeArrowheads="1"/>
            </p:cNvSpPr>
            <p:nvPr/>
          </p:nvSpPr>
          <p:spPr bwMode="auto">
            <a:xfrm>
              <a:off x="433388" y="107950"/>
              <a:ext cx="31750" cy="31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725934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Straight Connector 141"/>
          <p:cNvCxnSpPr/>
          <p:nvPr/>
        </p:nvCxnSpPr>
        <p:spPr>
          <a:xfrm flipV="1">
            <a:off x="1318791" y="1579561"/>
            <a:ext cx="0" cy="4058156"/>
          </a:xfrm>
          <a:prstGeom prst="line">
            <a:avLst/>
          </a:prstGeom>
          <a:ln w="15875">
            <a:solidFill>
              <a:srgbClr val="BFBFBF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1318791" y="1579561"/>
            <a:ext cx="3177401" cy="0"/>
          </a:xfrm>
          <a:prstGeom prst="line">
            <a:avLst/>
          </a:prstGeom>
          <a:ln w="15875">
            <a:solidFill>
              <a:srgbClr val="BFBFBF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4496192" y="1579561"/>
            <a:ext cx="0" cy="4017501"/>
          </a:xfrm>
          <a:prstGeom prst="line">
            <a:avLst/>
          </a:prstGeom>
          <a:ln w="15875">
            <a:solidFill>
              <a:srgbClr val="BFBFBF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9319604" y="1157867"/>
            <a:ext cx="2335909" cy="2269692"/>
            <a:chOff x="3690938" y="436563"/>
            <a:chExt cx="5264150" cy="5114925"/>
          </a:xfrm>
          <a:solidFill>
            <a:srgbClr val="D4DDDE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3690938" y="436563"/>
              <a:ext cx="5264150" cy="5114925"/>
            </a:xfrm>
            <a:custGeom>
              <a:avLst/>
              <a:gdLst>
                <a:gd name="T0" fmla="*/ 2355 w 2519"/>
                <a:gd name="T1" fmla="*/ 1508 h 2448"/>
                <a:gd name="T2" fmla="*/ 2189 w 2519"/>
                <a:gd name="T3" fmla="*/ 1879 h 2448"/>
                <a:gd name="T4" fmla="*/ 2175 w 2519"/>
                <a:gd name="T5" fmla="*/ 1942 h 2448"/>
                <a:gd name="T6" fmla="*/ 2012 w 2519"/>
                <a:gd name="T7" fmla="*/ 2110 h 2448"/>
                <a:gd name="T8" fmla="*/ 1952 w 2519"/>
                <a:gd name="T9" fmla="*/ 2246 h 2448"/>
                <a:gd name="T10" fmla="*/ 1892 w 2519"/>
                <a:gd name="T11" fmla="*/ 2214 h 2448"/>
                <a:gd name="T12" fmla="*/ 1571 w 2519"/>
                <a:gd name="T13" fmla="*/ 2367 h 2448"/>
                <a:gd name="T14" fmla="*/ 1499 w 2519"/>
                <a:gd name="T15" fmla="*/ 2401 h 2448"/>
                <a:gd name="T16" fmla="*/ 1365 w 2519"/>
                <a:gd name="T17" fmla="*/ 2378 h 2448"/>
                <a:gd name="T18" fmla="*/ 856 w 2519"/>
                <a:gd name="T19" fmla="*/ 2171 h 2448"/>
                <a:gd name="T20" fmla="*/ 337 w 2519"/>
                <a:gd name="T21" fmla="*/ 775 h 2448"/>
                <a:gd name="T22" fmla="*/ 1155 w 2519"/>
                <a:gd name="T23" fmla="*/ 132 h 2448"/>
                <a:gd name="T24" fmla="*/ 1223 w 2519"/>
                <a:gd name="T25" fmla="*/ 75 h 2448"/>
                <a:gd name="T26" fmla="*/ 1380 w 2519"/>
                <a:gd name="T27" fmla="*/ 119 h 2448"/>
                <a:gd name="T28" fmla="*/ 1517 w 2519"/>
                <a:gd name="T29" fmla="*/ 98 h 2448"/>
                <a:gd name="T30" fmla="*/ 1927 w 2519"/>
                <a:gd name="T31" fmla="*/ 444 h 2448"/>
                <a:gd name="T32" fmla="*/ 2125 w 2519"/>
                <a:gd name="T33" fmla="*/ 591 h 2448"/>
                <a:gd name="T34" fmla="*/ 2125 w 2519"/>
                <a:gd name="T35" fmla="*/ 591 h 2448"/>
                <a:gd name="T36" fmla="*/ 1690 w 2519"/>
                <a:gd name="T37" fmla="*/ 393 h 2448"/>
                <a:gd name="T38" fmla="*/ 195 w 2519"/>
                <a:gd name="T39" fmla="*/ 1086 h 2448"/>
                <a:gd name="T40" fmla="*/ 163 w 2519"/>
                <a:gd name="T41" fmla="*/ 1009 h 2448"/>
                <a:gd name="T42" fmla="*/ 201 w 2519"/>
                <a:gd name="T43" fmla="*/ 764 h 2448"/>
                <a:gd name="T44" fmla="*/ 337 w 2519"/>
                <a:gd name="T45" fmla="*/ 775 h 2448"/>
                <a:gd name="T46" fmla="*/ 1384 w 2519"/>
                <a:gd name="T47" fmla="*/ 66 h 2448"/>
                <a:gd name="T48" fmla="*/ 1147 w 2519"/>
                <a:gd name="T49" fmla="*/ 0 h 2448"/>
                <a:gd name="T50" fmla="*/ 1064 w 2519"/>
                <a:gd name="T51" fmla="*/ 79 h 2448"/>
                <a:gd name="T52" fmla="*/ 141 w 2519"/>
                <a:gd name="T53" fmla="*/ 925 h 2448"/>
                <a:gd name="T54" fmla="*/ 83 w 2519"/>
                <a:gd name="T55" fmla="*/ 1247 h 2448"/>
                <a:gd name="T56" fmla="*/ 1468 w 2519"/>
                <a:gd name="T57" fmla="*/ 2434 h 2448"/>
                <a:gd name="T58" fmla="*/ 1476 w 2519"/>
                <a:gd name="T59" fmla="*/ 2447 h 2448"/>
                <a:gd name="T60" fmla="*/ 1604 w 2519"/>
                <a:gd name="T61" fmla="*/ 2447 h 2448"/>
                <a:gd name="T62" fmla="*/ 1599 w 2519"/>
                <a:gd name="T63" fmla="*/ 2406 h 2448"/>
                <a:gd name="T64" fmla="*/ 1941 w 2519"/>
                <a:gd name="T65" fmla="*/ 2315 h 2448"/>
                <a:gd name="T66" fmla="*/ 2028 w 2519"/>
                <a:gd name="T67" fmla="*/ 2212 h 2448"/>
                <a:gd name="T68" fmla="*/ 2102 w 2519"/>
                <a:gd name="T69" fmla="*/ 2227 h 2448"/>
                <a:gd name="T70" fmla="*/ 2154 w 2519"/>
                <a:gd name="T71" fmla="*/ 2075 h 2448"/>
                <a:gd name="T72" fmla="*/ 2198 w 2519"/>
                <a:gd name="T73" fmla="*/ 2030 h 2448"/>
                <a:gd name="T74" fmla="*/ 2252 w 2519"/>
                <a:gd name="T75" fmla="*/ 1939 h 2448"/>
                <a:gd name="T76" fmla="*/ 2274 w 2519"/>
                <a:gd name="T77" fmla="*/ 1943 h 2448"/>
                <a:gd name="T78" fmla="*/ 2480 w 2519"/>
                <a:gd name="T79" fmla="*/ 1372 h 2448"/>
                <a:gd name="T80" fmla="*/ 2465 w 2519"/>
                <a:gd name="T81" fmla="*/ 883 h 2448"/>
                <a:gd name="T82" fmla="*/ 1600 w 2519"/>
                <a:gd name="T83" fmla="*/ 96 h 2448"/>
                <a:gd name="T84" fmla="*/ 1553 w 2519"/>
                <a:gd name="T85" fmla="*/ 0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19" h="2448">
                  <a:moveTo>
                    <a:pt x="2355" y="1508"/>
                  </a:moveTo>
                  <a:cubicBezTo>
                    <a:pt x="2355" y="1508"/>
                    <a:pt x="2355" y="1508"/>
                    <a:pt x="2355" y="1508"/>
                  </a:cubicBezTo>
                  <a:cubicBezTo>
                    <a:pt x="2355" y="1508"/>
                    <a:pt x="2355" y="1508"/>
                    <a:pt x="2355" y="1508"/>
                  </a:cubicBezTo>
                  <a:cubicBezTo>
                    <a:pt x="2306" y="1653"/>
                    <a:pt x="2250" y="1775"/>
                    <a:pt x="2189" y="1879"/>
                  </a:cubicBezTo>
                  <a:cubicBezTo>
                    <a:pt x="2192" y="1882"/>
                    <a:pt x="2194" y="1884"/>
                    <a:pt x="2196" y="1887"/>
                  </a:cubicBezTo>
                  <a:cubicBezTo>
                    <a:pt x="2207" y="1908"/>
                    <a:pt x="2188" y="1927"/>
                    <a:pt x="2175" y="1942"/>
                  </a:cubicBezTo>
                  <a:cubicBezTo>
                    <a:pt x="2155" y="1964"/>
                    <a:pt x="2132" y="1984"/>
                    <a:pt x="2108" y="2000"/>
                  </a:cubicBezTo>
                  <a:cubicBezTo>
                    <a:pt x="2077" y="2040"/>
                    <a:pt x="2045" y="2077"/>
                    <a:pt x="2012" y="2110"/>
                  </a:cubicBezTo>
                  <a:cubicBezTo>
                    <a:pt x="2018" y="2127"/>
                    <a:pt x="2022" y="2147"/>
                    <a:pt x="2023" y="2159"/>
                  </a:cubicBezTo>
                  <a:cubicBezTo>
                    <a:pt x="2003" y="2188"/>
                    <a:pt x="1975" y="2216"/>
                    <a:pt x="1952" y="2246"/>
                  </a:cubicBezTo>
                  <a:cubicBezTo>
                    <a:pt x="1950" y="2246"/>
                    <a:pt x="1948" y="2247"/>
                    <a:pt x="1946" y="2247"/>
                  </a:cubicBezTo>
                  <a:cubicBezTo>
                    <a:pt x="1927" y="2247"/>
                    <a:pt x="1909" y="2229"/>
                    <a:pt x="1892" y="2214"/>
                  </a:cubicBezTo>
                  <a:cubicBezTo>
                    <a:pt x="1791" y="2286"/>
                    <a:pt x="1685" y="2330"/>
                    <a:pt x="1579" y="2354"/>
                  </a:cubicBezTo>
                  <a:cubicBezTo>
                    <a:pt x="1578" y="2359"/>
                    <a:pt x="1575" y="2363"/>
                    <a:pt x="1571" y="2367"/>
                  </a:cubicBezTo>
                  <a:cubicBezTo>
                    <a:pt x="1554" y="2383"/>
                    <a:pt x="1531" y="2401"/>
                    <a:pt x="1507" y="2401"/>
                  </a:cubicBezTo>
                  <a:cubicBezTo>
                    <a:pt x="1504" y="2401"/>
                    <a:pt x="1502" y="2401"/>
                    <a:pt x="1499" y="2401"/>
                  </a:cubicBezTo>
                  <a:cubicBezTo>
                    <a:pt x="1485" y="2395"/>
                    <a:pt x="1475" y="2383"/>
                    <a:pt x="1464" y="2373"/>
                  </a:cubicBezTo>
                  <a:cubicBezTo>
                    <a:pt x="1431" y="2376"/>
                    <a:pt x="1397" y="2378"/>
                    <a:pt x="1365" y="2378"/>
                  </a:cubicBezTo>
                  <a:cubicBezTo>
                    <a:pt x="957" y="2378"/>
                    <a:pt x="601" y="2145"/>
                    <a:pt x="601" y="2145"/>
                  </a:cubicBezTo>
                  <a:cubicBezTo>
                    <a:pt x="690" y="2163"/>
                    <a:pt x="775" y="2171"/>
                    <a:pt x="856" y="2171"/>
                  </a:cubicBezTo>
                  <a:cubicBezTo>
                    <a:pt x="1389" y="2171"/>
                    <a:pt x="1784" y="1817"/>
                    <a:pt x="2355" y="1508"/>
                  </a:cubicBezTo>
                  <a:moveTo>
                    <a:pt x="337" y="775"/>
                  </a:moveTo>
                  <a:cubicBezTo>
                    <a:pt x="448" y="577"/>
                    <a:pt x="616" y="355"/>
                    <a:pt x="860" y="216"/>
                  </a:cubicBezTo>
                  <a:cubicBezTo>
                    <a:pt x="956" y="161"/>
                    <a:pt x="1056" y="136"/>
                    <a:pt x="1155" y="132"/>
                  </a:cubicBezTo>
                  <a:cubicBezTo>
                    <a:pt x="1177" y="110"/>
                    <a:pt x="1192" y="76"/>
                    <a:pt x="1222" y="75"/>
                  </a:cubicBezTo>
                  <a:cubicBezTo>
                    <a:pt x="1222" y="75"/>
                    <a:pt x="1223" y="75"/>
                    <a:pt x="1223" y="75"/>
                  </a:cubicBezTo>
                  <a:cubicBezTo>
                    <a:pt x="1228" y="75"/>
                    <a:pt x="1234" y="76"/>
                    <a:pt x="1239" y="78"/>
                  </a:cubicBezTo>
                  <a:cubicBezTo>
                    <a:pt x="1287" y="90"/>
                    <a:pt x="1331" y="119"/>
                    <a:pt x="1380" y="119"/>
                  </a:cubicBezTo>
                  <a:cubicBezTo>
                    <a:pt x="1387" y="119"/>
                    <a:pt x="1393" y="119"/>
                    <a:pt x="1400" y="117"/>
                  </a:cubicBezTo>
                  <a:cubicBezTo>
                    <a:pt x="1439" y="115"/>
                    <a:pt x="1480" y="116"/>
                    <a:pt x="1517" y="98"/>
                  </a:cubicBezTo>
                  <a:cubicBezTo>
                    <a:pt x="1553" y="117"/>
                    <a:pt x="1536" y="169"/>
                    <a:pt x="1532" y="201"/>
                  </a:cubicBezTo>
                  <a:cubicBezTo>
                    <a:pt x="1629" y="239"/>
                    <a:pt x="1789" y="345"/>
                    <a:pt x="1927" y="444"/>
                  </a:cubicBezTo>
                  <a:cubicBezTo>
                    <a:pt x="1953" y="457"/>
                    <a:pt x="1979" y="473"/>
                    <a:pt x="2002" y="492"/>
                  </a:cubicBezTo>
                  <a:cubicBezTo>
                    <a:pt x="2055" y="534"/>
                    <a:pt x="2095" y="567"/>
                    <a:pt x="2125" y="591"/>
                  </a:cubicBezTo>
                  <a:cubicBezTo>
                    <a:pt x="2169" y="625"/>
                    <a:pt x="2197" y="646"/>
                    <a:pt x="2196" y="646"/>
                  </a:cubicBezTo>
                  <a:cubicBezTo>
                    <a:pt x="2196" y="646"/>
                    <a:pt x="2174" y="630"/>
                    <a:pt x="2125" y="591"/>
                  </a:cubicBezTo>
                  <a:cubicBezTo>
                    <a:pt x="2076" y="553"/>
                    <a:pt x="2005" y="499"/>
                    <a:pt x="1927" y="444"/>
                  </a:cubicBezTo>
                  <a:cubicBezTo>
                    <a:pt x="1856" y="408"/>
                    <a:pt x="1776" y="393"/>
                    <a:pt x="1690" y="393"/>
                  </a:cubicBezTo>
                  <a:cubicBezTo>
                    <a:pt x="1074" y="393"/>
                    <a:pt x="159" y="1197"/>
                    <a:pt x="159" y="1197"/>
                  </a:cubicBezTo>
                  <a:cubicBezTo>
                    <a:pt x="159" y="1197"/>
                    <a:pt x="170" y="1155"/>
                    <a:pt x="195" y="1086"/>
                  </a:cubicBezTo>
                  <a:cubicBezTo>
                    <a:pt x="191" y="1085"/>
                    <a:pt x="186" y="1084"/>
                    <a:pt x="181" y="1083"/>
                  </a:cubicBezTo>
                  <a:cubicBezTo>
                    <a:pt x="135" y="1082"/>
                    <a:pt x="122" y="1031"/>
                    <a:pt x="163" y="1009"/>
                  </a:cubicBezTo>
                  <a:cubicBezTo>
                    <a:pt x="202" y="973"/>
                    <a:pt x="214" y="913"/>
                    <a:pt x="191" y="865"/>
                  </a:cubicBezTo>
                  <a:cubicBezTo>
                    <a:pt x="171" y="834"/>
                    <a:pt x="150" y="778"/>
                    <a:pt x="201" y="764"/>
                  </a:cubicBezTo>
                  <a:cubicBezTo>
                    <a:pt x="203" y="764"/>
                    <a:pt x="206" y="764"/>
                    <a:pt x="209" y="764"/>
                  </a:cubicBezTo>
                  <a:cubicBezTo>
                    <a:pt x="251" y="764"/>
                    <a:pt x="294" y="774"/>
                    <a:pt x="337" y="775"/>
                  </a:cubicBezTo>
                  <a:moveTo>
                    <a:pt x="1553" y="0"/>
                  </a:moveTo>
                  <a:cubicBezTo>
                    <a:pt x="1533" y="0"/>
                    <a:pt x="1484" y="66"/>
                    <a:pt x="1384" y="66"/>
                  </a:cubicBezTo>
                  <a:cubicBezTo>
                    <a:pt x="1384" y="66"/>
                    <a:pt x="1384" y="66"/>
                    <a:pt x="1384" y="66"/>
                  </a:cubicBezTo>
                  <a:cubicBezTo>
                    <a:pt x="1284" y="66"/>
                    <a:pt x="1192" y="0"/>
                    <a:pt x="1147" y="0"/>
                  </a:cubicBezTo>
                  <a:cubicBezTo>
                    <a:pt x="1130" y="0"/>
                    <a:pt x="1120" y="10"/>
                    <a:pt x="1120" y="39"/>
                  </a:cubicBezTo>
                  <a:cubicBezTo>
                    <a:pt x="1120" y="57"/>
                    <a:pt x="1057" y="63"/>
                    <a:pt x="1064" y="79"/>
                  </a:cubicBezTo>
                  <a:cubicBezTo>
                    <a:pt x="685" y="142"/>
                    <a:pt x="390" y="363"/>
                    <a:pt x="219" y="692"/>
                  </a:cubicBezTo>
                  <a:cubicBezTo>
                    <a:pt x="63" y="708"/>
                    <a:pt x="141" y="799"/>
                    <a:pt x="141" y="925"/>
                  </a:cubicBezTo>
                  <a:cubicBezTo>
                    <a:pt x="141" y="1012"/>
                    <a:pt x="0" y="1100"/>
                    <a:pt x="88" y="1144"/>
                  </a:cubicBezTo>
                  <a:cubicBezTo>
                    <a:pt x="85" y="1178"/>
                    <a:pt x="83" y="1212"/>
                    <a:pt x="83" y="1247"/>
                  </a:cubicBezTo>
                  <a:cubicBezTo>
                    <a:pt x="83" y="1910"/>
                    <a:pt x="622" y="2448"/>
                    <a:pt x="1285" y="2448"/>
                  </a:cubicBezTo>
                  <a:cubicBezTo>
                    <a:pt x="1347" y="2448"/>
                    <a:pt x="1408" y="2443"/>
                    <a:pt x="1468" y="2434"/>
                  </a:cubicBezTo>
                  <a:cubicBezTo>
                    <a:pt x="1468" y="2434"/>
                    <a:pt x="1468" y="2435"/>
                    <a:pt x="1468" y="2436"/>
                  </a:cubicBezTo>
                  <a:cubicBezTo>
                    <a:pt x="1468" y="2444"/>
                    <a:pt x="1471" y="2447"/>
                    <a:pt x="1476" y="2447"/>
                  </a:cubicBezTo>
                  <a:cubicBezTo>
                    <a:pt x="1491" y="2447"/>
                    <a:pt x="1526" y="2415"/>
                    <a:pt x="1555" y="2415"/>
                  </a:cubicBezTo>
                  <a:cubicBezTo>
                    <a:pt x="1584" y="2415"/>
                    <a:pt x="1599" y="2447"/>
                    <a:pt x="1604" y="2447"/>
                  </a:cubicBezTo>
                  <a:cubicBezTo>
                    <a:pt x="1606" y="2447"/>
                    <a:pt x="1606" y="2444"/>
                    <a:pt x="1606" y="2436"/>
                  </a:cubicBezTo>
                  <a:cubicBezTo>
                    <a:pt x="1606" y="2425"/>
                    <a:pt x="1604" y="2415"/>
                    <a:pt x="1599" y="2406"/>
                  </a:cubicBezTo>
                  <a:cubicBezTo>
                    <a:pt x="1698" y="2380"/>
                    <a:pt x="1771" y="2347"/>
                    <a:pt x="1858" y="2297"/>
                  </a:cubicBezTo>
                  <a:cubicBezTo>
                    <a:pt x="1901" y="2309"/>
                    <a:pt x="1924" y="2315"/>
                    <a:pt x="1941" y="2315"/>
                  </a:cubicBezTo>
                  <a:cubicBezTo>
                    <a:pt x="1957" y="2315"/>
                    <a:pt x="1967" y="2310"/>
                    <a:pt x="1982" y="2300"/>
                  </a:cubicBezTo>
                  <a:cubicBezTo>
                    <a:pt x="2040" y="2261"/>
                    <a:pt x="1985" y="2212"/>
                    <a:pt x="2028" y="2212"/>
                  </a:cubicBezTo>
                  <a:cubicBezTo>
                    <a:pt x="2040" y="2212"/>
                    <a:pt x="2060" y="2216"/>
                    <a:pt x="2093" y="2225"/>
                  </a:cubicBezTo>
                  <a:cubicBezTo>
                    <a:pt x="2097" y="2227"/>
                    <a:pt x="2100" y="2227"/>
                    <a:pt x="2102" y="2227"/>
                  </a:cubicBezTo>
                  <a:cubicBezTo>
                    <a:pt x="2121" y="2227"/>
                    <a:pt x="2078" y="2189"/>
                    <a:pt x="2054" y="2169"/>
                  </a:cubicBezTo>
                  <a:cubicBezTo>
                    <a:pt x="2089" y="2140"/>
                    <a:pt x="2123" y="2108"/>
                    <a:pt x="2154" y="2075"/>
                  </a:cubicBezTo>
                  <a:cubicBezTo>
                    <a:pt x="2157" y="2079"/>
                    <a:pt x="2159" y="2081"/>
                    <a:pt x="2160" y="2081"/>
                  </a:cubicBezTo>
                  <a:cubicBezTo>
                    <a:pt x="2170" y="2081"/>
                    <a:pt x="2172" y="2030"/>
                    <a:pt x="2198" y="2030"/>
                  </a:cubicBezTo>
                  <a:cubicBezTo>
                    <a:pt x="2246" y="2030"/>
                    <a:pt x="2231" y="2011"/>
                    <a:pt x="2231" y="1958"/>
                  </a:cubicBezTo>
                  <a:cubicBezTo>
                    <a:pt x="2231" y="1943"/>
                    <a:pt x="2241" y="1939"/>
                    <a:pt x="2252" y="1939"/>
                  </a:cubicBezTo>
                  <a:cubicBezTo>
                    <a:pt x="2257" y="1939"/>
                    <a:pt x="2262" y="1940"/>
                    <a:pt x="2266" y="1941"/>
                  </a:cubicBezTo>
                  <a:cubicBezTo>
                    <a:pt x="2270" y="1942"/>
                    <a:pt x="2273" y="1943"/>
                    <a:pt x="2274" y="1943"/>
                  </a:cubicBezTo>
                  <a:cubicBezTo>
                    <a:pt x="2275" y="1943"/>
                    <a:pt x="2273" y="1942"/>
                    <a:pt x="2267" y="1938"/>
                  </a:cubicBezTo>
                  <a:cubicBezTo>
                    <a:pt x="2382" y="1775"/>
                    <a:pt x="2458" y="1581"/>
                    <a:pt x="2480" y="1372"/>
                  </a:cubicBezTo>
                  <a:cubicBezTo>
                    <a:pt x="2519" y="1352"/>
                    <a:pt x="2513" y="1263"/>
                    <a:pt x="2477" y="1147"/>
                  </a:cubicBezTo>
                  <a:cubicBezTo>
                    <a:pt x="2437" y="1017"/>
                    <a:pt x="2512" y="883"/>
                    <a:pt x="2465" y="883"/>
                  </a:cubicBezTo>
                  <a:cubicBezTo>
                    <a:pt x="2455" y="883"/>
                    <a:pt x="2444" y="889"/>
                    <a:pt x="2435" y="900"/>
                  </a:cubicBezTo>
                  <a:cubicBezTo>
                    <a:pt x="2312" y="493"/>
                    <a:pt x="2016" y="195"/>
                    <a:pt x="1600" y="96"/>
                  </a:cubicBezTo>
                  <a:cubicBezTo>
                    <a:pt x="1612" y="75"/>
                    <a:pt x="1564" y="63"/>
                    <a:pt x="1564" y="39"/>
                  </a:cubicBezTo>
                  <a:cubicBezTo>
                    <a:pt x="1564" y="10"/>
                    <a:pt x="1561" y="0"/>
                    <a:pt x="15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3946526" y="593726"/>
              <a:ext cx="4335463" cy="2343150"/>
            </a:xfrm>
            <a:custGeom>
              <a:avLst/>
              <a:gdLst>
                <a:gd name="T0" fmla="*/ 2003 w 2075"/>
                <a:gd name="T1" fmla="*/ 516 h 1122"/>
                <a:gd name="T2" fmla="*/ 2074 w 2075"/>
                <a:gd name="T3" fmla="*/ 571 h 1122"/>
                <a:gd name="T4" fmla="*/ 2003 w 2075"/>
                <a:gd name="T5" fmla="*/ 516 h 1122"/>
                <a:gd name="T6" fmla="*/ 1805 w 2075"/>
                <a:gd name="T7" fmla="*/ 369 h 1122"/>
                <a:gd name="T8" fmla="*/ 2003 w 2075"/>
                <a:gd name="T9" fmla="*/ 516 h 1122"/>
                <a:gd name="T10" fmla="*/ 1880 w 2075"/>
                <a:gd name="T11" fmla="*/ 417 h 1122"/>
                <a:gd name="T12" fmla="*/ 1805 w 2075"/>
                <a:gd name="T13" fmla="*/ 369 h 1122"/>
                <a:gd name="T14" fmla="*/ 847 w 2075"/>
                <a:gd name="T15" fmla="*/ 250 h 1122"/>
                <a:gd name="T16" fmla="*/ 764 w 2075"/>
                <a:gd name="T17" fmla="*/ 214 h 1122"/>
                <a:gd name="T18" fmla="*/ 872 w 2075"/>
                <a:gd name="T19" fmla="*/ 140 h 1122"/>
                <a:gd name="T20" fmla="*/ 915 w 2075"/>
                <a:gd name="T21" fmla="*/ 136 h 1122"/>
                <a:gd name="T22" fmla="*/ 998 w 2075"/>
                <a:gd name="T23" fmla="*/ 172 h 1122"/>
                <a:gd name="T24" fmla="*/ 891 w 2075"/>
                <a:gd name="T25" fmla="*/ 246 h 1122"/>
                <a:gd name="T26" fmla="*/ 847 w 2075"/>
                <a:gd name="T27" fmla="*/ 250 h 1122"/>
                <a:gd name="T28" fmla="*/ 1101 w 2075"/>
                <a:gd name="T29" fmla="*/ 0 h 1122"/>
                <a:gd name="T30" fmla="*/ 1100 w 2075"/>
                <a:gd name="T31" fmla="*/ 0 h 1122"/>
                <a:gd name="T32" fmla="*/ 1033 w 2075"/>
                <a:gd name="T33" fmla="*/ 57 h 1122"/>
                <a:gd name="T34" fmla="*/ 738 w 2075"/>
                <a:gd name="T35" fmla="*/ 141 h 1122"/>
                <a:gd name="T36" fmla="*/ 215 w 2075"/>
                <a:gd name="T37" fmla="*/ 700 h 1122"/>
                <a:gd name="T38" fmla="*/ 87 w 2075"/>
                <a:gd name="T39" fmla="*/ 689 h 1122"/>
                <a:gd name="T40" fmla="*/ 79 w 2075"/>
                <a:gd name="T41" fmla="*/ 689 h 1122"/>
                <a:gd name="T42" fmla="*/ 69 w 2075"/>
                <a:gd name="T43" fmla="*/ 790 h 1122"/>
                <a:gd name="T44" fmla="*/ 41 w 2075"/>
                <a:gd name="T45" fmla="*/ 934 h 1122"/>
                <a:gd name="T46" fmla="*/ 59 w 2075"/>
                <a:gd name="T47" fmla="*/ 1008 h 1122"/>
                <a:gd name="T48" fmla="*/ 73 w 2075"/>
                <a:gd name="T49" fmla="*/ 1011 h 1122"/>
                <a:gd name="T50" fmla="*/ 37 w 2075"/>
                <a:gd name="T51" fmla="*/ 1122 h 1122"/>
                <a:gd name="T52" fmla="*/ 1568 w 2075"/>
                <a:gd name="T53" fmla="*/ 318 h 1122"/>
                <a:gd name="T54" fmla="*/ 1805 w 2075"/>
                <a:gd name="T55" fmla="*/ 369 h 1122"/>
                <a:gd name="T56" fmla="*/ 1410 w 2075"/>
                <a:gd name="T57" fmla="*/ 126 h 1122"/>
                <a:gd name="T58" fmla="*/ 1395 w 2075"/>
                <a:gd name="T59" fmla="*/ 23 h 1122"/>
                <a:gd name="T60" fmla="*/ 1278 w 2075"/>
                <a:gd name="T61" fmla="*/ 42 h 1122"/>
                <a:gd name="T62" fmla="*/ 1258 w 2075"/>
                <a:gd name="T63" fmla="*/ 44 h 1122"/>
                <a:gd name="T64" fmla="*/ 1117 w 2075"/>
                <a:gd name="T65" fmla="*/ 3 h 1122"/>
                <a:gd name="T66" fmla="*/ 1101 w 2075"/>
                <a:gd name="T67" fmla="*/ 0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75" h="1122">
                  <a:moveTo>
                    <a:pt x="2003" y="516"/>
                  </a:moveTo>
                  <a:cubicBezTo>
                    <a:pt x="2052" y="555"/>
                    <a:pt x="2074" y="571"/>
                    <a:pt x="2074" y="571"/>
                  </a:cubicBezTo>
                  <a:cubicBezTo>
                    <a:pt x="2075" y="571"/>
                    <a:pt x="2047" y="550"/>
                    <a:pt x="2003" y="516"/>
                  </a:cubicBezTo>
                  <a:moveTo>
                    <a:pt x="1805" y="369"/>
                  </a:moveTo>
                  <a:cubicBezTo>
                    <a:pt x="1883" y="424"/>
                    <a:pt x="1954" y="478"/>
                    <a:pt x="2003" y="516"/>
                  </a:cubicBezTo>
                  <a:cubicBezTo>
                    <a:pt x="1973" y="492"/>
                    <a:pt x="1933" y="459"/>
                    <a:pt x="1880" y="417"/>
                  </a:cubicBezTo>
                  <a:cubicBezTo>
                    <a:pt x="1857" y="398"/>
                    <a:pt x="1831" y="382"/>
                    <a:pt x="1805" y="369"/>
                  </a:cubicBezTo>
                  <a:moveTo>
                    <a:pt x="847" y="250"/>
                  </a:moveTo>
                  <a:cubicBezTo>
                    <a:pt x="802" y="250"/>
                    <a:pt x="768" y="236"/>
                    <a:pt x="764" y="214"/>
                  </a:cubicBezTo>
                  <a:cubicBezTo>
                    <a:pt x="759" y="185"/>
                    <a:pt x="807" y="151"/>
                    <a:pt x="872" y="140"/>
                  </a:cubicBezTo>
                  <a:cubicBezTo>
                    <a:pt x="887" y="137"/>
                    <a:pt x="901" y="136"/>
                    <a:pt x="915" y="136"/>
                  </a:cubicBezTo>
                  <a:cubicBezTo>
                    <a:pt x="960" y="136"/>
                    <a:pt x="994" y="149"/>
                    <a:pt x="998" y="172"/>
                  </a:cubicBezTo>
                  <a:cubicBezTo>
                    <a:pt x="1003" y="201"/>
                    <a:pt x="955" y="234"/>
                    <a:pt x="891" y="246"/>
                  </a:cubicBezTo>
                  <a:cubicBezTo>
                    <a:pt x="875" y="249"/>
                    <a:pt x="861" y="250"/>
                    <a:pt x="847" y="250"/>
                  </a:cubicBezTo>
                  <a:moveTo>
                    <a:pt x="1101" y="0"/>
                  </a:moveTo>
                  <a:cubicBezTo>
                    <a:pt x="1101" y="0"/>
                    <a:pt x="1100" y="0"/>
                    <a:pt x="1100" y="0"/>
                  </a:cubicBezTo>
                  <a:cubicBezTo>
                    <a:pt x="1070" y="1"/>
                    <a:pt x="1055" y="35"/>
                    <a:pt x="1033" y="57"/>
                  </a:cubicBezTo>
                  <a:cubicBezTo>
                    <a:pt x="934" y="61"/>
                    <a:pt x="834" y="86"/>
                    <a:pt x="738" y="141"/>
                  </a:cubicBezTo>
                  <a:cubicBezTo>
                    <a:pt x="494" y="280"/>
                    <a:pt x="326" y="502"/>
                    <a:pt x="215" y="700"/>
                  </a:cubicBezTo>
                  <a:cubicBezTo>
                    <a:pt x="172" y="699"/>
                    <a:pt x="129" y="689"/>
                    <a:pt x="87" y="689"/>
                  </a:cubicBezTo>
                  <a:cubicBezTo>
                    <a:pt x="84" y="689"/>
                    <a:pt x="81" y="689"/>
                    <a:pt x="79" y="689"/>
                  </a:cubicBezTo>
                  <a:cubicBezTo>
                    <a:pt x="28" y="703"/>
                    <a:pt x="49" y="759"/>
                    <a:pt x="69" y="790"/>
                  </a:cubicBezTo>
                  <a:cubicBezTo>
                    <a:pt x="92" y="838"/>
                    <a:pt x="80" y="898"/>
                    <a:pt x="41" y="934"/>
                  </a:cubicBezTo>
                  <a:cubicBezTo>
                    <a:pt x="0" y="956"/>
                    <a:pt x="13" y="1007"/>
                    <a:pt x="59" y="1008"/>
                  </a:cubicBezTo>
                  <a:cubicBezTo>
                    <a:pt x="64" y="1009"/>
                    <a:pt x="69" y="1010"/>
                    <a:pt x="73" y="1011"/>
                  </a:cubicBezTo>
                  <a:cubicBezTo>
                    <a:pt x="48" y="1080"/>
                    <a:pt x="37" y="1122"/>
                    <a:pt x="37" y="1122"/>
                  </a:cubicBezTo>
                  <a:cubicBezTo>
                    <a:pt x="37" y="1122"/>
                    <a:pt x="952" y="318"/>
                    <a:pt x="1568" y="318"/>
                  </a:cubicBezTo>
                  <a:cubicBezTo>
                    <a:pt x="1654" y="318"/>
                    <a:pt x="1734" y="333"/>
                    <a:pt x="1805" y="369"/>
                  </a:cubicBezTo>
                  <a:cubicBezTo>
                    <a:pt x="1667" y="270"/>
                    <a:pt x="1507" y="164"/>
                    <a:pt x="1410" y="126"/>
                  </a:cubicBezTo>
                  <a:cubicBezTo>
                    <a:pt x="1414" y="94"/>
                    <a:pt x="1431" y="42"/>
                    <a:pt x="1395" y="23"/>
                  </a:cubicBezTo>
                  <a:cubicBezTo>
                    <a:pt x="1358" y="41"/>
                    <a:pt x="1317" y="40"/>
                    <a:pt x="1278" y="42"/>
                  </a:cubicBezTo>
                  <a:cubicBezTo>
                    <a:pt x="1271" y="44"/>
                    <a:pt x="1265" y="44"/>
                    <a:pt x="1258" y="44"/>
                  </a:cubicBezTo>
                  <a:cubicBezTo>
                    <a:pt x="1209" y="44"/>
                    <a:pt x="1165" y="15"/>
                    <a:pt x="1117" y="3"/>
                  </a:cubicBezTo>
                  <a:cubicBezTo>
                    <a:pt x="1112" y="1"/>
                    <a:pt x="1106" y="0"/>
                    <a:pt x="110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4946651" y="3587751"/>
              <a:ext cx="3665538" cy="1865313"/>
            </a:xfrm>
            <a:custGeom>
              <a:avLst/>
              <a:gdLst>
                <a:gd name="T0" fmla="*/ 1754 w 1754"/>
                <a:gd name="T1" fmla="*/ 0 h 893"/>
                <a:gd name="T2" fmla="*/ 255 w 1754"/>
                <a:gd name="T3" fmla="*/ 663 h 893"/>
                <a:gd name="T4" fmla="*/ 0 w 1754"/>
                <a:gd name="T5" fmla="*/ 637 h 893"/>
                <a:gd name="T6" fmla="*/ 764 w 1754"/>
                <a:gd name="T7" fmla="*/ 870 h 893"/>
                <a:gd name="T8" fmla="*/ 863 w 1754"/>
                <a:gd name="T9" fmla="*/ 865 h 893"/>
                <a:gd name="T10" fmla="*/ 898 w 1754"/>
                <a:gd name="T11" fmla="*/ 893 h 893"/>
                <a:gd name="T12" fmla="*/ 906 w 1754"/>
                <a:gd name="T13" fmla="*/ 893 h 893"/>
                <a:gd name="T14" fmla="*/ 970 w 1754"/>
                <a:gd name="T15" fmla="*/ 859 h 893"/>
                <a:gd name="T16" fmla="*/ 978 w 1754"/>
                <a:gd name="T17" fmla="*/ 846 h 893"/>
                <a:gd name="T18" fmla="*/ 1291 w 1754"/>
                <a:gd name="T19" fmla="*/ 706 h 893"/>
                <a:gd name="T20" fmla="*/ 1345 w 1754"/>
                <a:gd name="T21" fmla="*/ 739 h 893"/>
                <a:gd name="T22" fmla="*/ 1351 w 1754"/>
                <a:gd name="T23" fmla="*/ 738 h 893"/>
                <a:gd name="T24" fmla="*/ 1422 w 1754"/>
                <a:gd name="T25" fmla="*/ 651 h 893"/>
                <a:gd name="T26" fmla="*/ 1411 w 1754"/>
                <a:gd name="T27" fmla="*/ 602 h 893"/>
                <a:gd name="T28" fmla="*/ 1507 w 1754"/>
                <a:gd name="T29" fmla="*/ 492 h 893"/>
                <a:gd name="T30" fmla="*/ 1574 w 1754"/>
                <a:gd name="T31" fmla="*/ 434 h 893"/>
                <a:gd name="T32" fmla="*/ 1595 w 1754"/>
                <a:gd name="T33" fmla="*/ 379 h 893"/>
                <a:gd name="T34" fmla="*/ 1588 w 1754"/>
                <a:gd name="T35" fmla="*/ 371 h 893"/>
                <a:gd name="T36" fmla="*/ 1754 w 1754"/>
                <a:gd name="T37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4" h="893">
                  <a:moveTo>
                    <a:pt x="1754" y="0"/>
                  </a:moveTo>
                  <a:cubicBezTo>
                    <a:pt x="1183" y="309"/>
                    <a:pt x="788" y="663"/>
                    <a:pt x="255" y="663"/>
                  </a:cubicBezTo>
                  <a:cubicBezTo>
                    <a:pt x="174" y="663"/>
                    <a:pt x="89" y="655"/>
                    <a:pt x="0" y="637"/>
                  </a:cubicBezTo>
                  <a:cubicBezTo>
                    <a:pt x="0" y="637"/>
                    <a:pt x="356" y="870"/>
                    <a:pt x="764" y="870"/>
                  </a:cubicBezTo>
                  <a:cubicBezTo>
                    <a:pt x="796" y="870"/>
                    <a:pt x="830" y="868"/>
                    <a:pt x="863" y="865"/>
                  </a:cubicBezTo>
                  <a:cubicBezTo>
                    <a:pt x="874" y="875"/>
                    <a:pt x="884" y="887"/>
                    <a:pt x="898" y="893"/>
                  </a:cubicBezTo>
                  <a:cubicBezTo>
                    <a:pt x="901" y="893"/>
                    <a:pt x="903" y="893"/>
                    <a:pt x="906" y="893"/>
                  </a:cubicBezTo>
                  <a:cubicBezTo>
                    <a:pt x="930" y="893"/>
                    <a:pt x="953" y="875"/>
                    <a:pt x="970" y="859"/>
                  </a:cubicBezTo>
                  <a:cubicBezTo>
                    <a:pt x="974" y="855"/>
                    <a:pt x="977" y="851"/>
                    <a:pt x="978" y="846"/>
                  </a:cubicBezTo>
                  <a:cubicBezTo>
                    <a:pt x="1084" y="822"/>
                    <a:pt x="1190" y="778"/>
                    <a:pt x="1291" y="706"/>
                  </a:cubicBezTo>
                  <a:cubicBezTo>
                    <a:pt x="1308" y="721"/>
                    <a:pt x="1326" y="739"/>
                    <a:pt x="1345" y="739"/>
                  </a:cubicBezTo>
                  <a:cubicBezTo>
                    <a:pt x="1347" y="739"/>
                    <a:pt x="1349" y="738"/>
                    <a:pt x="1351" y="738"/>
                  </a:cubicBezTo>
                  <a:cubicBezTo>
                    <a:pt x="1374" y="708"/>
                    <a:pt x="1402" y="680"/>
                    <a:pt x="1422" y="651"/>
                  </a:cubicBezTo>
                  <a:cubicBezTo>
                    <a:pt x="1421" y="639"/>
                    <a:pt x="1417" y="619"/>
                    <a:pt x="1411" y="602"/>
                  </a:cubicBezTo>
                  <a:cubicBezTo>
                    <a:pt x="1444" y="569"/>
                    <a:pt x="1476" y="532"/>
                    <a:pt x="1507" y="492"/>
                  </a:cubicBezTo>
                  <a:cubicBezTo>
                    <a:pt x="1531" y="476"/>
                    <a:pt x="1554" y="456"/>
                    <a:pt x="1574" y="434"/>
                  </a:cubicBezTo>
                  <a:cubicBezTo>
                    <a:pt x="1587" y="419"/>
                    <a:pt x="1606" y="400"/>
                    <a:pt x="1595" y="379"/>
                  </a:cubicBezTo>
                  <a:cubicBezTo>
                    <a:pt x="1593" y="376"/>
                    <a:pt x="1591" y="374"/>
                    <a:pt x="1588" y="371"/>
                  </a:cubicBezTo>
                  <a:cubicBezTo>
                    <a:pt x="1649" y="267"/>
                    <a:pt x="1705" y="145"/>
                    <a:pt x="17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056188" y="2335213"/>
              <a:ext cx="1533525" cy="1533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5114926" y="2373313"/>
              <a:ext cx="1301750" cy="744538"/>
            </a:xfrm>
            <a:custGeom>
              <a:avLst/>
              <a:gdLst>
                <a:gd name="T0" fmla="*/ 292 w 623"/>
                <a:gd name="T1" fmla="*/ 19 h 356"/>
                <a:gd name="T2" fmla="*/ 0 w 623"/>
                <a:gd name="T3" fmla="*/ 356 h 356"/>
                <a:gd name="T4" fmla="*/ 318 w 623"/>
                <a:gd name="T5" fmla="*/ 94 h 356"/>
                <a:gd name="T6" fmla="*/ 623 w 623"/>
                <a:gd name="T7" fmla="*/ 166 h 356"/>
                <a:gd name="T8" fmla="*/ 292 w 623"/>
                <a:gd name="T9" fmla="*/ 19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3" h="356">
                  <a:moveTo>
                    <a:pt x="292" y="19"/>
                  </a:moveTo>
                  <a:cubicBezTo>
                    <a:pt x="122" y="44"/>
                    <a:pt x="0" y="190"/>
                    <a:pt x="0" y="356"/>
                  </a:cubicBezTo>
                  <a:cubicBezTo>
                    <a:pt x="39" y="213"/>
                    <a:pt x="162" y="117"/>
                    <a:pt x="318" y="94"/>
                  </a:cubicBezTo>
                  <a:cubicBezTo>
                    <a:pt x="434" y="77"/>
                    <a:pt x="542" y="95"/>
                    <a:pt x="623" y="166"/>
                  </a:cubicBezTo>
                  <a:cubicBezTo>
                    <a:pt x="552" y="61"/>
                    <a:pt x="425" y="0"/>
                    <a:pt x="29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5051426" y="2249488"/>
              <a:ext cx="1301750" cy="696913"/>
            </a:xfrm>
            <a:custGeom>
              <a:avLst/>
              <a:gdLst>
                <a:gd name="T0" fmla="*/ 302 w 623"/>
                <a:gd name="T1" fmla="*/ 19 h 333"/>
                <a:gd name="T2" fmla="*/ 0 w 623"/>
                <a:gd name="T3" fmla="*/ 333 h 333"/>
                <a:gd name="T4" fmla="*/ 316 w 623"/>
                <a:gd name="T5" fmla="*/ 52 h 333"/>
                <a:gd name="T6" fmla="*/ 623 w 623"/>
                <a:gd name="T7" fmla="*/ 143 h 333"/>
                <a:gd name="T8" fmla="*/ 302 w 623"/>
                <a:gd name="T9" fmla="*/ 1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3" h="333">
                  <a:moveTo>
                    <a:pt x="302" y="19"/>
                  </a:moveTo>
                  <a:cubicBezTo>
                    <a:pt x="133" y="44"/>
                    <a:pt x="0" y="166"/>
                    <a:pt x="0" y="333"/>
                  </a:cubicBezTo>
                  <a:cubicBezTo>
                    <a:pt x="39" y="189"/>
                    <a:pt x="159" y="75"/>
                    <a:pt x="316" y="52"/>
                  </a:cubicBezTo>
                  <a:cubicBezTo>
                    <a:pt x="431" y="35"/>
                    <a:pt x="542" y="72"/>
                    <a:pt x="623" y="143"/>
                  </a:cubicBezTo>
                  <a:cubicBezTo>
                    <a:pt x="552" y="38"/>
                    <a:pt x="436" y="0"/>
                    <a:pt x="30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5411788" y="3086101"/>
              <a:ext cx="1362075" cy="973138"/>
            </a:xfrm>
            <a:custGeom>
              <a:avLst/>
              <a:gdLst>
                <a:gd name="T0" fmla="*/ 565 w 652"/>
                <a:gd name="T1" fmla="*/ 0 h 466"/>
                <a:gd name="T2" fmla="*/ 545 w 652"/>
                <a:gd name="T3" fmla="*/ 108 h 466"/>
                <a:gd name="T4" fmla="*/ 574 w 652"/>
                <a:gd name="T5" fmla="*/ 95 h 466"/>
                <a:gd name="T6" fmla="*/ 565 w 652"/>
                <a:gd name="T7" fmla="*/ 0 h 466"/>
                <a:gd name="T8" fmla="*/ 640 w 652"/>
                <a:gd name="T9" fmla="*/ 129 h 466"/>
                <a:gd name="T10" fmla="*/ 561 w 652"/>
                <a:gd name="T11" fmla="*/ 240 h 466"/>
                <a:gd name="T12" fmla="*/ 489 w 652"/>
                <a:gd name="T13" fmla="*/ 216 h 466"/>
                <a:gd name="T14" fmla="*/ 469 w 652"/>
                <a:gd name="T15" fmla="*/ 240 h 466"/>
                <a:gd name="T16" fmla="*/ 457 w 652"/>
                <a:gd name="T17" fmla="*/ 234 h 466"/>
                <a:gd name="T18" fmla="*/ 467 w 652"/>
                <a:gd name="T19" fmla="*/ 242 h 466"/>
                <a:gd name="T20" fmla="*/ 320 w 652"/>
                <a:gd name="T21" fmla="*/ 344 h 466"/>
                <a:gd name="T22" fmla="*/ 0 w 652"/>
                <a:gd name="T23" fmla="*/ 324 h 466"/>
                <a:gd name="T24" fmla="*/ 367 w 652"/>
                <a:gd name="T25" fmla="*/ 417 h 466"/>
                <a:gd name="T26" fmla="*/ 518 w 652"/>
                <a:gd name="T27" fmla="*/ 287 h 466"/>
                <a:gd name="T28" fmla="*/ 576 w 652"/>
                <a:gd name="T29" fmla="*/ 264 h 466"/>
                <a:gd name="T30" fmla="*/ 640 w 652"/>
                <a:gd name="T31" fmla="*/ 129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2" h="466">
                  <a:moveTo>
                    <a:pt x="565" y="0"/>
                  </a:moveTo>
                  <a:cubicBezTo>
                    <a:pt x="564" y="37"/>
                    <a:pt x="557" y="73"/>
                    <a:pt x="545" y="108"/>
                  </a:cubicBezTo>
                  <a:cubicBezTo>
                    <a:pt x="554" y="103"/>
                    <a:pt x="564" y="98"/>
                    <a:pt x="574" y="95"/>
                  </a:cubicBezTo>
                  <a:cubicBezTo>
                    <a:pt x="575" y="63"/>
                    <a:pt x="572" y="31"/>
                    <a:pt x="565" y="0"/>
                  </a:cubicBezTo>
                  <a:close/>
                  <a:moveTo>
                    <a:pt x="640" y="129"/>
                  </a:moveTo>
                  <a:cubicBezTo>
                    <a:pt x="638" y="177"/>
                    <a:pt x="608" y="222"/>
                    <a:pt x="561" y="240"/>
                  </a:cubicBezTo>
                  <a:cubicBezTo>
                    <a:pt x="524" y="252"/>
                    <a:pt x="492" y="259"/>
                    <a:pt x="489" y="216"/>
                  </a:cubicBezTo>
                  <a:cubicBezTo>
                    <a:pt x="482" y="224"/>
                    <a:pt x="476" y="232"/>
                    <a:pt x="469" y="240"/>
                  </a:cubicBezTo>
                  <a:cubicBezTo>
                    <a:pt x="465" y="238"/>
                    <a:pt x="461" y="236"/>
                    <a:pt x="457" y="234"/>
                  </a:cubicBezTo>
                  <a:cubicBezTo>
                    <a:pt x="460" y="237"/>
                    <a:pt x="464" y="240"/>
                    <a:pt x="467" y="242"/>
                  </a:cubicBezTo>
                  <a:cubicBezTo>
                    <a:pt x="428" y="286"/>
                    <a:pt x="378" y="321"/>
                    <a:pt x="320" y="344"/>
                  </a:cubicBezTo>
                  <a:cubicBezTo>
                    <a:pt x="211" y="386"/>
                    <a:pt x="95" y="375"/>
                    <a:pt x="0" y="324"/>
                  </a:cubicBezTo>
                  <a:cubicBezTo>
                    <a:pt x="93" y="411"/>
                    <a:pt x="241" y="466"/>
                    <a:pt x="367" y="417"/>
                  </a:cubicBezTo>
                  <a:cubicBezTo>
                    <a:pt x="432" y="392"/>
                    <a:pt x="483" y="345"/>
                    <a:pt x="518" y="287"/>
                  </a:cubicBezTo>
                  <a:cubicBezTo>
                    <a:pt x="523" y="267"/>
                    <a:pt x="532" y="276"/>
                    <a:pt x="576" y="264"/>
                  </a:cubicBezTo>
                  <a:cubicBezTo>
                    <a:pt x="627" y="244"/>
                    <a:pt x="652" y="182"/>
                    <a:pt x="64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5616576" y="4618038"/>
              <a:ext cx="657225" cy="6572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5640388" y="4632326"/>
              <a:ext cx="560388" cy="319088"/>
            </a:xfrm>
            <a:custGeom>
              <a:avLst/>
              <a:gdLst>
                <a:gd name="T0" fmla="*/ 125 w 268"/>
                <a:gd name="T1" fmla="*/ 8 h 153"/>
                <a:gd name="T2" fmla="*/ 0 w 268"/>
                <a:gd name="T3" fmla="*/ 153 h 153"/>
                <a:gd name="T4" fmla="*/ 137 w 268"/>
                <a:gd name="T5" fmla="*/ 40 h 153"/>
                <a:gd name="T6" fmla="*/ 268 w 268"/>
                <a:gd name="T7" fmla="*/ 71 h 153"/>
                <a:gd name="T8" fmla="*/ 125 w 268"/>
                <a:gd name="T9" fmla="*/ 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153">
                  <a:moveTo>
                    <a:pt x="125" y="8"/>
                  </a:moveTo>
                  <a:cubicBezTo>
                    <a:pt x="53" y="19"/>
                    <a:pt x="0" y="82"/>
                    <a:pt x="0" y="153"/>
                  </a:cubicBezTo>
                  <a:cubicBezTo>
                    <a:pt x="17" y="91"/>
                    <a:pt x="70" y="50"/>
                    <a:pt x="137" y="40"/>
                  </a:cubicBezTo>
                  <a:cubicBezTo>
                    <a:pt x="186" y="33"/>
                    <a:pt x="233" y="41"/>
                    <a:pt x="268" y="71"/>
                  </a:cubicBezTo>
                  <a:cubicBezTo>
                    <a:pt x="237" y="26"/>
                    <a:pt x="183" y="0"/>
                    <a:pt x="1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613401" y="4579938"/>
              <a:ext cx="560388" cy="298450"/>
            </a:xfrm>
            <a:custGeom>
              <a:avLst/>
              <a:gdLst>
                <a:gd name="T0" fmla="*/ 130 w 268"/>
                <a:gd name="T1" fmla="*/ 8 h 143"/>
                <a:gd name="T2" fmla="*/ 0 w 268"/>
                <a:gd name="T3" fmla="*/ 143 h 143"/>
                <a:gd name="T4" fmla="*/ 136 w 268"/>
                <a:gd name="T5" fmla="*/ 22 h 143"/>
                <a:gd name="T6" fmla="*/ 268 w 268"/>
                <a:gd name="T7" fmla="*/ 61 h 143"/>
                <a:gd name="T8" fmla="*/ 130 w 268"/>
                <a:gd name="T9" fmla="*/ 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143">
                  <a:moveTo>
                    <a:pt x="130" y="8"/>
                  </a:moveTo>
                  <a:cubicBezTo>
                    <a:pt x="57" y="19"/>
                    <a:pt x="0" y="71"/>
                    <a:pt x="0" y="143"/>
                  </a:cubicBezTo>
                  <a:cubicBezTo>
                    <a:pt x="17" y="81"/>
                    <a:pt x="69" y="32"/>
                    <a:pt x="136" y="22"/>
                  </a:cubicBezTo>
                  <a:cubicBezTo>
                    <a:pt x="185" y="15"/>
                    <a:pt x="233" y="31"/>
                    <a:pt x="268" y="61"/>
                  </a:cubicBezTo>
                  <a:cubicBezTo>
                    <a:pt x="238" y="16"/>
                    <a:pt x="187" y="0"/>
                    <a:pt x="13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5770563" y="4941888"/>
              <a:ext cx="541338" cy="417513"/>
            </a:xfrm>
            <a:custGeom>
              <a:avLst/>
              <a:gdLst>
                <a:gd name="T0" fmla="*/ 158 w 259"/>
                <a:gd name="T1" fmla="*/ 179 h 200"/>
                <a:gd name="T2" fmla="*/ 243 w 259"/>
                <a:gd name="T3" fmla="*/ 0 h 200"/>
                <a:gd name="T4" fmla="*/ 138 w 259"/>
                <a:gd name="T5" fmla="*/ 148 h 200"/>
                <a:gd name="T6" fmla="*/ 0 w 259"/>
                <a:gd name="T7" fmla="*/ 139 h 200"/>
                <a:gd name="T8" fmla="*/ 158 w 259"/>
                <a:gd name="T9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200">
                  <a:moveTo>
                    <a:pt x="158" y="179"/>
                  </a:moveTo>
                  <a:cubicBezTo>
                    <a:pt x="226" y="152"/>
                    <a:pt x="259" y="70"/>
                    <a:pt x="243" y="0"/>
                  </a:cubicBezTo>
                  <a:cubicBezTo>
                    <a:pt x="241" y="64"/>
                    <a:pt x="201" y="123"/>
                    <a:pt x="138" y="148"/>
                  </a:cubicBezTo>
                  <a:cubicBezTo>
                    <a:pt x="91" y="166"/>
                    <a:pt x="41" y="161"/>
                    <a:pt x="0" y="139"/>
                  </a:cubicBezTo>
                  <a:cubicBezTo>
                    <a:pt x="40" y="176"/>
                    <a:pt x="104" y="200"/>
                    <a:pt x="158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5705476" y="4916488"/>
              <a:ext cx="554038" cy="355600"/>
            </a:xfrm>
            <a:custGeom>
              <a:avLst/>
              <a:gdLst>
                <a:gd name="T0" fmla="*/ 147 w 265"/>
                <a:gd name="T1" fmla="*/ 156 h 170"/>
                <a:gd name="T2" fmla="*/ 258 w 265"/>
                <a:gd name="T3" fmla="*/ 0 h 170"/>
                <a:gd name="T4" fmla="*/ 139 w 265"/>
                <a:gd name="T5" fmla="*/ 126 h 170"/>
                <a:gd name="T6" fmla="*/ 0 w 265"/>
                <a:gd name="T7" fmla="*/ 107 h 170"/>
                <a:gd name="T8" fmla="*/ 147 w 265"/>
                <a:gd name="T9" fmla="*/ 15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70">
                  <a:moveTo>
                    <a:pt x="147" y="156"/>
                  </a:moveTo>
                  <a:cubicBezTo>
                    <a:pt x="219" y="138"/>
                    <a:pt x="265" y="71"/>
                    <a:pt x="258" y="0"/>
                  </a:cubicBezTo>
                  <a:cubicBezTo>
                    <a:pt x="247" y="63"/>
                    <a:pt x="205" y="110"/>
                    <a:pt x="139" y="126"/>
                  </a:cubicBezTo>
                  <a:cubicBezTo>
                    <a:pt x="91" y="138"/>
                    <a:pt x="37" y="134"/>
                    <a:pt x="0" y="107"/>
                  </a:cubicBezTo>
                  <a:cubicBezTo>
                    <a:pt x="34" y="149"/>
                    <a:pt x="91" y="170"/>
                    <a:pt x="147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573588" y="3548063"/>
              <a:ext cx="315913" cy="3127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586288" y="3554413"/>
              <a:ext cx="266700" cy="152400"/>
            </a:xfrm>
            <a:custGeom>
              <a:avLst/>
              <a:gdLst>
                <a:gd name="T0" fmla="*/ 60 w 128"/>
                <a:gd name="T1" fmla="*/ 4 h 73"/>
                <a:gd name="T2" fmla="*/ 0 w 128"/>
                <a:gd name="T3" fmla="*/ 73 h 73"/>
                <a:gd name="T4" fmla="*/ 65 w 128"/>
                <a:gd name="T5" fmla="*/ 20 h 73"/>
                <a:gd name="T6" fmla="*/ 128 w 128"/>
                <a:gd name="T7" fmla="*/ 34 h 73"/>
                <a:gd name="T8" fmla="*/ 60 w 128"/>
                <a:gd name="T9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3">
                  <a:moveTo>
                    <a:pt x="60" y="4"/>
                  </a:moveTo>
                  <a:cubicBezTo>
                    <a:pt x="25" y="9"/>
                    <a:pt x="0" y="39"/>
                    <a:pt x="0" y="73"/>
                  </a:cubicBezTo>
                  <a:cubicBezTo>
                    <a:pt x="8" y="44"/>
                    <a:pt x="33" y="24"/>
                    <a:pt x="65" y="20"/>
                  </a:cubicBezTo>
                  <a:cubicBezTo>
                    <a:pt x="89" y="16"/>
                    <a:pt x="111" y="20"/>
                    <a:pt x="128" y="34"/>
                  </a:cubicBezTo>
                  <a:cubicBezTo>
                    <a:pt x="113" y="13"/>
                    <a:pt x="87" y="0"/>
                    <a:pt x="6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573588" y="3529013"/>
              <a:ext cx="266700" cy="141288"/>
            </a:xfrm>
            <a:custGeom>
              <a:avLst/>
              <a:gdLst>
                <a:gd name="T0" fmla="*/ 62 w 128"/>
                <a:gd name="T1" fmla="*/ 4 h 68"/>
                <a:gd name="T2" fmla="*/ 0 w 128"/>
                <a:gd name="T3" fmla="*/ 68 h 68"/>
                <a:gd name="T4" fmla="*/ 64 w 128"/>
                <a:gd name="T5" fmla="*/ 11 h 68"/>
                <a:gd name="T6" fmla="*/ 128 w 128"/>
                <a:gd name="T7" fmla="*/ 29 h 68"/>
                <a:gd name="T8" fmla="*/ 62 w 128"/>
                <a:gd name="T9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8">
                  <a:moveTo>
                    <a:pt x="62" y="4"/>
                  </a:moveTo>
                  <a:cubicBezTo>
                    <a:pt x="27" y="9"/>
                    <a:pt x="0" y="34"/>
                    <a:pt x="0" y="68"/>
                  </a:cubicBezTo>
                  <a:cubicBezTo>
                    <a:pt x="8" y="39"/>
                    <a:pt x="32" y="16"/>
                    <a:pt x="64" y="11"/>
                  </a:cubicBezTo>
                  <a:cubicBezTo>
                    <a:pt x="88" y="7"/>
                    <a:pt x="111" y="15"/>
                    <a:pt x="128" y="29"/>
                  </a:cubicBezTo>
                  <a:cubicBezTo>
                    <a:pt x="113" y="8"/>
                    <a:pt x="89" y="0"/>
                    <a:pt x="6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648201" y="3702051"/>
              <a:ext cx="257175" cy="198438"/>
            </a:xfrm>
            <a:custGeom>
              <a:avLst/>
              <a:gdLst>
                <a:gd name="T0" fmla="*/ 75 w 123"/>
                <a:gd name="T1" fmla="*/ 85 h 95"/>
                <a:gd name="T2" fmla="*/ 116 w 123"/>
                <a:gd name="T3" fmla="*/ 0 h 95"/>
                <a:gd name="T4" fmla="*/ 65 w 123"/>
                <a:gd name="T5" fmla="*/ 70 h 95"/>
                <a:gd name="T6" fmla="*/ 0 w 123"/>
                <a:gd name="T7" fmla="*/ 66 h 95"/>
                <a:gd name="T8" fmla="*/ 75 w 123"/>
                <a:gd name="T9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95">
                  <a:moveTo>
                    <a:pt x="75" y="85"/>
                  </a:moveTo>
                  <a:cubicBezTo>
                    <a:pt x="108" y="73"/>
                    <a:pt x="123" y="33"/>
                    <a:pt x="116" y="0"/>
                  </a:cubicBezTo>
                  <a:cubicBezTo>
                    <a:pt x="114" y="30"/>
                    <a:pt x="95" y="59"/>
                    <a:pt x="65" y="70"/>
                  </a:cubicBezTo>
                  <a:cubicBezTo>
                    <a:pt x="43" y="79"/>
                    <a:pt x="19" y="77"/>
                    <a:pt x="0" y="66"/>
                  </a:cubicBezTo>
                  <a:cubicBezTo>
                    <a:pt x="19" y="84"/>
                    <a:pt x="49" y="95"/>
                    <a:pt x="7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614863" y="3689351"/>
              <a:ext cx="265113" cy="169863"/>
            </a:xfrm>
            <a:custGeom>
              <a:avLst/>
              <a:gdLst>
                <a:gd name="T0" fmla="*/ 71 w 127"/>
                <a:gd name="T1" fmla="*/ 75 h 81"/>
                <a:gd name="T2" fmla="*/ 124 w 127"/>
                <a:gd name="T3" fmla="*/ 0 h 81"/>
                <a:gd name="T4" fmla="*/ 67 w 127"/>
                <a:gd name="T5" fmla="*/ 60 h 81"/>
                <a:gd name="T6" fmla="*/ 0 w 127"/>
                <a:gd name="T7" fmla="*/ 51 h 81"/>
                <a:gd name="T8" fmla="*/ 71 w 127"/>
                <a:gd name="T9" fmla="*/ 7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1">
                  <a:moveTo>
                    <a:pt x="71" y="75"/>
                  </a:moveTo>
                  <a:cubicBezTo>
                    <a:pt x="105" y="66"/>
                    <a:pt x="127" y="34"/>
                    <a:pt x="124" y="0"/>
                  </a:cubicBezTo>
                  <a:cubicBezTo>
                    <a:pt x="119" y="30"/>
                    <a:pt x="99" y="53"/>
                    <a:pt x="67" y="60"/>
                  </a:cubicBezTo>
                  <a:cubicBezTo>
                    <a:pt x="44" y="66"/>
                    <a:pt x="18" y="64"/>
                    <a:pt x="0" y="51"/>
                  </a:cubicBezTo>
                  <a:cubicBezTo>
                    <a:pt x="17" y="71"/>
                    <a:pt x="44" y="81"/>
                    <a:pt x="71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4964113" y="1500188"/>
              <a:ext cx="593725" cy="593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4986338" y="1512888"/>
              <a:ext cx="504825" cy="287338"/>
            </a:xfrm>
            <a:custGeom>
              <a:avLst/>
              <a:gdLst>
                <a:gd name="T0" fmla="*/ 113 w 241"/>
                <a:gd name="T1" fmla="*/ 8 h 138"/>
                <a:gd name="T2" fmla="*/ 0 w 241"/>
                <a:gd name="T3" fmla="*/ 138 h 138"/>
                <a:gd name="T4" fmla="*/ 123 w 241"/>
                <a:gd name="T5" fmla="*/ 37 h 138"/>
                <a:gd name="T6" fmla="*/ 241 w 241"/>
                <a:gd name="T7" fmla="*/ 65 h 138"/>
                <a:gd name="T8" fmla="*/ 113 w 241"/>
                <a:gd name="T9" fmla="*/ 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38">
                  <a:moveTo>
                    <a:pt x="113" y="8"/>
                  </a:moveTo>
                  <a:cubicBezTo>
                    <a:pt x="47" y="17"/>
                    <a:pt x="0" y="74"/>
                    <a:pt x="0" y="138"/>
                  </a:cubicBezTo>
                  <a:cubicBezTo>
                    <a:pt x="15" y="83"/>
                    <a:pt x="62" y="45"/>
                    <a:pt x="123" y="37"/>
                  </a:cubicBezTo>
                  <a:cubicBezTo>
                    <a:pt x="167" y="30"/>
                    <a:pt x="209" y="37"/>
                    <a:pt x="241" y="65"/>
                  </a:cubicBezTo>
                  <a:cubicBezTo>
                    <a:pt x="214" y="24"/>
                    <a:pt x="164" y="0"/>
                    <a:pt x="11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962526" y="1465263"/>
              <a:ext cx="503238" cy="268288"/>
            </a:xfrm>
            <a:custGeom>
              <a:avLst/>
              <a:gdLst>
                <a:gd name="T0" fmla="*/ 117 w 241"/>
                <a:gd name="T1" fmla="*/ 8 h 129"/>
                <a:gd name="T2" fmla="*/ 0 w 241"/>
                <a:gd name="T3" fmla="*/ 129 h 129"/>
                <a:gd name="T4" fmla="*/ 122 w 241"/>
                <a:gd name="T5" fmla="*/ 21 h 129"/>
                <a:gd name="T6" fmla="*/ 241 w 241"/>
                <a:gd name="T7" fmla="*/ 56 h 129"/>
                <a:gd name="T8" fmla="*/ 117 w 241"/>
                <a:gd name="T9" fmla="*/ 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29">
                  <a:moveTo>
                    <a:pt x="117" y="8"/>
                  </a:moveTo>
                  <a:cubicBezTo>
                    <a:pt x="51" y="18"/>
                    <a:pt x="0" y="65"/>
                    <a:pt x="0" y="129"/>
                  </a:cubicBezTo>
                  <a:cubicBezTo>
                    <a:pt x="15" y="74"/>
                    <a:pt x="62" y="29"/>
                    <a:pt x="122" y="21"/>
                  </a:cubicBezTo>
                  <a:cubicBezTo>
                    <a:pt x="167" y="14"/>
                    <a:pt x="210" y="28"/>
                    <a:pt x="241" y="56"/>
                  </a:cubicBezTo>
                  <a:cubicBezTo>
                    <a:pt x="214" y="15"/>
                    <a:pt x="169" y="0"/>
                    <a:pt x="1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5103813" y="1792288"/>
              <a:ext cx="487363" cy="376238"/>
            </a:xfrm>
            <a:custGeom>
              <a:avLst/>
              <a:gdLst>
                <a:gd name="T0" fmla="*/ 142 w 233"/>
                <a:gd name="T1" fmla="*/ 161 h 180"/>
                <a:gd name="T2" fmla="*/ 219 w 233"/>
                <a:gd name="T3" fmla="*/ 0 h 180"/>
                <a:gd name="T4" fmla="*/ 124 w 233"/>
                <a:gd name="T5" fmla="*/ 133 h 180"/>
                <a:gd name="T6" fmla="*/ 0 w 233"/>
                <a:gd name="T7" fmla="*/ 125 h 180"/>
                <a:gd name="T8" fmla="*/ 142 w 233"/>
                <a:gd name="T9" fmla="*/ 16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80">
                  <a:moveTo>
                    <a:pt x="142" y="161"/>
                  </a:moveTo>
                  <a:cubicBezTo>
                    <a:pt x="204" y="137"/>
                    <a:pt x="233" y="62"/>
                    <a:pt x="219" y="0"/>
                  </a:cubicBezTo>
                  <a:cubicBezTo>
                    <a:pt x="216" y="57"/>
                    <a:pt x="181" y="111"/>
                    <a:pt x="124" y="133"/>
                  </a:cubicBezTo>
                  <a:cubicBezTo>
                    <a:pt x="82" y="149"/>
                    <a:pt x="37" y="145"/>
                    <a:pt x="0" y="125"/>
                  </a:cubicBezTo>
                  <a:cubicBezTo>
                    <a:pt x="36" y="159"/>
                    <a:pt x="93" y="180"/>
                    <a:pt x="142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5043488" y="1770063"/>
              <a:ext cx="498475" cy="319088"/>
            </a:xfrm>
            <a:custGeom>
              <a:avLst/>
              <a:gdLst>
                <a:gd name="T0" fmla="*/ 133 w 239"/>
                <a:gd name="T1" fmla="*/ 140 h 153"/>
                <a:gd name="T2" fmla="*/ 233 w 239"/>
                <a:gd name="T3" fmla="*/ 0 h 153"/>
                <a:gd name="T4" fmla="*/ 126 w 239"/>
                <a:gd name="T5" fmla="*/ 114 h 153"/>
                <a:gd name="T6" fmla="*/ 0 w 239"/>
                <a:gd name="T7" fmla="*/ 96 h 153"/>
                <a:gd name="T8" fmla="*/ 133 w 239"/>
                <a:gd name="T9" fmla="*/ 14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53">
                  <a:moveTo>
                    <a:pt x="133" y="140"/>
                  </a:moveTo>
                  <a:cubicBezTo>
                    <a:pt x="198" y="125"/>
                    <a:pt x="239" y="64"/>
                    <a:pt x="233" y="0"/>
                  </a:cubicBezTo>
                  <a:cubicBezTo>
                    <a:pt x="224" y="56"/>
                    <a:pt x="185" y="99"/>
                    <a:pt x="126" y="114"/>
                  </a:cubicBezTo>
                  <a:cubicBezTo>
                    <a:pt x="82" y="124"/>
                    <a:pt x="34" y="121"/>
                    <a:pt x="0" y="96"/>
                  </a:cubicBezTo>
                  <a:cubicBezTo>
                    <a:pt x="31" y="134"/>
                    <a:pt x="83" y="153"/>
                    <a:pt x="133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869113" y="1187451"/>
              <a:ext cx="315913" cy="314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6881813" y="1195388"/>
              <a:ext cx="268288" cy="152400"/>
            </a:xfrm>
            <a:custGeom>
              <a:avLst/>
              <a:gdLst>
                <a:gd name="T0" fmla="*/ 60 w 128"/>
                <a:gd name="T1" fmla="*/ 4 h 73"/>
                <a:gd name="T2" fmla="*/ 0 w 128"/>
                <a:gd name="T3" fmla="*/ 73 h 73"/>
                <a:gd name="T4" fmla="*/ 65 w 128"/>
                <a:gd name="T5" fmla="*/ 19 h 73"/>
                <a:gd name="T6" fmla="*/ 128 w 128"/>
                <a:gd name="T7" fmla="*/ 34 h 73"/>
                <a:gd name="T8" fmla="*/ 60 w 128"/>
                <a:gd name="T9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3">
                  <a:moveTo>
                    <a:pt x="60" y="4"/>
                  </a:moveTo>
                  <a:cubicBezTo>
                    <a:pt x="25" y="9"/>
                    <a:pt x="0" y="39"/>
                    <a:pt x="0" y="73"/>
                  </a:cubicBezTo>
                  <a:cubicBezTo>
                    <a:pt x="8" y="44"/>
                    <a:pt x="33" y="24"/>
                    <a:pt x="65" y="19"/>
                  </a:cubicBezTo>
                  <a:cubicBezTo>
                    <a:pt x="89" y="16"/>
                    <a:pt x="111" y="19"/>
                    <a:pt x="128" y="34"/>
                  </a:cubicBezTo>
                  <a:cubicBezTo>
                    <a:pt x="113" y="12"/>
                    <a:pt x="87" y="0"/>
                    <a:pt x="6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6869113" y="1169988"/>
              <a:ext cx="268288" cy="141288"/>
            </a:xfrm>
            <a:custGeom>
              <a:avLst/>
              <a:gdLst>
                <a:gd name="T0" fmla="*/ 62 w 128"/>
                <a:gd name="T1" fmla="*/ 4 h 68"/>
                <a:gd name="T2" fmla="*/ 0 w 128"/>
                <a:gd name="T3" fmla="*/ 68 h 68"/>
                <a:gd name="T4" fmla="*/ 65 w 128"/>
                <a:gd name="T5" fmla="*/ 11 h 68"/>
                <a:gd name="T6" fmla="*/ 128 w 128"/>
                <a:gd name="T7" fmla="*/ 29 h 68"/>
                <a:gd name="T8" fmla="*/ 62 w 128"/>
                <a:gd name="T9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8">
                  <a:moveTo>
                    <a:pt x="62" y="4"/>
                  </a:moveTo>
                  <a:cubicBezTo>
                    <a:pt x="27" y="9"/>
                    <a:pt x="0" y="34"/>
                    <a:pt x="0" y="68"/>
                  </a:cubicBezTo>
                  <a:cubicBezTo>
                    <a:pt x="8" y="39"/>
                    <a:pt x="33" y="15"/>
                    <a:pt x="65" y="11"/>
                  </a:cubicBezTo>
                  <a:cubicBezTo>
                    <a:pt x="88" y="7"/>
                    <a:pt x="111" y="15"/>
                    <a:pt x="128" y="29"/>
                  </a:cubicBezTo>
                  <a:cubicBezTo>
                    <a:pt x="113" y="8"/>
                    <a:pt x="89" y="0"/>
                    <a:pt x="6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6945313" y="1343026"/>
              <a:ext cx="257175" cy="198438"/>
            </a:xfrm>
            <a:custGeom>
              <a:avLst/>
              <a:gdLst>
                <a:gd name="T0" fmla="*/ 75 w 123"/>
                <a:gd name="T1" fmla="*/ 85 h 95"/>
                <a:gd name="T2" fmla="*/ 116 w 123"/>
                <a:gd name="T3" fmla="*/ 0 h 95"/>
                <a:gd name="T4" fmla="*/ 66 w 123"/>
                <a:gd name="T5" fmla="*/ 70 h 95"/>
                <a:gd name="T6" fmla="*/ 0 w 123"/>
                <a:gd name="T7" fmla="*/ 66 h 95"/>
                <a:gd name="T8" fmla="*/ 75 w 123"/>
                <a:gd name="T9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95">
                  <a:moveTo>
                    <a:pt x="75" y="85"/>
                  </a:moveTo>
                  <a:cubicBezTo>
                    <a:pt x="108" y="72"/>
                    <a:pt x="123" y="33"/>
                    <a:pt x="116" y="0"/>
                  </a:cubicBezTo>
                  <a:cubicBezTo>
                    <a:pt x="115" y="30"/>
                    <a:pt x="96" y="58"/>
                    <a:pt x="66" y="70"/>
                  </a:cubicBezTo>
                  <a:cubicBezTo>
                    <a:pt x="43" y="79"/>
                    <a:pt x="20" y="76"/>
                    <a:pt x="0" y="66"/>
                  </a:cubicBezTo>
                  <a:cubicBezTo>
                    <a:pt x="19" y="84"/>
                    <a:pt x="49" y="95"/>
                    <a:pt x="7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913563" y="1330326"/>
              <a:ext cx="263525" cy="169863"/>
            </a:xfrm>
            <a:custGeom>
              <a:avLst/>
              <a:gdLst>
                <a:gd name="T0" fmla="*/ 70 w 126"/>
                <a:gd name="T1" fmla="*/ 74 h 81"/>
                <a:gd name="T2" fmla="*/ 123 w 126"/>
                <a:gd name="T3" fmla="*/ 0 h 81"/>
                <a:gd name="T4" fmla="*/ 66 w 126"/>
                <a:gd name="T5" fmla="*/ 60 h 81"/>
                <a:gd name="T6" fmla="*/ 0 w 126"/>
                <a:gd name="T7" fmla="*/ 51 h 81"/>
                <a:gd name="T8" fmla="*/ 70 w 126"/>
                <a:gd name="T9" fmla="*/ 7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81">
                  <a:moveTo>
                    <a:pt x="70" y="74"/>
                  </a:moveTo>
                  <a:cubicBezTo>
                    <a:pt x="104" y="66"/>
                    <a:pt x="126" y="34"/>
                    <a:pt x="123" y="0"/>
                  </a:cubicBezTo>
                  <a:cubicBezTo>
                    <a:pt x="118" y="30"/>
                    <a:pt x="98" y="52"/>
                    <a:pt x="66" y="60"/>
                  </a:cubicBezTo>
                  <a:cubicBezTo>
                    <a:pt x="43" y="66"/>
                    <a:pt x="18" y="64"/>
                    <a:pt x="0" y="51"/>
                  </a:cubicBezTo>
                  <a:cubicBezTo>
                    <a:pt x="16" y="71"/>
                    <a:pt x="43" y="81"/>
                    <a:pt x="70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7972426" y="3679826"/>
              <a:ext cx="474663" cy="547688"/>
            </a:xfrm>
            <a:custGeom>
              <a:avLst/>
              <a:gdLst>
                <a:gd name="T0" fmla="*/ 214 w 227"/>
                <a:gd name="T1" fmla="*/ 151 h 262"/>
                <a:gd name="T2" fmla="*/ 90 w 227"/>
                <a:gd name="T3" fmla="*/ 251 h 262"/>
                <a:gd name="T4" fmla="*/ 13 w 227"/>
                <a:gd name="T5" fmla="*/ 111 h 262"/>
                <a:gd name="T6" fmla="*/ 137 w 227"/>
                <a:gd name="T7" fmla="*/ 11 h 262"/>
                <a:gd name="T8" fmla="*/ 214 w 227"/>
                <a:gd name="T9" fmla="*/ 15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262">
                  <a:moveTo>
                    <a:pt x="214" y="151"/>
                  </a:moveTo>
                  <a:cubicBezTo>
                    <a:pt x="201" y="217"/>
                    <a:pt x="145" y="262"/>
                    <a:pt x="90" y="251"/>
                  </a:cubicBezTo>
                  <a:cubicBezTo>
                    <a:pt x="34" y="240"/>
                    <a:pt x="0" y="177"/>
                    <a:pt x="13" y="111"/>
                  </a:cubicBezTo>
                  <a:cubicBezTo>
                    <a:pt x="26" y="45"/>
                    <a:pt x="82" y="0"/>
                    <a:pt x="137" y="11"/>
                  </a:cubicBezTo>
                  <a:cubicBezTo>
                    <a:pt x="193" y="22"/>
                    <a:pt x="227" y="85"/>
                    <a:pt x="214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8015288" y="3719513"/>
              <a:ext cx="384175" cy="200025"/>
            </a:xfrm>
            <a:custGeom>
              <a:avLst/>
              <a:gdLst>
                <a:gd name="T0" fmla="*/ 102 w 184"/>
                <a:gd name="T1" fmla="*/ 2 h 96"/>
                <a:gd name="T2" fmla="*/ 0 w 184"/>
                <a:gd name="T3" fmla="*/ 96 h 96"/>
                <a:gd name="T4" fmla="*/ 105 w 184"/>
                <a:gd name="T5" fmla="*/ 27 h 96"/>
                <a:gd name="T6" fmla="*/ 184 w 184"/>
                <a:gd name="T7" fmla="*/ 68 h 96"/>
                <a:gd name="T8" fmla="*/ 102 w 184"/>
                <a:gd name="T9" fmla="*/ 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96">
                  <a:moveTo>
                    <a:pt x="102" y="2"/>
                  </a:moveTo>
                  <a:cubicBezTo>
                    <a:pt x="54" y="0"/>
                    <a:pt x="11" y="41"/>
                    <a:pt x="0" y="96"/>
                  </a:cubicBezTo>
                  <a:cubicBezTo>
                    <a:pt x="20" y="51"/>
                    <a:pt x="60" y="26"/>
                    <a:pt x="105" y="27"/>
                  </a:cubicBezTo>
                  <a:cubicBezTo>
                    <a:pt x="137" y="28"/>
                    <a:pt x="166" y="40"/>
                    <a:pt x="184" y="68"/>
                  </a:cubicBezTo>
                  <a:cubicBezTo>
                    <a:pt x="171" y="30"/>
                    <a:pt x="140" y="3"/>
                    <a:pt x="10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8008938" y="3676651"/>
              <a:ext cx="384175" cy="182563"/>
            </a:xfrm>
            <a:custGeom>
              <a:avLst/>
              <a:gdLst>
                <a:gd name="T0" fmla="*/ 104 w 184"/>
                <a:gd name="T1" fmla="*/ 1 h 87"/>
                <a:gd name="T2" fmla="*/ 0 w 184"/>
                <a:gd name="T3" fmla="*/ 87 h 87"/>
                <a:gd name="T4" fmla="*/ 105 w 184"/>
                <a:gd name="T5" fmla="*/ 13 h 87"/>
                <a:gd name="T6" fmla="*/ 184 w 184"/>
                <a:gd name="T7" fmla="*/ 59 h 87"/>
                <a:gd name="T8" fmla="*/ 104 w 184"/>
                <a:gd name="T9" fmla="*/ 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87">
                  <a:moveTo>
                    <a:pt x="104" y="1"/>
                  </a:moveTo>
                  <a:cubicBezTo>
                    <a:pt x="56" y="0"/>
                    <a:pt x="11" y="33"/>
                    <a:pt x="0" y="87"/>
                  </a:cubicBezTo>
                  <a:cubicBezTo>
                    <a:pt x="20" y="42"/>
                    <a:pt x="61" y="12"/>
                    <a:pt x="105" y="13"/>
                  </a:cubicBezTo>
                  <a:cubicBezTo>
                    <a:pt x="138" y="14"/>
                    <a:pt x="166" y="32"/>
                    <a:pt x="184" y="59"/>
                  </a:cubicBezTo>
                  <a:cubicBezTo>
                    <a:pt x="171" y="21"/>
                    <a:pt x="142" y="2"/>
                    <a:pt x="10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8056563" y="3992563"/>
              <a:ext cx="366713" cy="280988"/>
            </a:xfrm>
            <a:custGeom>
              <a:avLst/>
              <a:gdLst>
                <a:gd name="T0" fmla="*/ 94 w 176"/>
                <a:gd name="T1" fmla="*/ 125 h 134"/>
                <a:gd name="T2" fmla="*/ 176 w 176"/>
                <a:gd name="T3" fmla="*/ 0 h 134"/>
                <a:gd name="T4" fmla="*/ 86 w 176"/>
                <a:gd name="T5" fmla="*/ 99 h 134"/>
                <a:gd name="T6" fmla="*/ 0 w 176"/>
                <a:gd name="T7" fmla="*/ 75 h 134"/>
                <a:gd name="T8" fmla="*/ 94 w 176"/>
                <a:gd name="T9" fmla="*/ 12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34">
                  <a:moveTo>
                    <a:pt x="94" y="125"/>
                  </a:moveTo>
                  <a:cubicBezTo>
                    <a:pt x="142" y="114"/>
                    <a:pt x="175" y="55"/>
                    <a:pt x="176" y="0"/>
                  </a:cubicBezTo>
                  <a:cubicBezTo>
                    <a:pt x="165" y="48"/>
                    <a:pt x="130" y="88"/>
                    <a:pt x="86" y="99"/>
                  </a:cubicBezTo>
                  <a:cubicBezTo>
                    <a:pt x="54" y="106"/>
                    <a:pt x="23" y="96"/>
                    <a:pt x="0" y="75"/>
                  </a:cubicBezTo>
                  <a:cubicBezTo>
                    <a:pt x="19" y="108"/>
                    <a:pt x="56" y="134"/>
                    <a:pt x="94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8026401" y="3967163"/>
              <a:ext cx="379413" cy="228600"/>
            </a:xfrm>
            <a:custGeom>
              <a:avLst/>
              <a:gdLst>
                <a:gd name="T0" fmla="*/ 87 w 181"/>
                <a:gd name="T1" fmla="*/ 105 h 109"/>
                <a:gd name="T2" fmla="*/ 181 w 181"/>
                <a:gd name="T3" fmla="*/ 0 h 109"/>
                <a:gd name="T4" fmla="*/ 86 w 181"/>
                <a:gd name="T5" fmla="*/ 81 h 109"/>
                <a:gd name="T6" fmla="*/ 0 w 181"/>
                <a:gd name="T7" fmla="*/ 49 h 109"/>
                <a:gd name="T8" fmla="*/ 87 w 181"/>
                <a:gd name="T9" fmla="*/ 10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109">
                  <a:moveTo>
                    <a:pt x="87" y="105"/>
                  </a:moveTo>
                  <a:cubicBezTo>
                    <a:pt x="135" y="101"/>
                    <a:pt x="175" y="55"/>
                    <a:pt x="181" y="0"/>
                  </a:cubicBezTo>
                  <a:cubicBezTo>
                    <a:pt x="165" y="47"/>
                    <a:pt x="131" y="77"/>
                    <a:pt x="86" y="81"/>
                  </a:cubicBezTo>
                  <a:cubicBezTo>
                    <a:pt x="54" y="84"/>
                    <a:pt x="20" y="74"/>
                    <a:pt x="0" y="49"/>
                  </a:cubicBezTo>
                  <a:cubicBezTo>
                    <a:pt x="16" y="85"/>
                    <a:pt x="49" y="109"/>
                    <a:pt x="87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6254751" y="3117851"/>
              <a:ext cx="495300" cy="4968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5273676" y="3405188"/>
              <a:ext cx="1393825" cy="492125"/>
            </a:xfrm>
            <a:custGeom>
              <a:avLst/>
              <a:gdLst>
                <a:gd name="T0" fmla="*/ 667 w 667"/>
                <a:gd name="T1" fmla="*/ 0 h 235"/>
                <a:gd name="T2" fmla="*/ 529 w 667"/>
                <a:gd name="T3" fmla="*/ 60 h 235"/>
                <a:gd name="T4" fmla="*/ 332 w 667"/>
                <a:gd name="T5" fmla="*/ 156 h 235"/>
                <a:gd name="T6" fmla="*/ 0 w 667"/>
                <a:gd name="T7" fmla="*/ 93 h 235"/>
                <a:gd name="T8" fmla="*/ 367 w 667"/>
                <a:gd name="T9" fmla="*/ 186 h 235"/>
                <a:gd name="T10" fmla="*/ 530 w 667"/>
                <a:gd name="T11" fmla="*/ 77 h 235"/>
                <a:gd name="T12" fmla="*/ 594 w 667"/>
                <a:gd name="T13" fmla="*/ 87 h 235"/>
                <a:gd name="T14" fmla="*/ 667 w 667"/>
                <a:gd name="T15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7" h="235">
                  <a:moveTo>
                    <a:pt x="667" y="0"/>
                  </a:moveTo>
                  <a:cubicBezTo>
                    <a:pt x="665" y="48"/>
                    <a:pt x="586" y="69"/>
                    <a:pt x="529" y="60"/>
                  </a:cubicBezTo>
                  <a:cubicBezTo>
                    <a:pt x="462" y="107"/>
                    <a:pt x="423" y="119"/>
                    <a:pt x="332" y="156"/>
                  </a:cubicBezTo>
                  <a:cubicBezTo>
                    <a:pt x="202" y="182"/>
                    <a:pt x="95" y="144"/>
                    <a:pt x="0" y="93"/>
                  </a:cubicBezTo>
                  <a:cubicBezTo>
                    <a:pt x="93" y="180"/>
                    <a:pt x="241" y="235"/>
                    <a:pt x="367" y="186"/>
                  </a:cubicBezTo>
                  <a:cubicBezTo>
                    <a:pt x="432" y="160"/>
                    <a:pt x="495" y="135"/>
                    <a:pt x="530" y="77"/>
                  </a:cubicBezTo>
                  <a:cubicBezTo>
                    <a:pt x="548" y="79"/>
                    <a:pt x="561" y="89"/>
                    <a:pt x="594" y="87"/>
                  </a:cubicBezTo>
                  <a:cubicBezTo>
                    <a:pt x="615" y="89"/>
                    <a:pt x="667" y="95"/>
                    <a:pt x="66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6496051" y="3814763"/>
              <a:ext cx="620713" cy="622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6518276" y="3829051"/>
              <a:ext cx="528638" cy="303213"/>
            </a:xfrm>
            <a:custGeom>
              <a:avLst/>
              <a:gdLst>
                <a:gd name="T0" fmla="*/ 118 w 253"/>
                <a:gd name="T1" fmla="*/ 8 h 145"/>
                <a:gd name="T2" fmla="*/ 0 w 253"/>
                <a:gd name="T3" fmla="*/ 145 h 145"/>
                <a:gd name="T4" fmla="*/ 129 w 253"/>
                <a:gd name="T5" fmla="*/ 39 h 145"/>
                <a:gd name="T6" fmla="*/ 253 w 253"/>
                <a:gd name="T7" fmla="*/ 68 h 145"/>
                <a:gd name="T8" fmla="*/ 118 w 253"/>
                <a:gd name="T9" fmla="*/ 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45">
                  <a:moveTo>
                    <a:pt x="118" y="8"/>
                  </a:moveTo>
                  <a:cubicBezTo>
                    <a:pt x="49" y="18"/>
                    <a:pt x="0" y="77"/>
                    <a:pt x="0" y="145"/>
                  </a:cubicBezTo>
                  <a:cubicBezTo>
                    <a:pt x="16" y="87"/>
                    <a:pt x="66" y="48"/>
                    <a:pt x="129" y="39"/>
                  </a:cubicBezTo>
                  <a:cubicBezTo>
                    <a:pt x="176" y="32"/>
                    <a:pt x="220" y="39"/>
                    <a:pt x="253" y="68"/>
                  </a:cubicBezTo>
                  <a:cubicBezTo>
                    <a:pt x="224" y="25"/>
                    <a:pt x="172" y="0"/>
                    <a:pt x="11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6492876" y="3779838"/>
              <a:ext cx="528638" cy="282575"/>
            </a:xfrm>
            <a:custGeom>
              <a:avLst/>
              <a:gdLst>
                <a:gd name="T0" fmla="*/ 122 w 253"/>
                <a:gd name="T1" fmla="*/ 8 h 135"/>
                <a:gd name="T2" fmla="*/ 0 w 253"/>
                <a:gd name="T3" fmla="*/ 135 h 135"/>
                <a:gd name="T4" fmla="*/ 128 w 253"/>
                <a:gd name="T5" fmla="*/ 22 h 135"/>
                <a:gd name="T6" fmla="*/ 253 w 253"/>
                <a:gd name="T7" fmla="*/ 58 h 135"/>
                <a:gd name="T8" fmla="*/ 122 w 253"/>
                <a:gd name="T9" fmla="*/ 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35">
                  <a:moveTo>
                    <a:pt x="122" y="8"/>
                  </a:moveTo>
                  <a:cubicBezTo>
                    <a:pt x="54" y="19"/>
                    <a:pt x="0" y="68"/>
                    <a:pt x="0" y="135"/>
                  </a:cubicBezTo>
                  <a:cubicBezTo>
                    <a:pt x="16" y="77"/>
                    <a:pt x="64" y="31"/>
                    <a:pt x="128" y="22"/>
                  </a:cubicBezTo>
                  <a:cubicBezTo>
                    <a:pt x="175" y="15"/>
                    <a:pt x="219" y="30"/>
                    <a:pt x="253" y="58"/>
                  </a:cubicBezTo>
                  <a:cubicBezTo>
                    <a:pt x="224" y="16"/>
                    <a:pt x="176" y="0"/>
                    <a:pt x="12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6642101" y="4122738"/>
              <a:ext cx="509588" cy="393700"/>
            </a:xfrm>
            <a:custGeom>
              <a:avLst/>
              <a:gdLst>
                <a:gd name="T0" fmla="*/ 148 w 244"/>
                <a:gd name="T1" fmla="*/ 169 h 189"/>
                <a:gd name="T2" fmla="*/ 229 w 244"/>
                <a:gd name="T3" fmla="*/ 0 h 189"/>
                <a:gd name="T4" fmla="*/ 130 w 244"/>
                <a:gd name="T5" fmla="*/ 139 h 189"/>
                <a:gd name="T6" fmla="*/ 0 w 244"/>
                <a:gd name="T7" fmla="*/ 131 h 189"/>
                <a:gd name="T8" fmla="*/ 148 w 244"/>
                <a:gd name="T9" fmla="*/ 16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89">
                  <a:moveTo>
                    <a:pt x="148" y="169"/>
                  </a:moveTo>
                  <a:cubicBezTo>
                    <a:pt x="213" y="144"/>
                    <a:pt x="244" y="66"/>
                    <a:pt x="229" y="0"/>
                  </a:cubicBezTo>
                  <a:cubicBezTo>
                    <a:pt x="227" y="60"/>
                    <a:pt x="189" y="116"/>
                    <a:pt x="130" y="139"/>
                  </a:cubicBezTo>
                  <a:cubicBezTo>
                    <a:pt x="86" y="156"/>
                    <a:pt x="38" y="152"/>
                    <a:pt x="0" y="131"/>
                  </a:cubicBezTo>
                  <a:cubicBezTo>
                    <a:pt x="37" y="166"/>
                    <a:pt x="97" y="189"/>
                    <a:pt x="148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6578601" y="4098926"/>
              <a:ext cx="522288" cy="334963"/>
            </a:xfrm>
            <a:custGeom>
              <a:avLst/>
              <a:gdLst>
                <a:gd name="T0" fmla="*/ 139 w 250"/>
                <a:gd name="T1" fmla="*/ 147 h 160"/>
                <a:gd name="T2" fmla="*/ 244 w 250"/>
                <a:gd name="T3" fmla="*/ 0 h 160"/>
                <a:gd name="T4" fmla="*/ 132 w 250"/>
                <a:gd name="T5" fmla="*/ 119 h 160"/>
                <a:gd name="T6" fmla="*/ 0 w 250"/>
                <a:gd name="T7" fmla="*/ 101 h 160"/>
                <a:gd name="T8" fmla="*/ 139 w 250"/>
                <a:gd name="T9" fmla="*/ 14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160">
                  <a:moveTo>
                    <a:pt x="139" y="147"/>
                  </a:moveTo>
                  <a:cubicBezTo>
                    <a:pt x="207" y="130"/>
                    <a:pt x="250" y="67"/>
                    <a:pt x="244" y="0"/>
                  </a:cubicBezTo>
                  <a:cubicBezTo>
                    <a:pt x="234" y="59"/>
                    <a:pt x="194" y="103"/>
                    <a:pt x="132" y="119"/>
                  </a:cubicBezTo>
                  <a:cubicBezTo>
                    <a:pt x="86" y="130"/>
                    <a:pt x="35" y="126"/>
                    <a:pt x="0" y="101"/>
                  </a:cubicBezTo>
                  <a:cubicBezTo>
                    <a:pt x="32" y="140"/>
                    <a:pt x="86" y="160"/>
                    <a:pt x="1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5532438" y="877888"/>
              <a:ext cx="509588" cy="238125"/>
            </a:xfrm>
            <a:custGeom>
              <a:avLst/>
              <a:gdLst>
                <a:gd name="T0" fmla="*/ 156 w 244"/>
                <a:gd name="T1" fmla="*/ 0 h 114"/>
                <a:gd name="T2" fmla="*/ 113 w 244"/>
                <a:gd name="T3" fmla="*/ 4 h 114"/>
                <a:gd name="T4" fmla="*/ 5 w 244"/>
                <a:gd name="T5" fmla="*/ 78 h 114"/>
                <a:gd name="T6" fmla="*/ 88 w 244"/>
                <a:gd name="T7" fmla="*/ 114 h 114"/>
                <a:gd name="T8" fmla="*/ 132 w 244"/>
                <a:gd name="T9" fmla="*/ 110 h 114"/>
                <a:gd name="T10" fmla="*/ 239 w 244"/>
                <a:gd name="T11" fmla="*/ 36 h 114"/>
                <a:gd name="T12" fmla="*/ 156 w 244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114">
                  <a:moveTo>
                    <a:pt x="156" y="0"/>
                  </a:moveTo>
                  <a:cubicBezTo>
                    <a:pt x="142" y="0"/>
                    <a:pt x="128" y="1"/>
                    <a:pt x="113" y="4"/>
                  </a:cubicBezTo>
                  <a:cubicBezTo>
                    <a:pt x="48" y="15"/>
                    <a:pt x="0" y="49"/>
                    <a:pt x="5" y="78"/>
                  </a:cubicBezTo>
                  <a:cubicBezTo>
                    <a:pt x="9" y="100"/>
                    <a:pt x="43" y="114"/>
                    <a:pt x="88" y="114"/>
                  </a:cubicBezTo>
                  <a:cubicBezTo>
                    <a:pt x="102" y="114"/>
                    <a:pt x="116" y="113"/>
                    <a:pt x="132" y="110"/>
                  </a:cubicBezTo>
                  <a:cubicBezTo>
                    <a:pt x="196" y="98"/>
                    <a:pt x="244" y="65"/>
                    <a:pt x="239" y="36"/>
                  </a:cubicBezTo>
                  <a:cubicBezTo>
                    <a:pt x="235" y="13"/>
                    <a:pt x="201" y="0"/>
                    <a:pt x="1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5553076" y="879476"/>
              <a:ext cx="414338" cy="158750"/>
            </a:xfrm>
            <a:custGeom>
              <a:avLst/>
              <a:gdLst>
                <a:gd name="T0" fmla="*/ 88 w 198"/>
                <a:gd name="T1" fmla="*/ 11 h 76"/>
                <a:gd name="T2" fmla="*/ 4 w 198"/>
                <a:gd name="T3" fmla="*/ 76 h 76"/>
                <a:gd name="T4" fmla="*/ 99 w 198"/>
                <a:gd name="T5" fmla="*/ 20 h 76"/>
                <a:gd name="T6" fmla="*/ 198 w 198"/>
                <a:gd name="T7" fmla="*/ 13 h 76"/>
                <a:gd name="T8" fmla="*/ 88 w 198"/>
                <a:gd name="T9" fmla="*/ 1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6">
                  <a:moveTo>
                    <a:pt x="88" y="11"/>
                  </a:moveTo>
                  <a:cubicBezTo>
                    <a:pt x="35" y="24"/>
                    <a:pt x="0" y="52"/>
                    <a:pt x="4" y="76"/>
                  </a:cubicBezTo>
                  <a:cubicBezTo>
                    <a:pt x="13" y="53"/>
                    <a:pt x="50" y="32"/>
                    <a:pt x="99" y="20"/>
                  </a:cubicBezTo>
                  <a:cubicBezTo>
                    <a:pt x="135" y="11"/>
                    <a:pt x="170" y="7"/>
                    <a:pt x="198" y="13"/>
                  </a:cubicBezTo>
                  <a:cubicBezTo>
                    <a:pt x="172" y="2"/>
                    <a:pt x="130" y="0"/>
                    <a:pt x="8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530851" y="863601"/>
              <a:ext cx="411163" cy="153988"/>
            </a:xfrm>
            <a:custGeom>
              <a:avLst/>
              <a:gdLst>
                <a:gd name="T0" fmla="*/ 92 w 197"/>
                <a:gd name="T1" fmla="*/ 12 h 74"/>
                <a:gd name="T2" fmla="*/ 4 w 197"/>
                <a:gd name="T3" fmla="*/ 74 h 74"/>
                <a:gd name="T4" fmla="*/ 97 w 197"/>
                <a:gd name="T5" fmla="*/ 15 h 74"/>
                <a:gd name="T6" fmla="*/ 197 w 197"/>
                <a:gd name="T7" fmla="*/ 11 h 74"/>
                <a:gd name="T8" fmla="*/ 92 w 197"/>
                <a:gd name="T9" fmla="*/ 1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74">
                  <a:moveTo>
                    <a:pt x="92" y="12"/>
                  </a:moveTo>
                  <a:cubicBezTo>
                    <a:pt x="38" y="25"/>
                    <a:pt x="0" y="50"/>
                    <a:pt x="4" y="74"/>
                  </a:cubicBezTo>
                  <a:cubicBezTo>
                    <a:pt x="12" y="51"/>
                    <a:pt x="48" y="28"/>
                    <a:pt x="97" y="15"/>
                  </a:cubicBezTo>
                  <a:cubicBezTo>
                    <a:pt x="133" y="6"/>
                    <a:pt x="169" y="5"/>
                    <a:pt x="197" y="11"/>
                  </a:cubicBezTo>
                  <a:cubicBezTo>
                    <a:pt x="172" y="0"/>
                    <a:pt x="134" y="1"/>
                    <a:pt x="9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5676901" y="950913"/>
              <a:ext cx="390525" cy="179388"/>
            </a:xfrm>
            <a:custGeom>
              <a:avLst/>
              <a:gdLst>
                <a:gd name="T0" fmla="*/ 119 w 187"/>
                <a:gd name="T1" fmla="*/ 71 h 86"/>
                <a:gd name="T2" fmla="*/ 171 w 187"/>
                <a:gd name="T3" fmla="*/ 0 h 86"/>
                <a:gd name="T4" fmla="*/ 102 w 187"/>
                <a:gd name="T5" fmla="*/ 63 h 86"/>
                <a:gd name="T6" fmla="*/ 0 w 187"/>
                <a:gd name="T7" fmla="*/ 79 h 86"/>
                <a:gd name="T8" fmla="*/ 119 w 187"/>
                <a:gd name="T9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86">
                  <a:moveTo>
                    <a:pt x="119" y="71"/>
                  </a:moveTo>
                  <a:cubicBezTo>
                    <a:pt x="168" y="53"/>
                    <a:pt x="187" y="21"/>
                    <a:pt x="171" y="0"/>
                  </a:cubicBezTo>
                  <a:cubicBezTo>
                    <a:pt x="173" y="22"/>
                    <a:pt x="147" y="47"/>
                    <a:pt x="102" y="63"/>
                  </a:cubicBezTo>
                  <a:cubicBezTo>
                    <a:pt x="69" y="76"/>
                    <a:pt x="31" y="81"/>
                    <a:pt x="0" y="79"/>
                  </a:cubicBezTo>
                  <a:cubicBezTo>
                    <a:pt x="31" y="86"/>
                    <a:pt x="80" y="86"/>
                    <a:pt x="11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5619751" y="946151"/>
              <a:ext cx="407988" cy="166688"/>
            </a:xfrm>
            <a:custGeom>
              <a:avLst/>
              <a:gdLst>
                <a:gd name="T0" fmla="*/ 113 w 195"/>
                <a:gd name="T1" fmla="*/ 67 h 80"/>
                <a:gd name="T2" fmla="*/ 185 w 195"/>
                <a:gd name="T3" fmla="*/ 0 h 80"/>
                <a:gd name="T4" fmla="*/ 105 w 195"/>
                <a:gd name="T5" fmla="*/ 58 h 80"/>
                <a:gd name="T6" fmla="*/ 0 w 195"/>
                <a:gd name="T7" fmla="*/ 70 h 80"/>
                <a:gd name="T8" fmla="*/ 113 w 195"/>
                <a:gd name="T9" fmla="*/ 6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80">
                  <a:moveTo>
                    <a:pt x="113" y="67"/>
                  </a:moveTo>
                  <a:cubicBezTo>
                    <a:pt x="165" y="52"/>
                    <a:pt x="195" y="23"/>
                    <a:pt x="185" y="0"/>
                  </a:cubicBezTo>
                  <a:cubicBezTo>
                    <a:pt x="181" y="22"/>
                    <a:pt x="153" y="44"/>
                    <a:pt x="105" y="58"/>
                  </a:cubicBezTo>
                  <a:cubicBezTo>
                    <a:pt x="70" y="69"/>
                    <a:pt x="30" y="74"/>
                    <a:pt x="0" y="70"/>
                  </a:cubicBezTo>
                  <a:cubicBezTo>
                    <a:pt x="29" y="80"/>
                    <a:pt x="72" y="79"/>
                    <a:pt x="11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4552951" y="4435476"/>
              <a:ext cx="346075" cy="565150"/>
            </a:xfrm>
            <a:custGeom>
              <a:avLst/>
              <a:gdLst>
                <a:gd name="T0" fmla="*/ 136 w 166"/>
                <a:gd name="T1" fmla="*/ 112 h 270"/>
                <a:gd name="T2" fmla="*/ 137 w 166"/>
                <a:gd name="T3" fmla="*/ 258 h 270"/>
                <a:gd name="T4" fmla="*/ 30 w 166"/>
                <a:gd name="T5" fmla="*/ 158 h 270"/>
                <a:gd name="T6" fmla="*/ 30 w 166"/>
                <a:gd name="T7" fmla="*/ 13 h 270"/>
                <a:gd name="T8" fmla="*/ 136 w 166"/>
                <a:gd name="T9" fmla="*/ 11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70">
                  <a:moveTo>
                    <a:pt x="136" y="112"/>
                  </a:moveTo>
                  <a:cubicBezTo>
                    <a:pt x="165" y="180"/>
                    <a:pt x="166" y="245"/>
                    <a:pt x="137" y="258"/>
                  </a:cubicBezTo>
                  <a:cubicBezTo>
                    <a:pt x="108" y="270"/>
                    <a:pt x="60" y="226"/>
                    <a:pt x="30" y="158"/>
                  </a:cubicBezTo>
                  <a:cubicBezTo>
                    <a:pt x="1" y="91"/>
                    <a:pt x="0" y="26"/>
                    <a:pt x="30" y="13"/>
                  </a:cubicBezTo>
                  <a:cubicBezTo>
                    <a:pt x="59" y="0"/>
                    <a:pt x="106" y="45"/>
                    <a:pt x="136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567238" y="4462463"/>
              <a:ext cx="187325" cy="304800"/>
            </a:xfrm>
            <a:custGeom>
              <a:avLst/>
              <a:gdLst>
                <a:gd name="T0" fmla="*/ 21 w 90"/>
                <a:gd name="T1" fmla="*/ 15 h 146"/>
                <a:gd name="T2" fmla="*/ 28 w 90"/>
                <a:gd name="T3" fmla="*/ 146 h 146"/>
                <a:gd name="T4" fmla="*/ 36 w 90"/>
                <a:gd name="T5" fmla="*/ 38 h 146"/>
                <a:gd name="T6" fmla="*/ 90 w 90"/>
                <a:gd name="T7" fmla="*/ 43 h 146"/>
                <a:gd name="T8" fmla="*/ 21 w 90"/>
                <a:gd name="T9" fmla="*/ 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46">
                  <a:moveTo>
                    <a:pt x="21" y="15"/>
                  </a:moveTo>
                  <a:cubicBezTo>
                    <a:pt x="0" y="34"/>
                    <a:pt x="4" y="90"/>
                    <a:pt x="28" y="146"/>
                  </a:cubicBezTo>
                  <a:cubicBezTo>
                    <a:pt x="13" y="96"/>
                    <a:pt x="17" y="56"/>
                    <a:pt x="36" y="38"/>
                  </a:cubicBezTo>
                  <a:cubicBezTo>
                    <a:pt x="50" y="25"/>
                    <a:pt x="68" y="25"/>
                    <a:pt x="90" y="43"/>
                  </a:cubicBezTo>
                  <a:cubicBezTo>
                    <a:pt x="65" y="13"/>
                    <a:pt x="38" y="0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541838" y="4425951"/>
              <a:ext cx="179388" cy="287338"/>
            </a:xfrm>
            <a:custGeom>
              <a:avLst/>
              <a:gdLst>
                <a:gd name="T0" fmla="*/ 22 w 86"/>
                <a:gd name="T1" fmla="*/ 15 h 138"/>
                <a:gd name="T2" fmla="*/ 24 w 86"/>
                <a:gd name="T3" fmla="*/ 138 h 138"/>
                <a:gd name="T4" fmla="*/ 28 w 86"/>
                <a:gd name="T5" fmla="*/ 25 h 138"/>
                <a:gd name="T6" fmla="*/ 86 w 86"/>
                <a:gd name="T7" fmla="*/ 36 h 138"/>
                <a:gd name="T8" fmla="*/ 22 w 8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8">
                  <a:moveTo>
                    <a:pt x="22" y="15"/>
                  </a:moveTo>
                  <a:cubicBezTo>
                    <a:pt x="1" y="34"/>
                    <a:pt x="0" y="83"/>
                    <a:pt x="24" y="138"/>
                  </a:cubicBezTo>
                  <a:cubicBezTo>
                    <a:pt x="9" y="88"/>
                    <a:pt x="9" y="42"/>
                    <a:pt x="28" y="25"/>
                  </a:cubicBezTo>
                  <a:cubicBezTo>
                    <a:pt x="43" y="12"/>
                    <a:pt x="64" y="17"/>
                    <a:pt x="86" y="36"/>
                  </a:cubicBezTo>
                  <a:cubicBezTo>
                    <a:pt x="60" y="5"/>
                    <a:pt x="38" y="0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4765676" y="4665663"/>
              <a:ext cx="166688" cy="368300"/>
            </a:xfrm>
            <a:custGeom>
              <a:avLst/>
              <a:gdLst>
                <a:gd name="T0" fmla="*/ 66 w 80"/>
                <a:gd name="T1" fmla="*/ 151 h 176"/>
                <a:gd name="T2" fmla="*/ 34 w 80"/>
                <a:gd name="T3" fmla="*/ 0 h 176"/>
                <a:gd name="T4" fmla="*/ 49 w 80"/>
                <a:gd name="T5" fmla="*/ 130 h 176"/>
                <a:gd name="T6" fmla="*/ 0 w 80"/>
                <a:gd name="T7" fmla="*/ 144 h 176"/>
                <a:gd name="T8" fmla="*/ 66 w 80"/>
                <a:gd name="T9" fmla="*/ 15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76">
                  <a:moveTo>
                    <a:pt x="66" y="151"/>
                  </a:moveTo>
                  <a:cubicBezTo>
                    <a:pt x="80" y="121"/>
                    <a:pt x="63" y="52"/>
                    <a:pt x="34" y="0"/>
                  </a:cubicBezTo>
                  <a:cubicBezTo>
                    <a:pt x="55" y="50"/>
                    <a:pt x="62" y="102"/>
                    <a:pt x="49" y="130"/>
                  </a:cubicBezTo>
                  <a:cubicBezTo>
                    <a:pt x="39" y="151"/>
                    <a:pt x="21" y="155"/>
                    <a:pt x="0" y="144"/>
                  </a:cubicBezTo>
                  <a:cubicBezTo>
                    <a:pt x="26" y="167"/>
                    <a:pt x="55" y="176"/>
                    <a:pt x="66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4711701" y="4651376"/>
              <a:ext cx="174625" cy="325438"/>
            </a:xfrm>
            <a:custGeom>
              <a:avLst/>
              <a:gdLst>
                <a:gd name="T0" fmla="*/ 66 w 84"/>
                <a:gd name="T1" fmla="*/ 137 h 156"/>
                <a:gd name="T2" fmla="*/ 50 w 84"/>
                <a:gd name="T3" fmla="*/ 0 h 156"/>
                <a:gd name="T4" fmla="*/ 53 w 84"/>
                <a:gd name="T5" fmla="*/ 115 h 156"/>
                <a:gd name="T6" fmla="*/ 0 w 84"/>
                <a:gd name="T7" fmla="*/ 121 h 156"/>
                <a:gd name="T8" fmla="*/ 66 w 84"/>
                <a:gd name="T9" fmla="*/ 13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56">
                  <a:moveTo>
                    <a:pt x="66" y="137"/>
                  </a:moveTo>
                  <a:cubicBezTo>
                    <a:pt x="84" y="113"/>
                    <a:pt x="77" y="54"/>
                    <a:pt x="50" y="0"/>
                  </a:cubicBezTo>
                  <a:cubicBezTo>
                    <a:pt x="68" y="50"/>
                    <a:pt x="70" y="93"/>
                    <a:pt x="53" y="115"/>
                  </a:cubicBezTo>
                  <a:cubicBezTo>
                    <a:pt x="41" y="132"/>
                    <a:pt x="22" y="136"/>
                    <a:pt x="0" y="121"/>
                  </a:cubicBezTo>
                  <a:cubicBezTo>
                    <a:pt x="26" y="149"/>
                    <a:pt x="52" y="156"/>
                    <a:pt x="66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7156451" y="1752601"/>
              <a:ext cx="927100" cy="831850"/>
            </a:xfrm>
            <a:custGeom>
              <a:avLst/>
              <a:gdLst>
                <a:gd name="T0" fmla="*/ 419 w 444"/>
                <a:gd name="T1" fmla="*/ 146 h 398"/>
                <a:gd name="T2" fmla="*/ 267 w 444"/>
                <a:gd name="T3" fmla="*/ 368 h 398"/>
                <a:gd name="T4" fmla="*/ 25 w 444"/>
                <a:gd name="T5" fmla="*/ 252 h 398"/>
                <a:gd name="T6" fmla="*/ 177 w 444"/>
                <a:gd name="T7" fmla="*/ 29 h 398"/>
                <a:gd name="T8" fmla="*/ 419 w 444"/>
                <a:gd name="T9" fmla="*/ 14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398">
                  <a:moveTo>
                    <a:pt x="419" y="146"/>
                  </a:moveTo>
                  <a:cubicBezTo>
                    <a:pt x="444" y="240"/>
                    <a:pt x="376" y="339"/>
                    <a:pt x="267" y="368"/>
                  </a:cubicBezTo>
                  <a:cubicBezTo>
                    <a:pt x="159" y="398"/>
                    <a:pt x="50" y="345"/>
                    <a:pt x="25" y="252"/>
                  </a:cubicBezTo>
                  <a:cubicBezTo>
                    <a:pt x="0" y="158"/>
                    <a:pt x="68" y="58"/>
                    <a:pt x="177" y="29"/>
                  </a:cubicBezTo>
                  <a:cubicBezTo>
                    <a:pt x="286" y="0"/>
                    <a:pt x="394" y="53"/>
                    <a:pt x="419" y="1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7197726" y="1804988"/>
              <a:ext cx="693738" cy="473075"/>
            </a:xfrm>
            <a:custGeom>
              <a:avLst/>
              <a:gdLst>
                <a:gd name="T0" fmla="*/ 136 w 332"/>
                <a:gd name="T1" fmla="*/ 28 h 226"/>
                <a:gd name="T2" fmla="*/ 21 w 332"/>
                <a:gd name="T3" fmla="*/ 226 h 226"/>
                <a:gd name="T4" fmla="*/ 159 w 332"/>
                <a:gd name="T5" fmla="*/ 59 h 226"/>
                <a:gd name="T6" fmla="*/ 332 w 332"/>
                <a:gd name="T7" fmla="*/ 48 h 226"/>
                <a:gd name="T8" fmla="*/ 136 w 332"/>
                <a:gd name="T9" fmla="*/ 2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226">
                  <a:moveTo>
                    <a:pt x="136" y="28"/>
                  </a:moveTo>
                  <a:cubicBezTo>
                    <a:pt x="48" y="64"/>
                    <a:pt x="0" y="149"/>
                    <a:pt x="21" y="226"/>
                  </a:cubicBezTo>
                  <a:cubicBezTo>
                    <a:pt x="24" y="154"/>
                    <a:pt x="78" y="92"/>
                    <a:pt x="159" y="59"/>
                  </a:cubicBezTo>
                  <a:cubicBezTo>
                    <a:pt x="219" y="34"/>
                    <a:pt x="280" y="27"/>
                    <a:pt x="332" y="48"/>
                  </a:cubicBezTo>
                  <a:cubicBezTo>
                    <a:pt x="281" y="10"/>
                    <a:pt x="205" y="0"/>
                    <a:pt x="13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7143751" y="1752601"/>
              <a:ext cx="693738" cy="454025"/>
            </a:xfrm>
            <a:custGeom>
              <a:avLst/>
              <a:gdLst>
                <a:gd name="T0" fmla="*/ 144 w 332"/>
                <a:gd name="T1" fmla="*/ 29 h 217"/>
                <a:gd name="T2" fmla="*/ 21 w 332"/>
                <a:gd name="T3" fmla="*/ 217 h 217"/>
                <a:gd name="T4" fmla="*/ 155 w 332"/>
                <a:gd name="T5" fmla="*/ 42 h 217"/>
                <a:gd name="T6" fmla="*/ 332 w 332"/>
                <a:gd name="T7" fmla="*/ 39 h 217"/>
                <a:gd name="T8" fmla="*/ 144 w 332"/>
                <a:gd name="T9" fmla="*/ 2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217">
                  <a:moveTo>
                    <a:pt x="144" y="29"/>
                  </a:moveTo>
                  <a:cubicBezTo>
                    <a:pt x="56" y="64"/>
                    <a:pt x="0" y="140"/>
                    <a:pt x="21" y="217"/>
                  </a:cubicBezTo>
                  <a:cubicBezTo>
                    <a:pt x="24" y="145"/>
                    <a:pt x="74" y="75"/>
                    <a:pt x="155" y="42"/>
                  </a:cubicBezTo>
                  <a:cubicBezTo>
                    <a:pt x="215" y="18"/>
                    <a:pt x="279" y="18"/>
                    <a:pt x="332" y="39"/>
                  </a:cubicBezTo>
                  <a:cubicBezTo>
                    <a:pt x="281" y="1"/>
                    <a:pt x="213" y="0"/>
                    <a:pt x="14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7483476" y="2051051"/>
              <a:ext cx="635000" cy="547688"/>
            </a:xfrm>
            <a:custGeom>
              <a:avLst/>
              <a:gdLst>
                <a:gd name="T0" fmla="*/ 209 w 304"/>
                <a:gd name="T1" fmla="*/ 221 h 262"/>
                <a:gd name="T2" fmla="*/ 264 w 304"/>
                <a:gd name="T3" fmla="*/ 0 h 262"/>
                <a:gd name="T4" fmla="*/ 175 w 304"/>
                <a:gd name="T5" fmla="*/ 194 h 262"/>
                <a:gd name="T6" fmla="*/ 0 w 304"/>
                <a:gd name="T7" fmla="*/ 231 h 262"/>
                <a:gd name="T8" fmla="*/ 209 w 304"/>
                <a:gd name="T9" fmla="*/ 22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262">
                  <a:moveTo>
                    <a:pt x="209" y="221"/>
                  </a:moveTo>
                  <a:cubicBezTo>
                    <a:pt x="287" y="170"/>
                    <a:pt x="304" y="70"/>
                    <a:pt x="264" y="0"/>
                  </a:cubicBezTo>
                  <a:cubicBezTo>
                    <a:pt x="279" y="70"/>
                    <a:pt x="247" y="147"/>
                    <a:pt x="175" y="194"/>
                  </a:cubicBezTo>
                  <a:cubicBezTo>
                    <a:pt x="121" y="229"/>
                    <a:pt x="58" y="241"/>
                    <a:pt x="0" y="231"/>
                  </a:cubicBezTo>
                  <a:cubicBezTo>
                    <a:pt x="61" y="258"/>
                    <a:pt x="147" y="262"/>
                    <a:pt x="209" y="2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7375526" y="2036763"/>
              <a:ext cx="669925" cy="496888"/>
            </a:xfrm>
            <a:custGeom>
              <a:avLst/>
              <a:gdLst>
                <a:gd name="T0" fmla="*/ 199 w 321"/>
                <a:gd name="T1" fmla="*/ 204 h 238"/>
                <a:gd name="T2" fmla="*/ 292 w 321"/>
                <a:gd name="T3" fmla="*/ 0 h 238"/>
                <a:gd name="T4" fmla="*/ 180 w 321"/>
                <a:gd name="T5" fmla="*/ 175 h 238"/>
                <a:gd name="T6" fmla="*/ 0 w 321"/>
                <a:gd name="T7" fmla="*/ 201 h 238"/>
                <a:gd name="T8" fmla="*/ 199 w 321"/>
                <a:gd name="T9" fmla="*/ 20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238">
                  <a:moveTo>
                    <a:pt x="199" y="204"/>
                  </a:moveTo>
                  <a:cubicBezTo>
                    <a:pt x="283" y="162"/>
                    <a:pt x="321" y="74"/>
                    <a:pt x="292" y="0"/>
                  </a:cubicBezTo>
                  <a:cubicBezTo>
                    <a:pt x="297" y="71"/>
                    <a:pt x="258" y="136"/>
                    <a:pt x="180" y="175"/>
                  </a:cubicBezTo>
                  <a:cubicBezTo>
                    <a:pt x="123" y="204"/>
                    <a:pt x="55" y="218"/>
                    <a:pt x="0" y="201"/>
                  </a:cubicBezTo>
                  <a:cubicBezTo>
                    <a:pt x="55" y="235"/>
                    <a:pt x="132" y="238"/>
                    <a:pt x="199" y="2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7394576" y="2155826"/>
              <a:ext cx="133350" cy="92075"/>
            </a:xfrm>
            <a:custGeom>
              <a:avLst/>
              <a:gdLst>
                <a:gd name="T0" fmla="*/ 26 w 64"/>
                <a:gd name="T1" fmla="*/ 5 h 44"/>
                <a:gd name="T2" fmla="*/ 4 w 64"/>
                <a:gd name="T3" fmla="*/ 44 h 44"/>
                <a:gd name="T4" fmla="*/ 31 w 64"/>
                <a:gd name="T5" fmla="*/ 11 h 44"/>
                <a:gd name="T6" fmla="*/ 64 w 64"/>
                <a:gd name="T7" fmla="*/ 9 h 44"/>
                <a:gd name="T8" fmla="*/ 26 w 64"/>
                <a:gd name="T9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4">
                  <a:moveTo>
                    <a:pt x="26" y="5"/>
                  </a:moveTo>
                  <a:cubicBezTo>
                    <a:pt x="9" y="12"/>
                    <a:pt x="0" y="29"/>
                    <a:pt x="4" y="44"/>
                  </a:cubicBezTo>
                  <a:cubicBezTo>
                    <a:pt x="4" y="30"/>
                    <a:pt x="15" y="18"/>
                    <a:pt x="31" y="11"/>
                  </a:cubicBezTo>
                  <a:cubicBezTo>
                    <a:pt x="42" y="6"/>
                    <a:pt x="54" y="5"/>
                    <a:pt x="64" y="9"/>
                  </a:cubicBezTo>
                  <a:cubicBezTo>
                    <a:pt x="54" y="2"/>
                    <a:pt x="39" y="0"/>
                    <a:pt x="2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7381876" y="2146301"/>
              <a:ext cx="134938" cy="87313"/>
            </a:xfrm>
            <a:custGeom>
              <a:avLst/>
              <a:gdLst>
                <a:gd name="T0" fmla="*/ 28 w 65"/>
                <a:gd name="T1" fmla="*/ 5 h 42"/>
                <a:gd name="T2" fmla="*/ 4 w 65"/>
                <a:gd name="T3" fmla="*/ 42 h 42"/>
                <a:gd name="T4" fmla="*/ 31 w 65"/>
                <a:gd name="T5" fmla="*/ 8 h 42"/>
                <a:gd name="T6" fmla="*/ 65 w 65"/>
                <a:gd name="T7" fmla="*/ 8 h 42"/>
                <a:gd name="T8" fmla="*/ 28 w 65"/>
                <a:gd name="T9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2">
                  <a:moveTo>
                    <a:pt x="28" y="5"/>
                  </a:moveTo>
                  <a:cubicBezTo>
                    <a:pt x="11" y="12"/>
                    <a:pt x="0" y="27"/>
                    <a:pt x="4" y="42"/>
                  </a:cubicBezTo>
                  <a:cubicBezTo>
                    <a:pt x="5" y="28"/>
                    <a:pt x="15" y="14"/>
                    <a:pt x="31" y="8"/>
                  </a:cubicBezTo>
                  <a:cubicBezTo>
                    <a:pt x="42" y="3"/>
                    <a:pt x="55" y="3"/>
                    <a:pt x="65" y="8"/>
                  </a:cubicBezTo>
                  <a:cubicBezTo>
                    <a:pt x="55" y="0"/>
                    <a:pt x="42" y="0"/>
                    <a:pt x="2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7448551" y="2203451"/>
              <a:ext cx="122238" cy="107950"/>
            </a:xfrm>
            <a:custGeom>
              <a:avLst/>
              <a:gdLst>
                <a:gd name="T0" fmla="*/ 41 w 59"/>
                <a:gd name="T1" fmla="*/ 43 h 51"/>
                <a:gd name="T2" fmla="*/ 52 w 59"/>
                <a:gd name="T3" fmla="*/ 0 h 51"/>
                <a:gd name="T4" fmla="*/ 34 w 59"/>
                <a:gd name="T5" fmla="*/ 38 h 51"/>
                <a:gd name="T6" fmla="*/ 0 w 59"/>
                <a:gd name="T7" fmla="*/ 45 h 51"/>
                <a:gd name="T8" fmla="*/ 41 w 59"/>
                <a:gd name="T9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41" y="43"/>
                  </a:moveTo>
                  <a:cubicBezTo>
                    <a:pt x="56" y="33"/>
                    <a:pt x="59" y="13"/>
                    <a:pt x="52" y="0"/>
                  </a:cubicBezTo>
                  <a:cubicBezTo>
                    <a:pt x="55" y="13"/>
                    <a:pt x="48" y="28"/>
                    <a:pt x="34" y="38"/>
                  </a:cubicBezTo>
                  <a:cubicBezTo>
                    <a:pt x="24" y="44"/>
                    <a:pt x="11" y="47"/>
                    <a:pt x="0" y="45"/>
                  </a:cubicBezTo>
                  <a:cubicBezTo>
                    <a:pt x="12" y="50"/>
                    <a:pt x="29" y="51"/>
                    <a:pt x="4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7427913" y="2200276"/>
              <a:ext cx="131763" cy="98425"/>
            </a:xfrm>
            <a:custGeom>
              <a:avLst/>
              <a:gdLst>
                <a:gd name="T0" fmla="*/ 39 w 63"/>
                <a:gd name="T1" fmla="*/ 40 h 47"/>
                <a:gd name="T2" fmla="*/ 57 w 63"/>
                <a:gd name="T3" fmla="*/ 0 h 47"/>
                <a:gd name="T4" fmla="*/ 35 w 63"/>
                <a:gd name="T5" fmla="*/ 35 h 47"/>
                <a:gd name="T6" fmla="*/ 0 w 63"/>
                <a:gd name="T7" fmla="*/ 40 h 47"/>
                <a:gd name="T8" fmla="*/ 39 w 63"/>
                <a:gd name="T9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47">
                  <a:moveTo>
                    <a:pt x="39" y="40"/>
                  </a:moveTo>
                  <a:cubicBezTo>
                    <a:pt x="55" y="32"/>
                    <a:pt x="63" y="15"/>
                    <a:pt x="57" y="0"/>
                  </a:cubicBezTo>
                  <a:cubicBezTo>
                    <a:pt x="58" y="14"/>
                    <a:pt x="50" y="27"/>
                    <a:pt x="35" y="35"/>
                  </a:cubicBezTo>
                  <a:cubicBezTo>
                    <a:pt x="24" y="40"/>
                    <a:pt x="11" y="43"/>
                    <a:pt x="0" y="40"/>
                  </a:cubicBezTo>
                  <a:cubicBezTo>
                    <a:pt x="11" y="46"/>
                    <a:pt x="26" y="47"/>
                    <a:pt x="39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583488" y="1982788"/>
              <a:ext cx="98425" cy="66675"/>
            </a:xfrm>
            <a:custGeom>
              <a:avLst/>
              <a:gdLst>
                <a:gd name="T0" fmla="*/ 19 w 47"/>
                <a:gd name="T1" fmla="*/ 4 h 32"/>
                <a:gd name="T2" fmla="*/ 3 w 47"/>
                <a:gd name="T3" fmla="*/ 32 h 32"/>
                <a:gd name="T4" fmla="*/ 22 w 47"/>
                <a:gd name="T5" fmla="*/ 9 h 32"/>
                <a:gd name="T6" fmla="*/ 47 w 47"/>
                <a:gd name="T7" fmla="*/ 7 h 32"/>
                <a:gd name="T8" fmla="*/ 19 w 47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2">
                  <a:moveTo>
                    <a:pt x="19" y="4"/>
                  </a:moveTo>
                  <a:cubicBezTo>
                    <a:pt x="7" y="9"/>
                    <a:pt x="0" y="21"/>
                    <a:pt x="3" y="32"/>
                  </a:cubicBezTo>
                  <a:cubicBezTo>
                    <a:pt x="3" y="22"/>
                    <a:pt x="11" y="13"/>
                    <a:pt x="22" y="9"/>
                  </a:cubicBezTo>
                  <a:cubicBezTo>
                    <a:pt x="31" y="5"/>
                    <a:pt x="39" y="4"/>
                    <a:pt x="47" y="7"/>
                  </a:cubicBezTo>
                  <a:cubicBezTo>
                    <a:pt x="39" y="2"/>
                    <a:pt x="29" y="0"/>
                    <a:pt x="1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7575551" y="1976438"/>
              <a:ext cx="98425" cy="63500"/>
            </a:xfrm>
            <a:custGeom>
              <a:avLst/>
              <a:gdLst>
                <a:gd name="T0" fmla="*/ 20 w 47"/>
                <a:gd name="T1" fmla="*/ 4 h 30"/>
                <a:gd name="T2" fmla="*/ 3 w 47"/>
                <a:gd name="T3" fmla="*/ 30 h 30"/>
                <a:gd name="T4" fmla="*/ 22 w 47"/>
                <a:gd name="T5" fmla="*/ 6 h 30"/>
                <a:gd name="T6" fmla="*/ 47 w 47"/>
                <a:gd name="T7" fmla="*/ 5 h 30"/>
                <a:gd name="T8" fmla="*/ 20 w 47"/>
                <a:gd name="T9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0">
                  <a:moveTo>
                    <a:pt x="20" y="4"/>
                  </a:moveTo>
                  <a:cubicBezTo>
                    <a:pt x="8" y="9"/>
                    <a:pt x="0" y="20"/>
                    <a:pt x="3" y="30"/>
                  </a:cubicBezTo>
                  <a:cubicBezTo>
                    <a:pt x="4" y="20"/>
                    <a:pt x="11" y="10"/>
                    <a:pt x="22" y="6"/>
                  </a:cubicBezTo>
                  <a:cubicBezTo>
                    <a:pt x="30" y="2"/>
                    <a:pt x="39" y="2"/>
                    <a:pt x="47" y="5"/>
                  </a:cubicBezTo>
                  <a:cubicBezTo>
                    <a:pt x="40" y="0"/>
                    <a:pt x="30" y="0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7623176" y="2017713"/>
              <a:ext cx="90488" cy="77788"/>
            </a:xfrm>
            <a:custGeom>
              <a:avLst/>
              <a:gdLst>
                <a:gd name="T0" fmla="*/ 29 w 43"/>
                <a:gd name="T1" fmla="*/ 31 h 37"/>
                <a:gd name="T2" fmla="*/ 37 w 43"/>
                <a:gd name="T3" fmla="*/ 0 h 37"/>
                <a:gd name="T4" fmla="*/ 25 w 43"/>
                <a:gd name="T5" fmla="*/ 27 h 37"/>
                <a:gd name="T6" fmla="*/ 0 w 43"/>
                <a:gd name="T7" fmla="*/ 32 h 37"/>
                <a:gd name="T8" fmla="*/ 29 w 43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7">
                  <a:moveTo>
                    <a:pt x="29" y="31"/>
                  </a:moveTo>
                  <a:cubicBezTo>
                    <a:pt x="40" y="24"/>
                    <a:pt x="43" y="10"/>
                    <a:pt x="37" y="0"/>
                  </a:cubicBezTo>
                  <a:cubicBezTo>
                    <a:pt x="39" y="10"/>
                    <a:pt x="35" y="21"/>
                    <a:pt x="25" y="27"/>
                  </a:cubicBezTo>
                  <a:cubicBezTo>
                    <a:pt x="17" y="32"/>
                    <a:pt x="8" y="34"/>
                    <a:pt x="0" y="32"/>
                  </a:cubicBezTo>
                  <a:cubicBezTo>
                    <a:pt x="9" y="36"/>
                    <a:pt x="21" y="37"/>
                    <a:pt x="29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608888" y="2016126"/>
              <a:ext cx="93663" cy="68263"/>
            </a:xfrm>
            <a:custGeom>
              <a:avLst/>
              <a:gdLst>
                <a:gd name="T0" fmla="*/ 28 w 45"/>
                <a:gd name="T1" fmla="*/ 29 h 33"/>
                <a:gd name="T2" fmla="*/ 41 w 45"/>
                <a:gd name="T3" fmla="*/ 0 h 33"/>
                <a:gd name="T4" fmla="*/ 25 w 45"/>
                <a:gd name="T5" fmla="*/ 25 h 33"/>
                <a:gd name="T6" fmla="*/ 0 w 45"/>
                <a:gd name="T7" fmla="*/ 28 h 33"/>
                <a:gd name="T8" fmla="*/ 28 w 45"/>
                <a:gd name="T9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3">
                  <a:moveTo>
                    <a:pt x="28" y="29"/>
                  </a:moveTo>
                  <a:cubicBezTo>
                    <a:pt x="40" y="23"/>
                    <a:pt x="45" y="10"/>
                    <a:pt x="41" y="0"/>
                  </a:cubicBezTo>
                  <a:cubicBezTo>
                    <a:pt x="42" y="10"/>
                    <a:pt x="36" y="19"/>
                    <a:pt x="25" y="25"/>
                  </a:cubicBezTo>
                  <a:cubicBezTo>
                    <a:pt x="17" y="29"/>
                    <a:pt x="8" y="31"/>
                    <a:pt x="0" y="28"/>
                  </a:cubicBezTo>
                  <a:cubicBezTo>
                    <a:pt x="8" y="33"/>
                    <a:pt x="18" y="33"/>
                    <a:pt x="2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5640388" y="2644776"/>
              <a:ext cx="400050" cy="3698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5656263" y="2652713"/>
              <a:ext cx="339725" cy="180975"/>
            </a:xfrm>
            <a:custGeom>
              <a:avLst/>
              <a:gdLst>
                <a:gd name="T0" fmla="*/ 76 w 163"/>
                <a:gd name="T1" fmla="*/ 5 h 86"/>
                <a:gd name="T2" fmla="*/ 0 w 163"/>
                <a:gd name="T3" fmla="*/ 86 h 86"/>
                <a:gd name="T4" fmla="*/ 83 w 163"/>
                <a:gd name="T5" fmla="*/ 23 h 86"/>
                <a:gd name="T6" fmla="*/ 163 w 163"/>
                <a:gd name="T7" fmla="*/ 40 h 86"/>
                <a:gd name="T8" fmla="*/ 76 w 163"/>
                <a:gd name="T9" fmla="*/ 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86">
                  <a:moveTo>
                    <a:pt x="76" y="5"/>
                  </a:moveTo>
                  <a:cubicBezTo>
                    <a:pt x="32" y="11"/>
                    <a:pt x="0" y="46"/>
                    <a:pt x="0" y="86"/>
                  </a:cubicBezTo>
                  <a:cubicBezTo>
                    <a:pt x="10" y="52"/>
                    <a:pt x="42" y="29"/>
                    <a:pt x="83" y="23"/>
                  </a:cubicBezTo>
                  <a:cubicBezTo>
                    <a:pt x="113" y="19"/>
                    <a:pt x="142" y="23"/>
                    <a:pt x="163" y="40"/>
                  </a:cubicBezTo>
                  <a:cubicBezTo>
                    <a:pt x="144" y="15"/>
                    <a:pt x="111" y="0"/>
                    <a:pt x="7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5638801" y="2624138"/>
              <a:ext cx="341313" cy="166688"/>
            </a:xfrm>
            <a:custGeom>
              <a:avLst/>
              <a:gdLst>
                <a:gd name="T0" fmla="*/ 79 w 163"/>
                <a:gd name="T1" fmla="*/ 5 h 80"/>
                <a:gd name="T2" fmla="*/ 0 w 163"/>
                <a:gd name="T3" fmla="*/ 80 h 80"/>
                <a:gd name="T4" fmla="*/ 83 w 163"/>
                <a:gd name="T5" fmla="*/ 13 h 80"/>
                <a:gd name="T6" fmla="*/ 163 w 163"/>
                <a:gd name="T7" fmla="*/ 35 h 80"/>
                <a:gd name="T8" fmla="*/ 79 w 163"/>
                <a:gd name="T9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80">
                  <a:moveTo>
                    <a:pt x="79" y="5"/>
                  </a:moveTo>
                  <a:cubicBezTo>
                    <a:pt x="35" y="11"/>
                    <a:pt x="0" y="40"/>
                    <a:pt x="0" y="80"/>
                  </a:cubicBezTo>
                  <a:cubicBezTo>
                    <a:pt x="11" y="46"/>
                    <a:pt x="42" y="18"/>
                    <a:pt x="83" y="13"/>
                  </a:cubicBezTo>
                  <a:cubicBezTo>
                    <a:pt x="113" y="9"/>
                    <a:pt x="142" y="17"/>
                    <a:pt x="163" y="35"/>
                  </a:cubicBezTo>
                  <a:cubicBezTo>
                    <a:pt x="145" y="9"/>
                    <a:pt x="114" y="0"/>
                    <a:pt x="7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5735638" y="2827338"/>
              <a:ext cx="327025" cy="234950"/>
            </a:xfrm>
            <a:custGeom>
              <a:avLst/>
              <a:gdLst>
                <a:gd name="T0" fmla="*/ 96 w 157"/>
                <a:gd name="T1" fmla="*/ 101 h 113"/>
                <a:gd name="T2" fmla="*/ 148 w 157"/>
                <a:gd name="T3" fmla="*/ 0 h 113"/>
                <a:gd name="T4" fmla="*/ 84 w 157"/>
                <a:gd name="T5" fmla="*/ 83 h 113"/>
                <a:gd name="T6" fmla="*/ 0 w 157"/>
                <a:gd name="T7" fmla="*/ 79 h 113"/>
                <a:gd name="T8" fmla="*/ 96 w 157"/>
                <a:gd name="T9" fmla="*/ 10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13">
                  <a:moveTo>
                    <a:pt x="96" y="101"/>
                  </a:moveTo>
                  <a:cubicBezTo>
                    <a:pt x="137" y="86"/>
                    <a:pt x="157" y="40"/>
                    <a:pt x="148" y="0"/>
                  </a:cubicBezTo>
                  <a:cubicBezTo>
                    <a:pt x="146" y="36"/>
                    <a:pt x="122" y="70"/>
                    <a:pt x="84" y="83"/>
                  </a:cubicBezTo>
                  <a:cubicBezTo>
                    <a:pt x="55" y="94"/>
                    <a:pt x="25" y="91"/>
                    <a:pt x="0" y="79"/>
                  </a:cubicBezTo>
                  <a:cubicBezTo>
                    <a:pt x="24" y="100"/>
                    <a:pt x="63" y="113"/>
                    <a:pt x="9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5695951" y="2814638"/>
              <a:ext cx="334963" cy="198438"/>
            </a:xfrm>
            <a:custGeom>
              <a:avLst/>
              <a:gdLst>
                <a:gd name="T0" fmla="*/ 90 w 161"/>
                <a:gd name="T1" fmla="*/ 87 h 95"/>
                <a:gd name="T2" fmla="*/ 157 w 161"/>
                <a:gd name="T3" fmla="*/ 0 h 95"/>
                <a:gd name="T4" fmla="*/ 85 w 161"/>
                <a:gd name="T5" fmla="*/ 71 h 95"/>
                <a:gd name="T6" fmla="*/ 0 w 161"/>
                <a:gd name="T7" fmla="*/ 60 h 95"/>
                <a:gd name="T8" fmla="*/ 90 w 161"/>
                <a:gd name="T9" fmla="*/ 8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95">
                  <a:moveTo>
                    <a:pt x="90" y="87"/>
                  </a:moveTo>
                  <a:cubicBezTo>
                    <a:pt x="133" y="78"/>
                    <a:pt x="161" y="40"/>
                    <a:pt x="157" y="0"/>
                  </a:cubicBezTo>
                  <a:cubicBezTo>
                    <a:pt x="150" y="35"/>
                    <a:pt x="125" y="62"/>
                    <a:pt x="85" y="71"/>
                  </a:cubicBezTo>
                  <a:cubicBezTo>
                    <a:pt x="55" y="77"/>
                    <a:pt x="23" y="75"/>
                    <a:pt x="0" y="60"/>
                  </a:cubicBezTo>
                  <a:cubicBezTo>
                    <a:pt x="21" y="84"/>
                    <a:pt x="55" y="95"/>
                    <a:pt x="9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6572251" y="4597401"/>
              <a:ext cx="257175" cy="2555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6583363" y="4602163"/>
              <a:ext cx="217488" cy="125413"/>
            </a:xfrm>
            <a:custGeom>
              <a:avLst/>
              <a:gdLst>
                <a:gd name="T0" fmla="*/ 49 w 104"/>
                <a:gd name="T1" fmla="*/ 4 h 60"/>
                <a:gd name="T2" fmla="*/ 0 w 104"/>
                <a:gd name="T3" fmla="*/ 60 h 60"/>
                <a:gd name="T4" fmla="*/ 53 w 104"/>
                <a:gd name="T5" fmla="*/ 16 h 60"/>
                <a:gd name="T6" fmla="*/ 104 w 104"/>
                <a:gd name="T7" fmla="*/ 28 h 60"/>
                <a:gd name="T8" fmla="*/ 49 w 104"/>
                <a:gd name="T9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60">
                  <a:moveTo>
                    <a:pt x="49" y="4"/>
                  </a:moveTo>
                  <a:cubicBezTo>
                    <a:pt x="20" y="8"/>
                    <a:pt x="0" y="32"/>
                    <a:pt x="0" y="60"/>
                  </a:cubicBezTo>
                  <a:cubicBezTo>
                    <a:pt x="7" y="36"/>
                    <a:pt x="27" y="20"/>
                    <a:pt x="53" y="16"/>
                  </a:cubicBezTo>
                  <a:cubicBezTo>
                    <a:pt x="72" y="13"/>
                    <a:pt x="90" y="16"/>
                    <a:pt x="104" y="28"/>
                  </a:cubicBezTo>
                  <a:cubicBezTo>
                    <a:pt x="92" y="11"/>
                    <a:pt x="71" y="0"/>
                    <a:pt x="4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6572251" y="4584701"/>
              <a:ext cx="217488" cy="114300"/>
            </a:xfrm>
            <a:custGeom>
              <a:avLst/>
              <a:gdLst>
                <a:gd name="T0" fmla="*/ 50 w 104"/>
                <a:gd name="T1" fmla="*/ 3 h 55"/>
                <a:gd name="T2" fmla="*/ 0 w 104"/>
                <a:gd name="T3" fmla="*/ 55 h 55"/>
                <a:gd name="T4" fmla="*/ 53 w 104"/>
                <a:gd name="T5" fmla="*/ 8 h 55"/>
                <a:gd name="T6" fmla="*/ 104 w 104"/>
                <a:gd name="T7" fmla="*/ 23 h 55"/>
                <a:gd name="T8" fmla="*/ 50 w 104"/>
                <a:gd name="T9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55">
                  <a:moveTo>
                    <a:pt x="50" y="3"/>
                  </a:moveTo>
                  <a:cubicBezTo>
                    <a:pt x="22" y="7"/>
                    <a:pt x="0" y="27"/>
                    <a:pt x="0" y="55"/>
                  </a:cubicBezTo>
                  <a:cubicBezTo>
                    <a:pt x="7" y="31"/>
                    <a:pt x="27" y="12"/>
                    <a:pt x="53" y="8"/>
                  </a:cubicBezTo>
                  <a:cubicBezTo>
                    <a:pt x="72" y="5"/>
                    <a:pt x="90" y="11"/>
                    <a:pt x="104" y="23"/>
                  </a:cubicBezTo>
                  <a:cubicBezTo>
                    <a:pt x="92" y="6"/>
                    <a:pt x="73" y="0"/>
                    <a:pt x="5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6634163" y="4724401"/>
              <a:ext cx="209550" cy="160338"/>
            </a:xfrm>
            <a:custGeom>
              <a:avLst/>
              <a:gdLst>
                <a:gd name="T0" fmla="*/ 61 w 101"/>
                <a:gd name="T1" fmla="*/ 69 h 77"/>
                <a:gd name="T2" fmla="*/ 94 w 101"/>
                <a:gd name="T3" fmla="*/ 0 h 77"/>
                <a:gd name="T4" fmla="*/ 54 w 101"/>
                <a:gd name="T5" fmla="*/ 57 h 77"/>
                <a:gd name="T6" fmla="*/ 0 w 101"/>
                <a:gd name="T7" fmla="*/ 54 h 77"/>
                <a:gd name="T8" fmla="*/ 61 w 101"/>
                <a:gd name="T9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77">
                  <a:moveTo>
                    <a:pt x="61" y="69"/>
                  </a:moveTo>
                  <a:cubicBezTo>
                    <a:pt x="88" y="59"/>
                    <a:pt x="101" y="27"/>
                    <a:pt x="94" y="0"/>
                  </a:cubicBezTo>
                  <a:cubicBezTo>
                    <a:pt x="93" y="24"/>
                    <a:pt x="78" y="47"/>
                    <a:pt x="54" y="57"/>
                  </a:cubicBezTo>
                  <a:cubicBezTo>
                    <a:pt x="35" y="64"/>
                    <a:pt x="16" y="62"/>
                    <a:pt x="0" y="54"/>
                  </a:cubicBezTo>
                  <a:cubicBezTo>
                    <a:pt x="16" y="68"/>
                    <a:pt x="40" y="77"/>
                    <a:pt x="61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6608763" y="4713288"/>
              <a:ext cx="214313" cy="138113"/>
            </a:xfrm>
            <a:custGeom>
              <a:avLst/>
              <a:gdLst>
                <a:gd name="T0" fmla="*/ 57 w 103"/>
                <a:gd name="T1" fmla="*/ 60 h 66"/>
                <a:gd name="T2" fmla="*/ 100 w 103"/>
                <a:gd name="T3" fmla="*/ 0 h 66"/>
                <a:gd name="T4" fmla="*/ 54 w 103"/>
                <a:gd name="T5" fmla="*/ 49 h 66"/>
                <a:gd name="T6" fmla="*/ 0 w 103"/>
                <a:gd name="T7" fmla="*/ 42 h 66"/>
                <a:gd name="T8" fmla="*/ 57 w 103"/>
                <a:gd name="T9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6">
                  <a:moveTo>
                    <a:pt x="57" y="60"/>
                  </a:moveTo>
                  <a:cubicBezTo>
                    <a:pt x="85" y="54"/>
                    <a:pt x="103" y="28"/>
                    <a:pt x="100" y="0"/>
                  </a:cubicBezTo>
                  <a:cubicBezTo>
                    <a:pt x="96" y="24"/>
                    <a:pt x="80" y="43"/>
                    <a:pt x="54" y="49"/>
                  </a:cubicBezTo>
                  <a:cubicBezTo>
                    <a:pt x="35" y="54"/>
                    <a:pt x="15" y="52"/>
                    <a:pt x="0" y="42"/>
                  </a:cubicBezTo>
                  <a:cubicBezTo>
                    <a:pt x="13" y="58"/>
                    <a:pt x="35" y="66"/>
                    <a:pt x="57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5751513" y="4765676"/>
              <a:ext cx="196850" cy="195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759451" y="4770438"/>
              <a:ext cx="165100" cy="93663"/>
            </a:xfrm>
            <a:custGeom>
              <a:avLst/>
              <a:gdLst>
                <a:gd name="T0" fmla="*/ 37 w 79"/>
                <a:gd name="T1" fmla="*/ 3 h 45"/>
                <a:gd name="T2" fmla="*/ 0 w 79"/>
                <a:gd name="T3" fmla="*/ 45 h 45"/>
                <a:gd name="T4" fmla="*/ 40 w 79"/>
                <a:gd name="T5" fmla="*/ 12 h 45"/>
                <a:gd name="T6" fmla="*/ 79 w 79"/>
                <a:gd name="T7" fmla="*/ 21 h 45"/>
                <a:gd name="T8" fmla="*/ 37 w 79"/>
                <a:gd name="T9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5">
                  <a:moveTo>
                    <a:pt x="37" y="3"/>
                  </a:moveTo>
                  <a:cubicBezTo>
                    <a:pt x="16" y="6"/>
                    <a:pt x="0" y="24"/>
                    <a:pt x="0" y="45"/>
                  </a:cubicBezTo>
                  <a:cubicBezTo>
                    <a:pt x="5" y="27"/>
                    <a:pt x="21" y="15"/>
                    <a:pt x="40" y="12"/>
                  </a:cubicBezTo>
                  <a:cubicBezTo>
                    <a:pt x="55" y="10"/>
                    <a:pt x="69" y="12"/>
                    <a:pt x="79" y="21"/>
                  </a:cubicBezTo>
                  <a:cubicBezTo>
                    <a:pt x="70" y="8"/>
                    <a:pt x="54" y="0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751513" y="4756151"/>
              <a:ext cx="165100" cy="87313"/>
            </a:xfrm>
            <a:custGeom>
              <a:avLst/>
              <a:gdLst>
                <a:gd name="T0" fmla="*/ 39 w 79"/>
                <a:gd name="T1" fmla="*/ 2 h 42"/>
                <a:gd name="T2" fmla="*/ 0 w 79"/>
                <a:gd name="T3" fmla="*/ 42 h 42"/>
                <a:gd name="T4" fmla="*/ 40 w 79"/>
                <a:gd name="T5" fmla="*/ 6 h 42"/>
                <a:gd name="T6" fmla="*/ 79 w 79"/>
                <a:gd name="T7" fmla="*/ 18 h 42"/>
                <a:gd name="T8" fmla="*/ 39 w 7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2">
                  <a:moveTo>
                    <a:pt x="39" y="2"/>
                  </a:moveTo>
                  <a:cubicBezTo>
                    <a:pt x="17" y="5"/>
                    <a:pt x="0" y="21"/>
                    <a:pt x="0" y="42"/>
                  </a:cubicBezTo>
                  <a:cubicBezTo>
                    <a:pt x="5" y="24"/>
                    <a:pt x="20" y="9"/>
                    <a:pt x="40" y="6"/>
                  </a:cubicBezTo>
                  <a:cubicBezTo>
                    <a:pt x="55" y="4"/>
                    <a:pt x="69" y="9"/>
                    <a:pt x="79" y="18"/>
                  </a:cubicBezTo>
                  <a:cubicBezTo>
                    <a:pt x="70" y="4"/>
                    <a:pt x="55" y="0"/>
                    <a:pt x="3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797551" y="4862513"/>
              <a:ext cx="160338" cy="122238"/>
            </a:xfrm>
            <a:custGeom>
              <a:avLst/>
              <a:gdLst>
                <a:gd name="T0" fmla="*/ 47 w 77"/>
                <a:gd name="T1" fmla="*/ 53 h 59"/>
                <a:gd name="T2" fmla="*/ 72 w 77"/>
                <a:gd name="T3" fmla="*/ 0 h 59"/>
                <a:gd name="T4" fmla="*/ 41 w 77"/>
                <a:gd name="T5" fmla="*/ 43 h 59"/>
                <a:gd name="T6" fmla="*/ 0 w 77"/>
                <a:gd name="T7" fmla="*/ 41 h 59"/>
                <a:gd name="T8" fmla="*/ 47 w 77"/>
                <a:gd name="T9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9">
                  <a:moveTo>
                    <a:pt x="47" y="53"/>
                  </a:moveTo>
                  <a:cubicBezTo>
                    <a:pt x="67" y="45"/>
                    <a:pt x="77" y="20"/>
                    <a:pt x="72" y="0"/>
                  </a:cubicBezTo>
                  <a:cubicBezTo>
                    <a:pt x="71" y="19"/>
                    <a:pt x="60" y="36"/>
                    <a:pt x="41" y="43"/>
                  </a:cubicBezTo>
                  <a:cubicBezTo>
                    <a:pt x="27" y="49"/>
                    <a:pt x="13" y="47"/>
                    <a:pt x="0" y="41"/>
                  </a:cubicBezTo>
                  <a:cubicBezTo>
                    <a:pt x="12" y="52"/>
                    <a:pt x="31" y="59"/>
                    <a:pt x="4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778501" y="4852988"/>
              <a:ext cx="163513" cy="104775"/>
            </a:xfrm>
            <a:custGeom>
              <a:avLst/>
              <a:gdLst>
                <a:gd name="T0" fmla="*/ 44 w 78"/>
                <a:gd name="T1" fmla="*/ 46 h 50"/>
                <a:gd name="T2" fmla="*/ 76 w 78"/>
                <a:gd name="T3" fmla="*/ 0 h 50"/>
                <a:gd name="T4" fmla="*/ 41 w 78"/>
                <a:gd name="T5" fmla="*/ 37 h 50"/>
                <a:gd name="T6" fmla="*/ 0 w 78"/>
                <a:gd name="T7" fmla="*/ 32 h 50"/>
                <a:gd name="T8" fmla="*/ 44 w 78"/>
                <a:gd name="T9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0">
                  <a:moveTo>
                    <a:pt x="44" y="46"/>
                  </a:moveTo>
                  <a:cubicBezTo>
                    <a:pt x="65" y="41"/>
                    <a:pt x="78" y="21"/>
                    <a:pt x="76" y="0"/>
                  </a:cubicBezTo>
                  <a:cubicBezTo>
                    <a:pt x="73" y="19"/>
                    <a:pt x="61" y="33"/>
                    <a:pt x="41" y="37"/>
                  </a:cubicBezTo>
                  <a:cubicBezTo>
                    <a:pt x="27" y="41"/>
                    <a:pt x="11" y="40"/>
                    <a:pt x="0" y="32"/>
                  </a:cubicBezTo>
                  <a:cubicBezTo>
                    <a:pt x="10" y="44"/>
                    <a:pt x="27" y="50"/>
                    <a:pt x="44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6311901" y="4613276"/>
              <a:ext cx="150813" cy="150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6318251" y="4618038"/>
              <a:ext cx="127000" cy="73025"/>
            </a:xfrm>
            <a:custGeom>
              <a:avLst/>
              <a:gdLst>
                <a:gd name="T0" fmla="*/ 28 w 61"/>
                <a:gd name="T1" fmla="*/ 2 h 35"/>
                <a:gd name="T2" fmla="*/ 0 w 61"/>
                <a:gd name="T3" fmla="*/ 35 h 35"/>
                <a:gd name="T4" fmla="*/ 31 w 61"/>
                <a:gd name="T5" fmla="*/ 9 h 35"/>
                <a:gd name="T6" fmla="*/ 61 w 61"/>
                <a:gd name="T7" fmla="*/ 16 h 35"/>
                <a:gd name="T8" fmla="*/ 28 w 61"/>
                <a:gd name="T9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5">
                  <a:moveTo>
                    <a:pt x="28" y="2"/>
                  </a:moveTo>
                  <a:cubicBezTo>
                    <a:pt x="12" y="4"/>
                    <a:pt x="0" y="18"/>
                    <a:pt x="0" y="35"/>
                  </a:cubicBezTo>
                  <a:cubicBezTo>
                    <a:pt x="4" y="21"/>
                    <a:pt x="16" y="11"/>
                    <a:pt x="31" y="9"/>
                  </a:cubicBezTo>
                  <a:cubicBezTo>
                    <a:pt x="42" y="7"/>
                    <a:pt x="53" y="9"/>
                    <a:pt x="61" y="16"/>
                  </a:cubicBezTo>
                  <a:cubicBezTo>
                    <a:pt x="54" y="6"/>
                    <a:pt x="42" y="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6311901" y="4605338"/>
              <a:ext cx="127000" cy="68263"/>
            </a:xfrm>
            <a:custGeom>
              <a:avLst/>
              <a:gdLst>
                <a:gd name="T0" fmla="*/ 30 w 61"/>
                <a:gd name="T1" fmla="*/ 2 h 33"/>
                <a:gd name="T2" fmla="*/ 0 w 61"/>
                <a:gd name="T3" fmla="*/ 33 h 33"/>
                <a:gd name="T4" fmla="*/ 31 w 61"/>
                <a:gd name="T5" fmla="*/ 5 h 33"/>
                <a:gd name="T6" fmla="*/ 61 w 61"/>
                <a:gd name="T7" fmla="*/ 14 h 33"/>
                <a:gd name="T8" fmla="*/ 30 w 6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3">
                  <a:moveTo>
                    <a:pt x="30" y="2"/>
                  </a:moveTo>
                  <a:cubicBezTo>
                    <a:pt x="13" y="4"/>
                    <a:pt x="0" y="16"/>
                    <a:pt x="0" y="33"/>
                  </a:cubicBezTo>
                  <a:cubicBezTo>
                    <a:pt x="4" y="18"/>
                    <a:pt x="15" y="7"/>
                    <a:pt x="31" y="5"/>
                  </a:cubicBezTo>
                  <a:cubicBezTo>
                    <a:pt x="42" y="3"/>
                    <a:pt x="53" y="7"/>
                    <a:pt x="61" y="14"/>
                  </a:cubicBezTo>
                  <a:cubicBezTo>
                    <a:pt x="54" y="4"/>
                    <a:pt x="43" y="0"/>
                    <a:pt x="3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6346826" y="4686301"/>
              <a:ext cx="123825" cy="96838"/>
            </a:xfrm>
            <a:custGeom>
              <a:avLst/>
              <a:gdLst>
                <a:gd name="T0" fmla="*/ 36 w 59"/>
                <a:gd name="T1" fmla="*/ 42 h 46"/>
                <a:gd name="T2" fmla="*/ 56 w 59"/>
                <a:gd name="T3" fmla="*/ 0 h 46"/>
                <a:gd name="T4" fmla="*/ 32 w 59"/>
                <a:gd name="T5" fmla="*/ 34 h 46"/>
                <a:gd name="T6" fmla="*/ 0 w 59"/>
                <a:gd name="T7" fmla="*/ 32 h 46"/>
                <a:gd name="T8" fmla="*/ 36 w 59"/>
                <a:gd name="T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46">
                  <a:moveTo>
                    <a:pt x="36" y="42"/>
                  </a:moveTo>
                  <a:cubicBezTo>
                    <a:pt x="52" y="35"/>
                    <a:pt x="59" y="16"/>
                    <a:pt x="56" y="0"/>
                  </a:cubicBezTo>
                  <a:cubicBezTo>
                    <a:pt x="55" y="15"/>
                    <a:pt x="46" y="29"/>
                    <a:pt x="32" y="34"/>
                  </a:cubicBezTo>
                  <a:cubicBezTo>
                    <a:pt x="21" y="38"/>
                    <a:pt x="9" y="37"/>
                    <a:pt x="0" y="32"/>
                  </a:cubicBezTo>
                  <a:cubicBezTo>
                    <a:pt x="9" y="41"/>
                    <a:pt x="24" y="46"/>
                    <a:pt x="3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6332538" y="4681538"/>
              <a:ext cx="127000" cy="82550"/>
            </a:xfrm>
            <a:custGeom>
              <a:avLst/>
              <a:gdLst>
                <a:gd name="T0" fmla="*/ 34 w 61"/>
                <a:gd name="T1" fmla="*/ 36 h 39"/>
                <a:gd name="T2" fmla="*/ 59 w 61"/>
                <a:gd name="T3" fmla="*/ 0 h 39"/>
                <a:gd name="T4" fmla="*/ 32 w 61"/>
                <a:gd name="T5" fmla="*/ 29 h 39"/>
                <a:gd name="T6" fmla="*/ 0 w 61"/>
                <a:gd name="T7" fmla="*/ 24 h 39"/>
                <a:gd name="T8" fmla="*/ 34 w 61"/>
                <a:gd name="T9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9">
                  <a:moveTo>
                    <a:pt x="34" y="36"/>
                  </a:moveTo>
                  <a:cubicBezTo>
                    <a:pt x="50" y="31"/>
                    <a:pt x="61" y="16"/>
                    <a:pt x="59" y="0"/>
                  </a:cubicBezTo>
                  <a:cubicBezTo>
                    <a:pt x="57" y="14"/>
                    <a:pt x="47" y="25"/>
                    <a:pt x="32" y="29"/>
                  </a:cubicBezTo>
                  <a:cubicBezTo>
                    <a:pt x="21" y="31"/>
                    <a:pt x="8" y="30"/>
                    <a:pt x="0" y="24"/>
                  </a:cubicBezTo>
                  <a:cubicBezTo>
                    <a:pt x="8" y="34"/>
                    <a:pt x="21" y="39"/>
                    <a:pt x="3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7454901" y="4743451"/>
              <a:ext cx="357188" cy="304800"/>
            </a:xfrm>
            <a:custGeom>
              <a:avLst/>
              <a:gdLst>
                <a:gd name="T0" fmla="*/ 161 w 171"/>
                <a:gd name="T1" fmla="*/ 50 h 146"/>
                <a:gd name="T2" fmla="*/ 103 w 171"/>
                <a:gd name="T3" fmla="*/ 133 h 146"/>
                <a:gd name="T4" fmla="*/ 10 w 171"/>
                <a:gd name="T5" fmla="*/ 96 h 146"/>
                <a:gd name="T6" fmla="*/ 67 w 171"/>
                <a:gd name="T7" fmla="*/ 13 h 146"/>
                <a:gd name="T8" fmla="*/ 161 w 171"/>
                <a:gd name="T9" fmla="*/ 5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46">
                  <a:moveTo>
                    <a:pt x="161" y="50"/>
                  </a:moveTo>
                  <a:cubicBezTo>
                    <a:pt x="171" y="84"/>
                    <a:pt x="145" y="121"/>
                    <a:pt x="103" y="133"/>
                  </a:cubicBezTo>
                  <a:cubicBezTo>
                    <a:pt x="62" y="146"/>
                    <a:pt x="20" y="129"/>
                    <a:pt x="10" y="96"/>
                  </a:cubicBezTo>
                  <a:cubicBezTo>
                    <a:pt x="0" y="62"/>
                    <a:pt x="26" y="25"/>
                    <a:pt x="67" y="13"/>
                  </a:cubicBezTo>
                  <a:cubicBezTo>
                    <a:pt x="109" y="0"/>
                    <a:pt x="151" y="17"/>
                    <a:pt x="161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7470776" y="4764088"/>
              <a:ext cx="265113" cy="177800"/>
            </a:xfrm>
            <a:custGeom>
              <a:avLst/>
              <a:gdLst>
                <a:gd name="T0" fmla="*/ 52 w 127"/>
                <a:gd name="T1" fmla="*/ 12 h 85"/>
                <a:gd name="T2" fmla="*/ 8 w 127"/>
                <a:gd name="T3" fmla="*/ 85 h 85"/>
                <a:gd name="T4" fmla="*/ 61 w 127"/>
                <a:gd name="T5" fmla="*/ 22 h 85"/>
                <a:gd name="T6" fmla="*/ 127 w 127"/>
                <a:gd name="T7" fmla="*/ 15 h 85"/>
                <a:gd name="T8" fmla="*/ 52 w 127"/>
                <a:gd name="T9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5">
                  <a:moveTo>
                    <a:pt x="52" y="12"/>
                  </a:moveTo>
                  <a:cubicBezTo>
                    <a:pt x="18" y="26"/>
                    <a:pt x="0" y="58"/>
                    <a:pt x="8" y="85"/>
                  </a:cubicBezTo>
                  <a:cubicBezTo>
                    <a:pt x="9" y="59"/>
                    <a:pt x="30" y="36"/>
                    <a:pt x="61" y="22"/>
                  </a:cubicBezTo>
                  <a:cubicBezTo>
                    <a:pt x="84" y="13"/>
                    <a:pt x="107" y="9"/>
                    <a:pt x="127" y="15"/>
                  </a:cubicBezTo>
                  <a:cubicBezTo>
                    <a:pt x="107" y="3"/>
                    <a:pt x="78" y="0"/>
                    <a:pt x="5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7450138" y="4745038"/>
              <a:ext cx="265113" cy="171450"/>
            </a:xfrm>
            <a:custGeom>
              <a:avLst/>
              <a:gdLst>
                <a:gd name="T0" fmla="*/ 55 w 127"/>
                <a:gd name="T1" fmla="*/ 12 h 82"/>
                <a:gd name="T2" fmla="*/ 8 w 127"/>
                <a:gd name="T3" fmla="*/ 82 h 82"/>
                <a:gd name="T4" fmla="*/ 59 w 127"/>
                <a:gd name="T5" fmla="*/ 17 h 82"/>
                <a:gd name="T6" fmla="*/ 127 w 127"/>
                <a:gd name="T7" fmla="*/ 13 h 82"/>
                <a:gd name="T8" fmla="*/ 55 w 127"/>
                <a:gd name="T9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2">
                  <a:moveTo>
                    <a:pt x="55" y="12"/>
                  </a:moveTo>
                  <a:cubicBezTo>
                    <a:pt x="21" y="27"/>
                    <a:pt x="0" y="55"/>
                    <a:pt x="8" y="82"/>
                  </a:cubicBezTo>
                  <a:cubicBezTo>
                    <a:pt x="9" y="56"/>
                    <a:pt x="28" y="30"/>
                    <a:pt x="59" y="17"/>
                  </a:cubicBezTo>
                  <a:cubicBezTo>
                    <a:pt x="82" y="7"/>
                    <a:pt x="107" y="6"/>
                    <a:pt x="127" y="13"/>
                  </a:cubicBezTo>
                  <a:cubicBezTo>
                    <a:pt x="107" y="0"/>
                    <a:pt x="81" y="1"/>
                    <a:pt x="5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7581901" y="4845051"/>
              <a:ext cx="242888" cy="203200"/>
            </a:xfrm>
            <a:custGeom>
              <a:avLst/>
              <a:gdLst>
                <a:gd name="T0" fmla="*/ 80 w 116"/>
                <a:gd name="T1" fmla="*/ 81 h 97"/>
                <a:gd name="T2" fmla="*/ 101 w 116"/>
                <a:gd name="T3" fmla="*/ 0 h 97"/>
                <a:gd name="T4" fmla="*/ 67 w 116"/>
                <a:gd name="T5" fmla="*/ 72 h 97"/>
                <a:gd name="T6" fmla="*/ 0 w 116"/>
                <a:gd name="T7" fmla="*/ 88 h 97"/>
                <a:gd name="T8" fmla="*/ 80 w 116"/>
                <a:gd name="T9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7">
                  <a:moveTo>
                    <a:pt x="80" y="81"/>
                  </a:moveTo>
                  <a:cubicBezTo>
                    <a:pt x="110" y="61"/>
                    <a:pt x="116" y="25"/>
                    <a:pt x="101" y="0"/>
                  </a:cubicBezTo>
                  <a:cubicBezTo>
                    <a:pt x="107" y="25"/>
                    <a:pt x="94" y="53"/>
                    <a:pt x="67" y="72"/>
                  </a:cubicBezTo>
                  <a:cubicBezTo>
                    <a:pt x="47" y="85"/>
                    <a:pt x="22" y="91"/>
                    <a:pt x="0" y="88"/>
                  </a:cubicBezTo>
                  <a:cubicBezTo>
                    <a:pt x="23" y="97"/>
                    <a:pt x="57" y="96"/>
                    <a:pt x="8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7540626" y="4841876"/>
              <a:ext cx="257175" cy="185738"/>
            </a:xfrm>
            <a:custGeom>
              <a:avLst/>
              <a:gdLst>
                <a:gd name="T0" fmla="*/ 76 w 123"/>
                <a:gd name="T1" fmla="*/ 75 h 89"/>
                <a:gd name="T2" fmla="*/ 111 w 123"/>
                <a:gd name="T3" fmla="*/ 0 h 89"/>
                <a:gd name="T4" fmla="*/ 69 w 123"/>
                <a:gd name="T5" fmla="*/ 65 h 89"/>
                <a:gd name="T6" fmla="*/ 0 w 123"/>
                <a:gd name="T7" fmla="*/ 78 h 89"/>
                <a:gd name="T8" fmla="*/ 76 w 123"/>
                <a:gd name="T9" fmla="*/ 7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89">
                  <a:moveTo>
                    <a:pt x="76" y="75"/>
                  </a:moveTo>
                  <a:cubicBezTo>
                    <a:pt x="108" y="58"/>
                    <a:pt x="123" y="26"/>
                    <a:pt x="111" y="0"/>
                  </a:cubicBezTo>
                  <a:cubicBezTo>
                    <a:pt x="114" y="26"/>
                    <a:pt x="99" y="49"/>
                    <a:pt x="69" y="65"/>
                  </a:cubicBezTo>
                  <a:cubicBezTo>
                    <a:pt x="47" y="77"/>
                    <a:pt x="21" y="83"/>
                    <a:pt x="0" y="78"/>
                  </a:cubicBezTo>
                  <a:cubicBezTo>
                    <a:pt x="21" y="89"/>
                    <a:pt x="51" y="89"/>
                    <a:pt x="76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8261351" y="2668588"/>
              <a:ext cx="319088" cy="404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8274051" y="2678113"/>
              <a:ext cx="271463" cy="196850"/>
            </a:xfrm>
            <a:custGeom>
              <a:avLst/>
              <a:gdLst>
                <a:gd name="T0" fmla="*/ 61 w 130"/>
                <a:gd name="T1" fmla="*/ 5 h 94"/>
                <a:gd name="T2" fmla="*/ 0 w 130"/>
                <a:gd name="T3" fmla="*/ 94 h 94"/>
                <a:gd name="T4" fmla="*/ 66 w 130"/>
                <a:gd name="T5" fmla="*/ 25 h 94"/>
                <a:gd name="T6" fmla="*/ 130 w 130"/>
                <a:gd name="T7" fmla="*/ 44 h 94"/>
                <a:gd name="T8" fmla="*/ 61 w 130"/>
                <a:gd name="T9" fmla="*/ 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94">
                  <a:moveTo>
                    <a:pt x="61" y="5"/>
                  </a:moveTo>
                  <a:cubicBezTo>
                    <a:pt x="26" y="11"/>
                    <a:pt x="0" y="50"/>
                    <a:pt x="0" y="94"/>
                  </a:cubicBezTo>
                  <a:cubicBezTo>
                    <a:pt x="8" y="56"/>
                    <a:pt x="34" y="31"/>
                    <a:pt x="66" y="25"/>
                  </a:cubicBezTo>
                  <a:cubicBezTo>
                    <a:pt x="90" y="20"/>
                    <a:pt x="113" y="25"/>
                    <a:pt x="130" y="44"/>
                  </a:cubicBezTo>
                  <a:cubicBezTo>
                    <a:pt x="115" y="16"/>
                    <a:pt x="89" y="0"/>
                    <a:pt x="6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8261351" y="2644776"/>
              <a:ext cx="271463" cy="184150"/>
            </a:xfrm>
            <a:custGeom>
              <a:avLst/>
              <a:gdLst>
                <a:gd name="T0" fmla="*/ 63 w 130"/>
                <a:gd name="T1" fmla="*/ 5 h 88"/>
                <a:gd name="T2" fmla="*/ 0 w 130"/>
                <a:gd name="T3" fmla="*/ 88 h 88"/>
                <a:gd name="T4" fmla="*/ 66 w 130"/>
                <a:gd name="T5" fmla="*/ 14 h 88"/>
                <a:gd name="T6" fmla="*/ 130 w 130"/>
                <a:gd name="T7" fmla="*/ 38 h 88"/>
                <a:gd name="T8" fmla="*/ 63 w 130"/>
                <a:gd name="T9" fmla="*/ 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88">
                  <a:moveTo>
                    <a:pt x="63" y="5"/>
                  </a:moveTo>
                  <a:cubicBezTo>
                    <a:pt x="28" y="12"/>
                    <a:pt x="0" y="44"/>
                    <a:pt x="0" y="88"/>
                  </a:cubicBezTo>
                  <a:cubicBezTo>
                    <a:pt x="8" y="50"/>
                    <a:pt x="33" y="20"/>
                    <a:pt x="66" y="14"/>
                  </a:cubicBezTo>
                  <a:cubicBezTo>
                    <a:pt x="90" y="9"/>
                    <a:pt x="113" y="19"/>
                    <a:pt x="130" y="38"/>
                  </a:cubicBezTo>
                  <a:cubicBezTo>
                    <a:pt x="115" y="10"/>
                    <a:pt x="91" y="0"/>
                    <a:pt x="6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8335963" y="2868613"/>
              <a:ext cx="263525" cy="257175"/>
            </a:xfrm>
            <a:custGeom>
              <a:avLst/>
              <a:gdLst>
                <a:gd name="T0" fmla="*/ 77 w 126"/>
                <a:gd name="T1" fmla="*/ 110 h 123"/>
                <a:gd name="T2" fmla="*/ 118 w 126"/>
                <a:gd name="T3" fmla="*/ 0 h 123"/>
                <a:gd name="T4" fmla="*/ 67 w 126"/>
                <a:gd name="T5" fmla="*/ 91 h 123"/>
                <a:gd name="T6" fmla="*/ 0 w 126"/>
                <a:gd name="T7" fmla="*/ 85 h 123"/>
                <a:gd name="T8" fmla="*/ 77 w 126"/>
                <a:gd name="T9" fmla="*/ 11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3">
                  <a:moveTo>
                    <a:pt x="77" y="110"/>
                  </a:moveTo>
                  <a:cubicBezTo>
                    <a:pt x="110" y="94"/>
                    <a:pt x="126" y="43"/>
                    <a:pt x="118" y="0"/>
                  </a:cubicBezTo>
                  <a:cubicBezTo>
                    <a:pt x="117" y="39"/>
                    <a:pt x="98" y="76"/>
                    <a:pt x="67" y="91"/>
                  </a:cubicBezTo>
                  <a:cubicBezTo>
                    <a:pt x="44" y="102"/>
                    <a:pt x="20" y="99"/>
                    <a:pt x="0" y="85"/>
                  </a:cubicBezTo>
                  <a:cubicBezTo>
                    <a:pt x="20" y="108"/>
                    <a:pt x="50" y="123"/>
                    <a:pt x="77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8304213" y="2852738"/>
              <a:ext cx="268288" cy="219075"/>
            </a:xfrm>
            <a:custGeom>
              <a:avLst/>
              <a:gdLst>
                <a:gd name="T0" fmla="*/ 72 w 128"/>
                <a:gd name="T1" fmla="*/ 96 h 105"/>
                <a:gd name="T2" fmla="*/ 125 w 128"/>
                <a:gd name="T3" fmla="*/ 0 h 105"/>
                <a:gd name="T4" fmla="*/ 68 w 128"/>
                <a:gd name="T5" fmla="*/ 78 h 105"/>
                <a:gd name="T6" fmla="*/ 0 w 128"/>
                <a:gd name="T7" fmla="*/ 66 h 105"/>
                <a:gd name="T8" fmla="*/ 72 w 128"/>
                <a:gd name="T9" fmla="*/ 9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05">
                  <a:moveTo>
                    <a:pt x="72" y="96"/>
                  </a:moveTo>
                  <a:cubicBezTo>
                    <a:pt x="106" y="86"/>
                    <a:pt x="128" y="44"/>
                    <a:pt x="125" y="0"/>
                  </a:cubicBezTo>
                  <a:cubicBezTo>
                    <a:pt x="120" y="39"/>
                    <a:pt x="99" y="68"/>
                    <a:pt x="68" y="78"/>
                  </a:cubicBezTo>
                  <a:cubicBezTo>
                    <a:pt x="44" y="85"/>
                    <a:pt x="18" y="83"/>
                    <a:pt x="0" y="66"/>
                  </a:cubicBezTo>
                  <a:cubicBezTo>
                    <a:pt x="17" y="92"/>
                    <a:pt x="44" y="105"/>
                    <a:pt x="7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6273801" y="3178176"/>
              <a:ext cx="298450" cy="269875"/>
            </a:xfrm>
            <a:custGeom>
              <a:avLst/>
              <a:gdLst>
                <a:gd name="T0" fmla="*/ 49 w 143"/>
                <a:gd name="T1" fmla="*/ 22 h 129"/>
                <a:gd name="T2" fmla="*/ 19 w 143"/>
                <a:gd name="T3" fmla="*/ 129 h 129"/>
                <a:gd name="T4" fmla="*/ 64 w 143"/>
                <a:gd name="T5" fmla="*/ 35 h 129"/>
                <a:gd name="T6" fmla="*/ 143 w 143"/>
                <a:gd name="T7" fmla="*/ 14 h 129"/>
                <a:gd name="T8" fmla="*/ 49 w 143"/>
                <a:gd name="T9" fmla="*/ 2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29">
                  <a:moveTo>
                    <a:pt x="49" y="22"/>
                  </a:moveTo>
                  <a:cubicBezTo>
                    <a:pt x="13" y="47"/>
                    <a:pt x="0" y="93"/>
                    <a:pt x="19" y="129"/>
                  </a:cubicBezTo>
                  <a:cubicBezTo>
                    <a:pt x="12" y="94"/>
                    <a:pt x="30" y="58"/>
                    <a:pt x="64" y="35"/>
                  </a:cubicBezTo>
                  <a:cubicBezTo>
                    <a:pt x="89" y="18"/>
                    <a:pt x="116" y="9"/>
                    <a:pt x="143" y="14"/>
                  </a:cubicBezTo>
                  <a:cubicBezTo>
                    <a:pt x="115" y="0"/>
                    <a:pt x="78" y="2"/>
                    <a:pt x="4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6246813" y="3148013"/>
              <a:ext cx="325438" cy="227013"/>
            </a:xfrm>
            <a:custGeom>
              <a:avLst/>
              <a:gdLst>
                <a:gd name="T0" fmla="*/ 67 w 156"/>
                <a:gd name="T1" fmla="*/ 14 h 108"/>
                <a:gd name="T2" fmla="*/ 11 w 156"/>
                <a:gd name="T3" fmla="*/ 108 h 108"/>
                <a:gd name="T4" fmla="*/ 72 w 156"/>
                <a:gd name="T5" fmla="*/ 21 h 108"/>
                <a:gd name="T6" fmla="*/ 156 w 156"/>
                <a:gd name="T7" fmla="*/ 21 h 108"/>
                <a:gd name="T8" fmla="*/ 67 w 156"/>
                <a:gd name="T9" fmla="*/ 1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08">
                  <a:moveTo>
                    <a:pt x="67" y="14"/>
                  </a:moveTo>
                  <a:cubicBezTo>
                    <a:pt x="26" y="31"/>
                    <a:pt x="0" y="69"/>
                    <a:pt x="11" y="108"/>
                  </a:cubicBezTo>
                  <a:cubicBezTo>
                    <a:pt x="11" y="72"/>
                    <a:pt x="34" y="37"/>
                    <a:pt x="72" y="21"/>
                  </a:cubicBezTo>
                  <a:cubicBezTo>
                    <a:pt x="100" y="9"/>
                    <a:pt x="131" y="10"/>
                    <a:pt x="156" y="21"/>
                  </a:cubicBezTo>
                  <a:cubicBezTo>
                    <a:pt x="131" y="1"/>
                    <a:pt x="99" y="0"/>
                    <a:pt x="6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876092" y="4718721"/>
            <a:ext cx="892896" cy="2003621"/>
            <a:chOff x="2284413" y="412750"/>
            <a:chExt cx="2824162" cy="6337301"/>
          </a:xfrm>
        </p:grpSpPr>
        <p:grpSp>
          <p:nvGrpSpPr>
            <p:cNvPr id="139" name="Group 138"/>
            <p:cNvGrpSpPr/>
            <p:nvPr/>
          </p:nvGrpSpPr>
          <p:grpSpPr>
            <a:xfrm>
              <a:off x="2971800" y="4267201"/>
              <a:ext cx="1501776" cy="2482850"/>
              <a:chOff x="6661150" y="2820988"/>
              <a:chExt cx="1501776" cy="2482850"/>
            </a:xfrm>
          </p:grpSpPr>
          <p:sp>
            <p:nvSpPr>
              <p:cNvPr id="136" name="Freeform 133"/>
              <p:cNvSpPr>
                <a:spLocks/>
              </p:cNvSpPr>
              <p:nvPr/>
            </p:nvSpPr>
            <p:spPr bwMode="auto">
              <a:xfrm>
                <a:off x="6661150" y="2820988"/>
                <a:ext cx="1501776" cy="2482850"/>
              </a:xfrm>
              <a:custGeom>
                <a:avLst/>
                <a:gdLst>
                  <a:gd name="T0" fmla="*/ 2 w 397"/>
                  <a:gd name="T1" fmla="*/ 268 h 659"/>
                  <a:gd name="T2" fmla="*/ 0 w 397"/>
                  <a:gd name="T3" fmla="*/ 268 h 659"/>
                  <a:gd name="T4" fmla="*/ 0 w 397"/>
                  <a:gd name="T5" fmla="*/ 268 h 659"/>
                  <a:gd name="T6" fmla="*/ 3 w 397"/>
                  <a:gd name="T7" fmla="*/ 271 h 659"/>
                  <a:gd name="T8" fmla="*/ 4 w 397"/>
                  <a:gd name="T9" fmla="*/ 282 h 659"/>
                  <a:gd name="T10" fmla="*/ 5 w 397"/>
                  <a:gd name="T11" fmla="*/ 284 h 659"/>
                  <a:gd name="T12" fmla="*/ 48 w 397"/>
                  <a:gd name="T13" fmla="*/ 418 h 659"/>
                  <a:gd name="T14" fmla="*/ 92 w 397"/>
                  <a:gd name="T15" fmla="*/ 290 h 659"/>
                  <a:gd name="T16" fmla="*/ 172 w 397"/>
                  <a:gd name="T17" fmla="*/ 441 h 659"/>
                  <a:gd name="T18" fmla="*/ 145 w 397"/>
                  <a:gd name="T19" fmla="*/ 564 h 659"/>
                  <a:gd name="T20" fmla="*/ 201 w 397"/>
                  <a:gd name="T21" fmla="*/ 659 h 659"/>
                  <a:gd name="T22" fmla="*/ 172 w 397"/>
                  <a:gd name="T23" fmla="*/ 604 h 659"/>
                  <a:gd name="T24" fmla="*/ 182 w 397"/>
                  <a:gd name="T25" fmla="*/ 528 h 659"/>
                  <a:gd name="T26" fmla="*/ 229 w 397"/>
                  <a:gd name="T27" fmla="*/ 462 h 659"/>
                  <a:gd name="T28" fmla="*/ 272 w 397"/>
                  <a:gd name="T29" fmla="*/ 386 h 659"/>
                  <a:gd name="T30" fmla="*/ 280 w 397"/>
                  <a:gd name="T31" fmla="*/ 362 h 659"/>
                  <a:gd name="T32" fmla="*/ 307 w 397"/>
                  <a:gd name="T33" fmla="*/ 484 h 659"/>
                  <a:gd name="T34" fmla="*/ 325 w 397"/>
                  <a:gd name="T35" fmla="*/ 406 h 659"/>
                  <a:gd name="T36" fmla="*/ 370 w 397"/>
                  <a:gd name="T37" fmla="*/ 198 h 659"/>
                  <a:gd name="T38" fmla="*/ 189 w 397"/>
                  <a:gd name="T39" fmla="*/ 0 h 659"/>
                  <a:gd name="T40" fmla="*/ 3 w 397"/>
                  <a:gd name="T41" fmla="*/ 254 h 659"/>
                  <a:gd name="T42" fmla="*/ 2 w 397"/>
                  <a:gd name="T43" fmla="*/ 268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97" h="659">
                    <a:moveTo>
                      <a:pt x="2" y="268"/>
                    </a:moveTo>
                    <a:cubicBezTo>
                      <a:pt x="2" y="267"/>
                      <a:pt x="0" y="264"/>
                      <a:pt x="0" y="268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0" y="269"/>
                      <a:pt x="2" y="270"/>
                      <a:pt x="3" y="271"/>
                    </a:cubicBezTo>
                    <a:cubicBezTo>
                      <a:pt x="3" y="275"/>
                      <a:pt x="4" y="278"/>
                      <a:pt x="4" y="282"/>
                    </a:cubicBezTo>
                    <a:cubicBezTo>
                      <a:pt x="5" y="283"/>
                      <a:pt x="5" y="283"/>
                      <a:pt x="5" y="284"/>
                    </a:cubicBezTo>
                    <a:cubicBezTo>
                      <a:pt x="10" y="335"/>
                      <a:pt x="25" y="381"/>
                      <a:pt x="48" y="418"/>
                    </a:cubicBezTo>
                    <a:cubicBezTo>
                      <a:pt x="23" y="377"/>
                      <a:pt x="37" y="299"/>
                      <a:pt x="92" y="290"/>
                    </a:cubicBezTo>
                    <a:cubicBezTo>
                      <a:pt x="158" y="280"/>
                      <a:pt x="169" y="399"/>
                      <a:pt x="172" y="441"/>
                    </a:cubicBezTo>
                    <a:cubicBezTo>
                      <a:pt x="174" y="484"/>
                      <a:pt x="145" y="521"/>
                      <a:pt x="145" y="564"/>
                    </a:cubicBezTo>
                    <a:cubicBezTo>
                      <a:pt x="145" y="613"/>
                      <a:pt x="170" y="653"/>
                      <a:pt x="201" y="659"/>
                    </a:cubicBezTo>
                    <a:cubicBezTo>
                      <a:pt x="187" y="656"/>
                      <a:pt x="174" y="616"/>
                      <a:pt x="172" y="604"/>
                    </a:cubicBezTo>
                    <a:cubicBezTo>
                      <a:pt x="168" y="580"/>
                      <a:pt x="175" y="551"/>
                      <a:pt x="182" y="528"/>
                    </a:cubicBezTo>
                    <a:cubicBezTo>
                      <a:pt x="190" y="501"/>
                      <a:pt x="211" y="483"/>
                      <a:pt x="229" y="462"/>
                    </a:cubicBezTo>
                    <a:cubicBezTo>
                      <a:pt x="247" y="440"/>
                      <a:pt x="262" y="414"/>
                      <a:pt x="272" y="386"/>
                    </a:cubicBezTo>
                    <a:cubicBezTo>
                      <a:pt x="275" y="378"/>
                      <a:pt x="278" y="370"/>
                      <a:pt x="280" y="362"/>
                    </a:cubicBezTo>
                    <a:cubicBezTo>
                      <a:pt x="284" y="420"/>
                      <a:pt x="307" y="484"/>
                      <a:pt x="307" y="484"/>
                    </a:cubicBezTo>
                    <a:cubicBezTo>
                      <a:pt x="299" y="437"/>
                      <a:pt x="325" y="406"/>
                      <a:pt x="325" y="406"/>
                    </a:cubicBezTo>
                    <a:cubicBezTo>
                      <a:pt x="397" y="291"/>
                      <a:pt x="370" y="198"/>
                      <a:pt x="370" y="198"/>
                    </a:cubicBezTo>
                    <a:cubicBezTo>
                      <a:pt x="351" y="85"/>
                      <a:pt x="277" y="0"/>
                      <a:pt x="189" y="0"/>
                    </a:cubicBezTo>
                    <a:cubicBezTo>
                      <a:pt x="87" y="0"/>
                      <a:pt x="3" y="114"/>
                      <a:pt x="3" y="254"/>
                    </a:cubicBezTo>
                    <a:cubicBezTo>
                      <a:pt x="3" y="258"/>
                      <a:pt x="2" y="263"/>
                      <a:pt x="2" y="268"/>
                    </a:cubicBezTo>
                    <a:close/>
                  </a:path>
                </a:pathLst>
              </a:custGeom>
              <a:solidFill>
                <a:srgbClr val="F15A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7" name="Freeform 134"/>
              <p:cNvSpPr>
                <a:spLocks/>
              </p:cNvSpPr>
              <p:nvPr/>
            </p:nvSpPr>
            <p:spPr bwMode="auto">
              <a:xfrm>
                <a:off x="6794500" y="2892426"/>
                <a:ext cx="1223963" cy="1563688"/>
              </a:xfrm>
              <a:custGeom>
                <a:avLst/>
                <a:gdLst>
                  <a:gd name="T0" fmla="*/ 154 w 324"/>
                  <a:gd name="T1" fmla="*/ 0 h 415"/>
                  <a:gd name="T2" fmla="*/ 304 w 324"/>
                  <a:gd name="T3" fmla="*/ 172 h 415"/>
                  <a:gd name="T4" fmla="*/ 305 w 324"/>
                  <a:gd name="T5" fmla="*/ 174 h 415"/>
                  <a:gd name="T6" fmla="*/ 305 w 324"/>
                  <a:gd name="T7" fmla="*/ 176 h 415"/>
                  <a:gd name="T8" fmla="*/ 276 w 324"/>
                  <a:gd name="T9" fmla="*/ 338 h 415"/>
                  <a:gd name="T10" fmla="*/ 255 w 324"/>
                  <a:gd name="T11" fmla="*/ 261 h 415"/>
                  <a:gd name="T12" fmla="*/ 230 w 324"/>
                  <a:gd name="T13" fmla="*/ 302 h 415"/>
                  <a:gd name="T14" fmla="*/ 170 w 324"/>
                  <a:gd name="T15" fmla="*/ 412 h 415"/>
                  <a:gd name="T16" fmla="*/ 167 w 324"/>
                  <a:gd name="T17" fmla="*/ 415 h 415"/>
                  <a:gd name="T18" fmla="*/ 167 w 324"/>
                  <a:gd name="T19" fmla="*/ 409 h 415"/>
                  <a:gd name="T20" fmla="*/ 65 w 324"/>
                  <a:gd name="T21" fmla="*/ 228 h 415"/>
                  <a:gd name="T22" fmla="*/ 52 w 324"/>
                  <a:gd name="T23" fmla="*/ 229 h 415"/>
                  <a:gd name="T24" fmla="*/ 2 w 324"/>
                  <a:gd name="T25" fmla="*/ 256 h 415"/>
                  <a:gd name="T26" fmla="*/ 1 w 324"/>
                  <a:gd name="T27" fmla="*/ 251 h 415"/>
                  <a:gd name="T28" fmla="*/ 1 w 324"/>
                  <a:gd name="T29" fmla="*/ 249 h 415"/>
                  <a:gd name="T30" fmla="*/ 0 w 324"/>
                  <a:gd name="T31" fmla="*/ 239 h 415"/>
                  <a:gd name="T32" fmla="*/ 0 w 324"/>
                  <a:gd name="T33" fmla="*/ 236 h 415"/>
                  <a:gd name="T34" fmla="*/ 0 w 324"/>
                  <a:gd name="T35" fmla="*/ 223 h 415"/>
                  <a:gd name="T36" fmla="*/ 154 w 324"/>
                  <a:gd name="T37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4" h="415">
                    <a:moveTo>
                      <a:pt x="154" y="0"/>
                    </a:moveTo>
                    <a:cubicBezTo>
                      <a:pt x="225" y="0"/>
                      <a:pt x="288" y="73"/>
                      <a:pt x="304" y="172"/>
                    </a:cubicBezTo>
                    <a:cubicBezTo>
                      <a:pt x="305" y="174"/>
                      <a:pt x="305" y="174"/>
                      <a:pt x="305" y="174"/>
                    </a:cubicBezTo>
                    <a:cubicBezTo>
                      <a:pt x="305" y="176"/>
                      <a:pt x="305" y="176"/>
                      <a:pt x="305" y="176"/>
                    </a:cubicBezTo>
                    <a:cubicBezTo>
                      <a:pt x="306" y="179"/>
                      <a:pt x="324" y="248"/>
                      <a:pt x="276" y="338"/>
                    </a:cubicBezTo>
                    <a:cubicBezTo>
                      <a:pt x="276" y="335"/>
                      <a:pt x="256" y="263"/>
                      <a:pt x="255" y="261"/>
                    </a:cubicBezTo>
                    <a:cubicBezTo>
                      <a:pt x="256" y="270"/>
                      <a:pt x="235" y="292"/>
                      <a:pt x="230" y="302"/>
                    </a:cubicBezTo>
                    <a:cubicBezTo>
                      <a:pt x="209" y="338"/>
                      <a:pt x="198" y="379"/>
                      <a:pt x="170" y="412"/>
                    </a:cubicBezTo>
                    <a:cubicBezTo>
                      <a:pt x="169" y="413"/>
                      <a:pt x="168" y="414"/>
                      <a:pt x="167" y="415"/>
                    </a:cubicBezTo>
                    <a:cubicBezTo>
                      <a:pt x="167" y="413"/>
                      <a:pt x="167" y="411"/>
                      <a:pt x="167" y="409"/>
                    </a:cubicBezTo>
                    <a:cubicBezTo>
                      <a:pt x="159" y="260"/>
                      <a:pt x="107" y="228"/>
                      <a:pt x="65" y="228"/>
                    </a:cubicBezTo>
                    <a:cubicBezTo>
                      <a:pt x="61" y="228"/>
                      <a:pt x="57" y="229"/>
                      <a:pt x="52" y="229"/>
                    </a:cubicBezTo>
                    <a:cubicBezTo>
                      <a:pt x="33" y="232"/>
                      <a:pt x="15" y="242"/>
                      <a:pt x="2" y="256"/>
                    </a:cubicBezTo>
                    <a:cubicBezTo>
                      <a:pt x="2" y="254"/>
                      <a:pt x="1" y="253"/>
                      <a:pt x="1" y="251"/>
                    </a:cubicBezTo>
                    <a:cubicBezTo>
                      <a:pt x="1" y="249"/>
                      <a:pt x="1" y="249"/>
                      <a:pt x="1" y="249"/>
                    </a:cubicBezTo>
                    <a:cubicBezTo>
                      <a:pt x="1" y="246"/>
                      <a:pt x="1" y="242"/>
                      <a:pt x="0" y="239"/>
                    </a:cubicBezTo>
                    <a:cubicBezTo>
                      <a:pt x="0" y="239"/>
                      <a:pt x="0" y="236"/>
                      <a:pt x="0" y="236"/>
                    </a:cubicBezTo>
                    <a:cubicBezTo>
                      <a:pt x="0" y="231"/>
                      <a:pt x="0" y="227"/>
                      <a:pt x="0" y="223"/>
                    </a:cubicBezTo>
                    <a:cubicBezTo>
                      <a:pt x="0" y="100"/>
                      <a:pt x="69" y="0"/>
                      <a:pt x="154" y="0"/>
                    </a:cubicBezTo>
                    <a:close/>
                  </a:path>
                </a:pathLst>
              </a:custGeom>
              <a:solidFill>
                <a:srgbClr val="F7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8" name="Freeform 135"/>
              <p:cNvSpPr>
                <a:spLocks/>
              </p:cNvSpPr>
              <p:nvPr/>
            </p:nvSpPr>
            <p:spPr bwMode="auto">
              <a:xfrm>
                <a:off x="6994525" y="2979738"/>
                <a:ext cx="801688" cy="1130300"/>
              </a:xfrm>
              <a:custGeom>
                <a:avLst/>
                <a:gdLst>
                  <a:gd name="T0" fmla="*/ 43 w 212"/>
                  <a:gd name="T1" fmla="*/ 142 h 300"/>
                  <a:gd name="T2" fmla="*/ 34 w 212"/>
                  <a:gd name="T3" fmla="*/ 142 h 300"/>
                  <a:gd name="T4" fmla="*/ 1 w 212"/>
                  <a:gd name="T5" fmla="*/ 159 h 300"/>
                  <a:gd name="T6" fmla="*/ 1 w 212"/>
                  <a:gd name="T7" fmla="*/ 156 h 300"/>
                  <a:gd name="T8" fmla="*/ 1 w 212"/>
                  <a:gd name="T9" fmla="*/ 155 h 300"/>
                  <a:gd name="T10" fmla="*/ 0 w 212"/>
                  <a:gd name="T11" fmla="*/ 148 h 300"/>
                  <a:gd name="T12" fmla="*/ 0 w 212"/>
                  <a:gd name="T13" fmla="*/ 146 h 300"/>
                  <a:gd name="T14" fmla="*/ 0 w 212"/>
                  <a:gd name="T15" fmla="*/ 139 h 300"/>
                  <a:gd name="T16" fmla="*/ 101 w 212"/>
                  <a:gd name="T17" fmla="*/ 0 h 300"/>
                  <a:gd name="T18" fmla="*/ 199 w 212"/>
                  <a:gd name="T19" fmla="*/ 107 h 300"/>
                  <a:gd name="T20" fmla="*/ 200 w 212"/>
                  <a:gd name="T21" fmla="*/ 108 h 300"/>
                  <a:gd name="T22" fmla="*/ 200 w 212"/>
                  <a:gd name="T23" fmla="*/ 109 h 300"/>
                  <a:gd name="T24" fmla="*/ 181 w 212"/>
                  <a:gd name="T25" fmla="*/ 210 h 300"/>
                  <a:gd name="T26" fmla="*/ 167 w 212"/>
                  <a:gd name="T27" fmla="*/ 162 h 300"/>
                  <a:gd name="T28" fmla="*/ 150 w 212"/>
                  <a:gd name="T29" fmla="*/ 187 h 300"/>
                  <a:gd name="T30" fmla="*/ 121 w 212"/>
                  <a:gd name="T31" fmla="*/ 300 h 300"/>
                  <a:gd name="T32" fmla="*/ 43 w 212"/>
                  <a:gd name="T33" fmla="*/ 142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2" h="300">
                    <a:moveTo>
                      <a:pt x="43" y="142"/>
                    </a:moveTo>
                    <a:cubicBezTo>
                      <a:pt x="40" y="142"/>
                      <a:pt x="37" y="142"/>
                      <a:pt x="34" y="142"/>
                    </a:cubicBezTo>
                    <a:cubicBezTo>
                      <a:pt x="21" y="144"/>
                      <a:pt x="10" y="150"/>
                      <a:pt x="1" y="159"/>
                    </a:cubicBezTo>
                    <a:cubicBezTo>
                      <a:pt x="1" y="158"/>
                      <a:pt x="1" y="157"/>
                      <a:pt x="1" y="156"/>
                    </a:cubicBezTo>
                    <a:cubicBezTo>
                      <a:pt x="1" y="155"/>
                      <a:pt x="1" y="155"/>
                      <a:pt x="1" y="155"/>
                    </a:cubicBezTo>
                    <a:cubicBezTo>
                      <a:pt x="0" y="152"/>
                      <a:pt x="0" y="150"/>
                      <a:pt x="0" y="148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3"/>
                      <a:pt x="0" y="141"/>
                      <a:pt x="0" y="139"/>
                    </a:cubicBezTo>
                    <a:cubicBezTo>
                      <a:pt x="0" y="62"/>
                      <a:pt x="45" y="0"/>
                      <a:pt x="101" y="0"/>
                    </a:cubicBezTo>
                    <a:cubicBezTo>
                      <a:pt x="147" y="0"/>
                      <a:pt x="189" y="45"/>
                      <a:pt x="199" y="107"/>
                    </a:cubicBezTo>
                    <a:cubicBezTo>
                      <a:pt x="200" y="108"/>
                      <a:pt x="200" y="108"/>
                      <a:pt x="200" y="108"/>
                    </a:cubicBez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1" y="111"/>
                      <a:pt x="212" y="154"/>
                      <a:pt x="181" y="210"/>
                    </a:cubicBezTo>
                    <a:cubicBezTo>
                      <a:pt x="181" y="208"/>
                      <a:pt x="167" y="164"/>
                      <a:pt x="167" y="162"/>
                    </a:cubicBezTo>
                    <a:cubicBezTo>
                      <a:pt x="168" y="168"/>
                      <a:pt x="154" y="181"/>
                      <a:pt x="150" y="187"/>
                    </a:cubicBezTo>
                    <a:cubicBezTo>
                      <a:pt x="137" y="210"/>
                      <a:pt x="126" y="275"/>
                      <a:pt x="121" y="300"/>
                    </a:cubicBezTo>
                    <a:cubicBezTo>
                      <a:pt x="121" y="300"/>
                      <a:pt x="94" y="134"/>
                      <a:pt x="43" y="142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2284413" y="412750"/>
              <a:ext cx="2824162" cy="4770438"/>
              <a:chOff x="2284413" y="412750"/>
              <a:chExt cx="2824162" cy="4770438"/>
            </a:xfrm>
          </p:grpSpPr>
          <p:sp>
            <p:nvSpPr>
              <p:cNvPr id="104" name="Freeform 102"/>
              <p:cNvSpPr>
                <a:spLocks/>
              </p:cNvSpPr>
              <p:nvPr/>
            </p:nvSpPr>
            <p:spPr bwMode="auto">
              <a:xfrm>
                <a:off x="2284413" y="3319463"/>
                <a:ext cx="1177925" cy="1860550"/>
              </a:xfrm>
              <a:custGeom>
                <a:avLst/>
                <a:gdLst>
                  <a:gd name="T0" fmla="*/ 156 w 313"/>
                  <a:gd name="T1" fmla="*/ 0 h 495"/>
                  <a:gd name="T2" fmla="*/ 0 w 313"/>
                  <a:gd name="T3" fmla="*/ 159 h 495"/>
                  <a:gd name="T4" fmla="*/ 0 w 313"/>
                  <a:gd name="T5" fmla="*/ 163 h 495"/>
                  <a:gd name="T6" fmla="*/ 0 w 313"/>
                  <a:gd name="T7" fmla="*/ 163 h 495"/>
                  <a:gd name="T8" fmla="*/ 101 w 313"/>
                  <a:gd name="T9" fmla="*/ 480 h 495"/>
                  <a:gd name="T10" fmla="*/ 106 w 313"/>
                  <a:gd name="T11" fmla="*/ 486 h 495"/>
                  <a:gd name="T12" fmla="*/ 106 w 313"/>
                  <a:gd name="T13" fmla="*/ 486 h 495"/>
                  <a:gd name="T14" fmla="*/ 106 w 313"/>
                  <a:gd name="T15" fmla="*/ 486 h 495"/>
                  <a:gd name="T16" fmla="*/ 128 w 313"/>
                  <a:gd name="T17" fmla="*/ 495 h 495"/>
                  <a:gd name="T18" fmla="*/ 158 w 313"/>
                  <a:gd name="T19" fmla="*/ 469 h 495"/>
                  <a:gd name="T20" fmla="*/ 156 w 313"/>
                  <a:gd name="T21" fmla="*/ 463 h 495"/>
                  <a:gd name="T22" fmla="*/ 156 w 313"/>
                  <a:gd name="T23" fmla="*/ 463 h 495"/>
                  <a:gd name="T24" fmla="*/ 148 w 313"/>
                  <a:gd name="T25" fmla="*/ 415 h 495"/>
                  <a:gd name="T26" fmla="*/ 191 w 313"/>
                  <a:gd name="T27" fmla="*/ 311 h 495"/>
                  <a:gd name="T28" fmla="*/ 191 w 313"/>
                  <a:gd name="T29" fmla="*/ 310 h 495"/>
                  <a:gd name="T30" fmla="*/ 270 w 313"/>
                  <a:gd name="T31" fmla="*/ 264 h 495"/>
                  <a:gd name="T32" fmla="*/ 313 w 313"/>
                  <a:gd name="T33" fmla="*/ 157 h 495"/>
                  <a:gd name="T34" fmla="*/ 156 w 313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495">
                    <a:moveTo>
                      <a:pt x="156" y="0"/>
                    </a:moveTo>
                    <a:cubicBezTo>
                      <a:pt x="70" y="0"/>
                      <a:pt x="0" y="72"/>
                      <a:pt x="0" y="159"/>
                    </a:cubicBezTo>
                    <a:cubicBezTo>
                      <a:pt x="0" y="159"/>
                      <a:pt x="0" y="163"/>
                      <a:pt x="0" y="163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0" y="283"/>
                      <a:pt x="38" y="389"/>
                      <a:pt x="101" y="480"/>
                    </a:cubicBezTo>
                    <a:cubicBezTo>
                      <a:pt x="102" y="482"/>
                      <a:pt x="104" y="484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11" y="491"/>
                      <a:pt x="119" y="495"/>
                      <a:pt x="128" y="495"/>
                    </a:cubicBezTo>
                    <a:cubicBezTo>
                      <a:pt x="145" y="495"/>
                      <a:pt x="158" y="486"/>
                      <a:pt x="158" y="469"/>
                    </a:cubicBezTo>
                    <a:cubicBezTo>
                      <a:pt x="158" y="465"/>
                      <a:pt x="158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52" y="443"/>
                      <a:pt x="145" y="431"/>
                      <a:pt x="148" y="415"/>
                    </a:cubicBezTo>
                    <a:cubicBezTo>
                      <a:pt x="155" y="374"/>
                      <a:pt x="164" y="339"/>
                      <a:pt x="191" y="311"/>
                    </a:cubicBezTo>
                    <a:cubicBezTo>
                      <a:pt x="191" y="311"/>
                      <a:pt x="191" y="310"/>
                      <a:pt x="191" y="310"/>
                    </a:cubicBezTo>
                    <a:cubicBezTo>
                      <a:pt x="212" y="288"/>
                      <a:pt x="239" y="271"/>
                      <a:pt x="270" y="264"/>
                    </a:cubicBezTo>
                    <a:cubicBezTo>
                      <a:pt x="297" y="236"/>
                      <a:pt x="313" y="198"/>
                      <a:pt x="313" y="157"/>
                    </a:cubicBezTo>
                    <a:cubicBezTo>
                      <a:pt x="313" y="70"/>
                      <a:pt x="243" y="0"/>
                      <a:pt x="156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5" name="Freeform 103"/>
              <p:cNvSpPr>
                <a:spLocks/>
              </p:cNvSpPr>
              <p:nvPr/>
            </p:nvSpPr>
            <p:spPr bwMode="auto">
              <a:xfrm>
                <a:off x="2284413" y="3319463"/>
                <a:ext cx="1177925" cy="1860550"/>
              </a:xfrm>
              <a:custGeom>
                <a:avLst/>
                <a:gdLst>
                  <a:gd name="T0" fmla="*/ 156 w 313"/>
                  <a:gd name="T1" fmla="*/ 0 h 495"/>
                  <a:gd name="T2" fmla="*/ 0 w 313"/>
                  <a:gd name="T3" fmla="*/ 159 h 495"/>
                  <a:gd name="T4" fmla="*/ 0 w 313"/>
                  <a:gd name="T5" fmla="*/ 163 h 495"/>
                  <a:gd name="T6" fmla="*/ 0 w 313"/>
                  <a:gd name="T7" fmla="*/ 163 h 495"/>
                  <a:gd name="T8" fmla="*/ 101 w 313"/>
                  <a:gd name="T9" fmla="*/ 480 h 495"/>
                  <a:gd name="T10" fmla="*/ 106 w 313"/>
                  <a:gd name="T11" fmla="*/ 486 h 495"/>
                  <a:gd name="T12" fmla="*/ 106 w 313"/>
                  <a:gd name="T13" fmla="*/ 486 h 495"/>
                  <a:gd name="T14" fmla="*/ 106 w 313"/>
                  <a:gd name="T15" fmla="*/ 486 h 495"/>
                  <a:gd name="T16" fmla="*/ 128 w 313"/>
                  <a:gd name="T17" fmla="*/ 495 h 495"/>
                  <a:gd name="T18" fmla="*/ 158 w 313"/>
                  <a:gd name="T19" fmla="*/ 469 h 495"/>
                  <a:gd name="T20" fmla="*/ 156 w 313"/>
                  <a:gd name="T21" fmla="*/ 463 h 495"/>
                  <a:gd name="T22" fmla="*/ 156 w 313"/>
                  <a:gd name="T23" fmla="*/ 463 h 495"/>
                  <a:gd name="T24" fmla="*/ 148 w 313"/>
                  <a:gd name="T25" fmla="*/ 415 h 495"/>
                  <a:gd name="T26" fmla="*/ 191 w 313"/>
                  <a:gd name="T27" fmla="*/ 311 h 495"/>
                  <a:gd name="T28" fmla="*/ 191 w 313"/>
                  <a:gd name="T29" fmla="*/ 310 h 495"/>
                  <a:gd name="T30" fmla="*/ 270 w 313"/>
                  <a:gd name="T31" fmla="*/ 264 h 495"/>
                  <a:gd name="T32" fmla="*/ 313 w 313"/>
                  <a:gd name="T33" fmla="*/ 157 h 495"/>
                  <a:gd name="T34" fmla="*/ 156 w 313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495">
                    <a:moveTo>
                      <a:pt x="156" y="0"/>
                    </a:moveTo>
                    <a:cubicBezTo>
                      <a:pt x="70" y="0"/>
                      <a:pt x="0" y="72"/>
                      <a:pt x="0" y="159"/>
                    </a:cubicBezTo>
                    <a:cubicBezTo>
                      <a:pt x="0" y="159"/>
                      <a:pt x="0" y="163"/>
                      <a:pt x="0" y="163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0" y="283"/>
                      <a:pt x="38" y="389"/>
                      <a:pt x="101" y="480"/>
                    </a:cubicBezTo>
                    <a:cubicBezTo>
                      <a:pt x="102" y="482"/>
                      <a:pt x="104" y="484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11" y="491"/>
                      <a:pt x="119" y="495"/>
                      <a:pt x="128" y="495"/>
                    </a:cubicBezTo>
                    <a:cubicBezTo>
                      <a:pt x="145" y="495"/>
                      <a:pt x="158" y="486"/>
                      <a:pt x="158" y="469"/>
                    </a:cubicBezTo>
                    <a:cubicBezTo>
                      <a:pt x="158" y="465"/>
                      <a:pt x="158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52" y="443"/>
                      <a:pt x="145" y="431"/>
                      <a:pt x="148" y="415"/>
                    </a:cubicBezTo>
                    <a:cubicBezTo>
                      <a:pt x="155" y="374"/>
                      <a:pt x="164" y="339"/>
                      <a:pt x="191" y="311"/>
                    </a:cubicBezTo>
                    <a:cubicBezTo>
                      <a:pt x="191" y="311"/>
                      <a:pt x="191" y="310"/>
                      <a:pt x="191" y="310"/>
                    </a:cubicBezTo>
                    <a:cubicBezTo>
                      <a:pt x="212" y="288"/>
                      <a:pt x="239" y="271"/>
                      <a:pt x="270" y="264"/>
                    </a:cubicBezTo>
                    <a:cubicBezTo>
                      <a:pt x="297" y="236"/>
                      <a:pt x="313" y="198"/>
                      <a:pt x="313" y="157"/>
                    </a:cubicBezTo>
                    <a:cubicBezTo>
                      <a:pt x="313" y="70"/>
                      <a:pt x="243" y="0"/>
                      <a:pt x="156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6" name="Freeform 104"/>
              <p:cNvSpPr>
                <a:spLocks/>
              </p:cNvSpPr>
              <p:nvPr/>
            </p:nvSpPr>
            <p:spPr bwMode="auto">
              <a:xfrm>
                <a:off x="2284413" y="3319463"/>
                <a:ext cx="1177925" cy="1860550"/>
              </a:xfrm>
              <a:custGeom>
                <a:avLst/>
                <a:gdLst>
                  <a:gd name="T0" fmla="*/ 156 w 313"/>
                  <a:gd name="T1" fmla="*/ 0 h 495"/>
                  <a:gd name="T2" fmla="*/ 0 w 313"/>
                  <a:gd name="T3" fmla="*/ 159 h 495"/>
                  <a:gd name="T4" fmla="*/ 0 w 313"/>
                  <a:gd name="T5" fmla="*/ 163 h 495"/>
                  <a:gd name="T6" fmla="*/ 0 w 313"/>
                  <a:gd name="T7" fmla="*/ 163 h 495"/>
                  <a:gd name="T8" fmla="*/ 101 w 313"/>
                  <a:gd name="T9" fmla="*/ 480 h 495"/>
                  <a:gd name="T10" fmla="*/ 106 w 313"/>
                  <a:gd name="T11" fmla="*/ 486 h 495"/>
                  <a:gd name="T12" fmla="*/ 106 w 313"/>
                  <a:gd name="T13" fmla="*/ 486 h 495"/>
                  <a:gd name="T14" fmla="*/ 106 w 313"/>
                  <a:gd name="T15" fmla="*/ 486 h 495"/>
                  <a:gd name="T16" fmla="*/ 128 w 313"/>
                  <a:gd name="T17" fmla="*/ 495 h 495"/>
                  <a:gd name="T18" fmla="*/ 158 w 313"/>
                  <a:gd name="T19" fmla="*/ 469 h 495"/>
                  <a:gd name="T20" fmla="*/ 156 w 313"/>
                  <a:gd name="T21" fmla="*/ 463 h 495"/>
                  <a:gd name="T22" fmla="*/ 156 w 313"/>
                  <a:gd name="T23" fmla="*/ 463 h 495"/>
                  <a:gd name="T24" fmla="*/ 148 w 313"/>
                  <a:gd name="T25" fmla="*/ 415 h 495"/>
                  <a:gd name="T26" fmla="*/ 191 w 313"/>
                  <a:gd name="T27" fmla="*/ 311 h 495"/>
                  <a:gd name="T28" fmla="*/ 191 w 313"/>
                  <a:gd name="T29" fmla="*/ 310 h 495"/>
                  <a:gd name="T30" fmla="*/ 270 w 313"/>
                  <a:gd name="T31" fmla="*/ 264 h 495"/>
                  <a:gd name="T32" fmla="*/ 313 w 313"/>
                  <a:gd name="T33" fmla="*/ 157 h 495"/>
                  <a:gd name="T34" fmla="*/ 156 w 313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495">
                    <a:moveTo>
                      <a:pt x="156" y="0"/>
                    </a:moveTo>
                    <a:cubicBezTo>
                      <a:pt x="70" y="0"/>
                      <a:pt x="0" y="72"/>
                      <a:pt x="0" y="159"/>
                    </a:cubicBezTo>
                    <a:cubicBezTo>
                      <a:pt x="0" y="159"/>
                      <a:pt x="0" y="163"/>
                      <a:pt x="0" y="163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0" y="283"/>
                      <a:pt x="38" y="389"/>
                      <a:pt x="101" y="480"/>
                    </a:cubicBezTo>
                    <a:cubicBezTo>
                      <a:pt x="102" y="482"/>
                      <a:pt x="104" y="484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11" y="491"/>
                      <a:pt x="119" y="495"/>
                      <a:pt x="128" y="495"/>
                    </a:cubicBezTo>
                    <a:cubicBezTo>
                      <a:pt x="145" y="495"/>
                      <a:pt x="158" y="486"/>
                      <a:pt x="158" y="469"/>
                    </a:cubicBezTo>
                    <a:cubicBezTo>
                      <a:pt x="158" y="465"/>
                      <a:pt x="158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52" y="443"/>
                      <a:pt x="145" y="431"/>
                      <a:pt x="148" y="415"/>
                    </a:cubicBezTo>
                    <a:cubicBezTo>
                      <a:pt x="155" y="374"/>
                      <a:pt x="164" y="339"/>
                      <a:pt x="191" y="311"/>
                    </a:cubicBezTo>
                    <a:cubicBezTo>
                      <a:pt x="191" y="311"/>
                      <a:pt x="191" y="310"/>
                      <a:pt x="191" y="310"/>
                    </a:cubicBezTo>
                    <a:cubicBezTo>
                      <a:pt x="212" y="288"/>
                      <a:pt x="239" y="271"/>
                      <a:pt x="270" y="264"/>
                    </a:cubicBezTo>
                    <a:cubicBezTo>
                      <a:pt x="297" y="236"/>
                      <a:pt x="313" y="198"/>
                      <a:pt x="313" y="157"/>
                    </a:cubicBezTo>
                    <a:cubicBezTo>
                      <a:pt x="313" y="70"/>
                      <a:pt x="243" y="0"/>
                      <a:pt x="156" y="0"/>
                    </a:cubicBezTo>
                    <a:close/>
                  </a:path>
                </a:pathLst>
              </a:custGeom>
              <a:solidFill>
                <a:srgbClr val="25648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7" name="Freeform 105"/>
              <p:cNvSpPr>
                <a:spLocks/>
              </p:cNvSpPr>
              <p:nvPr/>
            </p:nvSpPr>
            <p:spPr bwMode="auto">
              <a:xfrm>
                <a:off x="3933825" y="3319463"/>
                <a:ext cx="1174750" cy="1860550"/>
              </a:xfrm>
              <a:custGeom>
                <a:avLst/>
                <a:gdLst>
                  <a:gd name="T0" fmla="*/ 156 w 312"/>
                  <a:gd name="T1" fmla="*/ 0 h 495"/>
                  <a:gd name="T2" fmla="*/ 312 w 312"/>
                  <a:gd name="T3" fmla="*/ 159 h 495"/>
                  <a:gd name="T4" fmla="*/ 312 w 312"/>
                  <a:gd name="T5" fmla="*/ 163 h 495"/>
                  <a:gd name="T6" fmla="*/ 312 w 312"/>
                  <a:gd name="T7" fmla="*/ 163 h 495"/>
                  <a:gd name="T8" fmla="*/ 212 w 312"/>
                  <a:gd name="T9" fmla="*/ 480 h 495"/>
                  <a:gd name="T10" fmla="*/ 207 w 312"/>
                  <a:gd name="T11" fmla="*/ 486 h 495"/>
                  <a:gd name="T12" fmla="*/ 207 w 312"/>
                  <a:gd name="T13" fmla="*/ 486 h 495"/>
                  <a:gd name="T14" fmla="*/ 207 w 312"/>
                  <a:gd name="T15" fmla="*/ 486 h 495"/>
                  <a:gd name="T16" fmla="*/ 184 w 312"/>
                  <a:gd name="T17" fmla="*/ 495 h 495"/>
                  <a:gd name="T18" fmla="*/ 154 w 312"/>
                  <a:gd name="T19" fmla="*/ 469 h 495"/>
                  <a:gd name="T20" fmla="*/ 156 w 312"/>
                  <a:gd name="T21" fmla="*/ 463 h 495"/>
                  <a:gd name="T22" fmla="*/ 156 w 312"/>
                  <a:gd name="T23" fmla="*/ 463 h 495"/>
                  <a:gd name="T24" fmla="*/ 165 w 312"/>
                  <a:gd name="T25" fmla="*/ 415 h 495"/>
                  <a:gd name="T26" fmla="*/ 122 w 312"/>
                  <a:gd name="T27" fmla="*/ 311 h 495"/>
                  <a:gd name="T28" fmla="*/ 122 w 312"/>
                  <a:gd name="T29" fmla="*/ 310 h 495"/>
                  <a:gd name="T30" fmla="*/ 42 w 312"/>
                  <a:gd name="T31" fmla="*/ 264 h 495"/>
                  <a:gd name="T32" fmla="*/ 0 w 312"/>
                  <a:gd name="T33" fmla="*/ 157 h 495"/>
                  <a:gd name="T34" fmla="*/ 156 w 312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2" h="495">
                    <a:moveTo>
                      <a:pt x="156" y="0"/>
                    </a:moveTo>
                    <a:cubicBezTo>
                      <a:pt x="242" y="0"/>
                      <a:pt x="312" y="72"/>
                      <a:pt x="312" y="159"/>
                    </a:cubicBezTo>
                    <a:cubicBezTo>
                      <a:pt x="312" y="159"/>
                      <a:pt x="312" y="163"/>
                      <a:pt x="312" y="163"/>
                    </a:cubicBezTo>
                    <a:cubicBezTo>
                      <a:pt x="312" y="163"/>
                      <a:pt x="312" y="163"/>
                      <a:pt x="312" y="163"/>
                    </a:cubicBezTo>
                    <a:cubicBezTo>
                      <a:pt x="312" y="283"/>
                      <a:pt x="275" y="389"/>
                      <a:pt x="212" y="480"/>
                    </a:cubicBezTo>
                    <a:cubicBezTo>
                      <a:pt x="210" y="482"/>
                      <a:pt x="209" y="484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1" y="491"/>
                      <a:pt x="193" y="495"/>
                      <a:pt x="184" y="495"/>
                    </a:cubicBezTo>
                    <a:cubicBezTo>
                      <a:pt x="168" y="495"/>
                      <a:pt x="154" y="486"/>
                      <a:pt x="154" y="469"/>
                    </a:cubicBezTo>
                    <a:cubicBezTo>
                      <a:pt x="154" y="465"/>
                      <a:pt x="155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60" y="443"/>
                      <a:pt x="167" y="431"/>
                      <a:pt x="165" y="415"/>
                    </a:cubicBezTo>
                    <a:cubicBezTo>
                      <a:pt x="158" y="374"/>
                      <a:pt x="148" y="339"/>
                      <a:pt x="122" y="311"/>
                    </a:cubicBezTo>
                    <a:cubicBezTo>
                      <a:pt x="122" y="311"/>
                      <a:pt x="122" y="310"/>
                      <a:pt x="122" y="310"/>
                    </a:cubicBezTo>
                    <a:cubicBezTo>
                      <a:pt x="101" y="288"/>
                      <a:pt x="73" y="271"/>
                      <a:pt x="42" y="264"/>
                    </a:cubicBezTo>
                    <a:cubicBezTo>
                      <a:pt x="16" y="236"/>
                      <a:pt x="0" y="198"/>
                      <a:pt x="0" y="157"/>
                    </a:cubicBezTo>
                    <a:cubicBezTo>
                      <a:pt x="0" y="70"/>
                      <a:pt x="70" y="0"/>
                      <a:pt x="156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8" name="Freeform 106"/>
              <p:cNvSpPr>
                <a:spLocks/>
              </p:cNvSpPr>
              <p:nvPr/>
            </p:nvSpPr>
            <p:spPr bwMode="auto">
              <a:xfrm>
                <a:off x="3933825" y="3319463"/>
                <a:ext cx="1174750" cy="1860550"/>
              </a:xfrm>
              <a:custGeom>
                <a:avLst/>
                <a:gdLst>
                  <a:gd name="T0" fmla="*/ 156 w 312"/>
                  <a:gd name="T1" fmla="*/ 0 h 495"/>
                  <a:gd name="T2" fmla="*/ 312 w 312"/>
                  <a:gd name="T3" fmla="*/ 159 h 495"/>
                  <a:gd name="T4" fmla="*/ 312 w 312"/>
                  <a:gd name="T5" fmla="*/ 163 h 495"/>
                  <a:gd name="T6" fmla="*/ 312 w 312"/>
                  <a:gd name="T7" fmla="*/ 163 h 495"/>
                  <a:gd name="T8" fmla="*/ 212 w 312"/>
                  <a:gd name="T9" fmla="*/ 480 h 495"/>
                  <a:gd name="T10" fmla="*/ 207 w 312"/>
                  <a:gd name="T11" fmla="*/ 486 h 495"/>
                  <a:gd name="T12" fmla="*/ 207 w 312"/>
                  <a:gd name="T13" fmla="*/ 486 h 495"/>
                  <a:gd name="T14" fmla="*/ 207 w 312"/>
                  <a:gd name="T15" fmla="*/ 486 h 495"/>
                  <a:gd name="T16" fmla="*/ 184 w 312"/>
                  <a:gd name="T17" fmla="*/ 495 h 495"/>
                  <a:gd name="T18" fmla="*/ 154 w 312"/>
                  <a:gd name="T19" fmla="*/ 469 h 495"/>
                  <a:gd name="T20" fmla="*/ 156 w 312"/>
                  <a:gd name="T21" fmla="*/ 463 h 495"/>
                  <a:gd name="T22" fmla="*/ 156 w 312"/>
                  <a:gd name="T23" fmla="*/ 463 h 495"/>
                  <a:gd name="T24" fmla="*/ 165 w 312"/>
                  <a:gd name="T25" fmla="*/ 415 h 495"/>
                  <a:gd name="T26" fmla="*/ 122 w 312"/>
                  <a:gd name="T27" fmla="*/ 311 h 495"/>
                  <a:gd name="T28" fmla="*/ 122 w 312"/>
                  <a:gd name="T29" fmla="*/ 310 h 495"/>
                  <a:gd name="T30" fmla="*/ 42 w 312"/>
                  <a:gd name="T31" fmla="*/ 264 h 495"/>
                  <a:gd name="T32" fmla="*/ 0 w 312"/>
                  <a:gd name="T33" fmla="*/ 157 h 495"/>
                  <a:gd name="T34" fmla="*/ 156 w 312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2" h="495">
                    <a:moveTo>
                      <a:pt x="156" y="0"/>
                    </a:moveTo>
                    <a:cubicBezTo>
                      <a:pt x="242" y="0"/>
                      <a:pt x="312" y="72"/>
                      <a:pt x="312" y="159"/>
                    </a:cubicBezTo>
                    <a:cubicBezTo>
                      <a:pt x="312" y="159"/>
                      <a:pt x="312" y="163"/>
                      <a:pt x="312" y="163"/>
                    </a:cubicBezTo>
                    <a:cubicBezTo>
                      <a:pt x="312" y="163"/>
                      <a:pt x="312" y="163"/>
                      <a:pt x="312" y="163"/>
                    </a:cubicBezTo>
                    <a:cubicBezTo>
                      <a:pt x="312" y="283"/>
                      <a:pt x="275" y="389"/>
                      <a:pt x="212" y="480"/>
                    </a:cubicBezTo>
                    <a:cubicBezTo>
                      <a:pt x="210" y="482"/>
                      <a:pt x="209" y="484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1" y="491"/>
                      <a:pt x="193" y="495"/>
                      <a:pt x="184" y="495"/>
                    </a:cubicBezTo>
                    <a:cubicBezTo>
                      <a:pt x="168" y="495"/>
                      <a:pt x="154" y="486"/>
                      <a:pt x="154" y="469"/>
                    </a:cubicBezTo>
                    <a:cubicBezTo>
                      <a:pt x="154" y="465"/>
                      <a:pt x="155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60" y="443"/>
                      <a:pt x="167" y="431"/>
                      <a:pt x="165" y="415"/>
                    </a:cubicBezTo>
                    <a:cubicBezTo>
                      <a:pt x="158" y="374"/>
                      <a:pt x="148" y="339"/>
                      <a:pt x="122" y="311"/>
                    </a:cubicBezTo>
                    <a:cubicBezTo>
                      <a:pt x="122" y="311"/>
                      <a:pt x="122" y="310"/>
                      <a:pt x="122" y="310"/>
                    </a:cubicBezTo>
                    <a:cubicBezTo>
                      <a:pt x="101" y="288"/>
                      <a:pt x="73" y="271"/>
                      <a:pt x="42" y="264"/>
                    </a:cubicBezTo>
                    <a:cubicBezTo>
                      <a:pt x="16" y="236"/>
                      <a:pt x="0" y="198"/>
                      <a:pt x="0" y="157"/>
                    </a:cubicBezTo>
                    <a:cubicBezTo>
                      <a:pt x="0" y="70"/>
                      <a:pt x="70" y="0"/>
                      <a:pt x="156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9" name="Freeform 107"/>
              <p:cNvSpPr>
                <a:spLocks/>
              </p:cNvSpPr>
              <p:nvPr/>
            </p:nvSpPr>
            <p:spPr bwMode="auto">
              <a:xfrm>
                <a:off x="3933825" y="3319463"/>
                <a:ext cx="1174750" cy="1860550"/>
              </a:xfrm>
              <a:custGeom>
                <a:avLst/>
                <a:gdLst>
                  <a:gd name="T0" fmla="*/ 156 w 312"/>
                  <a:gd name="T1" fmla="*/ 0 h 495"/>
                  <a:gd name="T2" fmla="*/ 312 w 312"/>
                  <a:gd name="T3" fmla="*/ 159 h 495"/>
                  <a:gd name="T4" fmla="*/ 312 w 312"/>
                  <a:gd name="T5" fmla="*/ 163 h 495"/>
                  <a:gd name="T6" fmla="*/ 312 w 312"/>
                  <a:gd name="T7" fmla="*/ 163 h 495"/>
                  <a:gd name="T8" fmla="*/ 212 w 312"/>
                  <a:gd name="T9" fmla="*/ 480 h 495"/>
                  <a:gd name="T10" fmla="*/ 207 w 312"/>
                  <a:gd name="T11" fmla="*/ 486 h 495"/>
                  <a:gd name="T12" fmla="*/ 207 w 312"/>
                  <a:gd name="T13" fmla="*/ 486 h 495"/>
                  <a:gd name="T14" fmla="*/ 207 w 312"/>
                  <a:gd name="T15" fmla="*/ 486 h 495"/>
                  <a:gd name="T16" fmla="*/ 184 w 312"/>
                  <a:gd name="T17" fmla="*/ 495 h 495"/>
                  <a:gd name="T18" fmla="*/ 154 w 312"/>
                  <a:gd name="T19" fmla="*/ 469 h 495"/>
                  <a:gd name="T20" fmla="*/ 156 w 312"/>
                  <a:gd name="T21" fmla="*/ 463 h 495"/>
                  <a:gd name="T22" fmla="*/ 156 w 312"/>
                  <a:gd name="T23" fmla="*/ 463 h 495"/>
                  <a:gd name="T24" fmla="*/ 165 w 312"/>
                  <a:gd name="T25" fmla="*/ 415 h 495"/>
                  <a:gd name="T26" fmla="*/ 122 w 312"/>
                  <a:gd name="T27" fmla="*/ 311 h 495"/>
                  <a:gd name="T28" fmla="*/ 122 w 312"/>
                  <a:gd name="T29" fmla="*/ 310 h 495"/>
                  <a:gd name="T30" fmla="*/ 42 w 312"/>
                  <a:gd name="T31" fmla="*/ 264 h 495"/>
                  <a:gd name="T32" fmla="*/ 0 w 312"/>
                  <a:gd name="T33" fmla="*/ 157 h 495"/>
                  <a:gd name="T34" fmla="*/ 156 w 312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2" h="495">
                    <a:moveTo>
                      <a:pt x="156" y="0"/>
                    </a:moveTo>
                    <a:cubicBezTo>
                      <a:pt x="242" y="0"/>
                      <a:pt x="312" y="72"/>
                      <a:pt x="312" y="159"/>
                    </a:cubicBezTo>
                    <a:cubicBezTo>
                      <a:pt x="312" y="159"/>
                      <a:pt x="312" y="163"/>
                      <a:pt x="312" y="163"/>
                    </a:cubicBezTo>
                    <a:cubicBezTo>
                      <a:pt x="312" y="163"/>
                      <a:pt x="312" y="163"/>
                      <a:pt x="312" y="163"/>
                    </a:cubicBezTo>
                    <a:cubicBezTo>
                      <a:pt x="312" y="283"/>
                      <a:pt x="275" y="389"/>
                      <a:pt x="212" y="480"/>
                    </a:cubicBezTo>
                    <a:cubicBezTo>
                      <a:pt x="210" y="482"/>
                      <a:pt x="209" y="484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1" y="491"/>
                      <a:pt x="193" y="495"/>
                      <a:pt x="184" y="495"/>
                    </a:cubicBezTo>
                    <a:cubicBezTo>
                      <a:pt x="168" y="495"/>
                      <a:pt x="154" y="486"/>
                      <a:pt x="154" y="469"/>
                    </a:cubicBezTo>
                    <a:cubicBezTo>
                      <a:pt x="154" y="465"/>
                      <a:pt x="155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60" y="443"/>
                      <a:pt x="167" y="431"/>
                      <a:pt x="165" y="415"/>
                    </a:cubicBezTo>
                    <a:cubicBezTo>
                      <a:pt x="158" y="374"/>
                      <a:pt x="148" y="339"/>
                      <a:pt x="122" y="311"/>
                    </a:cubicBezTo>
                    <a:cubicBezTo>
                      <a:pt x="122" y="311"/>
                      <a:pt x="122" y="310"/>
                      <a:pt x="122" y="310"/>
                    </a:cubicBezTo>
                    <a:cubicBezTo>
                      <a:pt x="101" y="288"/>
                      <a:pt x="73" y="271"/>
                      <a:pt x="42" y="264"/>
                    </a:cubicBezTo>
                    <a:cubicBezTo>
                      <a:pt x="16" y="236"/>
                      <a:pt x="0" y="198"/>
                      <a:pt x="0" y="157"/>
                    </a:cubicBezTo>
                    <a:cubicBezTo>
                      <a:pt x="0" y="70"/>
                      <a:pt x="70" y="0"/>
                      <a:pt x="156" y="0"/>
                    </a:cubicBezTo>
                    <a:close/>
                  </a:path>
                </a:pathLst>
              </a:custGeom>
              <a:solidFill>
                <a:srgbClr val="25648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0" name="Freeform 108"/>
              <p:cNvSpPr>
                <a:spLocks/>
              </p:cNvSpPr>
              <p:nvPr/>
            </p:nvSpPr>
            <p:spPr bwMode="auto">
              <a:xfrm>
                <a:off x="2597150" y="412750"/>
                <a:ext cx="2244725" cy="4105275"/>
              </a:xfrm>
              <a:custGeom>
                <a:avLst/>
                <a:gdLst>
                  <a:gd name="T0" fmla="*/ 298 w 596"/>
                  <a:gd name="T1" fmla="*/ 1092 h 1092"/>
                  <a:gd name="T2" fmla="*/ 159 w 596"/>
                  <a:gd name="T3" fmla="*/ 1092 h 1092"/>
                  <a:gd name="T4" fmla="*/ 21 w 596"/>
                  <a:gd name="T5" fmla="*/ 513 h 1092"/>
                  <a:gd name="T6" fmla="*/ 298 w 596"/>
                  <a:gd name="T7" fmla="*/ 0 h 1092"/>
                  <a:gd name="T8" fmla="*/ 299 w 596"/>
                  <a:gd name="T9" fmla="*/ 0 h 1092"/>
                  <a:gd name="T10" fmla="*/ 575 w 596"/>
                  <a:gd name="T11" fmla="*/ 513 h 1092"/>
                  <a:gd name="T12" fmla="*/ 437 w 596"/>
                  <a:gd name="T13" fmla="*/ 1092 h 1092"/>
                  <a:gd name="T14" fmla="*/ 298 w 596"/>
                  <a:gd name="T15" fmla="*/ 1092 h 1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6" h="1092">
                    <a:moveTo>
                      <a:pt x="298" y="1092"/>
                    </a:moveTo>
                    <a:cubicBezTo>
                      <a:pt x="159" y="1092"/>
                      <a:pt x="159" y="1092"/>
                      <a:pt x="159" y="1092"/>
                    </a:cubicBezTo>
                    <a:cubicBezTo>
                      <a:pt x="31" y="824"/>
                      <a:pt x="21" y="513"/>
                      <a:pt x="21" y="513"/>
                    </a:cubicBezTo>
                    <a:cubicBezTo>
                      <a:pt x="0" y="212"/>
                      <a:pt x="298" y="0"/>
                      <a:pt x="298" y="0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9" y="0"/>
                      <a:pt x="596" y="212"/>
                      <a:pt x="575" y="513"/>
                    </a:cubicBezTo>
                    <a:cubicBezTo>
                      <a:pt x="575" y="513"/>
                      <a:pt x="566" y="824"/>
                      <a:pt x="437" y="1092"/>
                    </a:cubicBezTo>
                    <a:lnTo>
                      <a:pt x="298" y="1092"/>
                    </a:lnTo>
                    <a:close/>
                  </a:path>
                </a:pathLst>
              </a:custGeom>
              <a:solidFill>
                <a:srgbClr val="358FC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1" name="Freeform 109"/>
              <p:cNvSpPr>
                <a:spLocks/>
              </p:cNvSpPr>
              <p:nvPr/>
            </p:nvSpPr>
            <p:spPr bwMode="auto">
              <a:xfrm>
                <a:off x="2728913" y="2792413"/>
                <a:ext cx="1987550" cy="647700"/>
              </a:xfrm>
              <a:custGeom>
                <a:avLst/>
                <a:gdLst>
                  <a:gd name="T0" fmla="*/ 508 w 528"/>
                  <a:gd name="T1" fmla="*/ 124 h 172"/>
                  <a:gd name="T2" fmla="*/ 528 w 528"/>
                  <a:gd name="T3" fmla="*/ 0 h 172"/>
                  <a:gd name="T4" fmla="*/ 248 w 528"/>
                  <a:gd name="T5" fmla="*/ 66 h 172"/>
                  <a:gd name="T6" fmla="*/ 0 w 528"/>
                  <a:gd name="T7" fmla="*/ 15 h 172"/>
                  <a:gd name="T8" fmla="*/ 21 w 528"/>
                  <a:gd name="T9" fmla="*/ 136 h 172"/>
                  <a:gd name="T10" fmla="*/ 248 w 528"/>
                  <a:gd name="T11" fmla="*/ 172 h 172"/>
                  <a:gd name="T12" fmla="*/ 508 w 528"/>
                  <a:gd name="T13" fmla="*/ 124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8" h="172">
                    <a:moveTo>
                      <a:pt x="508" y="124"/>
                    </a:moveTo>
                    <a:cubicBezTo>
                      <a:pt x="517" y="79"/>
                      <a:pt x="524" y="36"/>
                      <a:pt x="528" y="0"/>
                    </a:cubicBezTo>
                    <a:cubicBezTo>
                      <a:pt x="444" y="42"/>
                      <a:pt x="349" y="66"/>
                      <a:pt x="248" y="66"/>
                    </a:cubicBezTo>
                    <a:cubicBezTo>
                      <a:pt x="160" y="66"/>
                      <a:pt x="76" y="48"/>
                      <a:pt x="0" y="15"/>
                    </a:cubicBezTo>
                    <a:cubicBezTo>
                      <a:pt x="5" y="51"/>
                      <a:pt x="12" y="92"/>
                      <a:pt x="21" y="136"/>
                    </a:cubicBezTo>
                    <a:cubicBezTo>
                      <a:pt x="92" y="159"/>
                      <a:pt x="169" y="172"/>
                      <a:pt x="248" y="172"/>
                    </a:cubicBezTo>
                    <a:cubicBezTo>
                      <a:pt x="340" y="172"/>
                      <a:pt x="427" y="155"/>
                      <a:pt x="508" y="124"/>
                    </a:cubicBezTo>
                    <a:close/>
                  </a:path>
                </a:pathLst>
              </a:custGeom>
              <a:solidFill>
                <a:srgbClr val="25648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2" name="Freeform 110"/>
              <p:cNvSpPr>
                <a:spLocks/>
              </p:cNvSpPr>
              <p:nvPr/>
            </p:nvSpPr>
            <p:spPr bwMode="auto">
              <a:xfrm>
                <a:off x="2668588" y="1962150"/>
                <a:ext cx="2100262" cy="530225"/>
              </a:xfrm>
              <a:custGeom>
                <a:avLst/>
                <a:gdLst>
                  <a:gd name="T0" fmla="*/ 557 w 558"/>
                  <a:gd name="T1" fmla="*/ 80 h 141"/>
                  <a:gd name="T2" fmla="*/ 552 w 558"/>
                  <a:gd name="T3" fmla="*/ 0 h 141"/>
                  <a:gd name="T4" fmla="*/ 278 w 558"/>
                  <a:gd name="T5" fmla="*/ 62 h 141"/>
                  <a:gd name="T6" fmla="*/ 6 w 558"/>
                  <a:gd name="T7" fmla="*/ 1 h 141"/>
                  <a:gd name="T8" fmla="*/ 2 w 558"/>
                  <a:gd name="T9" fmla="*/ 92 h 141"/>
                  <a:gd name="T10" fmla="*/ 264 w 558"/>
                  <a:gd name="T11" fmla="*/ 141 h 141"/>
                  <a:gd name="T12" fmla="*/ 557 w 558"/>
                  <a:gd name="T13" fmla="*/ 8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8" h="141">
                    <a:moveTo>
                      <a:pt x="557" y="80"/>
                    </a:moveTo>
                    <a:cubicBezTo>
                      <a:pt x="558" y="53"/>
                      <a:pt x="556" y="26"/>
                      <a:pt x="552" y="0"/>
                    </a:cubicBezTo>
                    <a:cubicBezTo>
                      <a:pt x="469" y="40"/>
                      <a:pt x="376" y="62"/>
                      <a:pt x="278" y="62"/>
                    </a:cubicBezTo>
                    <a:cubicBezTo>
                      <a:pt x="181" y="62"/>
                      <a:pt x="88" y="40"/>
                      <a:pt x="6" y="1"/>
                    </a:cubicBezTo>
                    <a:cubicBezTo>
                      <a:pt x="2" y="31"/>
                      <a:pt x="0" y="61"/>
                      <a:pt x="2" y="92"/>
                    </a:cubicBezTo>
                    <a:cubicBezTo>
                      <a:pt x="84" y="123"/>
                      <a:pt x="172" y="141"/>
                      <a:pt x="264" y="141"/>
                    </a:cubicBezTo>
                    <a:cubicBezTo>
                      <a:pt x="368" y="141"/>
                      <a:pt x="467" y="119"/>
                      <a:pt x="557" y="80"/>
                    </a:cubicBezTo>
                    <a:close/>
                  </a:path>
                </a:pathLst>
              </a:custGeom>
              <a:solidFill>
                <a:srgbClr val="25648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3" name="Oval 111"/>
              <p:cNvSpPr>
                <a:spLocks noChangeArrowheads="1"/>
              </p:cNvSpPr>
              <p:nvPr/>
            </p:nvSpPr>
            <p:spPr bwMode="auto">
              <a:xfrm>
                <a:off x="3587750" y="2214563"/>
                <a:ext cx="255587" cy="255588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4" name="Oval 112"/>
              <p:cNvSpPr>
                <a:spLocks noChangeArrowheads="1"/>
              </p:cNvSpPr>
              <p:nvPr/>
            </p:nvSpPr>
            <p:spPr bwMode="auto">
              <a:xfrm>
                <a:off x="3587750" y="2214563"/>
                <a:ext cx="255587" cy="255588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5" name="Oval 113"/>
              <p:cNvSpPr>
                <a:spLocks noChangeArrowheads="1"/>
              </p:cNvSpPr>
              <p:nvPr/>
            </p:nvSpPr>
            <p:spPr bwMode="auto">
              <a:xfrm>
                <a:off x="3587750" y="2214563"/>
                <a:ext cx="255587" cy="255588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6" name="Oval 114"/>
              <p:cNvSpPr>
                <a:spLocks noChangeArrowheads="1"/>
              </p:cNvSpPr>
              <p:nvPr/>
            </p:nvSpPr>
            <p:spPr bwMode="auto">
              <a:xfrm>
                <a:off x="3602038" y="2635250"/>
                <a:ext cx="207962" cy="203200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7" name="Oval 115"/>
              <p:cNvSpPr>
                <a:spLocks noChangeArrowheads="1"/>
              </p:cNvSpPr>
              <p:nvPr/>
            </p:nvSpPr>
            <p:spPr bwMode="auto">
              <a:xfrm>
                <a:off x="3602038" y="2635250"/>
                <a:ext cx="207962" cy="203200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8" name="Oval 116"/>
              <p:cNvSpPr>
                <a:spLocks noChangeArrowheads="1"/>
              </p:cNvSpPr>
              <p:nvPr/>
            </p:nvSpPr>
            <p:spPr bwMode="auto">
              <a:xfrm>
                <a:off x="3602038" y="2635250"/>
                <a:ext cx="207962" cy="20320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9" name="Oval 117"/>
              <p:cNvSpPr>
                <a:spLocks noChangeArrowheads="1"/>
              </p:cNvSpPr>
              <p:nvPr/>
            </p:nvSpPr>
            <p:spPr bwMode="auto">
              <a:xfrm>
                <a:off x="3602038" y="2987675"/>
                <a:ext cx="207962" cy="203200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0" name="Oval 118"/>
              <p:cNvSpPr>
                <a:spLocks noChangeArrowheads="1"/>
              </p:cNvSpPr>
              <p:nvPr/>
            </p:nvSpPr>
            <p:spPr bwMode="auto">
              <a:xfrm>
                <a:off x="3602038" y="2987675"/>
                <a:ext cx="207962" cy="203200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1" name="Oval 119"/>
              <p:cNvSpPr>
                <a:spLocks noChangeArrowheads="1"/>
              </p:cNvSpPr>
              <p:nvPr/>
            </p:nvSpPr>
            <p:spPr bwMode="auto">
              <a:xfrm>
                <a:off x="3602038" y="2987675"/>
                <a:ext cx="207962" cy="20320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2" name="Freeform 120"/>
              <p:cNvSpPr>
                <a:spLocks/>
              </p:cNvSpPr>
              <p:nvPr/>
            </p:nvSpPr>
            <p:spPr bwMode="auto">
              <a:xfrm>
                <a:off x="3568700" y="3319463"/>
                <a:ext cx="293687" cy="1863725"/>
              </a:xfrm>
              <a:custGeom>
                <a:avLst/>
                <a:gdLst>
                  <a:gd name="T0" fmla="*/ 77 w 78"/>
                  <a:gd name="T1" fmla="*/ 48 h 496"/>
                  <a:gd name="T2" fmla="*/ 78 w 78"/>
                  <a:gd name="T3" fmla="*/ 39 h 496"/>
                  <a:gd name="T4" fmla="*/ 39 w 78"/>
                  <a:gd name="T5" fmla="*/ 0 h 496"/>
                  <a:gd name="T6" fmla="*/ 0 w 78"/>
                  <a:gd name="T7" fmla="*/ 40 h 496"/>
                  <a:gd name="T8" fmla="*/ 18 w 78"/>
                  <a:gd name="T9" fmla="*/ 475 h 496"/>
                  <a:gd name="T10" fmla="*/ 19 w 78"/>
                  <a:gd name="T11" fmla="*/ 475 h 496"/>
                  <a:gd name="T12" fmla="*/ 19 w 78"/>
                  <a:gd name="T13" fmla="*/ 475 h 496"/>
                  <a:gd name="T14" fmla="*/ 40 w 78"/>
                  <a:gd name="T15" fmla="*/ 496 h 496"/>
                  <a:gd name="T16" fmla="*/ 61 w 78"/>
                  <a:gd name="T17" fmla="*/ 475 h 496"/>
                  <a:gd name="T18" fmla="*/ 61 w 78"/>
                  <a:gd name="T19" fmla="*/ 475 h 496"/>
                  <a:gd name="T20" fmla="*/ 61 w 78"/>
                  <a:gd name="T21" fmla="*/ 475 h 496"/>
                  <a:gd name="T22" fmla="*/ 77 w 78"/>
                  <a:gd name="T23" fmla="*/ 48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496">
                    <a:moveTo>
                      <a:pt x="77" y="48"/>
                    </a:moveTo>
                    <a:cubicBezTo>
                      <a:pt x="77" y="45"/>
                      <a:pt x="78" y="42"/>
                      <a:pt x="78" y="39"/>
                    </a:cubicBezTo>
                    <a:cubicBezTo>
                      <a:pt x="78" y="18"/>
                      <a:pt x="60" y="0"/>
                      <a:pt x="39" y="0"/>
                    </a:cubicBezTo>
                    <a:cubicBezTo>
                      <a:pt x="17" y="0"/>
                      <a:pt x="0" y="18"/>
                      <a:pt x="0" y="40"/>
                    </a:cubicBezTo>
                    <a:cubicBezTo>
                      <a:pt x="18" y="475"/>
                      <a:pt x="18" y="475"/>
                      <a:pt x="18" y="475"/>
                    </a:cubicBezTo>
                    <a:cubicBezTo>
                      <a:pt x="19" y="475"/>
                      <a:pt x="19" y="475"/>
                      <a:pt x="19" y="475"/>
                    </a:cubicBezTo>
                    <a:cubicBezTo>
                      <a:pt x="19" y="475"/>
                      <a:pt x="19" y="475"/>
                      <a:pt x="19" y="475"/>
                    </a:cubicBezTo>
                    <a:cubicBezTo>
                      <a:pt x="19" y="487"/>
                      <a:pt x="29" y="496"/>
                      <a:pt x="40" y="496"/>
                    </a:cubicBezTo>
                    <a:cubicBezTo>
                      <a:pt x="52" y="496"/>
                      <a:pt x="61" y="487"/>
                      <a:pt x="61" y="475"/>
                    </a:cubicBezTo>
                    <a:cubicBezTo>
                      <a:pt x="61" y="475"/>
                      <a:pt x="61" y="475"/>
                      <a:pt x="61" y="475"/>
                    </a:cubicBezTo>
                    <a:cubicBezTo>
                      <a:pt x="61" y="475"/>
                      <a:pt x="61" y="475"/>
                      <a:pt x="61" y="475"/>
                    </a:cubicBezTo>
                    <a:lnTo>
                      <a:pt x="77" y="48"/>
                    </a:lnTo>
                    <a:close/>
                  </a:path>
                </a:pathLst>
              </a:custGeom>
              <a:solidFill>
                <a:srgbClr val="25648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3" name="Oval 121"/>
              <p:cNvSpPr>
                <a:spLocks noChangeArrowheads="1"/>
              </p:cNvSpPr>
              <p:nvPr/>
            </p:nvSpPr>
            <p:spPr bwMode="auto">
              <a:xfrm>
                <a:off x="3360738" y="1187450"/>
                <a:ext cx="735012" cy="7334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4" name="Freeform 122"/>
              <p:cNvSpPr>
                <a:spLocks noEditPoints="1"/>
              </p:cNvSpPr>
              <p:nvPr/>
            </p:nvSpPr>
            <p:spPr bwMode="auto">
              <a:xfrm>
                <a:off x="3319464" y="1157290"/>
                <a:ext cx="790576" cy="790576"/>
              </a:xfrm>
              <a:custGeom>
                <a:avLst/>
                <a:gdLst>
                  <a:gd name="T0" fmla="*/ 105 w 210"/>
                  <a:gd name="T1" fmla="*/ 0 h 210"/>
                  <a:gd name="T2" fmla="*/ 0 w 210"/>
                  <a:gd name="T3" fmla="*/ 105 h 210"/>
                  <a:gd name="T4" fmla="*/ 105 w 210"/>
                  <a:gd name="T5" fmla="*/ 210 h 210"/>
                  <a:gd name="T6" fmla="*/ 210 w 210"/>
                  <a:gd name="T7" fmla="*/ 105 h 210"/>
                  <a:gd name="T8" fmla="*/ 105 w 210"/>
                  <a:gd name="T9" fmla="*/ 0 h 210"/>
                  <a:gd name="T10" fmla="*/ 105 w 210"/>
                  <a:gd name="T11" fmla="*/ 193 h 210"/>
                  <a:gd name="T12" fmla="*/ 17 w 210"/>
                  <a:gd name="T13" fmla="*/ 105 h 210"/>
                  <a:gd name="T14" fmla="*/ 105 w 210"/>
                  <a:gd name="T15" fmla="*/ 18 h 210"/>
                  <a:gd name="T16" fmla="*/ 192 w 210"/>
                  <a:gd name="T17" fmla="*/ 105 h 210"/>
                  <a:gd name="T18" fmla="*/ 105 w 210"/>
                  <a:gd name="T19" fmla="*/ 19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0" h="210">
                    <a:moveTo>
                      <a:pt x="105" y="0"/>
                    </a:moveTo>
                    <a:cubicBezTo>
                      <a:pt x="47" y="0"/>
                      <a:pt x="0" y="47"/>
                      <a:pt x="0" y="105"/>
                    </a:cubicBezTo>
                    <a:cubicBezTo>
                      <a:pt x="0" y="163"/>
                      <a:pt x="47" y="210"/>
                      <a:pt x="105" y="210"/>
                    </a:cubicBezTo>
                    <a:cubicBezTo>
                      <a:pt x="163" y="210"/>
                      <a:pt x="210" y="163"/>
                      <a:pt x="210" y="105"/>
                    </a:cubicBezTo>
                    <a:cubicBezTo>
                      <a:pt x="210" y="47"/>
                      <a:pt x="163" y="0"/>
                      <a:pt x="105" y="0"/>
                    </a:cubicBezTo>
                    <a:close/>
                    <a:moveTo>
                      <a:pt x="105" y="193"/>
                    </a:moveTo>
                    <a:cubicBezTo>
                      <a:pt x="56" y="193"/>
                      <a:pt x="17" y="154"/>
                      <a:pt x="17" y="105"/>
                    </a:cubicBezTo>
                    <a:cubicBezTo>
                      <a:pt x="17" y="57"/>
                      <a:pt x="56" y="18"/>
                      <a:pt x="105" y="18"/>
                    </a:cubicBezTo>
                    <a:cubicBezTo>
                      <a:pt x="153" y="18"/>
                      <a:pt x="192" y="57"/>
                      <a:pt x="192" y="105"/>
                    </a:cubicBezTo>
                    <a:cubicBezTo>
                      <a:pt x="192" y="154"/>
                      <a:pt x="153" y="193"/>
                      <a:pt x="105" y="193"/>
                    </a:cubicBezTo>
                    <a:close/>
                  </a:path>
                </a:pathLst>
              </a:custGeom>
              <a:solidFill>
                <a:srgbClr val="2E5C5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400" name="Group 399"/>
          <p:cNvGrpSpPr/>
          <p:nvPr/>
        </p:nvGrpSpPr>
        <p:grpSpPr>
          <a:xfrm>
            <a:off x="9531776" y="1191097"/>
            <a:ext cx="2319339" cy="2253591"/>
            <a:chOff x="3690938" y="436563"/>
            <a:chExt cx="5264150" cy="5114925"/>
          </a:xfrm>
        </p:grpSpPr>
        <p:sp>
          <p:nvSpPr>
            <p:cNvPr id="401" name="Freeform 400"/>
            <p:cNvSpPr>
              <a:spLocks noEditPoints="1"/>
            </p:cNvSpPr>
            <p:nvPr/>
          </p:nvSpPr>
          <p:spPr bwMode="auto">
            <a:xfrm>
              <a:off x="3690938" y="436563"/>
              <a:ext cx="5264150" cy="5114925"/>
            </a:xfrm>
            <a:custGeom>
              <a:avLst/>
              <a:gdLst>
                <a:gd name="T0" fmla="*/ 2355 w 2519"/>
                <a:gd name="T1" fmla="*/ 1508 h 2448"/>
                <a:gd name="T2" fmla="*/ 2189 w 2519"/>
                <a:gd name="T3" fmla="*/ 1879 h 2448"/>
                <a:gd name="T4" fmla="*/ 2175 w 2519"/>
                <a:gd name="T5" fmla="*/ 1942 h 2448"/>
                <a:gd name="T6" fmla="*/ 2012 w 2519"/>
                <a:gd name="T7" fmla="*/ 2110 h 2448"/>
                <a:gd name="T8" fmla="*/ 1952 w 2519"/>
                <a:gd name="T9" fmla="*/ 2246 h 2448"/>
                <a:gd name="T10" fmla="*/ 1892 w 2519"/>
                <a:gd name="T11" fmla="*/ 2214 h 2448"/>
                <a:gd name="T12" fmla="*/ 1571 w 2519"/>
                <a:gd name="T13" fmla="*/ 2367 h 2448"/>
                <a:gd name="T14" fmla="*/ 1499 w 2519"/>
                <a:gd name="T15" fmla="*/ 2401 h 2448"/>
                <a:gd name="T16" fmla="*/ 1365 w 2519"/>
                <a:gd name="T17" fmla="*/ 2378 h 2448"/>
                <a:gd name="T18" fmla="*/ 856 w 2519"/>
                <a:gd name="T19" fmla="*/ 2171 h 2448"/>
                <a:gd name="T20" fmla="*/ 337 w 2519"/>
                <a:gd name="T21" fmla="*/ 775 h 2448"/>
                <a:gd name="T22" fmla="*/ 1155 w 2519"/>
                <a:gd name="T23" fmla="*/ 132 h 2448"/>
                <a:gd name="T24" fmla="*/ 1223 w 2519"/>
                <a:gd name="T25" fmla="*/ 75 h 2448"/>
                <a:gd name="T26" fmla="*/ 1380 w 2519"/>
                <a:gd name="T27" fmla="*/ 119 h 2448"/>
                <a:gd name="T28" fmla="*/ 1517 w 2519"/>
                <a:gd name="T29" fmla="*/ 98 h 2448"/>
                <a:gd name="T30" fmla="*/ 1927 w 2519"/>
                <a:gd name="T31" fmla="*/ 444 h 2448"/>
                <a:gd name="T32" fmla="*/ 2125 w 2519"/>
                <a:gd name="T33" fmla="*/ 591 h 2448"/>
                <a:gd name="T34" fmla="*/ 2125 w 2519"/>
                <a:gd name="T35" fmla="*/ 591 h 2448"/>
                <a:gd name="T36" fmla="*/ 1690 w 2519"/>
                <a:gd name="T37" fmla="*/ 393 h 2448"/>
                <a:gd name="T38" fmla="*/ 195 w 2519"/>
                <a:gd name="T39" fmla="*/ 1086 h 2448"/>
                <a:gd name="T40" fmla="*/ 163 w 2519"/>
                <a:gd name="T41" fmla="*/ 1009 h 2448"/>
                <a:gd name="T42" fmla="*/ 201 w 2519"/>
                <a:gd name="T43" fmla="*/ 764 h 2448"/>
                <a:gd name="T44" fmla="*/ 337 w 2519"/>
                <a:gd name="T45" fmla="*/ 775 h 2448"/>
                <a:gd name="T46" fmla="*/ 1384 w 2519"/>
                <a:gd name="T47" fmla="*/ 66 h 2448"/>
                <a:gd name="T48" fmla="*/ 1147 w 2519"/>
                <a:gd name="T49" fmla="*/ 0 h 2448"/>
                <a:gd name="T50" fmla="*/ 1064 w 2519"/>
                <a:gd name="T51" fmla="*/ 79 h 2448"/>
                <a:gd name="T52" fmla="*/ 141 w 2519"/>
                <a:gd name="T53" fmla="*/ 925 h 2448"/>
                <a:gd name="T54" fmla="*/ 83 w 2519"/>
                <a:gd name="T55" fmla="*/ 1247 h 2448"/>
                <a:gd name="T56" fmla="*/ 1468 w 2519"/>
                <a:gd name="T57" fmla="*/ 2434 h 2448"/>
                <a:gd name="T58" fmla="*/ 1476 w 2519"/>
                <a:gd name="T59" fmla="*/ 2447 h 2448"/>
                <a:gd name="T60" fmla="*/ 1604 w 2519"/>
                <a:gd name="T61" fmla="*/ 2447 h 2448"/>
                <a:gd name="T62" fmla="*/ 1599 w 2519"/>
                <a:gd name="T63" fmla="*/ 2406 h 2448"/>
                <a:gd name="T64" fmla="*/ 1941 w 2519"/>
                <a:gd name="T65" fmla="*/ 2315 h 2448"/>
                <a:gd name="T66" fmla="*/ 2028 w 2519"/>
                <a:gd name="T67" fmla="*/ 2212 h 2448"/>
                <a:gd name="T68" fmla="*/ 2102 w 2519"/>
                <a:gd name="T69" fmla="*/ 2227 h 2448"/>
                <a:gd name="T70" fmla="*/ 2154 w 2519"/>
                <a:gd name="T71" fmla="*/ 2075 h 2448"/>
                <a:gd name="T72" fmla="*/ 2198 w 2519"/>
                <a:gd name="T73" fmla="*/ 2030 h 2448"/>
                <a:gd name="T74" fmla="*/ 2252 w 2519"/>
                <a:gd name="T75" fmla="*/ 1939 h 2448"/>
                <a:gd name="T76" fmla="*/ 2274 w 2519"/>
                <a:gd name="T77" fmla="*/ 1943 h 2448"/>
                <a:gd name="T78" fmla="*/ 2480 w 2519"/>
                <a:gd name="T79" fmla="*/ 1372 h 2448"/>
                <a:gd name="T80" fmla="*/ 2465 w 2519"/>
                <a:gd name="T81" fmla="*/ 883 h 2448"/>
                <a:gd name="T82" fmla="*/ 1600 w 2519"/>
                <a:gd name="T83" fmla="*/ 96 h 2448"/>
                <a:gd name="T84" fmla="*/ 1553 w 2519"/>
                <a:gd name="T85" fmla="*/ 0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19" h="2448">
                  <a:moveTo>
                    <a:pt x="2355" y="1508"/>
                  </a:moveTo>
                  <a:cubicBezTo>
                    <a:pt x="2355" y="1508"/>
                    <a:pt x="2355" y="1508"/>
                    <a:pt x="2355" y="1508"/>
                  </a:cubicBezTo>
                  <a:cubicBezTo>
                    <a:pt x="2355" y="1508"/>
                    <a:pt x="2355" y="1508"/>
                    <a:pt x="2355" y="1508"/>
                  </a:cubicBezTo>
                  <a:cubicBezTo>
                    <a:pt x="2306" y="1653"/>
                    <a:pt x="2250" y="1775"/>
                    <a:pt x="2189" y="1879"/>
                  </a:cubicBezTo>
                  <a:cubicBezTo>
                    <a:pt x="2192" y="1882"/>
                    <a:pt x="2194" y="1884"/>
                    <a:pt x="2196" y="1887"/>
                  </a:cubicBezTo>
                  <a:cubicBezTo>
                    <a:pt x="2207" y="1908"/>
                    <a:pt x="2188" y="1927"/>
                    <a:pt x="2175" y="1942"/>
                  </a:cubicBezTo>
                  <a:cubicBezTo>
                    <a:pt x="2155" y="1964"/>
                    <a:pt x="2132" y="1984"/>
                    <a:pt x="2108" y="2000"/>
                  </a:cubicBezTo>
                  <a:cubicBezTo>
                    <a:pt x="2077" y="2040"/>
                    <a:pt x="2045" y="2077"/>
                    <a:pt x="2012" y="2110"/>
                  </a:cubicBezTo>
                  <a:cubicBezTo>
                    <a:pt x="2018" y="2127"/>
                    <a:pt x="2022" y="2147"/>
                    <a:pt x="2023" y="2159"/>
                  </a:cubicBezTo>
                  <a:cubicBezTo>
                    <a:pt x="2003" y="2188"/>
                    <a:pt x="1975" y="2216"/>
                    <a:pt x="1952" y="2246"/>
                  </a:cubicBezTo>
                  <a:cubicBezTo>
                    <a:pt x="1950" y="2246"/>
                    <a:pt x="1948" y="2247"/>
                    <a:pt x="1946" y="2247"/>
                  </a:cubicBezTo>
                  <a:cubicBezTo>
                    <a:pt x="1927" y="2247"/>
                    <a:pt x="1909" y="2229"/>
                    <a:pt x="1892" y="2214"/>
                  </a:cubicBezTo>
                  <a:cubicBezTo>
                    <a:pt x="1791" y="2286"/>
                    <a:pt x="1685" y="2330"/>
                    <a:pt x="1579" y="2354"/>
                  </a:cubicBezTo>
                  <a:cubicBezTo>
                    <a:pt x="1578" y="2359"/>
                    <a:pt x="1575" y="2363"/>
                    <a:pt x="1571" y="2367"/>
                  </a:cubicBezTo>
                  <a:cubicBezTo>
                    <a:pt x="1554" y="2383"/>
                    <a:pt x="1531" y="2401"/>
                    <a:pt x="1507" y="2401"/>
                  </a:cubicBezTo>
                  <a:cubicBezTo>
                    <a:pt x="1504" y="2401"/>
                    <a:pt x="1502" y="2401"/>
                    <a:pt x="1499" y="2401"/>
                  </a:cubicBezTo>
                  <a:cubicBezTo>
                    <a:pt x="1485" y="2395"/>
                    <a:pt x="1475" y="2383"/>
                    <a:pt x="1464" y="2373"/>
                  </a:cubicBezTo>
                  <a:cubicBezTo>
                    <a:pt x="1431" y="2376"/>
                    <a:pt x="1397" y="2378"/>
                    <a:pt x="1365" y="2378"/>
                  </a:cubicBezTo>
                  <a:cubicBezTo>
                    <a:pt x="957" y="2378"/>
                    <a:pt x="601" y="2145"/>
                    <a:pt x="601" y="2145"/>
                  </a:cubicBezTo>
                  <a:cubicBezTo>
                    <a:pt x="690" y="2163"/>
                    <a:pt x="775" y="2171"/>
                    <a:pt x="856" y="2171"/>
                  </a:cubicBezTo>
                  <a:cubicBezTo>
                    <a:pt x="1389" y="2171"/>
                    <a:pt x="1784" y="1817"/>
                    <a:pt x="2355" y="1508"/>
                  </a:cubicBezTo>
                  <a:moveTo>
                    <a:pt x="337" y="775"/>
                  </a:moveTo>
                  <a:cubicBezTo>
                    <a:pt x="448" y="577"/>
                    <a:pt x="616" y="355"/>
                    <a:pt x="860" y="216"/>
                  </a:cubicBezTo>
                  <a:cubicBezTo>
                    <a:pt x="956" y="161"/>
                    <a:pt x="1056" y="136"/>
                    <a:pt x="1155" y="132"/>
                  </a:cubicBezTo>
                  <a:cubicBezTo>
                    <a:pt x="1177" y="110"/>
                    <a:pt x="1192" y="76"/>
                    <a:pt x="1222" y="75"/>
                  </a:cubicBezTo>
                  <a:cubicBezTo>
                    <a:pt x="1222" y="75"/>
                    <a:pt x="1223" y="75"/>
                    <a:pt x="1223" y="75"/>
                  </a:cubicBezTo>
                  <a:cubicBezTo>
                    <a:pt x="1228" y="75"/>
                    <a:pt x="1234" y="76"/>
                    <a:pt x="1239" y="78"/>
                  </a:cubicBezTo>
                  <a:cubicBezTo>
                    <a:pt x="1287" y="90"/>
                    <a:pt x="1331" y="119"/>
                    <a:pt x="1380" y="119"/>
                  </a:cubicBezTo>
                  <a:cubicBezTo>
                    <a:pt x="1387" y="119"/>
                    <a:pt x="1393" y="119"/>
                    <a:pt x="1400" y="117"/>
                  </a:cubicBezTo>
                  <a:cubicBezTo>
                    <a:pt x="1439" y="115"/>
                    <a:pt x="1480" y="116"/>
                    <a:pt x="1517" y="98"/>
                  </a:cubicBezTo>
                  <a:cubicBezTo>
                    <a:pt x="1553" y="117"/>
                    <a:pt x="1536" y="169"/>
                    <a:pt x="1532" y="201"/>
                  </a:cubicBezTo>
                  <a:cubicBezTo>
                    <a:pt x="1629" y="239"/>
                    <a:pt x="1789" y="345"/>
                    <a:pt x="1927" y="444"/>
                  </a:cubicBezTo>
                  <a:cubicBezTo>
                    <a:pt x="1953" y="457"/>
                    <a:pt x="1979" y="473"/>
                    <a:pt x="2002" y="492"/>
                  </a:cubicBezTo>
                  <a:cubicBezTo>
                    <a:pt x="2055" y="534"/>
                    <a:pt x="2095" y="567"/>
                    <a:pt x="2125" y="591"/>
                  </a:cubicBezTo>
                  <a:cubicBezTo>
                    <a:pt x="2169" y="625"/>
                    <a:pt x="2197" y="646"/>
                    <a:pt x="2196" y="646"/>
                  </a:cubicBezTo>
                  <a:cubicBezTo>
                    <a:pt x="2196" y="646"/>
                    <a:pt x="2174" y="630"/>
                    <a:pt x="2125" y="591"/>
                  </a:cubicBezTo>
                  <a:cubicBezTo>
                    <a:pt x="2076" y="553"/>
                    <a:pt x="2005" y="499"/>
                    <a:pt x="1927" y="444"/>
                  </a:cubicBezTo>
                  <a:cubicBezTo>
                    <a:pt x="1856" y="408"/>
                    <a:pt x="1776" y="393"/>
                    <a:pt x="1690" y="393"/>
                  </a:cubicBezTo>
                  <a:cubicBezTo>
                    <a:pt x="1074" y="393"/>
                    <a:pt x="159" y="1197"/>
                    <a:pt x="159" y="1197"/>
                  </a:cubicBezTo>
                  <a:cubicBezTo>
                    <a:pt x="159" y="1197"/>
                    <a:pt x="170" y="1155"/>
                    <a:pt x="195" y="1086"/>
                  </a:cubicBezTo>
                  <a:cubicBezTo>
                    <a:pt x="191" y="1085"/>
                    <a:pt x="186" y="1084"/>
                    <a:pt x="181" y="1083"/>
                  </a:cubicBezTo>
                  <a:cubicBezTo>
                    <a:pt x="135" y="1082"/>
                    <a:pt x="122" y="1031"/>
                    <a:pt x="163" y="1009"/>
                  </a:cubicBezTo>
                  <a:cubicBezTo>
                    <a:pt x="202" y="973"/>
                    <a:pt x="214" y="913"/>
                    <a:pt x="191" y="865"/>
                  </a:cubicBezTo>
                  <a:cubicBezTo>
                    <a:pt x="171" y="834"/>
                    <a:pt x="150" y="778"/>
                    <a:pt x="201" y="764"/>
                  </a:cubicBezTo>
                  <a:cubicBezTo>
                    <a:pt x="203" y="764"/>
                    <a:pt x="206" y="764"/>
                    <a:pt x="209" y="764"/>
                  </a:cubicBezTo>
                  <a:cubicBezTo>
                    <a:pt x="251" y="764"/>
                    <a:pt x="294" y="774"/>
                    <a:pt x="337" y="775"/>
                  </a:cubicBezTo>
                  <a:moveTo>
                    <a:pt x="1553" y="0"/>
                  </a:moveTo>
                  <a:cubicBezTo>
                    <a:pt x="1533" y="0"/>
                    <a:pt x="1484" y="66"/>
                    <a:pt x="1384" y="66"/>
                  </a:cubicBezTo>
                  <a:cubicBezTo>
                    <a:pt x="1384" y="66"/>
                    <a:pt x="1384" y="66"/>
                    <a:pt x="1384" y="66"/>
                  </a:cubicBezTo>
                  <a:cubicBezTo>
                    <a:pt x="1284" y="66"/>
                    <a:pt x="1192" y="0"/>
                    <a:pt x="1147" y="0"/>
                  </a:cubicBezTo>
                  <a:cubicBezTo>
                    <a:pt x="1130" y="0"/>
                    <a:pt x="1120" y="10"/>
                    <a:pt x="1120" y="39"/>
                  </a:cubicBezTo>
                  <a:cubicBezTo>
                    <a:pt x="1120" y="57"/>
                    <a:pt x="1057" y="63"/>
                    <a:pt x="1064" y="79"/>
                  </a:cubicBezTo>
                  <a:cubicBezTo>
                    <a:pt x="685" y="142"/>
                    <a:pt x="390" y="363"/>
                    <a:pt x="219" y="692"/>
                  </a:cubicBezTo>
                  <a:cubicBezTo>
                    <a:pt x="63" y="708"/>
                    <a:pt x="141" y="799"/>
                    <a:pt x="141" y="925"/>
                  </a:cubicBezTo>
                  <a:cubicBezTo>
                    <a:pt x="141" y="1012"/>
                    <a:pt x="0" y="1100"/>
                    <a:pt x="88" y="1144"/>
                  </a:cubicBezTo>
                  <a:cubicBezTo>
                    <a:pt x="85" y="1178"/>
                    <a:pt x="83" y="1212"/>
                    <a:pt x="83" y="1247"/>
                  </a:cubicBezTo>
                  <a:cubicBezTo>
                    <a:pt x="83" y="1910"/>
                    <a:pt x="622" y="2448"/>
                    <a:pt x="1285" y="2448"/>
                  </a:cubicBezTo>
                  <a:cubicBezTo>
                    <a:pt x="1347" y="2448"/>
                    <a:pt x="1408" y="2443"/>
                    <a:pt x="1468" y="2434"/>
                  </a:cubicBezTo>
                  <a:cubicBezTo>
                    <a:pt x="1468" y="2434"/>
                    <a:pt x="1468" y="2435"/>
                    <a:pt x="1468" y="2436"/>
                  </a:cubicBezTo>
                  <a:cubicBezTo>
                    <a:pt x="1468" y="2444"/>
                    <a:pt x="1471" y="2447"/>
                    <a:pt x="1476" y="2447"/>
                  </a:cubicBezTo>
                  <a:cubicBezTo>
                    <a:pt x="1491" y="2447"/>
                    <a:pt x="1526" y="2415"/>
                    <a:pt x="1555" y="2415"/>
                  </a:cubicBezTo>
                  <a:cubicBezTo>
                    <a:pt x="1584" y="2415"/>
                    <a:pt x="1599" y="2447"/>
                    <a:pt x="1604" y="2447"/>
                  </a:cubicBezTo>
                  <a:cubicBezTo>
                    <a:pt x="1606" y="2447"/>
                    <a:pt x="1606" y="2444"/>
                    <a:pt x="1606" y="2436"/>
                  </a:cubicBezTo>
                  <a:cubicBezTo>
                    <a:pt x="1606" y="2425"/>
                    <a:pt x="1604" y="2415"/>
                    <a:pt x="1599" y="2406"/>
                  </a:cubicBezTo>
                  <a:cubicBezTo>
                    <a:pt x="1698" y="2380"/>
                    <a:pt x="1771" y="2347"/>
                    <a:pt x="1858" y="2297"/>
                  </a:cubicBezTo>
                  <a:cubicBezTo>
                    <a:pt x="1901" y="2309"/>
                    <a:pt x="1924" y="2315"/>
                    <a:pt x="1941" y="2315"/>
                  </a:cubicBezTo>
                  <a:cubicBezTo>
                    <a:pt x="1957" y="2315"/>
                    <a:pt x="1967" y="2310"/>
                    <a:pt x="1982" y="2300"/>
                  </a:cubicBezTo>
                  <a:cubicBezTo>
                    <a:pt x="2040" y="2261"/>
                    <a:pt x="1985" y="2212"/>
                    <a:pt x="2028" y="2212"/>
                  </a:cubicBezTo>
                  <a:cubicBezTo>
                    <a:pt x="2040" y="2212"/>
                    <a:pt x="2060" y="2216"/>
                    <a:pt x="2093" y="2225"/>
                  </a:cubicBezTo>
                  <a:cubicBezTo>
                    <a:pt x="2097" y="2227"/>
                    <a:pt x="2100" y="2227"/>
                    <a:pt x="2102" y="2227"/>
                  </a:cubicBezTo>
                  <a:cubicBezTo>
                    <a:pt x="2121" y="2227"/>
                    <a:pt x="2078" y="2189"/>
                    <a:pt x="2054" y="2169"/>
                  </a:cubicBezTo>
                  <a:cubicBezTo>
                    <a:pt x="2089" y="2140"/>
                    <a:pt x="2123" y="2108"/>
                    <a:pt x="2154" y="2075"/>
                  </a:cubicBezTo>
                  <a:cubicBezTo>
                    <a:pt x="2157" y="2079"/>
                    <a:pt x="2159" y="2081"/>
                    <a:pt x="2160" y="2081"/>
                  </a:cubicBezTo>
                  <a:cubicBezTo>
                    <a:pt x="2170" y="2081"/>
                    <a:pt x="2172" y="2030"/>
                    <a:pt x="2198" y="2030"/>
                  </a:cubicBezTo>
                  <a:cubicBezTo>
                    <a:pt x="2246" y="2030"/>
                    <a:pt x="2231" y="2011"/>
                    <a:pt x="2231" y="1958"/>
                  </a:cubicBezTo>
                  <a:cubicBezTo>
                    <a:pt x="2231" y="1943"/>
                    <a:pt x="2241" y="1939"/>
                    <a:pt x="2252" y="1939"/>
                  </a:cubicBezTo>
                  <a:cubicBezTo>
                    <a:pt x="2257" y="1939"/>
                    <a:pt x="2262" y="1940"/>
                    <a:pt x="2266" y="1941"/>
                  </a:cubicBezTo>
                  <a:cubicBezTo>
                    <a:pt x="2270" y="1942"/>
                    <a:pt x="2273" y="1943"/>
                    <a:pt x="2274" y="1943"/>
                  </a:cubicBezTo>
                  <a:cubicBezTo>
                    <a:pt x="2275" y="1943"/>
                    <a:pt x="2273" y="1942"/>
                    <a:pt x="2267" y="1938"/>
                  </a:cubicBezTo>
                  <a:cubicBezTo>
                    <a:pt x="2382" y="1775"/>
                    <a:pt x="2458" y="1581"/>
                    <a:pt x="2480" y="1372"/>
                  </a:cubicBezTo>
                  <a:cubicBezTo>
                    <a:pt x="2519" y="1352"/>
                    <a:pt x="2513" y="1263"/>
                    <a:pt x="2477" y="1147"/>
                  </a:cubicBezTo>
                  <a:cubicBezTo>
                    <a:pt x="2437" y="1017"/>
                    <a:pt x="2512" y="883"/>
                    <a:pt x="2465" y="883"/>
                  </a:cubicBezTo>
                  <a:cubicBezTo>
                    <a:pt x="2455" y="883"/>
                    <a:pt x="2444" y="889"/>
                    <a:pt x="2435" y="900"/>
                  </a:cubicBezTo>
                  <a:cubicBezTo>
                    <a:pt x="2312" y="493"/>
                    <a:pt x="2016" y="195"/>
                    <a:pt x="1600" y="96"/>
                  </a:cubicBezTo>
                  <a:cubicBezTo>
                    <a:pt x="1612" y="75"/>
                    <a:pt x="1564" y="63"/>
                    <a:pt x="1564" y="39"/>
                  </a:cubicBezTo>
                  <a:cubicBezTo>
                    <a:pt x="1564" y="10"/>
                    <a:pt x="1561" y="0"/>
                    <a:pt x="1553" y="0"/>
                  </a:cubicBezTo>
                </a:path>
              </a:pathLst>
            </a:custGeom>
            <a:solidFill>
              <a:srgbClr val="D4D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2" name="Freeform 401"/>
            <p:cNvSpPr>
              <a:spLocks noEditPoints="1"/>
            </p:cNvSpPr>
            <p:nvPr/>
          </p:nvSpPr>
          <p:spPr bwMode="auto">
            <a:xfrm>
              <a:off x="3946526" y="593726"/>
              <a:ext cx="4335463" cy="2343150"/>
            </a:xfrm>
            <a:custGeom>
              <a:avLst/>
              <a:gdLst>
                <a:gd name="T0" fmla="*/ 2003 w 2075"/>
                <a:gd name="T1" fmla="*/ 516 h 1122"/>
                <a:gd name="T2" fmla="*/ 2074 w 2075"/>
                <a:gd name="T3" fmla="*/ 571 h 1122"/>
                <a:gd name="T4" fmla="*/ 2003 w 2075"/>
                <a:gd name="T5" fmla="*/ 516 h 1122"/>
                <a:gd name="T6" fmla="*/ 1805 w 2075"/>
                <a:gd name="T7" fmla="*/ 369 h 1122"/>
                <a:gd name="T8" fmla="*/ 2003 w 2075"/>
                <a:gd name="T9" fmla="*/ 516 h 1122"/>
                <a:gd name="T10" fmla="*/ 1880 w 2075"/>
                <a:gd name="T11" fmla="*/ 417 h 1122"/>
                <a:gd name="T12" fmla="*/ 1805 w 2075"/>
                <a:gd name="T13" fmla="*/ 369 h 1122"/>
                <a:gd name="T14" fmla="*/ 847 w 2075"/>
                <a:gd name="T15" fmla="*/ 250 h 1122"/>
                <a:gd name="T16" fmla="*/ 764 w 2075"/>
                <a:gd name="T17" fmla="*/ 214 h 1122"/>
                <a:gd name="T18" fmla="*/ 872 w 2075"/>
                <a:gd name="T19" fmla="*/ 140 h 1122"/>
                <a:gd name="T20" fmla="*/ 915 w 2075"/>
                <a:gd name="T21" fmla="*/ 136 h 1122"/>
                <a:gd name="T22" fmla="*/ 998 w 2075"/>
                <a:gd name="T23" fmla="*/ 172 h 1122"/>
                <a:gd name="T24" fmla="*/ 891 w 2075"/>
                <a:gd name="T25" fmla="*/ 246 h 1122"/>
                <a:gd name="T26" fmla="*/ 847 w 2075"/>
                <a:gd name="T27" fmla="*/ 250 h 1122"/>
                <a:gd name="T28" fmla="*/ 1101 w 2075"/>
                <a:gd name="T29" fmla="*/ 0 h 1122"/>
                <a:gd name="T30" fmla="*/ 1100 w 2075"/>
                <a:gd name="T31" fmla="*/ 0 h 1122"/>
                <a:gd name="T32" fmla="*/ 1033 w 2075"/>
                <a:gd name="T33" fmla="*/ 57 h 1122"/>
                <a:gd name="T34" fmla="*/ 738 w 2075"/>
                <a:gd name="T35" fmla="*/ 141 h 1122"/>
                <a:gd name="T36" fmla="*/ 215 w 2075"/>
                <a:gd name="T37" fmla="*/ 700 h 1122"/>
                <a:gd name="T38" fmla="*/ 87 w 2075"/>
                <a:gd name="T39" fmla="*/ 689 h 1122"/>
                <a:gd name="T40" fmla="*/ 79 w 2075"/>
                <a:gd name="T41" fmla="*/ 689 h 1122"/>
                <a:gd name="T42" fmla="*/ 69 w 2075"/>
                <a:gd name="T43" fmla="*/ 790 h 1122"/>
                <a:gd name="T44" fmla="*/ 41 w 2075"/>
                <a:gd name="T45" fmla="*/ 934 h 1122"/>
                <a:gd name="T46" fmla="*/ 59 w 2075"/>
                <a:gd name="T47" fmla="*/ 1008 h 1122"/>
                <a:gd name="T48" fmla="*/ 73 w 2075"/>
                <a:gd name="T49" fmla="*/ 1011 h 1122"/>
                <a:gd name="T50" fmla="*/ 37 w 2075"/>
                <a:gd name="T51" fmla="*/ 1122 h 1122"/>
                <a:gd name="T52" fmla="*/ 1568 w 2075"/>
                <a:gd name="T53" fmla="*/ 318 h 1122"/>
                <a:gd name="T54" fmla="*/ 1805 w 2075"/>
                <a:gd name="T55" fmla="*/ 369 h 1122"/>
                <a:gd name="T56" fmla="*/ 1410 w 2075"/>
                <a:gd name="T57" fmla="*/ 126 h 1122"/>
                <a:gd name="T58" fmla="*/ 1395 w 2075"/>
                <a:gd name="T59" fmla="*/ 23 h 1122"/>
                <a:gd name="T60" fmla="*/ 1278 w 2075"/>
                <a:gd name="T61" fmla="*/ 42 h 1122"/>
                <a:gd name="T62" fmla="*/ 1258 w 2075"/>
                <a:gd name="T63" fmla="*/ 44 h 1122"/>
                <a:gd name="T64" fmla="*/ 1117 w 2075"/>
                <a:gd name="T65" fmla="*/ 3 h 1122"/>
                <a:gd name="T66" fmla="*/ 1101 w 2075"/>
                <a:gd name="T67" fmla="*/ 0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75" h="1122">
                  <a:moveTo>
                    <a:pt x="2003" y="516"/>
                  </a:moveTo>
                  <a:cubicBezTo>
                    <a:pt x="2052" y="555"/>
                    <a:pt x="2074" y="571"/>
                    <a:pt x="2074" y="571"/>
                  </a:cubicBezTo>
                  <a:cubicBezTo>
                    <a:pt x="2075" y="571"/>
                    <a:pt x="2047" y="550"/>
                    <a:pt x="2003" y="516"/>
                  </a:cubicBezTo>
                  <a:moveTo>
                    <a:pt x="1805" y="369"/>
                  </a:moveTo>
                  <a:cubicBezTo>
                    <a:pt x="1883" y="424"/>
                    <a:pt x="1954" y="478"/>
                    <a:pt x="2003" y="516"/>
                  </a:cubicBezTo>
                  <a:cubicBezTo>
                    <a:pt x="1973" y="492"/>
                    <a:pt x="1933" y="459"/>
                    <a:pt x="1880" y="417"/>
                  </a:cubicBezTo>
                  <a:cubicBezTo>
                    <a:pt x="1857" y="398"/>
                    <a:pt x="1831" y="382"/>
                    <a:pt x="1805" y="369"/>
                  </a:cubicBezTo>
                  <a:moveTo>
                    <a:pt x="847" y="250"/>
                  </a:moveTo>
                  <a:cubicBezTo>
                    <a:pt x="802" y="250"/>
                    <a:pt x="768" y="236"/>
                    <a:pt x="764" y="214"/>
                  </a:cubicBezTo>
                  <a:cubicBezTo>
                    <a:pt x="759" y="185"/>
                    <a:pt x="807" y="151"/>
                    <a:pt x="872" y="140"/>
                  </a:cubicBezTo>
                  <a:cubicBezTo>
                    <a:pt x="887" y="137"/>
                    <a:pt x="901" y="136"/>
                    <a:pt x="915" y="136"/>
                  </a:cubicBezTo>
                  <a:cubicBezTo>
                    <a:pt x="960" y="136"/>
                    <a:pt x="994" y="149"/>
                    <a:pt x="998" y="172"/>
                  </a:cubicBezTo>
                  <a:cubicBezTo>
                    <a:pt x="1003" y="201"/>
                    <a:pt x="955" y="234"/>
                    <a:pt x="891" y="246"/>
                  </a:cubicBezTo>
                  <a:cubicBezTo>
                    <a:pt x="875" y="249"/>
                    <a:pt x="861" y="250"/>
                    <a:pt x="847" y="250"/>
                  </a:cubicBezTo>
                  <a:moveTo>
                    <a:pt x="1101" y="0"/>
                  </a:moveTo>
                  <a:cubicBezTo>
                    <a:pt x="1101" y="0"/>
                    <a:pt x="1100" y="0"/>
                    <a:pt x="1100" y="0"/>
                  </a:cubicBezTo>
                  <a:cubicBezTo>
                    <a:pt x="1070" y="1"/>
                    <a:pt x="1055" y="35"/>
                    <a:pt x="1033" y="57"/>
                  </a:cubicBezTo>
                  <a:cubicBezTo>
                    <a:pt x="934" y="61"/>
                    <a:pt x="834" y="86"/>
                    <a:pt x="738" y="141"/>
                  </a:cubicBezTo>
                  <a:cubicBezTo>
                    <a:pt x="494" y="280"/>
                    <a:pt x="326" y="502"/>
                    <a:pt x="215" y="700"/>
                  </a:cubicBezTo>
                  <a:cubicBezTo>
                    <a:pt x="172" y="699"/>
                    <a:pt x="129" y="689"/>
                    <a:pt x="87" y="689"/>
                  </a:cubicBezTo>
                  <a:cubicBezTo>
                    <a:pt x="84" y="689"/>
                    <a:pt x="81" y="689"/>
                    <a:pt x="79" y="689"/>
                  </a:cubicBezTo>
                  <a:cubicBezTo>
                    <a:pt x="28" y="703"/>
                    <a:pt x="49" y="759"/>
                    <a:pt x="69" y="790"/>
                  </a:cubicBezTo>
                  <a:cubicBezTo>
                    <a:pt x="92" y="838"/>
                    <a:pt x="80" y="898"/>
                    <a:pt x="41" y="934"/>
                  </a:cubicBezTo>
                  <a:cubicBezTo>
                    <a:pt x="0" y="956"/>
                    <a:pt x="13" y="1007"/>
                    <a:pt x="59" y="1008"/>
                  </a:cubicBezTo>
                  <a:cubicBezTo>
                    <a:pt x="64" y="1009"/>
                    <a:pt x="69" y="1010"/>
                    <a:pt x="73" y="1011"/>
                  </a:cubicBezTo>
                  <a:cubicBezTo>
                    <a:pt x="48" y="1080"/>
                    <a:pt x="37" y="1122"/>
                    <a:pt x="37" y="1122"/>
                  </a:cubicBezTo>
                  <a:cubicBezTo>
                    <a:pt x="37" y="1122"/>
                    <a:pt x="952" y="318"/>
                    <a:pt x="1568" y="318"/>
                  </a:cubicBezTo>
                  <a:cubicBezTo>
                    <a:pt x="1654" y="318"/>
                    <a:pt x="1734" y="333"/>
                    <a:pt x="1805" y="369"/>
                  </a:cubicBezTo>
                  <a:cubicBezTo>
                    <a:pt x="1667" y="270"/>
                    <a:pt x="1507" y="164"/>
                    <a:pt x="1410" y="126"/>
                  </a:cubicBezTo>
                  <a:cubicBezTo>
                    <a:pt x="1414" y="94"/>
                    <a:pt x="1431" y="42"/>
                    <a:pt x="1395" y="23"/>
                  </a:cubicBezTo>
                  <a:cubicBezTo>
                    <a:pt x="1358" y="41"/>
                    <a:pt x="1317" y="40"/>
                    <a:pt x="1278" y="42"/>
                  </a:cubicBezTo>
                  <a:cubicBezTo>
                    <a:pt x="1271" y="44"/>
                    <a:pt x="1265" y="44"/>
                    <a:pt x="1258" y="44"/>
                  </a:cubicBezTo>
                  <a:cubicBezTo>
                    <a:pt x="1209" y="44"/>
                    <a:pt x="1165" y="15"/>
                    <a:pt x="1117" y="3"/>
                  </a:cubicBezTo>
                  <a:cubicBezTo>
                    <a:pt x="1112" y="1"/>
                    <a:pt x="1106" y="0"/>
                    <a:pt x="1101" y="0"/>
                  </a:cubicBezTo>
                </a:path>
              </a:pathLst>
            </a:custGeom>
            <a:solidFill>
              <a:srgbClr val="DC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3" name="Freeform 402"/>
            <p:cNvSpPr>
              <a:spLocks/>
            </p:cNvSpPr>
            <p:nvPr/>
          </p:nvSpPr>
          <p:spPr bwMode="auto">
            <a:xfrm>
              <a:off x="4946651" y="3587751"/>
              <a:ext cx="3665538" cy="1865313"/>
            </a:xfrm>
            <a:custGeom>
              <a:avLst/>
              <a:gdLst>
                <a:gd name="T0" fmla="*/ 1754 w 1754"/>
                <a:gd name="T1" fmla="*/ 0 h 893"/>
                <a:gd name="T2" fmla="*/ 255 w 1754"/>
                <a:gd name="T3" fmla="*/ 663 h 893"/>
                <a:gd name="T4" fmla="*/ 0 w 1754"/>
                <a:gd name="T5" fmla="*/ 637 h 893"/>
                <a:gd name="T6" fmla="*/ 764 w 1754"/>
                <a:gd name="T7" fmla="*/ 870 h 893"/>
                <a:gd name="T8" fmla="*/ 863 w 1754"/>
                <a:gd name="T9" fmla="*/ 865 h 893"/>
                <a:gd name="T10" fmla="*/ 898 w 1754"/>
                <a:gd name="T11" fmla="*/ 893 h 893"/>
                <a:gd name="T12" fmla="*/ 906 w 1754"/>
                <a:gd name="T13" fmla="*/ 893 h 893"/>
                <a:gd name="T14" fmla="*/ 970 w 1754"/>
                <a:gd name="T15" fmla="*/ 859 h 893"/>
                <a:gd name="T16" fmla="*/ 978 w 1754"/>
                <a:gd name="T17" fmla="*/ 846 h 893"/>
                <a:gd name="T18" fmla="*/ 1291 w 1754"/>
                <a:gd name="T19" fmla="*/ 706 h 893"/>
                <a:gd name="T20" fmla="*/ 1345 w 1754"/>
                <a:gd name="T21" fmla="*/ 739 h 893"/>
                <a:gd name="T22" fmla="*/ 1351 w 1754"/>
                <a:gd name="T23" fmla="*/ 738 h 893"/>
                <a:gd name="T24" fmla="*/ 1422 w 1754"/>
                <a:gd name="T25" fmla="*/ 651 h 893"/>
                <a:gd name="T26" fmla="*/ 1411 w 1754"/>
                <a:gd name="T27" fmla="*/ 602 h 893"/>
                <a:gd name="T28" fmla="*/ 1507 w 1754"/>
                <a:gd name="T29" fmla="*/ 492 h 893"/>
                <a:gd name="T30" fmla="*/ 1574 w 1754"/>
                <a:gd name="T31" fmla="*/ 434 h 893"/>
                <a:gd name="T32" fmla="*/ 1595 w 1754"/>
                <a:gd name="T33" fmla="*/ 379 h 893"/>
                <a:gd name="T34" fmla="*/ 1588 w 1754"/>
                <a:gd name="T35" fmla="*/ 371 h 893"/>
                <a:gd name="T36" fmla="*/ 1754 w 1754"/>
                <a:gd name="T37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4" h="893">
                  <a:moveTo>
                    <a:pt x="1754" y="0"/>
                  </a:moveTo>
                  <a:cubicBezTo>
                    <a:pt x="1183" y="309"/>
                    <a:pt x="788" y="663"/>
                    <a:pt x="255" y="663"/>
                  </a:cubicBezTo>
                  <a:cubicBezTo>
                    <a:pt x="174" y="663"/>
                    <a:pt x="89" y="655"/>
                    <a:pt x="0" y="637"/>
                  </a:cubicBezTo>
                  <a:cubicBezTo>
                    <a:pt x="0" y="637"/>
                    <a:pt x="356" y="870"/>
                    <a:pt x="764" y="870"/>
                  </a:cubicBezTo>
                  <a:cubicBezTo>
                    <a:pt x="796" y="870"/>
                    <a:pt x="830" y="868"/>
                    <a:pt x="863" y="865"/>
                  </a:cubicBezTo>
                  <a:cubicBezTo>
                    <a:pt x="874" y="875"/>
                    <a:pt x="884" y="887"/>
                    <a:pt x="898" y="893"/>
                  </a:cubicBezTo>
                  <a:cubicBezTo>
                    <a:pt x="901" y="893"/>
                    <a:pt x="903" y="893"/>
                    <a:pt x="906" y="893"/>
                  </a:cubicBezTo>
                  <a:cubicBezTo>
                    <a:pt x="930" y="893"/>
                    <a:pt x="953" y="875"/>
                    <a:pt x="970" y="859"/>
                  </a:cubicBezTo>
                  <a:cubicBezTo>
                    <a:pt x="974" y="855"/>
                    <a:pt x="977" y="851"/>
                    <a:pt x="978" y="846"/>
                  </a:cubicBezTo>
                  <a:cubicBezTo>
                    <a:pt x="1084" y="822"/>
                    <a:pt x="1190" y="778"/>
                    <a:pt x="1291" y="706"/>
                  </a:cubicBezTo>
                  <a:cubicBezTo>
                    <a:pt x="1308" y="721"/>
                    <a:pt x="1326" y="739"/>
                    <a:pt x="1345" y="739"/>
                  </a:cubicBezTo>
                  <a:cubicBezTo>
                    <a:pt x="1347" y="739"/>
                    <a:pt x="1349" y="738"/>
                    <a:pt x="1351" y="738"/>
                  </a:cubicBezTo>
                  <a:cubicBezTo>
                    <a:pt x="1374" y="708"/>
                    <a:pt x="1402" y="680"/>
                    <a:pt x="1422" y="651"/>
                  </a:cubicBezTo>
                  <a:cubicBezTo>
                    <a:pt x="1421" y="639"/>
                    <a:pt x="1417" y="619"/>
                    <a:pt x="1411" y="602"/>
                  </a:cubicBezTo>
                  <a:cubicBezTo>
                    <a:pt x="1444" y="569"/>
                    <a:pt x="1476" y="532"/>
                    <a:pt x="1507" y="492"/>
                  </a:cubicBezTo>
                  <a:cubicBezTo>
                    <a:pt x="1531" y="476"/>
                    <a:pt x="1554" y="456"/>
                    <a:pt x="1574" y="434"/>
                  </a:cubicBezTo>
                  <a:cubicBezTo>
                    <a:pt x="1587" y="419"/>
                    <a:pt x="1606" y="400"/>
                    <a:pt x="1595" y="379"/>
                  </a:cubicBezTo>
                  <a:cubicBezTo>
                    <a:pt x="1593" y="376"/>
                    <a:pt x="1591" y="374"/>
                    <a:pt x="1588" y="371"/>
                  </a:cubicBezTo>
                  <a:cubicBezTo>
                    <a:pt x="1649" y="267"/>
                    <a:pt x="1705" y="145"/>
                    <a:pt x="1754" y="0"/>
                  </a:cubicBezTo>
                </a:path>
              </a:pathLst>
            </a:custGeom>
            <a:solidFill>
              <a:srgbClr val="BE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4" name="Oval 403"/>
            <p:cNvSpPr>
              <a:spLocks noChangeArrowheads="1"/>
            </p:cNvSpPr>
            <p:nvPr/>
          </p:nvSpPr>
          <p:spPr bwMode="auto">
            <a:xfrm>
              <a:off x="5056188" y="2335213"/>
              <a:ext cx="1533525" cy="1533525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5" name="Freeform 404"/>
            <p:cNvSpPr>
              <a:spLocks/>
            </p:cNvSpPr>
            <p:nvPr/>
          </p:nvSpPr>
          <p:spPr bwMode="auto">
            <a:xfrm>
              <a:off x="5114926" y="2373313"/>
              <a:ext cx="1301750" cy="744538"/>
            </a:xfrm>
            <a:custGeom>
              <a:avLst/>
              <a:gdLst>
                <a:gd name="T0" fmla="*/ 292 w 623"/>
                <a:gd name="T1" fmla="*/ 19 h 356"/>
                <a:gd name="T2" fmla="*/ 0 w 623"/>
                <a:gd name="T3" fmla="*/ 356 h 356"/>
                <a:gd name="T4" fmla="*/ 318 w 623"/>
                <a:gd name="T5" fmla="*/ 94 h 356"/>
                <a:gd name="T6" fmla="*/ 623 w 623"/>
                <a:gd name="T7" fmla="*/ 166 h 356"/>
                <a:gd name="T8" fmla="*/ 292 w 623"/>
                <a:gd name="T9" fmla="*/ 19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3" h="356">
                  <a:moveTo>
                    <a:pt x="292" y="19"/>
                  </a:moveTo>
                  <a:cubicBezTo>
                    <a:pt x="122" y="44"/>
                    <a:pt x="0" y="190"/>
                    <a:pt x="0" y="356"/>
                  </a:cubicBezTo>
                  <a:cubicBezTo>
                    <a:pt x="39" y="213"/>
                    <a:pt x="162" y="117"/>
                    <a:pt x="318" y="94"/>
                  </a:cubicBezTo>
                  <a:cubicBezTo>
                    <a:pt x="434" y="77"/>
                    <a:pt x="542" y="95"/>
                    <a:pt x="623" y="166"/>
                  </a:cubicBezTo>
                  <a:cubicBezTo>
                    <a:pt x="552" y="61"/>
                    <a:pt x="425" y="0"/>
                    <a:pt x="292" y="19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6" name="Freeform 405"/>
            <p:cNvSpPr>
              <a:spLocks/>
            </p:cNvSpPr>
            <p:nvPr/>
          </p:nvSpPr>
          <p:spPr bwMode="auto">
            <a:xfrm>
              <a:off x="5051426" y="2249488"/>
              <a:ext cx="1301750" cy="696913"/>
            </a:xfrm>
            <a:custGeom>
              <a:avLst/>
              <a:gdLst>
                <a:gd name="T0" fmla="*/ 302 w 623"/>
                <a:gd name="T1" fmla="*/ 19 h 333"/>
                <a:gd name="T2" fmla="*/ 0 w 623"/>
                <a:gd name="T3" fmla="*/ 333 h 333"/>
                <a:gd name="T4" fmla="*/ 316 w 623"/>
                <a:gd name="T5" fmla="*/ 52 h 333"/>
                <a:gd name="T6" fmla="*/ 623 w 623"/>
                <a:gd name="T7" fmla="*/ 143 h 333"/>
                <a:gd name="T8" fmla="*/ 302 w 623"/>
                <a:gd name="T9" fmla="*/ 1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3" h="333">
                  <a:moveTo>
                    <a:pt x="302" y="19"/>
                  </a:moveTo>
                  <a:cubicBezTo>
                    <a:pt x="133" y="44"/>
                    <a:pt x="0" y="166"/>
                    <a:pt x="0" y="333"/>
                  </a:cubicBezTo>
                  <a:cubicBezTo>
                    <a:pt x="39" y="189"/>
                    <a:pt x="159" y="75"/>
                    <a:pt x="316" y="52"/>
                  </a:cubicBezTo>
                  <a:cubicBezTo>
                    <a:pt x="431" y="35"/>
                    <a:pt x="542" y="72"/>
                    <a:pt x="623" y="143"/>
                  </a:cubicBezTo>
                  <a:cubicBezTo>
                    <a:pt x="552" y="38"/>
                    <a:pt x="436" y="0"/>
                    <a:pt x="302" y="19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7" name="Freeform 406"/>
            <p:cNvSpPr>
              <a:spLocks noEditPoints="1"/>
            </p:cNvSpPr>
            <p:nvPr/>
          </p:nvSpPr>
          <p:spPr bwMode="auto">
            <a:xfrm>
              <a:off x="5411788" y="3086101"/>
              <a:ext cx="1362075" cy="973138"/>
            </a:xfrm>
            <a:custGeom>
              <a:avLst/>
              <a:gdLst>
                <a:gd name="T0" fmla="*/ 565 w 652"/>
                <a:gd name="T1" fmla="*/ 0 h 466"/>
                <a:gd name="T2" fmla="*/ 545 w 652"/>
                <a:gd name="T3" fmla="*/ 108 h 466"/>
                <a:gd name="T4" fmla="*/ 574 w 652"/>
                <a:gd name="T5" fmla="*/ 95 h 466"/>
                <a:gd name="T6" fmla="*/ 565 w 652"/>
                <a:gd name="T7" fmla="*/ 0 h 466"/>
                <a:gd name="T8" fmla="*/ 640 w 652"/>
                <a:gd name="T9" fmla="*/ 129 h 466"/>
                <a:gd name="T10" fmla="*/ 561 w 652"/>
                <a:gd name="T11" fmla="*/ 240 h 466"/>
                <a:gd name="T12" fmla="*/ 489 w 652"/>
                <a:gd name="T13" fmla="*/ 216 h 466"/>
                <a:gd name="T14" fmla="*/ 469 w 652"/>
                <a:gd name="T15" fmla="*/ 240 h 466"/>
                <a:gd name="T16" fmla="*/ 457 w 652"/>
                <a:gd name="T17" fmla="*/ 234 h 466"/>
                <a:gd name="T18" fmla="*/ 467 w 652"/>
                <a:gd name="T19" fmla="*/ 242 h 466"/>
                <a:gd name="T20" fmla="*/ 320 w 652"/>
                <a:gd name="T21" fmla="*/ 344 h 466"/>
                <a:gd name="T22" fmla="*/ 0 w 652"/>
                <a:gd name="T23" fmla="*/ 324 h 466"/>
                <a:gd name="T24" fmla="*/ 367 w 652"/>
                <a:gd name="T25" fmla="*/ 417 h 466"/>
                <a:gd name="T26" fmla="*/ 518 w 652"/>
                <a:gd name="T27" fmla="*/ 287 h 466"/>
                <a:gd name="T28" fmla="*/ 576 w 652"/>
                <a:gd name="T29" fmla="*/ 264 h 466"/>
                <a:gd name="T30" fmla="*/ 640 w 652"/>
                <a:gd name="T31" fmla="*/ 129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2" h="466">
                  <a:moveTo>
                    <a:pt x="565" y="0"/>
                  </a:moveTo>
                  <a:cubicBezTo>
                    <a:pt x="564" y="37"/>
                    <a:pt x="557" y="73"/>
                    <a:pt x="545" y="108"/>
                  </a:cubicBezTo>
                  <a:cubicBezTo>
                    <a:pt x="554" y="103"/>
                    <a:pt x="564" y="98"/>
                    <a:pt x="574" y="95"/>
                  </a:cubicBezTo>
                  <a:cubicBezTo>
                    <a:pt x="575" y="63"/>
                    <a:pt x="572" y="31"/>
                    <a:pt x="565" y="0"/>
                  </a:cubicBezTo>
                  <a:close/>
                  <a:moveTo>
                    <a:pt x="640" y="129"/>
                  </a:moveTo>
                  <a:cubicBezTo>
                    <a:pt x="638" y="177"/>
                    <a:pt x="608" y="222"/>
                    <a:pt x="561" y="240"/>
                  </a:cubicBezTo>
                  <a:cubicBezTo>
                    <a:pt x="524" y="252"/>
                    <a:pt x="492" y="259"/>
                    <a:pt x="489" y="216"/>
                  </a:cubicBezTo>
                  <a:cubicBezTo>
                    <a:pt x="482" y="224"/>
                    <a:pt x="476" y="232"/>
                    <a:pt x="469" y="240"/>
                  </a:cubicBezTo>
                  <a:cubicBezTo>
                    <a:pt x="465" y="238"/>
                    <a:pt x="461" y="236"/>
                    <a:pt x="457" y="234"/>
                  </a:cubicBezTo>
                  <a:cubicBezTo>
                    <a:pt x="460" y="237"/>
                    <a:pt x="464" y="240"/>
                    <a:pt x="467" y="242"/>
                  </a:cubicBezTo>
                  <a:cubicBezTo>
                    <a:pt x="428" y="286"/>
                    <a:pt x="378" y="321"/>
                    <a:pt x="320" y="344"/>
                  </a:cubicBezTo>
                  <a:cubicBezTo>
                    <a:pt x="211" y="386"/>
                    <a:pt x="95" y="375"/>
                    <a:pt x="0" y="324"/>
                  </a:cubicBezTo>
                  <a:cubicBezTo>
                    <a:pt x="93" y="411"/>
                    <a:pt x="241" y="466"/>
                    <a:pt x="367" y="417"/>
                  </a:cubicBezTo>
                  <a:cubicBezTo>
                    <a:pt x="432" y="392"/>
                    <a:pt x="483" y="345"/>
                    <a:pt x="518" y="287"/>
                  </a:cubicBezTo>
                  <a:cubicBezTo>
                    <a:pt x="523" y="267"/>
                    <a:pt x="532" y="276"/>
                    <a:pt x="576" y="264"/>
                  </a:cubicBezTo>
                  <a:cubicBezTo>
                    <a:pt x="627" y="244"/>
                    <a:pt x="652" y="182"/>
                    <a:pt x="640" y="129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8" name="Oval 407"/>
            <p:cNvSpPr>
              <a:spLocks noChangeArrowheads="1"/>
            </p:cNvSpPr>
            <p:nvPr/>
          </p:nvSpPr>
          <p:spPr bwMode="auto">
            <a:xfrm>
              <a:off x="5616576" y="4618038"/>
              <a:ext cx="657225" cy="657225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9" name="Freeform 408"/>
            <p:cNvSpPr>
              <a:spLocks/>
            </p:cNvSpPr>
            <p:nvPr/>
          </p:nvSpPr>
          <p:spPr bwMode="auto">
            <a:xfrm>
              <a:off x="5640388" y="4632326"/>
              <a:ext cx="560388" cy="319088"/>
            </a:xfrm>
            <a:custGeom>
              <a:avLst/>
              <a:gdLst>
                <a:gd name="T0" fmla="*/ 125 w 268"/>
                <a:gd name="T1" fmla="*/ 8 h 153"/>
                <a:gd name="T2" fmla="*/ 0 w 268"/>
                <a:gd name="T3" fmla="*/ 153 h 153"/>
                <a:gd name="T4" fmla="*/ 137 w 268"/>
                <a:gd name="T5" fmla="*/ 40 h 153"/>
                <a:gd name="T6" fmla="*/ 268 w 268"/>
                <a:gd name="T7" fmla="*/ 71 h 153"/>
                <a:gd name="T8" fmla="*/ 125 w 268"/>
                <a:gd name="T9" fmla="*/ 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153">
                  <a:moveTo>
                    <a:pt x="125" y="8"/>
                  </a:moveTo>
                  <a:cubicBezTo>
                    <a:pt x="53" y="19"/>
                    <a:pt x="0" y="82"/>
                    <a:pt x="0" y="153"/>
                  </a:cubicBezTo>
                  <a:cubicBezTo>
                    <a:pt x="17" y="91"/>
                    <a:pt x="70" y="50"/>
                    <a:pt x="137" y="40"/>
                  </a:cubicBezTo>
                  <a:cubicBezTo>
                    <a:pt x="186" y="33"/>
                    <a:pt x="233" y="41"/>
                    <a:pt x="268" y="71"/>
                  </a:cubicBezTo>
                  <a:cubicBezTo>
                    <a:pt x="237" y="26"/>
                    <a:pt x="183" y="0"/>
                    <a:pt x="125" y="8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0" name="Freeform 409"/>
            <p:cNvSpPr>
              <a:spLocks/>
            </p:cNvSpPr>
            <p:nvPr/>
          </p:nvSpPr>
          <p:spPr bwMode="auto">
            <a:xfrm>
              <a:off x="5613401" y="4579938"/>
              <a:ext cx="560388" cy="298450"/>
            </a:xfrm>
            <a:custGeom>
              <a:avLst/>
              <a:gdLst>
                <a:gd name="T0" fmla="*/ 130 w 268"/>
                <a:gd name="T1" fmla="*/ 8 h 143"/>
                <a:gd name="T2" fmla="*/ 0 w 268"/>
                <a:gd name="T3" fmla="*/ 143 h 143"/>
                <a:gd name="T4" fmla="*/ 136 w 268"/>
                <a:gd name="T5" fmla="*/ 22 h 143"/>
                <a:gd name="T6" fmla="*/ 268 w 268"/>
                <a:gd name="T7" fmla="*/ 61 h 143"/>
                <a:gd name="T8" fmla="*/ 130 w 268"/>
                <a:gd name="T9" fmla="*/ 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143">
                  <a:moveTo>
                    <a:pt x="130" y="8"/>
                  </a:moveTo>
                  <a:cubicBezTo>
                    <a:pt x="57" y="19"/>
                    <a:pt x="0" y="71"/>
                    <a:pt x="0" y="143"/>
                  </a:cubicBezTo>
                  <a:cubicBezTo>
                    <a:pt x="17" y="81"/>
                    <a:pt x="69" y="32"/>
                    <a:pt x="136" y="22"/>
                  </a:cubicBezTo>
                  <a:cubicBezTo>
                    <a:pt x="185" y="15"/>
                    <a:pt x="233" y="31"/>
                    <a:pt x="268" y="61"/>
                  </a:cubicBezTo>
                  <a:cubicBezTo>
                    <a:pt x="238" y="16"/>
                    <a:pt x="187" y="0"/>
                    <a:pt x="130" y="8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1" name="Freeform 410"/>
            <p:cNvSpPr>
              <a:spLocks/>
            </p:cNvSpPr>
            <p:nvPr/>
          </p:nvSpPr>
          <p:spPr bwMode="auto">
            <a:xfrm>
              <a:off x="5770563" y="4941888"/>
              <a:ext cx="541338" cy="417513"/>
            </a:xfrm>
            <a:custGeom>
              <a:avLst/>
              <a:gdLst>
                <a:gd name="T0" fmla="*/ 158 w 259"/>
                <a:gd name="T1" fmla="*/ 179 h 200"/>
                <a:gd name="T2" fmla="*/ 243 w 259"/>
                <a:gd name="T3" fmla="*/ 0 h 200"/>
                <a:gd name="T4" fmla="*/ 138 w 259"/>
                <a:gd name="T5" fmla="*/ 148 h 200"/>
                <a:gd name="T6" fmla="*/ 0 w 259"/>
                <a:gd name="T7" fmla="*/ 139 h 200"/>
                <a:gd name="T8" fmla="*/ 158 w 259"/>
                <a:gd name="T9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200">
                  <a:moveTo>
                    <a:pt x="158" y="179"/>
                  </a:moveTo>
                  <a:cubicBezTo>
                    <a:pt x="226" y="152"/>
                    <a:pt x="259" y="70"/>
                    <a:pt x="243" y="0"/>
                  </a:cubicBezTo>
                  <a:cubicBezTo>
                    <a:pt x="241" y="64"/>
                    <a:pt x="201" y="123"/>
                    <a:pt x="138" y="148"/>
                  </a:cubicBezTo>
                  <a:cubicBezTo>
                    <a:pt x="91" y="166"/>
                    <a:pt x="41" y="161"/>
                    <a:pt x="0" y="139"/>
                  </a:cubicBezTo>
                  <a:cubicBezTo>
                    <a:pt x="40" y="176"/>
                    <a:pt x="104" y="200"/>
                    <a:pt x="158" y="179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2" name="Freeform 411"/>
            <p:cNvSpPr>
              <a:spLocks/>
            </p:cNvSpPr>
            <p:nvPr/>
          </p:nvSpPr>
          <p:spPr bwMode="auto">
            <a:xfrm>
              <a:off x="5705476" y="4916488"/>
              <a:ext cx="554038" cy="355600"/>
            </a:xfrm>
            <a:custGeom>
              <a:avLst/>
              <a:gdLst>
                <a:gd name="T0" fmla="*/ 147 w 265"/>
                <a:gd name="T1" fmla="*/ 156 h 170"/>
                <a:gd name="T2" fmla="*/ 258 w 265"/>
                <a:gd name="T3" fmla="*/ 0 h 170"/>
                <a:gd name="T4" fmla="*/ 139 w 265"/>
                <a:gd name="T5" fmla="*/ 126 h 170"/>
                <a:gd name="T6" fmla="*/ 0 w 265"/>
                <a:gd name="T7" fmla="*/ 107 h 170"/>
                <a:gd name="T8" fmla="*/ 147 w 265"/>
                <a:gd name="T9" fmla="*/ 15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70">
                  <a:moveTo>
                    <a:pt x="147" y="156"/>
                  </a:moveTo>
                  <a:cubicBezTo>
                    <a:pt x="219" y="138"/>
                    <a:pt x="265" y="71"/>
                    <a:pt x="258" y="0"/>
                  </a:cubicBezTo>
                  <a:cubicBezTo>
                    <a:pt x="247" y="63"/>
                    <a:pt x="205" y="110"/>
                    <a:pt x="139" y="126"/>
                  </a:cubicBezTo>
                  <a:cubicBezTo>
                    <a:pt x="91" y="138"/>
                    <a:pt x="37" y="134"/>
                    <a:pt x="0" y="107"/>
                  </a:cubicBezTo>
                  <a:cubicBezTo>
                    <a:pt x="34" y="149"/>
                    <a:pt x="91" y="170"/>
                    <a:pt x="147" y="156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3" name="Oval 412"/>
            <p:cNvSpPr>
              <a:spLocks noChangeArrowheads="1"/>
            </p:cNvSpPr>
            <p:nvPr/>
          </p:nvSpPr>
          <p:spPr bwMode="auto">
            <a:xfrm>
              <a:off x="4573588" y="3548063"/>
              <a:ext cx="315913" cy="312738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4" name="Freeform 413"/>
            <p:cNvSpPr>
              <a:spLocks/>
            </p:cNvSpPr>
            <p:nvPr/>
          </p:nvSpPr>
          <p:spPr bwMode="auto">
            <a:xfrm>
              <a:off x="4586288" y="3554413"/>
              <a:ext cx="266700" cy="152400"/>
            </a:xfrm>
            <a:custGeom>
              <a:avLst/>
              <a:gdLst>
                <a:gd name="T0" fmla="*/ 60 w 128"/>
                <a:gd name="T1" fmla="*/ 4 h 73"/>
                <a:gd name="T2" fmla="*/ 0 w 128"/>
                <a:gd name="T3" fmla="*/ 73 h 73"/>
                <a:gd name="T4" fmla="*/ 65 w 128"/>
                <a:gd name="T5" fmla="*/ 20 h 73"/>
                <a:gd name="T6" fmla="*/ 128 w 128"/>
                <a:gd name="T7" fmla="*/ 34 h 73"/>
                <a:gd name="T8" fmla="*/ 60 w 128"/>
                <a:gd name="T9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3">
                  <a:moveTo>
                    <a:pt x="60" y="4"/>
                  </a:moveTo>
                  <a:cubicBezTo>
                    <a:pt x="25" y="9"/>
                    <a:pt x="0" y="39"/>
                    <a:pt x="0" y="73"/>
                  </a:cubicBezTo>
                  <a:cubicBezTo>
                    <a:pt x="8" y="44"/>
                    <a:pt x="33" y="24"/>
                    <a:pt x="65" y="20"/>
                  </a:cubicBezTo>
                  <a:cubicBezTo>
                    <a:pt x="89" y="16"/>
                    <a:pt x="111" y="20"/>
                    <a:pt x="128" y="34"/>
                  </a:cubicBezTo>
                  <a:cubicBezTo>
                    <a:pt x="113" y="13"/>
                    <a:pt x="87" y="0"/>
                    <a:pt x="60" y="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5" name="Freeform 414"/>
            <p:cNvSpPr>
              <a:spLocks/>
            </p:cNvSpPr>
            <p:nvPr/>
          </p:nvSpPr>
          <p:spPr bwMode="auto">
            <a:xfrm>
              <a:off x="4573588" y="3529013"/>
              <a:ext cx="266700" cy="141288"/>
            </a:xfrm>
            <a:custGeom>
              <a:avLst/>
              <a:gdLst>
                <a:gd name="T0" fmla="*/ 62 w 128"/>
                <a:gd name="T1" fmla="*/ 4 h 68"/>
                <a:gd name="T2" fmla="*/ 0 w 128"/>
                <a:gd name="T3" fmla="*/ 68 h 68"/>
                <a:gd name="T4" fmla="*/ 64 w 128"/>
                <a:gd name="T5" fmla="*/ 11 h 68"/>
                <a:gd name="T6" fmla="*/ 128 w 128"/>
                <a:gd name="T7" fmla="*/ 29 h 68"/>
                <a:gd name="T8" fmla="*/ 62 w 128"/>
                <a:gd name="T9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8">
                  <a:moveTo>
                    <a:pt x="62" y="4"/>
                  </a:moveTo>
                  <a:cubicBezTo>
                    <a:pt x="27" y="9"/>
                    <a:pt x="0" y="34"/>
                    <a:pt x="0" y="68"/>
                  </a:cubicBezTo>
                  <a:cubicBezTo>
                    <a:pt x="8" y="39"/>
                    <a:pt x="32" y="16"/>
                    <a:pt x="64" y="11"/>
                  </a:cubicBezTo>
                  <a:cubicBezTo>
                    <a:pt x="88" y="7"/>
                    <a:pt x="111" y="15"/>
                    <a:pt x="128" y="29"/>
                  </a:cubicBezTo>
                  <a:cubicBezTo>
                    <a:pt x="113" y="8"/>
                    <a:pt x="89" y="0"/>
                    <a:pt x="62" y="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6" name="Freeform 415"/>
            <p:cNvSpPr>
              <a:spLocks/>
            </p:cNvSpPr>
            <p:nvPr/>
          </p:nvSpPr>
          <p:spPr bwMode="auto">
            <a:xfrm>
              <a:off x="4648201" y="3702051"/>
              <a:ext cx="257175" cy="198438"/>
            </a:xfrm>
            <a:custGeom>
              <a:avLst/>
              <a:gdLst>
                <a:gd name="T0" fmla="*/ 75 w 123"/>
                <a:gd name="T1" fmla="*/ 85 h 95"/>
                <a:gd name="T2" fmla="*/ 116 w 123"/>
                <a:gd name="T3" fmla="*/ 0 h 95"/>
                <a:gd name="T4" fmla="*/ 65 w 123"/>
                <a:gd name="T5" fmla="*/ 70 h 95"/>
                <a:gd name="T6" fmla="*/ 0 w 123"/>
                <a:gd name="T7" fmla="*/ 66 h 95"/>
                <a:gd name="T8" fmla="*/ 75 w 123"/>
                <a:gd name="T9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95">
                  <a:moveTo>
                    <a:pt x="75" y="85"/>
                  </a:moveTo>
                  <a:cubicBezTo>
                    <a:pt x="108" y="73"/>
                    <a:pt x="123" y="33"/>
                    <a:pt x="116" y="0"/>
                  </a:cubicBezTo>
                  <a:cubicBezTo>
                    <a:pt x="114" y="30"/>
                    <a:pt x="95" y="59"/>
                    <a:pt x="65" y="70"/>
                  </a:cubicBezTo>
                  <a:cubicBezTo>
                    <a:pt x="43" y="79"/>
                    <a:pt x="19" y="77"/>
                    <a:pt x="0" y="66"/>
                  </a:cubicBezTo>
                  <a:cubicBezTo>
                    <a:pt x="19" y="84"/>
                    <a:pt x="49" y="95"/>
                    <a:pt x="75" y="85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7" name="Freeform 416"/>
            <p:cNvSpPr>
              <a:spLocks/>
            </p:cNvSpPr>
            <p:nvPr/>
          </p:nvSpPr>
          <p:spPr bwMode="auto">
            <a:xfrm>
              <a:off x="4614863" y="3689351"/>
              <a:ext cx="265113" cy="169863"/>
            </a:xfrm>
            <a:custGeom>
              <a:avLst/>
              <a:gdLst>
                <a:gd name="T0" fmla="*/ 71 w 127"/>
                <a:gd name="T1" fmla="*/ 75 h 81"/>
                <a:gd name="T2" fmla="*/ 124 w 127"/>
                <a:gd name="T3" fmla="*/ 0 h 81"/>
                <a:gd name="T4" fmla="*/ 67 w 127"/>
                <a:gd name="T5" fmla="*/ 60 h 81"/>
                <a:gd name="T6" fmla="*/ 0 w 127"/>
                <a:gd name="T7" fmla="*/ 51 h 81"/>
                <a:gd name="T8" fmla="*/ 71 w 127"/>
                <a:gd name="T9" fmla="*/ 7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1">
                  <a:moveTo>
                    <a:pt x="71" y="75"/>
                  </a:moveTo>
                  <a:cubicBezTo>
                    <a:pt x="105" y="66"/>
                    <a:pt x="127" y="34"/>
                    <a:pt x="124" y="0"/>
                  </a:cubicBezTo>
                  <a:cubicBezTo>
                    <a:pt x="119" y="30"/>
                    <a:pt x="99" y="53"/>
                    <a:pt x="67" y="60"/>
                  </a:cubicBezTo>
                  <a:cubicBezTo>
                    <a:pt x="44" y="66"/>
                    <a:pt x="18" y="64"/>
                    <a:pt x="0" y="51"/>
                  </a:cubicBezTo>
                  <a:cubicBezTo>
                    <a:pt x="17" y="71"/>
                    <a:pt x="44" y="81"/>
                    <a:pt x="71" y="7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8" name="Oval 417"/>
            <p:cNvSpPr>
              <a:spLocks noChangeArrowheads="1"/>
            </p:cNvSpPr>
            <p:nvPr/>
          </p:nvSpPr>
          <p:spPr bwMode="auto">
            <a:xfrm>
              <a:off x="4964113" y="1500188"/>
              <a:ext cx="593725" cy="593725"/>
            </a:xfrm>
            <a:prstGeom prst="ellipse">
              <a:avLst/>
            </a:prstGeom>
            <a:solidFill>
              <a:srgbClr val="D7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9" name="Freeform 418"/>
            <p:cNvSpPr>
              <a:spLocks/>
            </p:cNvSpPr>
            <p:nvPr/>
          </p:nvSpPr>
          <p:spPr bwMode="auto">
            <a:xfrm>
              <a:off x="4986338" y="1512888"/>
              <a:ext cx="504825" cy="287338"/>
            </a:xfrm>
            <a:custGeom>
              <a:avLst/>
              <a:gdLst>
                <a:gd name="T0" fmla="*/ 113 w 241"/>
                <a:gd name="T1" fmla="*/ 8 h 138"/>
                <a:gd name="T2" fmla="*/ 0 w 241"/>
                <a:gd name="T3" fmla="*/ 138 h 138"/>
                <a:gd name="T4" fmla="*/ 123 w 241"/>
                <a:gd name="T5" fmla="*/ 37 h 138"/>
                <a:gd name="T6" fmla="*/ 241 w 241"/>
                <a:gd name="T7" fmla="*/ 65 h 138"/>
                <a:gd name="T8" fmla="*/ 113 w 241"/>
                <a:gd name="T9" fmla="*/ 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38">
                  <a:moveTo>
                    <a:pt x="113" y="8"/>
                  </a:moveTo>
                  <a:cubicBezTo>
                    <a:pt x="47" y="17"/>
                    <a:pt x="0" y="74"/>
                    <a:pt x="0" y="138"/>
                  </a:cubicBezTo>
                  <a:cubicBezTo>
                    <a:pt x="15" y="83"/>
                    <a:pt x="62" y="45"/>
                    <a:pt x="123" y="37"/>
                  </a:cubicBezTo>
                  <a:cubicBezTo>
                    <a:pt x="167" y="30"/>
                    <a:pt x="209" y="37"/>
                    <a:pt x="241" y="65"/>
                  </a:cubicBezTo>
                  <a:cubicBezTo>
                    <a:pt x="214" y="24"/>
                    <a:pt x="164" y="0"/>
                    <a:pt x="113" y="8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0" name="Freeform 419"/>
            <p:cNvSpPr>
              <a:spLocks/>
            </p:cNvSpPr>
            <p:nvPr/>
          </p:nvSpPr>
          <p:spPr bwMode="auto">
            <a:xfrm>
              <a:off x="4962526" y="1465263"/>
              <a:ext cx="503238" cy="268288"/>
            </a:xfrm>
            <a:custGeom>
              <a:avLst/>
              <a:gdLst>
                <a:gd name="T0" fmla="*/ 117 w 241"/>
                <a:gd name="T1" fmla="*/ 8 h 129"/>
                <a:gd name="T2" fmla="*/ 0 w 241"/>
                <a:gd name="T3" fmla="*/ 129 h 129"/>
                <a:gd name="T4" fmla="*/ 122 w 241"/>
                <a:gd name="T5" fmla="*/ 21 h 129"/>
                <a:gd name="T6" fmla="*/ 241 w 241"/>
                <a:gd name="T7" fmla="*/ 56 h 129"/>
                <a:gd name="T8" fmla="*/ 117 w 241"/>
                <a:gd name="T9" fmla="*/ 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29">
                  <a:moveTo>
                    <a:pt x="117" y="8"/>
                  </a:moveTo>
                  <a:cubicBezTo>
                    <a:pt x="51" y="18"/>
                    <a:pt x="0" y="65"/>
                    <a:pt x="0" y="129"/>
                  </a:cubicBezTo>
                  <a:cubicBezTo>
                    <a:pt x="15" y="74"/>
                    <a:pt x="62" y="29"/>
                    <a:pt x="122" y="21"/>
                  </a:cubicBezTo>
                  <a:cubicBezTo>
                    <a:pt x="167" y="14"/>
                    <a:pt x="210" y="28"/>
                    <a:pt x="241" y="56"/>
                  </a:cubicBezTo>
                  <a:cubicBezTo>
                    <a:pt x="214" y="15"/>
                    <a:pt x="169" y="0"/>
                    <a:pt x="117" y="8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1" name="Freeform 420"/>
            <p:cNvSpPr>
              <a:spLocks/>
            </p:cNvSpPr>
            <p:nvPr/>
          </p:nvSpPr>
          <p:spPr bwMode="auto">
            <a:xfrm>
              <a:off x="5103813" y="1792288"/>
              <a:ext cx="487363" cy="376238"/>
            </a:xfrm>
            <a:custGeom>
              <a:avLst/>
              <a:gdLst>
                <a:gd name="T0" fmla="*/ 142 w 233"/>
                <a:gd name="T1" fmla="*/ 161 h 180"/>
                <a:gd name="T2" fmla="*/ 219 w 233"/>
                <a:gd name="T3" fmla="*/ 0 h 180"/>
                <a:gd name="T4" fmla="*/ 124 w 233"/>
                <a:gd name="T5" fmla="*/ 133 h 180"/>
                <a:gd name="T6" fmla="*/ 0 w 233"/>
                <a:gd name="T7" fmla="*/ 125 h 180"/>
                <a:gd name="T8" fmla="*/ 142 w 233"/>
                <a:gd name="T9" fmla="*/ 16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80">
                  <a:moveTo>
                    <a:pt x="142" y="161"/>
                  </a:moveTo>
                  <a:cubicBezTo>
                    <a:pt x="204" y="137"/>
                    <a:pt x="233" y="62"/>
                    <a:pt x="219" y="0"/>
                  </a:cubicBezTo>
                  <a:cubicBezTo>
                    <a:pt x="216" y="57"/>
                    <a:pt x="181" y="111"/>
                    <a:pt x="124" y="133"/>
                  </a:cubicBezTo>
                  <a:cubicBezTo>
                    <a:pt x="82" y="149"/>
                    <a:pt x="37" y="145"/>
                    <a:pt x="0" y="125"/>
                  </a:cubicBezTo>
                  <a:cubicBezTo>
                    <a:pt x="36" y="159"/>
                    <a:pt x="93" y="180"/>
                    <a:pt x="142" y="16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2" name="Freeform 421"/>
            <p:cNvSpPr>
              <a:spLocks/>
            </p:cNvSpPr>
            <p:nvPr/>
          </p:nvSpPr>
          <p:spPr bwMode="auto">
            <a:xfrm>
              <a:off x="5043488" y="1770063"/>
              <a:ext cx="498475" cy="319088"/>
            </a:xfrm>
            <a:custGeom>
              <a:avLst/>
              <a:gdLst>
                <a:gd name="T0" fmla="*/ 133 w 239"/>
                <a:gd name="T1" fmla="*/ 140 h 153"/>
                <a:gd name="T2" fmla="*/ 233 w 239"/>
                <a:gd name="T3" fmla="*/ 0 h 153"/>
                <a:gd name="T4" fmla="*/ 126 w 239"/>
                <a:gd name="T5" fmla="*/ 114 h 153"/>
                <a:gd name="T6" fmla="*/ 0 w 239"/>
                <a:gd name="T7" fmla="*/ 96 h 153"/>
                <a:gd name="T8" fmla="*/ 133 w 239"/>
                <a:gd name="T9" fmla="*/ 14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53">
                  <a:moveTo>
                    <a:pt x="133" y="140"/>
                  </a:moveTo>
                  <a:cubicBezTo>
                    <a:pt x="198" y="125"/>
                    <a:pt x="239" y="64"/>
                    <a:pt x="233" y="0"/>
                  </a:cubicBezTo>
                  <a:cubicBezTo>
                    <a:pt x="224" y="56"/>
                    <a:pt x="185" y="99"/>
                    <a:pt x="126" y="114"/>
                  </a:cubicBezTo>
                  <a:cubicBezTo>
                    <a:pt x="82" y="124"/>
                    <a:pt x="34" y="121"/>
                    <a:pt x="0" y="96"/>
                  </a:cubicBezTo>
                  <a:cubicBezTo>
                    <a:pt x="31" y="134"/>
                    <a:pt x="83" y="153"/>
                    <a:pt x="133" y="14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3" name="Oval 422"/>
            <p:cNvSpPr>
              <a:spLocks noChangeArrowheads="1"/>
            </p:cNvSpPr>
            <p:nvPr/>
          </p:nvSpPr>
          <p:spPr bwMode="auto">
            <a:xfrm>
              <a:off x="6869113" y="1187451"/>
              <a:ext cx="315913" cy="314325"/>
            </a:xfrm>
            <a:prstGeom prst="ellipse">
              <a:avLst/>
            </a:prstGeom>
            <a:solidFill>
              <a:srgbClr val="D7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4" name="Freeform 423"/>
            <p:cNvSpPr>
              <a:spLocks/>
            </p:cNvSpPr>
            <p:nvPr/>
          </p:nvSpPr>
          <p:spPr bwMode="auto">
            <a:xfrm>
              <a:off x="6881813" y="1195388"/>
              <a:ext cx="268288" cy="152400"/>
            </a:xfrm>
            <a:custGeom>
              <a:avLst/>
              <a:gdLst>
                <a:gd name="T0" fmla="*/ 60 w 128"/>
                <a:gd name="T1" fmla="*/ 4 h 73"/>
                <a:gd name="T2" fmla="*/ 0 w 128"/>
                <a:gd name="T3" fmla="*/ 73 h 73"/>
                <a:gd name="T4" fmla="*/ 65 w 128"/>
                <a:gd name="T5" fmla="*/ 19 h 73"/>
                <a:gd name="T6" fmla="*/ 128 w 128"/>
                <a:gd name="T7" fmla="*/ 34 h 73"/>
                <a:gd name="T8" fmla="*/ 60 w 128"/>
                <a:gd name="T9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3">
                  <a:moveTo>
                    <a:pt x="60" y="4"/>
                  </a:moveTo>
                  <a:cubicBezTo>
                    <a:pt x="25" y="9"/>
                    <a:pt x="0" y="39"/>
                    <a:pt x="0" y="73"/>
                  </a:cubicBezTo>
                  <a:cubicBezTo>
                    <a:pt x="8" y="44"/>
                    <a:pt x="33" y="24"/>
                    <a:pt x="65" y="19"/>
                  </a:cubicBezTo>
                  <a:cubicBezTo>
                    <a:pt x="89" y="16"/>
                    <a:pt x="111" y="19"/>
                    <a:pt x="128" y="34"/>
                  </a:cubicBezTo>
                  <a:cubicBezTo>
                    <a:pt x="113" y="12"/>
                    <a:pt x="87" y="0"/>
                    <a:pt x="60" y="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5" name="Freeform 424"/>
            <p:cNvSpPr>
              <a:spLocks/>
            </p:cNvSpPr>
            <p:nvPr/>
          </p:nvSpPr>
          <p:spPr bwMode="auto">
            <a:xfrm>
              <a:off x="6869113" y="1169988"/>
              <a:ext cx="268288" cy="141288"/>
            </a:xfrm>
            <a:custGeom>
              <a:avLst/>
              <a:gdLst>
                <a:gd name="T0" fmla="*/ 62 w 128"/>
                <a:gd name="T1" fmla="*/ 4 h 68"/>
                <a:gd name="T2" fmla="*/ 0 w 128"/>
                <a:gd name="T3" fmla="*/ 68 h 68"/>
                <a:gd name="T4" fmla="*/ 65 w 128"/>
                <a:gd name="T5" fmla="*/ 11 h 68"/>
                <a:gd name="T6" fmla="*/ 128 w 128"/>
                <a:gd name="T7" fmla="*/ 29 h 68"/>
                <a:gd name="T8" fmla="*/ 62 w 128"/>
                <a:gd name="T9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8">
                  <a:moveTo>
                    <a:pt x="62" y="4"/>
                  </a:moveTo>
                  <a:cubicBezTo>
                    <a:pt x="27" y="9"/>
                    <a:pt x="0" y="34"/>
                    <a:pt x="0" y="68"/>
                  </a:cubicBezTo>
                  <a:cubicBezTo>
                    <a:pt x="8" y="39"/>
                    <a:pt x="33" y="15"/>
                    <a:pt x="65" y="11"/>
                  </a:cubicBezTo>
                  <a:cubicBezTo>
                    <a:pt x="88" y="7"/>
                    <a:pt x="111" y="15"/>
                    <a:pt x="128" y="29"/>
                  </a:cubicBezTo>
                  <a:cubicBezTo>
                    <a:pt x="113" y="8"/>
                    <a:pt x="89" y="0"/>
                    <a:pt x="62" y="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6" name="Freeform 425"/>
            <p:cNvSpPr>
              <a:spLocks/>
            </p:cNvSpPr>
            <p:nvPr/>
          </p:nvSpPr>
          <p:spPr bwMode="auto">
            <a:xfrm>
              <a:off x="6945313" y="1343026"/>
              <a:ext cx="257175" cy="198438"/>
            </a:xfrm>
            <a:custGeom>
              <a:avLst/>
              <a:gdLst>
                <a:gd name="T0" fmla="*/ 75 w 123"/>
                <a:gd name="T1" fmla="*/ 85 h 95"/>
                <a:gd name="T2" fmla="*/ 116 w 123"/>
                <a:gd name="T3" fmla="*/ 0 h 95"/>
                <a:gd name="T4" fmla="*/ 66 w 123"/>
                <a:gd name="T5" fmla="*/ 70 h 95"/>
                <a:gd name="T6" fmla="*/ 0 w 123"/>
                <a:gd name="T7" fmla="*/ 66 h 95"/>
                <a:gd name="T8" fmla="*/ 75 w 123"/>
                <a:gd name="T9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95">
                  <a:moveTo>
                    <a:pt x="75" y="85"/>
                  </a:moveTo>
                  <a:cubicBezTo>
                    <a:pt x="108" y="72"/>
                    <a:pt x="123" y="33"/>
                    <a:pt x="116" y="0"/>
                  </a:cubicBezTo>
                  <a:cubicBezTo>
                    <a:pt x="115" y="30"/>
                    <a:pt x="96" y="58"/>
                    <a:pt x="66" y="70"/>
                  </a:cubicBezTo>
                  <a:cubicBezTo>
                    <a:pt x="43" y="79"/>
                    <a:pt x="20" y="76"/>
                    <a:pt x="0" y="66"/>
                  </a:cubicBezTo>
                  <a:cubicBezTo>
                    <a:pt x="19" y="84"/>
                    <a:pt x="49" y="95"/>
                    <a:pt x="75" y="85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7" name="Freeform 426"/>
            <p:cNvSpPr>
              <a:spLocks/>
            </p:cNvSpPr>
            <p:nvPr/>
          </p:nvSpPr>
          <p:spPr bwMode="auto">
            <a:xfrm>
              <a:off x="6913563" y="1330326"/>
              <a:ext cx="263525" cy="169863"/>
            </a:xfrm>
            <a:custGeom>
              <a:avLst/>
              <a:gdLst>
                <a:gd name="T0" fmla="*/ 70 w 126"/>
                <a:gd name="T1" fmla="*/ 74 h 81"/>
                <a:gd name="T2" fmla="*/ 123 w 126"/>
                <a:gd name="T3" fmla="*/ 0 h 81"/>
                <a:gd name="T4" fmla="*/ 66 w 126"/>
                <a:gd name="T5" fmla="*/ 60 h 81"/>
                <a:gd name="T6" fmla="*/ 0 w 126"/>
                <a:gd name="T7" fmla="*/ 51 h 81"/>
                <a:gd name="T8" fmla="*/ 70 w 126"/>
                <a:gd name="T9" fmla="*/ 7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81">
                  <a:moveTo>
                    <a:pt x="70" y="74"/>
                  </a:moveTo>
                  <a:cubicBezTo>
                    <a:pt x="104" y="66"/>
                    <a:pt x="126" y="34"/>
                    <a:pt x="123" y="0"/>
                  </a:cubicBezTo>
                  <a:cubicBezTo>
                    <a:pt x="118" y="30"/>
                    <a:pt x="98" y="52"/>
                    <a:pt x="66" y="60"/>
                  </a:cubicBezTo>
                  <a:cubicBezTo>
                    <a:pt x="43" y="66"/>
                    <a:pt x="18" y="64"/>
                    <a:pt x="0" y="51"/>
                  </a:cubicBezTo>
                  <a:cubicBezTo>
                    <a:pt x="16" y="71"/>
                    <a:pt x="43" y="81"/>
                    <a:pt x="70" y="7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8" name="Freeform 427"/>
            <p:cNvSpPr>
              <a:spLocks/>
            </p:cNvSpPr>
            <p:nvPr/>
          </p:nvSpPr>
          <p:spPr bwMode="auto">
            <a:xfrm>
              <a:off x="7972426" y="3679826"/>
              <a:ext cx="474663" cy="547688"/>
            </a:xfrm>
            <a:custGeom>
              <a:avLst/>
              <a:gdLst>
                <a:gd name="T0" fmla="*/ 214 w 227"/>
                <a:gd name="T1" fmla="*/ 151 h 262"/>
                <a:gd name="T2" fmla="*/ 90 w 227"/>
                <a:gd name="T3" fmla="*/ 251 h 262"/>
                <a:gd name="T4" fmla="*/ 13 w 227"/>
                <a:gd name="T5" fmla="*/ 111 h 262"/>
                <a:gd name="T6" fmla="*/ 137 w 227"/>
                <a:gd name="T7" fmla="*/ 11 h 262"/>
                <a:gd name="T8" fmla="*/ 214 w 227"/>
                <a:gd name="T9" fmla="*/ 15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262">
                  <a:moveTo>
                    <a:pt x="214" y="151"/>
                  </a:moveTo>
                  <a:cubicBezTo>
                    <a:pt x="201" y="217"/>
                    <a:pt x="145" y="262"/>
                    <a:pt x="90" y="251"/>
                  </a:cubicBezTo>
                  <a:cubicBezTo>
                    <a:pt x="34" y="240"/>
                    <a:pt x="0" y="177"/>
                    <a:pt x="13" y="111"/>
                  </a:cubicBezTo>
                  <a:cubicBezTo>
                    <a:pt x="26" y="45"/>
                    <a:pt x="82" y="0"/>
                    <a:pt x="137" y="11"/>
                  </a:cubicBezTo>
                  <a:cubicBezTo>
                    <a:pt x="193" y="22"/>
                    <a:pt x="227" y="85"/>
                    <a:pt x="214" y="151"/>
                  </a:cubicBezTo>
                  <a:close/>
                </a:path>
              </a:pathLst>
            </a:cu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9" name="Freeform 428"/>
            <p:cNvSpPr>
              <a:spLocks/>
            </p:cNvSpPr>
            <p:nvPr/>
          </p:nvSpPr>
          <p:spPr bwMode="auto">
            <a:xfrm>
              <a:off x="8015288" y="3719513"/>
              <a:ext cx="384175" cy="200025"/>
            </a:xfrm>
            <a:custGeom>
              <a:avLst/>
              <a:gdLst>
                <a:gd name="T0" fmla="*/ 102 w 184"/>
                <a:gd name="T1" fmla="*/ 2 h 96"/>
                <a:gd name="T2" fmla="*/ 0 w 184"/>
                <a:gd name="T3" fmla="*/ 96 h 96"/>
                <a:gd name="T4" fmla="*/ 105 w 184"/>
                <a:gd name="T5" fmla="*/ 27 h 96"/>
                <a:gd name="T6" fmla="*/ 184 w 184"/>
                <a:gd name="T7" fmla="*/ 68 h 96"/>
                <a:gd name="T8" fmla="*/ 102 w 184"/>
                <a:gd name="T9" fmla="*/ 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96">
                  <a:moveTo>
                    <a:pt x="102" y="2"/>
                  </a:moveTo>
                  <a:cubicBezTo>
                    <a:pt x="54" y="0"/>
                    <a:pt x="11" y="41"/>
                    <a:pt x="0" y="96"/>
                  </a:cubicBezTo>
                  <a:cubicBezTo>
                    <a:pt x="20" y="51"/>
                    <a:pt x="60" y="26"/>
                    <a:pt x="105" y="27"/>
                  </a:cubicBezTo>
                  <a:cubicBezTo>
                    <a:pt x="137" y="28"/>
                    <a:pt x="166" y="40"/>
                    <a:pt x="184" y="68"/>
                  </a:cubicBezTo>
                  <a:cubicBezTo>
                    <a:pt x="171" y="30"/>
                    <a:pt x="140" y="3"/>
                    <a:pt x="102" y="2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0" name="Freeform 429"/>
            <p:cNvSpPr>
              <a:spLocks/>
            </p:cNvSpPr>
            <p:nvPr/>
          </p:nvSpPr>
          <p:spPr bwMode="auto">
            <a:xfrm>
              <a:off x="8008938" y="3676651"/>
              <a:ext cx="384175" cy="182563"/>
            </a:xfrm>
            <a:custGeom>
              <a:avLst/>
              <a:gdLst>
                <a:gd name="T0" fmla="*/ 104 w 184"/>
                <a:gd name="T1" fmla="*/ 1 h 87"/>
                <a:gd name="T2" fmla="*/ 0 w 184"/>
                <a:gd name="T3" fmla="*/ 87 h 87"/>
                <a:gd name="T4" fmla="*/ 105 w 184"/>
                <a:gd name="T5" fmla="*/ 13 h 87"/>
                <a:gd name="T6" fmla="*/ 184 w 184"/>
                <a:gd name="T7" fmla="*/ 59 h 87"/>
                <a:gd name="T8" fmla="*/ 104 w 184"/>
                <a:gd name="T9" fmla="*/ 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87">
                  <a:moveTo>
                    <a:pt x="104" y="1"/>
                  </a:moveTo>
                  <a:cubicBezTo>
                    <a:pt x="56" y="0"/>
                    <a:pt x="11" y="33"/>
                    <a:pt x="0" y="87"/>
                  </a:cubicBezTo>
                  <a:cubicBezTo>
                    <a:pt x="20" y="42"/>
                    <a:pt x="61" y="12"/>
                    <a:pt x="105" y="13"/>
                  </a:cubicBezTo>
                  <a:cubicBezTo>
                    <a:pt x="138" y="14"/>
                    <a:pt x="166" y="32"/>
                    <a:pt x="184" y="59"/>
                  </a:cubicBezTo>
                  <a:cubicBezTo>
                    <a:pt x="171" y="21"/>
                    <a:pt x="142" y="2"/>
                    <a:pt x="104" y="1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1" name="Freeform 430"/>
            <p:cNvSpPr>
              <a:spLocks/>
            </p:cNvSpPr>
            <p:nvPr/>
          </p:nvSpPr>
          <p:spPr bwMode="auto">
            <a:xfrm>
              <a:off x="8056563" y="3992563"/>
              <a:ext cx="366713" cy="280988"/>
            </a:xfrm>
            <a:custGeom>
              <a:avLst/>
              <a:gdLst>
                <a:gd name="T0" fmla="*/ 94 w 176"/>
                <a:gd name="T1" fmla="*/ 125 h 134"/>
                <a:gd name="T2" fmla="*/ 176 w 176"/>
                <a:gd name="T3" fmla="*/ 0 h 134"/>
                <a:gd name="T4" fmla="*/ 86 w 176"/>
                <a:gd name="T5" fmla="*/ 99 h 134"/>
                <a:gd name="T6" fmla="*/ 0 w 176"/>
                <a:gd name="T7" fmla="*/ 75 h 134"/>
                <a:gd name="T8" fmla="*/ 94 w 176"/>
                <a:gd name="T9" fmla="*/ 12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34">
                  <a:moveTo>
                    <a:pt x="94" y="125"/>
                  </a:moveTo>
                  <a:cubicBezTo>
                    <a:pt x="142" y="114"/>
                    <a:pt x="175" y="55"/>
                    <a:pt x="176" y="0"/>
                  </a:cubicBezTo>
                  <a:cubicBezTo>
                    <a:pt x="165" y="48"/>
                    <a:pt x="130" y="88"/>
                    <a:pt x="86" y="99"/>
                  </a:cubicBezTo>
                  <a:cubicBezTo>
                    <a:pt x="54" y="106"/>
                    <a:pt x="23" y="96"/>
                    <a:pt x="0" y="75"/>
                  </a:cubicBezTo>
                  <a:cubicBezTo>
                    <a:pt x="19" y="108"/>
                    <a:pt x="56" y="134"/>
                    <a:pt x="94" y="125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2" name="Freeform 431"/>
            <p:cNvSpPr>
              <a:spLocks/>
            </p:cNvSpPr>
            <p:nvPr/>
          </p:nvSpPr>
          <p:spPr bwMode="auto">
            <a:xfrm>
              <a:off x="8026401" y="3967163"/>
              <a:ext cx="379413" cy="228600"/>
            </a:xfrm>
            <a:custGeom>
              <a:avLst/>
              <a:gdLst>
                <a:gd name="T0" fmla="*/ 87 w 181"/>
                <a:gd name="T1" fmla="*/ 105 h 109"/>
                <a:gd name="T2" fmla="*/ 181 w 181"/>
                <a:gd name="T3" fmla="*/ 0 h 109"/>
                <a:gd name="T4" fmla="*/ 86 w 181"/>
                <a:gd name="T5" fmla="*/ 81 h 109"/>
                <a:gd name="T6" fmla="*/ 0 w 181"/>
                <a:gd name="T7" fmla="*/ 49 h 109"/>
                <a:gd name="T8" fmla="*/ 87 w 181"/>
                <a:gd name="T9" fmla="*/ 10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109">
                  <a:moveTo>
                    <a:pt x="87" y="105"/>
                  </a:moveTo>
                  <a:cubicBezTo>
                    <a:pt x="135" y="101"/>
                    <a:pt x="175" y="55"/>
                    <a:pt x="181" y="0"/>
                  </a:cubicBezTo>
                  <a:cubicBezTo>
                    <a:pt x="165" y="47"/>
                    <a:pt x="131" y="77"/>
                    <a:pt x="86" y="81"/>
                  </a:cubicBezTo>
                  <a:cubicBezTo>
                    <a:pt x="54" y="84"/>
                    <a:pt x="20" y="74"/>
                    <a:pt x="0" y="49"/>
                  </a:cubicBezTo>
                  <a:cubicBezTo>
                    <a:pt x="16" y="85"/>
                    <a:pt x="49" y="109"/>
                    <a:pt x="87" y="10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3" name="Oval 432"/>
            <p:cNvSpPr>
              <a:spLocks noChangeArrowheads="1"/>
            </p:cNvSpPr>
            <p:nvPr/>
          </p:nvSpPr>
          <p:spPr bwMode="auto">
            <a:xfrm>
              <a:off x="6254751" y="3117851"/>
              <a:ext cx="495300" cy="496888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4" name="Freeform 433"/>
            <p:cNvSpPr>
              <a:spLocks/>
            </p:cNvSpPr>
            <p:nvPr/>
          </p:nvSpPr>
          <p:spPr bwMode="auto">
            <a:xfrm>
              <a:off x="5273676" y="3405188"/>
              <a:ext cx="1393825" cy="492125"/>
            </a:xfrm>
            <a:custGeom>
              <a:avLst/>
              <a:gdLst>
                <a:gd name="T0" fmla="*/ 667 w 667"/>
                <a:gd name="T1" fmla="*/ 0 h 235"/>
                <a:gd name="T2" fmla="*/ 529 w 667"/>
                <a:gd name="T3" fmla="*/ 60 h 235"/>
                <a:gd name="T4" fmla="*/ 332 w 667"/>
                <a:gd name="T5" fmla="*/ 156 h 235"/>
                <a:gd name="T6" fmla="*/ 0 w 667"/>
                <a:gd name="T7" fmla="*/ 93 h 235"/>
                <a:gd name="T8" fmla="*/ 367 w 667"/>
                <a:gd name="T9" fmla="*/ 186 h 235"/>
                <a:gd name="T10" fmla="*/ 530 w 667"/>
                <a:gd name="T11" fmla="*/ 77 h 235"/>
                <a:gd name="T12" fmla="*/ 594 w 667"/>
                <a:gd name="T13" fmla="*/ 87 h 235"/>
                <a:gd name="T14" fmla="*/ 667 w 667"/>
                <a:gd name="T15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7" h="235">
                  <a:moveTo>
                    <a:pt x="667" y="0"/>
                  </a:moveTo>
                  <a:cubicBezTo>
                    <a:pt x="665" y="48"/>
                    <a:pt x="586" y="69"/>
                    <a:pt x="529" y="60"/>
                  </a:cubicBezTo>
                  <a:cubicBezTo>
                    <a:pt x="462" y="107"/>
                    <a:pt x="423" y="119"/>
                    <a:pt x="332" y="156"/>
                  </a:cubicBezTo>
                  <a:cubicBezTo>
                    <a:pt x="202" y="182"/>
                    <a:pt x="95" y="144"/>
                    <a:pt x="0" y="93"/>
                  </a:cubicBezTo>
                  <a:cubicBezTo>
                    <a:pt x="93" y="180"/>
                    <a:pt x="241" y="235"/>
                    <a:pt x="367" y="186"/>
                  </a:cubicBezTo>
                  <a:cubicBezTo>
                    <a:pt x="432" y="160"/>
                    <a:pt x="495" y="135"/>
                    <a:pt x="530" y="77"/>
                  </a:cubicBezTo>
                  <a:cubicBezTo>
                    <a:pt x="548" y="79"/>
                    <a:pt x="561" y="89"/>
                    <a:pt x="594" y="87"/>
                  </a:cubicBezTo>
                  <a:cubicBezTo>
                    <a:pt x="615" y="89"/>
                    <a:pt x="667" y="95"/>
                    <a:pt x="667" y="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5" name="Oval 434"/>
            <p:cNvSpPr>
              <a:spLocks noChangeArrowheads="1"/>
            </p:cNvSpPr>
            <p:nvPr/>
          </p:nvSpPr>
          <p:spPr bwMode="auto">
            <a:xfrm>
              <a:off x="6496051" y="3814763"/>
              <a:ext cx="620713" cy="622300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6" name="Freeform 435"/>
            <p:cNvSpPr>
              <a:spLocks/>
            </p:cNvSpPr>
            <p:nvPr/>
          </p:nvSpPr>
          <p:spPr bwMode="auto">
            <a:xfrm>
              <a:off x="6518276" y="3829051"/>
              <a:ext cx="528638" cy="303213"/>
            </a:xfrm>
            <a:custGeom>
              <a:avLst/>
              <a:gdLst>
                <a:gd name="T0" fmla="*/ 118 w 253"/>
                <a:gd name="T1" fmla="*/ 8 h 145"/>
                <a:gd name="T2" fmla="*/ 0 w 253"/>
                <a:gd name="T3" fmla="*/ 145 h 145"/>
                <a:gd name="T4" fmla="*/ 129 w 253"/>
                <a:gd name="T5" fmla="*/ 39 h 145"/>
                <a:gd name="T6" fmla="*/ 253 w 253"/>
                <a:gd name="T7" fmla="*/ 68 h 145"/>
                <a:gd name="T8" fmla="*/ 118 w 253"/>
                <a:gd name="T9" fmla="*/ 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45">
                  <a:moveTo>
                    <a:pt x="118" y="8"/>
                  </a:moveTo>
                  <a:cubicBezTo>
                    <a:pt x="49" y="18"/>
                    <a:pt x="0" y="77"/>
                    <a:pt x="0" y="145"/>
                  </a:cubicBezTo>
                  <a:cubicBezTo>
                    <a:pt x="16" y="87"/>
                    <a:pt x="66" y="48"/>
                    <a:pt x="129" y="39"/>
                  </a:cubicBezTo>
                  <a:cubicBezTo>
                    <a:pt x="176" y="32"/>
                    <a:pt x="220" y="39"/>
                    <a:pt x="253" y="68"/>
                  </a:cubicBezTo>
                  <a:cubicBezTo>
                    <a:pt x="224" y="25"/>
                    <a:pt x="172" y="0"/>
                    <a:pt x="118" y="8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7" name="Freeform 436"/>
            <p:cNvSpPr>
              <a:spLocks/>
            </p:cNvSpPr>
            <p:nvPr/>
          </p:nvSpPr>
          <p:spPr bwMode="auto">
            <a:xfrm>
              <a:off x="6492876" y="3779838"/>
              <a:ext cx="528638" cy="282575"/>
            </a:xfrm>
            <a:custGeom>
              <a:avLst/>
              <a:gdLst>
                <a:gd name="T0" fmla="*/ 122 w 253"/>
                <a:gd name="T1" fmla="*/ 8 h 135"/>
                <a:gd name="T2" fmla="*/ 0 w 253"/>
                <a:gd name="T3" fmla="*/ 135 h 135"/>
                <a:gd name="T4" fmla="*/ 128 w 253"/>
                <a:gd name="T5" fmla="*/ 22 h 135"/>
                <a:gd name="T6" fmla="*/ 253 w 253"/>
                <a:gd name="T7" fmla="*/ 58 h 135"/>
                <a:gd name="T8" fmla="*/ 122 w 253"/>
                <a:gd name="T9" fmla="*/ 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35">
                  <a:moveTo>
                    <a:pt x="122" y="8"/>
                  </a:moveTo>
                  <a:cubicBezTo>
                    <a:pt x="54" y="19"/>
                    <a:pt x="0" y="68"/>
                    <a:pt x="0" y="135"/>
                  </a:cubicBezTo>
                  <a:cubicBezTo>
                    <a:pt x="16" y="77"/>
                    <a:pt x="64" y="31"/>
                    <a:pt x="128" y="22"/>
                  </a:cubicBezTo>
                  <a:cubicBezTo>
                    <a:pt x="175" y="15"/>
                    <a:pt x="219" y="30"/>
                    <a:pt x="253" y="58"/>
                  </a:cubicBezTo>
                  <a:cubicBezTo>
                    <a:pt x="224" y="16"/>
                    <a:pt x="176" y="0"/>
                    <a:pt x="122" y="8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8" name="Freeform 437"/>
            <p:cNvSpPr>
              <a:spLocks/>
            </p:cNvSpPr>
            <p:nvPr/>
          </p:nvSpPr>
          <p:spPr bwMode="auto">
            <a:xfrm>
              <a:off x="6642101" y="4122738"/>
              <a:ext cx="509588" cy="393700"/>
            </a:xfrm>
            <a:custGeom>
              <a:avLst/>
              <a:gdLst>
                <a:gd name="T0" fmla="*/ 148 w 244"/>
                <a:gd name="T1" fmla="*/ 169 h 189"/>
                <a:gd name="T2" fmla="*/ 229 w 244"/>
                <a:gd name="T3" fmla="*/ 0 h 189"/>
                <a:gd name="T4" fmla="*/ 130 w 244"/>
                <a:gd name="T5" fmla="*/ 139 h 189"/>
                <a:gd name="T6" fmla="*/ 0 w 244"/>
                <a:gd name="T7" fmla="*/ 131 h 189"/>
                <a:gd name="T8" fmla="*/ 148 w 244"/>
                <a:gd name="T9" fmla="*/ 16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89">
                  <a:moveTo>
                    <a:pt x="148" y="169"/>
                  </a:moveTo>
                  <a:cubicBezTo>
                    <a:pt x="213" y="144"/>
                    <a:pt x="244" y="66"/>
                    <a:pt x="229" y="0"/>
                  </a:cubicBezTo>
                  <a:cubicBezTo>
                    <a:pt x="227" y="60"/>
                    <a:pt x="189" y="116"/>
                    <a:pt x="130" y="139"/>
                  </a:cubicBezTo>
                  <a:cubicBezTo>
                    <a:pt x="86" y="156"/>
                    <a:pt x="38" y="152"/>
                    <a:pt x="0" y="131"/>
                  </a:cubicBezTo>
                  <a:cubicBezTo>
                    <a:pt x="37" y="166"/>
                    <a:pt x="97" y="189"/>
                    <a:pt x="148" y="169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9" name="Freeform 438"/>
            <p:cNvSpPr>
              <a:spLocks/>
            </p:cNvSpPr>
            <p:nvPr/>
          </p:nvSpPr>
          <p:spPr bwMode="auto">
            <a:xfrm>
              <a:off x="6578601" y="4098926"/>
              <a:ext cx="522288" cy="334963"/>
            </a:xfrm>
            <a:custGeom>
              <a:avLst/>
              <a:gdLst>
                <a:gd name="T0" fmla="*/ 139 w 250"/>
                <a:gd name="T1" fmla="*/ 147 h 160"/>
                <a:gd name="T2" fmla="*/ 244 w 250"/>
                <a:gd name="T3" fmla="*/ 0 h 160"/>
                <a:gd name="T4" fmla="*/ 132 w 250"/>
                <a:gd name="T5" fmla="*/ 119 h 160"/>
                <a:gd name="T6" fmla="*/ 0 w 250"/>
                <a:gd name="T7" fmla="*/ 101 h 160"/>
                <a:gd name="T8" fmla="*/ 139 w 250"/>
                <a:gd name="T9" fmla="*/ 14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160">
                  <a:moveTo>
                    <a:pt x="139" y="147"/>
                  </a:moveTo>
                  <a:cubicBezTo>
                    <a:pt x="207" y="130"/>
                    <a:pt x="250" y="67"/>
                    <a:pt x="244" y="0"/>
                  </a:cubicBezTo>
                  <a:cubicBezTo>
                    <a:pt x="234" y="59"/>
                    <a:pt x="194" y="103"/>
                    <a:pt x="132" y="119"/>
                  </a:cubicBezTo>
                  <a:cubicBezTo>
                    <a:pt x="86" y="130"/>
                    <a:pt x="35" y="126"/>
                    <a:pt x="0" y="101"/>
                  </a:cubicBezTo>
                  <a:cubicBezTo>
                    <a:pt x="32" y="140"/>
                    <a:pt x="86" y="160"/>
                    <a:pt x="139" y="147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0" name="Freeform 439"/>
            <p:cNvSpPr>
              <a:spLocks/>
            </p:cNvSpPr>
            <p:nvPr/>
          </p:nvSpPr>
          <p:spPr bwMode="auto">
            <a:xfrm>
              <a:off x="5532438" y="877888"/>
              <a:ext cx="509588" cy="238125"/>
            </a:xfrm>
            <a:custGeom>
              <a:avLst/>
              <a:gdLst>
                <a:gd name="T0" fmla="*/ 156 w 244"/>
                <a:gd name="T1" fmla="*/ 0 h 114"/>
                <a:gd name="T2" fmla="*/ 113 w 244"/>
                <a:gd name="T3" fmla="*/ 4 h 114"/>
                <a:gd name="T4" fmla="*/ 5 w 244"/>
                <a:gd name="T5" fmla="*/ 78 h 114"/>
                <a:gd name="T6" fmla="*/ 88 w 244"/>
                <a:gd name="T7" fmla="*/ 114 h 114"/>
                <a:gd name="T8" fmla="*/ 132 w 244"/>
                <a:gd name="T9" fmla="*/ 110 h 114"/>
                <a:gd name="T10" fmla="*/ 239 w 244"/>
                <a:gd name="T11" fmla="*/ 36 h 114"/>
                <a:gd name="T12" fmla="*/ 156 w 244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114">
                  <a:moveTo>
                    <a:pt x="156" y="0"/>
                  </a:moveTo>
                  <a:cubicBezTo>
                    <a:pt x="142" y="0"/>
                    <a:pt x="128" y="1"/>
                    <a:pt x="113" y="4"/>
                  </a:cubicBezTo>
                  <a:cubicBezTo>
                    <a:pt x="48" y="15"/>
                    <a:pt x="0" y="49"/>
                    <a:pt x="5" y="78"/>
                  </a:cubicBezTo>
                  <a:cubicBezTo>
                    <a:pt x="9" y="100"/>
                    <a:pt x="43" y="114"/>
                    <a:pt x="88" y="114"/>
                  </a:cubicBezTo>
                  <a:cubicBezTo>
                    <a:pt x="102" y="114"/>
                    <a:pt x="116" y="113"/>
                    <a:pt x="132" y="110"/>
                  </a:cubicBezTo>
                  <a:cubicBezTo>
                    <a:pt x="196" y="98"/>
                    <a:pt x="244" y="65"/>
                    <a:pt x="239" y="36"/>
                  </a:cubicBezTo>
                  <a:cubicBezTo>
                    <a:pt x="235" y="13"/>
                    <a:pt x="201" y="0"/>
                    <a:pt x="156" y="0"/>
                  </a:cubicBezTo>
                </a:path>
              </a:pathLst>
            </a:custGeom>
            <a:solidFill>
              <a:srgbClr val="E0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1" name="Freeform 440"/>
            <p:cNvSpPr>
              <a:spLocks/>
            </p:cNvSpPr>
            <p:nvPr/>
          </p:nvSpPr>
          <p:spPr bwMode="auto">
            <a:xfrm>
              <a:off x="5553076" y="879476"/>
              <a:ext cx="414338" cy="158750"/>
            </a:xfrm>
            <a:custGeom>
              <a:avLst/>
              <a:gdLst>
                <a:gd name="T0" fmla="*/ 88 w 198"/>
                <a:gd name="T1" fmla="*/ 11 h 76"/>
                <a:gd name="T2" fmla="*/ 4 w 198"/>
                <a:gd name="T3" fmla="*/ 76 h 76"/>
                <a:gd name="T4" fmla="*/ 99 w 198"/>
                <a:gd name="T5" fmla="*/ 20 h 76"/>
                <a:gd name="T6" fmla="*/ 198 w 198"/>
                <a:gd name="T7" fmla="*/ 13 h 76"/>
                <a:gd name="T8" fmla="*/ 88 w 198"/>
                <a:gd name="T9" fmla="*/ 1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6">
                  <a:moveTo>
                    <a:pt x="88" y="11"/>
                  </a:moveTo>
                  <a:cubicBezTo>
                    <a:pt x="35" y="24"/>
                    <a:pt x="0" y="52"/>
                    <a:pt x="4" y="76"/>
                  </a:cubicBezTo>
                  <a:cubicBezTo>
                    <a:pt x="13" y="53"/>
                    <a:pt x="50" y="32"/>
                    <a:pt x="99" y="20"/>
                  </a:cubicBezTo>
                  <a:cubicBezTo>
                    <a:pt x="135" y="11"/>
                    <a:pt x="170" y="7"/>
                    <a:pt x="198" y="13"/>
                  </a:cubicBezTo>
                  <a:cubicBezTo>
                    <a:pt x="172" y="2"/>
                    <a:pt x="130" y="0"/>
                    <a:pt x="88" y="1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2" name="Freeform 441"/>
            <p:cNvSpPr>
              <a:spLocks/>
            </p:cNvSpPr>
            <p:nvPr/>
          </p:nvSpPr>
          <p:spPr bwMode="auto">
            <a:xfrm>
              <a:off x="5530851" y="863601"/>
              <a:ext cx="411163" cy="153988"/>
            </a:xfrm>
            <a:custGeom>
              <a:avLst/>
              <a:gdLst>
                <a:gd name="T0" fmla="*/ 92 w 197"/>
                <a:gd name="T1" fmla="*/ 12 h 74"/>
                <a:gd name="T2" fmla="*/ 4 w 197"/>
                <a:gd name="T3" fmla="*/ 74 h 74"/>
                <a:gd name="T4" fmla="*/ 97 w 197"/>
                <a:gd name="T5" fmla="*/ 15 h 74"/>
                <a:gd name="T6" fmla="*/ 197 w 197"/>
                <a:gd name="T7" fmla="*/ 11 h 74"/>
                <a:gd name="T8" fmla="*/ 92 w 197"/>
                <a:gd name="T9" fmla="*/ 1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74">
                  <a:moveTo>
                    <a:pt x="92" y="12"/>
                  </a:moveTo>
                  <a:cubicBezTo>
                    <a:pt x="38" y="25"/>
                    <a:pt x="0" y="50"/>
                    <a:pt x="4" y="74"/>
                  </a:cubicBezTo>
                  <a:cubicBezTo>
                    <a:pt x="12" y="51"/>
                    <a:pt x="48" y="28"/>
                    <a:pt x="97" y="15"/>
                  </a:cubicBezTo>
                  <a:cubicBezTo>
                    <a:pt x="133" y="6"/>
                    <a:pt x="169" y="5"/>
                    <a:pt x="197" y="11"/>
                  </a:cubicBezTo>
                  <a:cubicBezTo>
                    <a:pt x="172" y="0"/>
                    <a:pt x="134" y="1"/>
                    <a:pt x="92" y="1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3" name="Freeform 442"/>
            <p:cNvSpPr>
              <a:spLocks/>
            </p:cNvSpPr>
            <p:nvPr/>
          </p:nvSpPr>
          <p:spPr bwMode="auto">
            <a:xfrm>
              <a:off x="5676901" y="950913"/>
              <a:ext cx="390525" cy="179388"/>
            </a:xfrm>
            <a:custGeom>
              <a:avLst/>
              <a:gdLst>
                <a:gd name="T0" fmla="*/ 119 w 187"/>
                <a:gd name="T1" fmla="*/ 71 h 86"/>
                <a:gd name="T2" fmla="*/ 171 w 187"/>
                <a:gd name="T3" fmla="*/ 0 h 86"/>
                <a:gd name="T4" fmla="*/ 102 w 187"/>
                <a:gd name="T5" fmla="*/ 63 h 86"/>
                <a:gd name="T6" fmla="*/ 0 w 187"/>
                <a:gd name="T7" fmla="*/ 79 h 86"/>
                <a:gd name="T8" fmla="*/ 119 w 187"/>
                <a:gd name="T9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86">
                  <a:moveTo>
                    <a:pt x="119" y="71"/>
                  </a:moveTo>
                  <a:cubicBezTo>
                    <a:pt x="168" y="53"/>
                    <a:pt x="187" y="21"/>
                    <a:pt x="171" y="0"/>
                  </a:cubicBezTo>
                  <a:cubicBezTo>
                    <a:pt x="173" y="22"/>
                    <a:pt x="147" y="47"/>
                    <a:pt x="102" y="63"/>
                  </a:cubicBezTo>
                  <a:cubicBezTo>
                    <a:pt x="69" y="76"/>
                    <a:pt x="31" y="81"/>
                    <a:pt x="0" y="79"/>
                  </a:cubicBezTo>
                  <a:cubicBezTo>
                    <a:pt x="31" y="86"/>
                    <a:pt x="80" y="86"/>
                    <a:pt x="119" y="7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4" name="Freeform 443"/>
            <p:cNvSpPr>
              <a:spLocks/>
            </p:cNvSpPr>
            <p:nvPr/>
          </p:nvSpPr>
          <p:spPr bwMode="auto">
            <a:xfrm>
              <a:off x="5619751" y="946151"/>
              <a:ext cx="407988" cy="166688"/>
            </a:xfrm>
            <a:custGeom>
              <a:avLst/>
              <a:gdLst>
                <a:gd name="T0" fmla="*/ 113 w 195"/>
                <a:gd name="T1" fmla="*/ 67 h 80"/>
                <a:gd name="T2" fmla="*/ 185 w 195"/>
                <a:gd name="T3" fmla="*/ 0 h 80"/>
                <a:gd name="T4" fmla="*/ 105 w 195"/>
                <a:gd name="T5" fmla="*/ 58 h 80"/>
                <a:gd name="T6" fmla="*/ 0 w 195"/>
                <a:gd name="T7" fmla="*/ 70 h 80"/>
                <a:gd name="T8" fmla="*/ 113 w 195"/>
                <a:gd name="T9" fmla="*/ 6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80">
                  <a:moveTo>
                    <a:pt x="113" y="67"/>
                  </a:moveTo>
                  <a:cubicBezTo>
                    <a:pt x="165" y="52"/>
                    <a:pt x="195" y="23"/>
                    <a:pt x="185" y="0"/>
                  </a:cubicBezTo>
                  <a:cubicBezTo>
                    <a:pt x="181" y="22"/>
                    <a:pt x="153" y="44"/>
                    <a:pt x="105" y="58"/>
                  </a:cubicBezTo>
                  <a:cubicBezTo>
                    <a:pt x="70" y="69"/>
                    <a:pt x="30" y="74"/>
                    <a:pt x="0" y="70"/>
                  </a:cubicBezTo>
                  <a:cubicBezTo>
                    <a:pt x="29" y="80"/>
                    <a:pt x="72" y="79"/>
                    <a:pt x="113" y="67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5" name="Freeform 444"/>
            <p:cNvSpPr>
              <a:spLocks/>
            </p:cNvSpPr>
            <p:nvPr/>
          </p:nvSpPr>
          <p:spPr bwMode="auto">
            <a:xfrm>
              <a:off x="4552951" y="4435476"/>
              <a:ext cx="346075" cy="565150"/>
            </a:xfrm>
            <a:custGeom>
              <a:avLst/>
              <a:gdLst>
                <a:gd name="T0" fmla="*/ 136 w 166"/>
                <a:gd name="T1" fmla="*/ 112 h 270"/>
                <a:gd name="T2" fmla="*/ 137 w 166"/>
                <a:gd name="T3" fmla="*/ 258 h 270"/>
                <a:gd name="T4" fmla="*/ 30 w 166"/>
                <a:gd name="T5" fmla="*/ 158 h 270"/>
                <a:gd name="T6" fmla="*/ 30 w 166"/>
                <a:gd name="T7" fmla="*/ 13 h 270"/>
                <a:gd name="T8" fmla="*/ 136 w 166"/>
                <a:gd name="T9" fmla="*/ 11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70">
                  <a:moveTo>
                    <a:pt x="136" y="112"/>
                  </a:moveTo>
                  <a:cubicBezTo>
                    <a:pt x="165" y="180"/>
                    <a:pt x="166" y="245"/>
                    <a:pt x="137" y="258"/>
                  </a:cubicBezTo>
                  <a:cubicBezTo>
                    <a:pt x="108" y="270"/>
                    <a:pt x="60" y="226"/>
                    <a:pt x="30" y="158"/>
                  </a:cubicBezTo>
                  <a:cubicBezTo>
                    <a:pt x="1" y="91"/>
                    <a:pt x="0" y="26"/>
                    <a:pt x="30" y="13"/>
                  </a:cubicBezTo>
                  <a:cubicBezTo>
                    <a:pt x="59" y="0"/>
                    <a:pt x="106" y="45"/>
                    <a:pt x="136" y="112"/>
                  </a:cubicBezTo>
                  <a:close/>
                </a:path>
              </a:pathLst>
            </a:cu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6" name="Freeform 445"/>
            <p:cNvSpPr>
              <a:spLocks/>
            </p:cNvSpPr>
            <p:nvPr/>
          </p:nvSpPr>
          <p:spPr bwMode="auto">
            <a:xfrm>
              <a:off x="4567238" y="4462463"/>
              <a:ext cx="187325" cy="304800"/>
            </a:xfrm>
            <a:custGeom>
              <a:avLst/>
              <a:gdLst>
                <a:gd name="T0" fmla="*/ 21 w 90"/>
                <a:gd name="T1" fmla="*/ 15 h 146"/>
                <a:gd name="T2" fmla="*/ 28 w 90"/>
                <a:gd name="T3" fmla="*/ 146 h 146"/>
                <a:gd name="T4" fmla="*/ 36 w 90"/>
                <a:gd name="T5" fmla="*/ 38 h 146"/>
                <a:gd name="T6" fmla="*/ 90 w 90"/>
                <a:gd name="T7" fmla="*/ 43 h 146"/>
                <a:gd name="T8" fmla="*/ 21 w 90"/>
                <a:gd name="T9" fmla="*/ 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46">
                  <a:moveTo>
                    <a:pt x="21" y="15"/>
                  </a:moveTo>
                  <a:cubicBezTo>
                    <a:pt x="0" y="34"/>
                    <a:pt x="4" y="90"/>
                    <a:pt x="28" y="146"/>
                  </a:cubicBezTo>
                  <a:cubicBezTo>
                    <a:pt x="13" y="96"/>
                    <a:pt x="17" y="56"/>
                    <a:pt x="36" y="38"/>
                  </a:cubicBezTo>
                  <a:cubicBezTo>
                    <a:pt x="50" y="25"/>
                    <a:pt x="68" y="25"/>
                    <a:pt x="90" y="43"/>
                  </a:cubicBezTo>
                  <a:cubicBezTo>
                    <a:pt x="65" y="13"/>
                    <a:pt x="38" y="0"/>
                    <a:pt x="21" y="15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7" name="Freeform 446"/>
            <p:cNvSpPr>
              <a:spLocks/>
            </p:cNvSpPr>
            <p:nvPr/>
          </p:nvSpPr>
          <p:spPr bwMode="auto">
            <a:xfrm>
              <a:off x="4541838" y="4425951"/>
              <a:ext cx="179388" cy="287338"/>
            </a:xfrm>
            <a:custGeom>
              <a:avLst/>
              <a:gdLst>
                <a:gd name="T0" fmla="*/ 22 w 86"/>
                <a:gd name="T1" fmla="*/ 15 h 138"/>
                <a:gd name="T2" fmla="*/ 24 w 86"/>
                <a:gd name="T3" fmla="*/ 138 h 138"/>
                <a:gd name="T4" fmla="*/ 28 w 86"/>
                <a:gd name="T5" fmla="*/ 25 h 138"/>
                <a:gd name="T6" fmla="*/ 86 w 86"/>
                <a:gd name="T7" fmla="*/ 36 h 138"/>
                <a:gd name="T8" fmla="*/ 22 w 8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8">
                  <a:moveTo>
                    <a:pt x="22" y="15"/>
                  </a:moveTo>
                  <a:cubicBezTo>
                    <a:pt x="1" y="34"/>
                    <a:pt x="0" y="83"/>
                    <a:pt x="24" y="138"/>
                  </a:cubicBezTo>
                  <a:cubicBezTo>
                    <a:pt x="9" y="88"/>
                    <a:pt x="9" y="42"/>
                    <a:pt x="28" y="25"/>
                  </a:cubicBezTo>
                  <a:cubicBezTo>
                    <a:pt x="43" y="12"/>
                    <a:pt x="64" y="17"/>
                    <a:pt x="86" y="36"/>
                  </a:cubicBezTo>
                  <a:cubicBezTo>
                    <a:pt x="60" y="5"/>
                    <a:pt x="38" y="0"/>
                    <a:pt x="22" y="1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8" name="Freeform 447"/>
            <p:cNvSpPr>
              <a:spLocks/>
            </p:cNvSpPr>
            <p:nvPr/>
          </p:nvSpPr>
          <p:spPr bwMode="auto">
            <a:xfrm>
              <a:off x="4765676" y="4665663"/>
              <a:ext cx="166688" cy="368300"/>
            </a:xfrm>
            <a:custGeom>
              <a:avLst/>
              <a:gdLst>
                <a:gd name="T0" fmla="*/ 66 w 80"/>
                <a:gd name="T1" fmla="*/ 151 h 176"/>
                <a:gd name="T2" fmla="*/ 34 w 80"/>
                <a:gd name="T3" fmla="*/ 0 h 176"/>
                <a:gd name="T4" fmla="*/ 49 w 80"/>
                <a:gd name="T5" fmla="*/ 130 h 176"/>
                <a:gd name="T6" fmla="*/ 0 w 80"/>
                <a:gd name="T7" fmla="*/ 144 h 176"/>
                <a:gd name="T8" fmla="*/ 66 w 80"/>
                <a:gd name="T9" fmla="*/ 15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76">
                  <a:moveTo>
                    <a:pt x="66" y="151"/>
                  </a:moveTo>
                  <a:cubicBezTo>
                    <a:pt x="80" y="121"/>
                    <a:pt x="63" y="52"/>
                    <a:pt x="34" y="0"/>
                  </a:cubicBezTo>
                  <a:cubicBezTo>
                    <a:pt x="55" y="50"/>
                    <a:pt x="62" y="102"/>
                    <a:pt x="49" y="130"/>
                  </a:cubicBezTo>
                  <a:cubicBezTo>
                    <a:pt x="39" y="151"/>
                    <a:pt x="21" y="155"/>
                    <a:pt x="0" y="144"/>
                  </a:cubicBezTo>
                  <a:cubicBezTo>
                    <a:pt x="26" y="167"/>
                    <a:pt x="55" y="176"/>
                    <a:pt x="66" y="151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9" name="Freeform 448"/>
            <p:cNvSpPr>
              <a:spLocks/>
            </p:cNvSpPr>
            <p:nvPr/>
          </p:nvSpPr>
          <p:spPr bwMode="auto">
            <a:xfrm>
              <a:off x="4711701" y="4651376"/>
              <a:ext cx="174625" cy="325438"/>
            </a:xfrm>
            <a:custGeom>
              <a:avLst/>
              <a:gdLst>
                <a:gd name="T0" fmla="*/ 66 w 84"/>
                <a:gd name="T1" fmla="*/ 137 h 156"/>
                <a:gd name="T2" fmla="*/ 50 w 84"/>
                <a:gd name="T3" fmla="*/ 0 h 156"/>
                <a:gd name="T4" fmla="*/ 53 w 84"/>
                <a:gd name="T5" fmla="*/ 115 h 156"/>
                <a:gd name="T6" fmla="*/ 0 w 84"/>
                <a:gd name="T7" fmla="*/ 121 h 156"/>
                <a:gd name="T8" fmla="*/ 66 w 84"/>
                <a:gd name="T9" fmla="*/ 13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56">
                  <a:moveTo>
                    <a:pt x="66" y="137"/>
                  </a:moveTo>
                  <a:cubicBezTo>
                    <a:pt x="84" y="113"/>
                    <a:pt x="77" y="54"/>
                    <a:pt x="50" y="0"/>
                  </a:cubicBezTo>
                  <a:cubicBezTo>
                    <a:pt x="68" y="50"/>
                    <a:pt x="70" y="93"/>
                    <a:pt x="53" y="115"/>
                  </a:cubicBezTo>
                  <a:cubicBezTo>
                    <a:pt x="41" y="132"/>
                    <a:pt x="22" y="136"/>
                    <a:pt x="0" y="121"/>
                  </a:cubicBezTo>
                  <a:cubicBezTo>
                    <a:pt x="26" y="149"/>
                    <a:pt x="52" y="156"/>
                    <a:pt x="66" y="137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0" name="Freeform 449"/>
            <p:cNvSpPr>
              <a:spLocks/>
            </p:cNvSpPr>
            <p:nvPr/>
          </p:nvSpPr>
          <p:spPr bwMode="auto">
            <a:xfrm>
              <a:off x="7156451" y="1752601"/>
              <a:ext cx="927100" cy="831850"/>
            </a:xfrm>
            <a:custGeom>
              <a:avLst/>
              <a:gdLst>
                <a:gd name="T0" fmla="*/ 419 w 444"/>
                <a:gd name="T1" fmla="*/ 146 h 398"/>
                <a:gd name="T2" fmla="*/ 267 w 444"/>
                <a:gd name="T3" fmla="*/ 368 h 398"/>
                <a:gd name="T4" fmla="*/ 25 w 444"/>
                <a:gd name="T5" fmla="*/ 252 h 398"/>
                <a:gd name="T6" fmla="*/ 177 w 444"/>
                <a:gd name="T7" fmla="*/ 29 h 398"/>
                <a:gd name="T8" fmla="*/ 419 w 444"/>
                <a:gd name="T9" fmla="*/ 14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398">
                  <a:moveTo>
                    <a:pt x="419" y="146"/>
                  </a:moveTo>
                  <a:cubicBezTo>
                    <a:pt x="444" y="240"/>
                    <a:pt x="376" y="339"/>
                    <a:pt x="267" y="368"/>
                  </a:cubicBezTo>
                  <a:cubicBezTo>
                    <a:pt x="159" y="398"/>
                    <a:pt x="50" y="345"/>
                    <a:pt x="25" y="252"/>
                  </a:cubicBezTo>
                  <a:cubicBezTo>
                    <a:pt x="0" y="158"/>
                    <a:pt x="68" y="58"/>
                    <a:pt x="177" y="29"/>
                  </a:cubicBezTo>
                  <a:cubicBezTo>
                    <a:pt x="286" y="0"/>
                    <a:pt x="394" y="53"/>
                    <a:pt x="419" y="146"/>
                  </a:cubicBezTo>
                  <a:close/>
                </a:path>
              </a:pathLst>
            </a:cu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1" name="Freeform 450"/>
            <p:cNvSpPr>
              <a:spLocks/>
            </p:cNvSpPr>
            <p:nvPr/>
          </p:nvSpPr>
          <p:spPr bwMode="auto">
            <a:xfrm>
              <a:off x="7197726" y="1804988"/>
              <a:ext cx="693738" cy="473075"/>
            </a:xfrm>
            <a:custGeom>
              <a:avLst/>
              <a:gdLst>
                <a:gd name="T0" fmla="*/ 136 w 332"/>
                <a:gd name="T1" fmla="*/ 28 h 226"/>
                <a:gd name="T2" fmla="*/ 21 w 332"/>
                <a:gd name="T3" fmla="*/ 226 h 226"/>
                <a:gd name="T4" fmla="*/ 159 w 332"/>
                <a:gd name="T5" fmla="*/ 59 h 226"/>
                <a:gd name="T6" fmla="*/ 332 w 332"/>
                <a:gd name="T7" fmla="*/ 48 h 226"/>
                <a:gd name="T8" fmla="*/ 136 w 332"/>
                <a:gd name="T9" fmla="*/ 2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226">
                  <a:moveTo>
                    <a:pt x="136" y="28"/>
                  </a:moveTo>
                  <a:cubicBezTo>
                    <a:pt x="48" y="64"/>
                    <a:pt x="0" y="149"/>
                    <a:pt x="21" y="226"/>
                  </a:cubicBezTo>
                  <a:cubicBezTo>
                    <a:pt x="24" y="154"/>
                    <a:pt x="78" y="92"/>
                    <a:pt x="159" y="59"/>
                  </a:cubicBezTo>
                  <a:cubicBezTo>
                    <a:pt x="219" y="34"/>
                    <a:pt x="280" y="27"/>
                    <a:pt x="332" y="48"/>
                  </a:cubicBezTo>
                  <a:cubicBezTo>
                    <a:pt x="281" y="10"/>
                    <a:pt x="205" y="0"/>
                    <a:pt x="136" y="28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2" name="Freeform 451"/>
            <p:cNvSpPr>
              <a:spLocks/>
            </p:cNvSpPr>
            <p:nvPr/>
          </p:nvSpPr>
          <p:spPr bwMode="auto">
            <a:xfrm>
              <a:off x="7143751" y="1752601"/>
              <a:ext cx="693738" cy="454025"/>
            </a:xfrm>
            <a:custGeom>
              <a:avLst/>
              <a:gdLst>
                <a:gd name="T0" fmla="*/ 144 w 332"/>
                <a:gd name="T1" fmla="*/ 29 h 217"/>
                <a:gd name="T2" fmla="*/ 21 w 332"/>
                <a:gd name="T3" fmla="*/ 217 h 217"/>
                <a:gd name="T4" fmla="*/ 155 w 332"/>
                <a:gd name="T5" fmla="*/ 42 h 217"/>
                <a:gd name="T6" fmla="*/ 332 w 332"/>
                <a:gd name="T7" fmla="*/ 39 h 217"/>
                <a:gd name="T8" fmla="*/ 144 w 332"/>
                <a:gd name="T9" fmla="*/ 2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217">
                  <a:moveTo>
                    <a:pt x="144" y="29"/>
                  </a:moveTo>
                  <a:cubicBezTo>
                    <a:pt x="56" y="64"/>
                    <a:pt x="0" y="140"/>
                    <a:pt x="21" y="217"/>
                  </a:cubicBezTo>
                  <a:cubicBezTo>
                    <a:pt x="24" y="145"/>
                    <a:pt x="74" y="75"/>
                    <a:pt x="155" y="42"/>
                  </a:cubicBezTo>
                  <a:cubicBezTo>
                    <a:pt x="215" y="18"/>
                    <a:pt x="279" y="18"/>
                    <a:pt x="332" y="39"/>
                  </a:cubicBezTo>
                  <a:cubicBezTo>
                    <a:pt x="281" y="1"/>
                    <a:pt x="213" y="0"/>
                    <a:pt x="144" y="29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3" name="Freeform 452"/>
            <p:cNvSpPr>
              <a:spLocks/>
            </p:cNvSpPr>
            <p:nvPr/>
          </p:nvSpPr>
          <p:spPr bwMode="auto">
            <a:xfrm>
              <a:off x="7483476" y="2051051"/>
              <a:ext cx="635000" cy="547688"/>
            </a:xfrm>
            <a:custGeom>
              <a:avLst/>
              <a:gdLst>
                <a:gd name="T0" fmla="*/ 209 w 304"/>
                <a:gd name="T1" fmla="*/ 221 h 262"/>
                <a:gd name="T2" fmla="*/ 264 w 304"/>
                <a:gd name="T3" fmla="*/ 0 h 262"/>
                <a:gd name="T4" fmla="*/ 175 w 304"/>
                <a:gd name="T5" fmla="*/ 194 h 262"/>
                <a:gd name="T6" fmla="*/ 0 w 304"/>
                <a:gd name="T7" fmla="*/ 231 h 262"/>
                <a:gd name="T8" fmla="*/ 209 w 304"/>
                <a:gd name="T9" fmla="*/ 22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262">
                  <a:moveTo>
                    <a:pt x="209" y="221"/>
                  </a:moveTo>
                  <a:cubicBezTo>
                    <a:pt x="287" y="170"/>
                    <a:pt x="304" y="70"/>
                    <a:pt x="264" y="0"/>
                  </a:cubicBezTo>
                  <a:cubicBezTo>
                    <a:pt x="279" y="70"/>
                    <a:pt x="247" y="147"/>
                    <a:pt x="175" y="194"/>
                  </a:cubicBezTo>
                  <a:cubicBezTo>
                    <a:pt x="121" y="229"/>
                    <a:pt x="58" y="241"/>
                    <a:pt x="0" y="231"/>
                  </a:cubicBezTo>
                  <a:cubicBezTo>
                    <a:pt x="61" y="258"/>
                    <a:pt x="147" y="262"/>
                    <a:pt x="209" y="221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4" name="Freeform 453"/>
            <p:cNvSpPr>
              <a:spLocks/>
            </p:cNvSpPr>
            <p:nvPr/>
          </p:nvSpPr>
          <p:spPr bwMode="auto">
            <a:xfrm>
              <a:off x="7375526" y="2036763"/>
              <a:ext cx="669925" cy="496888"/>
            </a:xfrm>
            <a:custGeom>
              <a:avLst/>
              <a:gdLst>
                <a:gd name="T0" fmla="*/ 199 w 321"/>
                <a:gd name="T1" fmla="*/ 204 h 238"/>
                <a:gd name="T2" fmla="*/ 292 w 321"/>
                <a:gd name="T3" fmla="*/ 0 h 238"/>
                <a:gd name="T4" fmla="*/ 180 w 321"/>
                <a:gd name="T5" fmla="*/ 175 h 238"/>
                <a:gd name="T6" fmla="*/ 0 w 321"/>
                <a:gd name="T7" fmla="*/ 201 h 238"/>
                <a:gd name="T8" fmla="*/ 199 w 321"/>
                <a:gd name="T9" fmla="*/ 20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238">
                  <a:moveTo>
                    <a:pt x="199" y="204"/>
                  </a:moveTo>
                  <a:cubicBezTo>
                    <a:pt x="283" y="162"/>
                    <a:pt x="321" y="74"/>
                    <a:pt x="292" y="0"/>
                  </a:cubicBezTo>
                  <a:cubicBezTo>
                    <a:pt x="297" y="71"/>
                    <a:pt x="258" y="136"/>
                    <a:pt x="180" y="175"/>
                  </a:cubicBezTo>
                  <a:cubicBezTo>
                    <a:pt x="123" y="204"/>
                    <a:pt x="55" y="218"/>
                    <a:pt x="0" y="201"/>
                  </a:cubicBezTo>
                  <a:cubicBezTo>
                    <a:pt x="55" y="235"/>
                    <a:pt x="132" y="238"/>
                    <a:pt x="199" y="20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5" name="Freeform 454"/>
            <p:cNvSpPr>
              <a:spLocks/>
            </p:cNvSpPr>
            <p:nvPr/>
          </p:nvSpPr>
          <p:spPr bwMode="auto">
            <a:xfrm>
              <a:off x="7394576" y="2155826"/>
              <a:ext cx="133350" cy="92075"/>
            </a:xfrm>
            <a:custGeom>
              <a:avLst/>
              <a:gdLst>
                <a:gd name="T0" fmla="*/ 26 w 64"/>
                <a:gd name="T1" fmla="*/ 5 h 44"/>
                <a:gd name="T2" fmla="*/ 4 w 64"/>
                <a:gd name="T3" fmla="*/ 44 h 44"/>
                <a:gd name="T4" fmla="*/ 31 w 64"/>
                <a:gd name="T5" fmla="*/ 11 h 44"/>
                <a:gd name="T6" fmla="*/ 64 w 64"/>
                <a:gd name="T7" fmla="*/ 9 h 44"/>
                <a:gd name="T8" fmla="*/ 26 w 64"/>
                <a:gd name="T9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4">
                  <a:moveTo>
                    <a:pt x="26" y="5"/>
                  </a:moveTo>
                  <a:cubicBezTo>
                    <a:pt x="9" y="12"/>
                    <a:pt x="0" y="29"/>
                    <a:pt x="4" y="44"/>
                  </a:cubicBezTo>
                  <a:cubicBezTo>
                    <a:pt x="4" y="30"/>
                    <a:pt x="15" y="18"/>
                    <a:pt x="31" y="11"/>
                  </a:cubicBezTo>
                  <a:cubicBezTo>
                    <a:pt x="42" y="6"/>
                    <a:pt x="54" y="5"/>
                    <a:pt x="64" y="9"/>
                  </a:cubicBezTo>
                  <a:cubicBezTo>
                    <a:pt x="54" y="2"/>
                    <a:pt x="39" y="0"/>
                    <a:pt x="26" y="5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6" name="Freeform 455"/>
            <p:cNvSpPr>
              <a:spLocks/>
            </p:cNvSpPr>
            <p:nvPr/>
          </p:nvSpPr>
          <p:spPr bwMode="auto">
            <a:xfrm>
              <a:off x="7381876" y="2146301"/>
              <a:ext cx="134938" cy="87313"/>
            </a:xfrm>
            <a:custGeom>
              <a:avLst/>
              <a:gdLst>
                <a:gd name="T0" fmla="*/ 28 w 65"/>
                <a:gd name="T1" fmla="*/ 5 h 42"/>
                <a:gd name="T2" fmla="*/ 4 w 65"/>
                <a:gd name="T3" fmla="*/ 42 h 42"/>
                <a:gd name="T4" fmla="*/ 31 w 65"/>
                <a:gd name="T5" fmla="*/ 8 h 42"/>
                <a:gd name="T6" fmla="*/ 65 w 65"/>
                <a:gd name="T7" fmla="*/ 8 h 42"/>
                <a:gd name="T8" fmla="*/ 28 w 65"/>
                <a:gd name="T9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2">
                  <a:moveTo>
                    <a:pt x="28" y="5"/>
                  </a:moveTo>
                  <a:cubicBezTo>
                    <a:pt x="11" y="12"/>
                    <a:pt x="0" y="27"/>
                    <a:pt x="4" y="42"/>
                  </a:cubicBezTo>
                  <a:cubicBezTo>
                    <a:pt x="5" y="28"/>
                    <a:pt x="15" y="14"/>
                    <a:pt x="31" y="8"/>
                  </a:cubicBezTo>
                  <a:cubicBezTo>
                    <a:pt x="42" y="3"/>
                    <a:pt x="55" y="3"/>
                    <a:pt x="65" y="8"/>
                  </a:cubicBezTo>
                  <a:cubicBezTo>
                    <a:pt x="55" y="0"/>
                    <a:pt x="42" y="0"/>
                    <a:pt x="28" y="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7" name="Freeform 456"/>
            <p:cNvSpPr>
              <a:spLocks/>
            </p:cNvSpPr>
            <p:nvPr/>
          </p:nvSpPr>
          <p:spPr bwMode="auto">
            <a:xfrm>
              <a:off x="7448551" y="2203451"/>
              <a:ext cx="122238" cy="107950"/>
            </a:xfrm>
            <a:custGeom>
              <a:avLst/>
              <a:gdLst>
                <a:gd name="T0" fmla="*/ 41 w 59"/>
                <a:gd name="T1" fmla="*/ 43 h 51"/>
                <a:gd name="T2" fmla="*/ 52 w 59"/>
                <a:gd name="T3" fmla="*/ 0 h 51"/>
                <a:gd name="T4" fmla="*/ 34 w 59"/>
                <a:gd name="T5" fmla="*/ 38 h 51"/>
                <a:gd name="T6" fmla="*/ 0 w 59"/>
                <a:gd name="T7" fmla="*/ 45 h 51"/>
                <a:gd name="T8" fmla="*/ 41 w 59"/>
                <a:gd name="T9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41" y="43"/>
                  </a:moveTo>
                  <a:cubicBezTo>
                    <a:pt x="56" y="33"/>
                    <a:pt x="59" y="13"/>
                    <a:pt x="52" y="0"/>
                  </a:cubicBezTo>
                  <a:cubicBezTo>
                    <a:pt x="55" y="13"/>
                    <a:pt x="48" y="28"/>
                    <a:pt x="34" y="38"/>
                  </a:cubicBezTo>
                  <a:cubicBezTo>
                    <a:pt x="24" y="44"/>
                    <a:pt x="11" y="47"/>
                    <a:pt x="0" y="45"/>
                  </a:cubicBezTo>
                  <a:cubicBezTo>
                    <a:pt x="12" y="50"/>
                    <a:pt x="29" y="51"/>
                    <a:pt x="41" y="43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8" name="Freeform 457"/>
            <p:cNvSpPr>
              <a:spLocks/>
            </p:cNvSpPr>
            <p:nvPr/>
          </p:nvSpPr>
          <p:spPr bwMode="auto">
            <a:xfrm>
              <a:off x="7427913" y="2200276"/>
              <a:ext cx="131763" cy="98425"/>
            </a:xfrm>
            <a:custGeom>
              <a:avLst/>
              <a:gdLst>
                <a:gd name="T0" fmla="*/ 39 w 63"/>
                <a:gd name="T1" fmla="*/ 40 h 47"/>
                <a:gd name="T2" fmla="*/ 57 w 63"/>
                <a:gd name="T3" fmla="*/ 0 h 47"/>
                <a:gd name="T4" fmla="*/ 35 w 63"/>
                <a:gd name="T5" fmla="*/ 35 h 47"/>
                <a:gd name="T6" fmla="*/ 0 w 63"/>
                <a:gd name="T7" fmla="*/ 40 h 47"/>
                <a:gd name="T8" fmla="*/ 39 w 63"/>
                <a:gd name="T9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47">
                  <a:moveTo>
                    <a:pt x="39" y="40"/>
                  </a:moveTo>
                  <a:cubicBezTo>
                    <a:pt x="55" y="32"/>
                    <a:pt x="63" y="15"/>
                    <a:pt x="57" y="0"/>
                  </a:cubicBezTo>
                  <a:cubicBezTo>
                    <a:pt x="58" y="14"/>
                    <a:pt x="50" y="27"/>
                    <a:pt x="35" y="35"/>
                  </a:cubicBezTo>
                  <a:cubicBezTo>
                    <a:pt x="24" y="40"/>
                    <a:pt x="11" y="43"/>
                    <a:pt x="0" y="40"/>
                  </a:cubicBezTo>
                  <a:cubicBezTo>
                    <a:pt x="11" y="46"/>
                    <a:pt x="26" y="47"/>
                    <a:pt x="39" y="4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9" name="Freeform 458"/>
            <p:cNvSpPr>
              <a:spLocks/>
            </p:cNvSpPr>
            <p:nvPr/>
          </p:nvSpPr>
          <p:spPr bwMode="auto">
            <a:xfrm>
              <a:off x="7583488" y="1982788"/>
              <a:ext cx="98425" cy="66675"/>
            </a:xfrm>
            <a:custGeom>
              <a:avLst/>
              <a:gdLst>
                <a:gd name="T0" fmla="*/ 19 w 47"/>
                <a:gd name="T1" fmla="*/ 4 h 32"/>
                <a:gd name="T2" fmla="*/ 3 w 47"/>
                <a:gd name="T3" fmla="*/ 32 h 32"/>
                <a:gd name="T4" fmla="*/ 22 w 47"/>
                <a:gd name="T5" fmla="*/ 9 h 32"/>
                <a:gd name="T6" fmla="*/ 47 w 47"/>
                <a:gd name="T7" fmla="*/ 7 h 32"/>
                <a:gd name="T8" fmla="*/ 19 w 47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2">
                  <a:moveTo>
                    <a:pt x="19" y="4"/>
                  </a:moveTo>
                  <a:cubicBezTo>
                    <a:pt x="7" y="9"/>
                    <a:pt x="0" y="21"/>
                    <a:pt x="3" y="32"/>
                  </a:cubicBezTo>
                  <a:cubicBezTo>
                    <a:pt x="3" y="22"/>
                    <a:pt x="11" y="13"/>
                    <a:pt x="22" y="9"/>
                  </a:cubicBezTo>
                  <a:cubicBezTo>
                    <a:pt x="31" y="5"/>
                    <a:pt x="39" y="4"/>
                    <a:pt x="47" y="7"/>
                  </a:cubicBezTo>
                  <a:cubicBezTo>
                    <a:pt x="39" y="2"/>
                    <a:pt x="29" y="0"/>
                    <a:pt x="19" y="4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0" name="Freeform 459"/>
            <p:cNvSpPr>
              <a:spLocks/>
            </p:cNvSpPr>
            <p:nvPr/>
          </p:nvSpPr>
          <p:spPr bwMode="auto">
            <a:xfrm>
              <a:off x="7575551" y="1976438"/>
              <a:ext cx="98425" cy="63500"/>
            </a:xfrm>
            <a:custGeom>
              <a:avLst/>
              <a:gdLst>
                <a:gd name="T0" fmla="*/ 20 w 47"/>
                <a:gd name="T1" fmla="*/ 4 h 30"/>
                <a:gd name="T2" fmla="*/ 3 w 47"/>
                <a:gd name="T3" fmla="*/ 30 h 30"/>
                <a:gd name="T4" fmla="*/ 22 w 47"/>
                <a:gd name="T5" fmla="*/ 6 h 30"/>
                <a:gd name="T6" fmla="*/ 47 w 47"/>
                <a:gd name="T7" fmla="*/ 5 h 30"/>
                <a:gd name="T8" fmla="*/ 20 w 47"/>
                <a:gd name="T9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0">
                  <a:moveTo>
                    <a:pt x="20" y="4"/>
                  </a:moveTo>
                  <a:cubicBezTo>
                    <a:pt x="8" y="9"/>
                    <a:pt x="0" y="20"/>
                    <a:pt x="3" y="30"/>
                  </a:cubicBezTo>
                  <a:cubicBezTo>
                    <a:pt x="4" y="20"/>
                    <a:pt x="11" y="10"/>
                    <a:pt x="22" y="6"/>
                  </a:cubicBezTo>
                  <a:cubicBezTo>
                    <a:pt x="30" y="2"/>
                    <a:pt x="39" y="2"/>
                    <a:pt x="47" y="5"/>
                  </a:cubicBezTo>
                  <a:cubicBezTo>
                    <a:pt x="40" y="0"/>
                    <a:pt x="30" y="0"/>
                    <a:pt x="20" y="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1" name="Freeform 460"/>
            <p:cNvSpPr>
              <a:spLocks/>
            </p:cNvSpPr>
            <p:nvPr/>
          </p:nvSpPr>
          <p:spPr bwMode="auto">
            <a:xfrm>
              <a:off x="7623176" y="2017713"/>
              <a:ext cx="90488" cy="77788"/>
            </a:xfrm>
            <a:custGeom>
              <a:avLst/>
              <a:gdLst>
                <a:gd name="T0" fmla="*/ 29 w 43"/>
                <a:gd name="T1" fmla="*/ 31 h 37"/>
                <a:gd name="T2" fmla="*/ 37 w 43"/>
                <a:gd name="T3" fmla="*/ 0 h 37"/>
                <a:gd name="T4" fmla="*/ 25 w 43"/>
                <a:gd name="T5" fmla="*/ 27 h 37"/>
                <a:gd name="T6" fmla="*/ 0 w 43"/>
                <a:gd name="T7" fmla="*/ 32 h 37"/>
                <a:gd name="T8" fmla="*/ 29 w 43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7">
                  <a:moveTo>
                    <a:pt x="29" y="31"/>
                  </a:moveTo>
                  <a:cubicBezTo>
                    <a:pt x="40" y="24"/>
                    <a:pt x="43" y="10"/>
                    <a:pt x="37" y="0"/>
                  </a:cubicBezTo>
                  <a:cubicBezTo>
                    <a:pt x="39" y="10"/>
                    <a:pt x="35" y="21"/>
                    <a:pt x="25" y="27"/>
                  </a:cubicBezTo>
                  <a:cubicBezTo>
                    <a:pt x="17" y="32"/>
                    <a:pt x="8" y="34"/>
                    <a:pt x="0" y="32"/>
                  </a:cubicBezTo>
                  <a:cubicBezTo>
                    <a:pt x="9" y="36"/>
                    <a:pt x="21" y="37"/>
                    <a:pt x="29" y="31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2" name="Freeform 461"/>
            <p:cNvSpPr>
              <a:spLocks/>
            </p:cNvSpPr>
            <p:nvPr/>
          </p:nvSpPr>
          <p:spPr bwMode="auto">
            <a:xfrm>
              <a:off x="7608888" y="2016126"/>
              <a:ext cx="93663" cy="68263"/>
            </a:xfrm>
            <a:custGeom>
              <a:avLst/>
              <a:gdLst>
                <a:gd name="T0" fmla="*/ 28 w 45"/>
                <a:gd name="T1" fmla="*/ 29 h 33"/>
                <a:gd name="T2" fmla="*/ 41 w 45"/>
                <a:gd name="T3" fmla="*/ 0 h 33"/>
                <a:gd name="T4" fmla="*/ 25 w 45"/>
                <a:gd name="T5" fmla="*/ 25 h 33"/>
                <a:gd name="T6" fmla="*/ 0 w 45"/>
                <a:gd name="T7" fmla="*/ 28 h 33"/>
                <a:gd name="T8" fmla="*/ 28 w 45"/>
                <a:gd name="T9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3">
                  <a:moveTo>
                    <a:pt x="28" y="29"/>
                  </a:moveTo>
                  <a:cubicBezTo>
                    <a:pt x="40" y="23"/>
                    <a:pt x="45" y="10"/>
                    <a:pt x="41" y="0"/>
                  </a:cubicBezTo>
                  <a:cubicBezTo>
                    <a:pt x="42" y="10"/>
                    <a:pt x="36" y="19"/>
                    <a:pt x="25" y="25"/>
                  </a:cubicBezTo>
                  <a:cubicBezTo>
                    <a:pt x="17" y="29"/>
                    <a:pt x="8" y="31"/>
                    <a:pt x="0" y="28"/>
                  </a:cubicBezTo>
                  <a:cubicBezTo>
                    <a:pt x="8" y="33"/>
                    <a:pt x="18" y="33"/>
                    <a:pt x="28" y="29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3" name="Oval 462"/>
            <p:cNvSpPr>
              <a:spLocks noChangeArrowheads="1"/>
            </p:cNvSpPr>
            <p:nvPr/>
          </p:nvSpPr>
          <p:spPr bwMode="auto">
            <a:xfrm>
              <a:off x="5640388" y="2644776"/>
              <a:ext cx="400050" cy="369888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4" name="Freeform 463"/>
            <p:cNvSpPr>
              <a:spLocks/>
            </p:cNvSpPr>
            <p:nvPr/>
          </p:nvSpPr>
          <p:spPr bwMode="auto">
            <a:xfrm>
              <a:off x="5656263" y="2652713"/>
              <a:ext cx="339725" cy="180975"/>
            </a:xfrm>
            <a:custGeom>
              <a:avLst/>
              <a:gdLst>
                <a:gd name="T0" fmla="*/ 76 w 163"/>
                <a:gd name="T1" fmla="*/ 5 h 86"/>
                <a:gd name="T2" fmla="*/ 0 w 163"/>
                <a:gd name="T3" fmla="*/ 86 h 86"/>
                <a:gd name="T4" fmla="*/ 83 w 163"/>
                <a:gd name="T5" fmla="*/ 23 h 86"/>
                <a:gd name="T6" fmla="*/ 163 w 163"/>
                <a:gd name="T7" fmla="*/ 40 h 86"/>
                <a:gd name="T8" fmla="*/ 76 w 163"/>
                <a:gd name="T9" fmla="*/ 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86">
                  <a:moveTo>
                    <a:pt x="76" y="5"/>
                  </a:moveTo>
                  <a:cubicBezTo>
                    <a:pt x="32" y="11"/>
                    <a:pt x="0" y="46"/>
                    <a:pt x="0" y="86"/>
                  </a:cubicBezTo>
                  <a:cubicBezTo>
                    <a:pt x="10" y="52"/>
                    <a:pt x="42" y="29"/>
                    <a:pt x="83" y="23"/>
                  </a:cubicBezTo>
                  <a:cubicBezTo>
                    <a:pt x="113" y="19"/>
                    <a:pt x="142" y="23"/>
                    <a:pt x="163" y="40"/>
                  </a:cubicBezTo>
                  <a:cubicBezTo>
                    <a:pt x="144" y="15"/>
                    <a:pt x="111" y="0"/>
                    <a:pt x="76" y="5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5" name="Freeform 464"/>
            <p:cNvSpPr>
              <a:spLocks/>
            </p:cNvSpPr>
            <p:nvPr/>
          </p:nvSpPr>
          <p:spPr bwMode="auto">
            <a:xfrm>
              <a:off x="5638801" y="2624138"/>
              <a:ext cx="341313" cy="166688"/>
            </a:xfrm>
            <a:custGeom>
              <a:avLst/>
              <a:gdLst>
                <a:gd name="T0" fmla="*/ 79 w 163"/>
                <a:gd name="T1" fmla="*/ 5 h 80"/>
                <a:gd name="T2" fmla="*/ 0 w 163"/>
                <a:gd name="T3" fmla="*/ 80 h 80"/>
                <a:gd name="T4" fmla="*/ 83 w 163"/>
                <a:gd name="T5" fmla="*/ 13 h 80"/>
                <a:gd name="T6" fmla="*/ 163 w 163"/>
                <a:gd name="T7" fmla="*/ 35 h 80"/>
                <a:gd name="T8" fmla="*/ 79 w 163"/>
                <a:gd name="T9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80">
                  <a:moveTo>
                    <a:pt x="79" y="5"/>
                  </a:moveTo>
                  <a:cubicBezTo>
                    <a:pt x="35" y="11"/>
                    <a:pt x="0" y="40"/>
                    <a:pt x="0" y="80"/>
                  </a:cubicBezTo>
                  <a:cubicBezTo>
                    <a:pt x="11" y="46"/>
                    <a:pt x="42" y="18"/>
                    <a:pt x="83" y="13"/>
                  </a:cubicBezTo>
                  <a:cubicBezTo>
                    <a:pt x="113" y="9"/>
                    <a:pt x="142" y="17"/>
                    <a:pt x="163" y="35"/>
                  </a:cubicBezTo>
                  <a:cubicBezTo>
                    <a:pt x="145" y="9"/>
                    <a:pt x="114" y="0"/>
                    <a:pt x="79" y="5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6" name="Freeform 465"/>
            <p:cNvSpPr>
              <a:spLocks/>
            </p:cNvSpPr>
            <p:nvPr/>
          </p:nvSpPr>
          <p:spPr bwMode="auto">
            <a:xfrm>
              <a:off x="5735638" y="2827338"/>
              <a:ext cx="327025" cy="234950"/>
            </a:xfrm>
            <a:custGeom>
              <a:avLst/>
              <a:gdLst>
                <a:gd name="T0" fmla="*/ 96 w 157"/>
                <a:gd name="T1" fmla="*/ 101 h 113"/>
                <a:gd name="T2" fmla="*/ 148 w 157"/>
                <a:gd name="T3" fmla="*/ 0 h 113"/>
                <a:gd name="T4" fmla="*/ 84 w 157"/>
                <a:gd name="T5" fmla="*/ 83 h 113"/>
                <a:gd name="T6" fmla="*/ 0 w 157"/>
                <a:gd name="T7" fmla="*/ 79 h 113"/>
                <a:gd name="T8" fmla="*/ 96 w 157"/>
                <a:gd name="T9" fmla="*/ 10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13">
                  <a:moveTo>
                    <a:pt x="96" y="101"/>
                  </a:moveTo>
                  <a:cubicBezTo>
                    <a:pt x="137" y="86"/>
                    <a:pt x="157" y="40"/>
                    <a:pt x="148" y="0"/>
                  </a:cubicBezTo>
                  <a:cubicBezTo>
                    <a:pt x="146" y="36"/>
                    <a:pt x="122" y="70"/>
                    <a:pt x="84" y="83"/>
                  </a:cubicBezTo>
                  <a:cubicBezTo>
                    <a:pt x="55" y="94"/>
                    <a:pt x="25" y="91"/>
                    <a:pt x="0" y="79"/>
                  </a:cubicBezTo>
                  <a:cubicBezTo>
                    <a:pt x="24" y="100"/>
                    <a:pt x="63" y="113"/>
                    <a:pt x="96" y="101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7" name="Freeform 466"/>
            <p:cNvSpPr>
              <a:spLocks/>
            </p:cNvSpPr>
            <p:nvPr/>
          </p:nvSpPr>
          <p:spPr bwMode="auto">
            <a:xfrm>
              <a:off x="5695951" y="2814638"/>
              <a:ext cx="334963" cy="198438"/>
            </a:xfrm>
            <a:custGeom>
              <a:avLst/>
              <a:gdLst>
                <a:gd name="T0" fmla="*/ 90 w 161"/>
                <a:gd name="T1" fmla="*/ 87 h 95"/>
                <a:gd name="T2" fmla="*/ 157 w 161"/>
                <a:gd name="T3" fmla="*/ 0 h 95"/>
                <a:gd name="T4" fmla="*/ 85 w 161"/>
                <a:gd name="T5" fmla="*/ 71 h 95"/>
                <a:gd name="T6" fmla="*/ 0 w 161"/>
                <a:gd name="T7" fmla="*/ 60 h 95"/>
                <a:gd name="T8" fmla="*/ 90 w 161"/>
                <a:gd name="T9" fmla="*/ 8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95">
                  <a:moveTo>
                    <a:pt x="90" y="87"/>
                  </a:moveTo>
                  <a:cubicBezTo>
                    <a:pt x="133" y="78"/>
                    <a:pt x="161" y="40"/>
                    <a:pt x="157" y="0"/>
                  </a:cubicBezTo>
                  <a:cubicBezTo>
                    <a:pt x="150" y="35"/>
                    <a:pt x="125" y="62"/>
                    <a:pt x="85" y="71"/>
                  </a:cubicBezTo>
                  <a:cubicBezTo>
                    <a:pt x="55" y="77"/>
                    <a:pt x="23" y="75"/>
                    <a:pt x="0" y="60"/>
                  </a:cubicBezTo>
                  <a:cubicBezTo>
                    <a:pt x="21" y="84"/>
                    <a:pt x="55" y="95"/>
                    <a:pt x="90" y="87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8" name="Oval 467"/>
            <p:cNvSpPr>
              <a:spLocks noChangeArrowheads="1"/>
            </p:cNvSpPr>
            <p:nvPr/>
          </p:nvSpPr>
          <p:spPr bwMode="auto">
            <a:xfrm>
              <a:off x="6572251" y="4597401"/>
              <a:ext cx="257175" cy="255588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9" name="Freeform 468"/>
            <p:cNvSpPr>
              <a:spLocks/>
            </p:cNvSpPr>
            <p:nvPr/>
          </p:nvSpPr>
          <p:spPr bwMode="auto">
            <a:xfrm>
              <a:off x="6583363" y="4602163"/>
              <a:ext cx="217488" cy="125413"/>
            </a:xfrm>
            <a:custGeom>
              <a:avLst/>
              <a:gdLst>
                <a:gd name="T0" fmla="*/ 49 w 104"/>
                <a:gd name="T1" fmla="*/ 4 h 60"/>
                <a:gd name="T2" fmla="*/ 0 w 104"/>
                <a:gd name="T3" fmla="*/ 60 h 60"/>
                <a:gd name="T4" fmla="*/ 53 w 104"/>
                <a:gd name="T5" fmla="*/ 16 h 60"/>
                <a:gd name="T6" fmla="*/ 104 w 104"/>
                <a:gd name="T7" fmla="*/ 28 h 60"/>
                <a:gd name="T8" fmla="*/ 49 w 104"/>
                <a:gd name="T9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60">
                  <a:moveTo>
                    <a:pt x="49" y="4"/>
                  </a:moveTo>
                  <a:cubicBezTo>
                    <a:pt x="20" y="8"/>
                    <a:pt x="0" y="32"/>
                    <a:pt x="0" y="60"/>
                  </a:cubicBezTo>
                  <a:cubicBezTo>
                    <a:pt x="7" y="36"/>
                    <a:pt x="27" y="20"/>
                    <a:pt x="53" y="16"/>
                  </a:cubicBezTo>
                  <a:cubicBezTo>
                    <a:pt x="72" y="13"/>
                    <a:pt x="90" y="16"/>
                    <a:pt x="104" y="28"/>
                  </a:cubicBezTo>
                  <a:cubicBezTo>
                    <a:pt x="92" y="11"/>
                    <a:pt x="71" y="0"/>
                    <a:pt x="49" y="4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0" name="Freeform 469"/>
            <p:cNvSpPr>
              <a:spLocks/>
            </p:cNvSpPr>
            <p:nvPr/>
          </p:nvSpPr>
          <p:spPr bwMode="auto">
            <a:xfrm>
              <a:off x="6572251" y="4584701"/>
              <a:ext cx="217488" cy="114300"/>
            </a:xfrm>
            <a:custGeom>
              <a:avLst/>
              <a:gdLst>
                <a:gd name="T0" fmla="*/ 50 w 104"/>
                <a:gd name="T1" fmla="*/ 3 h 55"/>
                <a:gd name="T2" fmla="*/ 0 w 104"/>
                <a:gd name="T3" fmla="*/ 55 h 55"/>
                <a:gd name="T4" fmla="*/ 53 w 104"/>
                <a:gd name="T5" fmla="*/ 8 h 55"/>
                <a:gd name="T6" fmla="*/ 104 w 104"/>
                <a:gd name="T7" fmla="*/ 23 h 55"/>
                <a:gd name="T8" fmla="*/ 50 w 104"/>
                <a:gd name="T9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55">
                  <a:moveTo>
                    <a:pt x="50" y="3"/>
                  </a:moveTo>
                  <a:cubicBezTo>
                    <a:pt x="22" y="7"/>
                    <a:pt x="0" y="27"/>
                    <a:pt x="0" y="55"/>
                  </a:cubicBezTo>
                  <a:cubicBezTo>
                    <a:pt x="7" y="31"/>
                    <a:pt x="27" y="12"/>
                    <a:pt x="53" y="8"/>
                  </a:cubicBezTo>
                  <a:cubicBezTo>
                    <a:pt x="72" y="5"/>
                    <a:pt x="90" y="11"/>
                    <a:pt x="104" y="23"/>
                  </a:cubicBezTo>
                  <a:cubicBezTo>
                    <a:pt x="92" y="6"/>
                    <a:pt x="73" y="0"/>
                    <a:pt x="50" y="3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1" name="Freeform 470"/>
            <p:cNvSpPr>
              <a:spLocks/>
            </p:cNvSpPr>
            <p:nvPr/>
          </p:nvSpPr>
          <p:spPr bwMode="auto">
            <a:xfrm>
              <a:off x="6634163" y="4724401"/>
              <a:ext cx="209550" cy="160338"/>
            </a:xfrm>
            <a:custGeom>
              <a:avLst/>
              <a:gdLst>
                <a:gd name="T0" fmla="*/ 61 w 101"/>
                <a:gd name="T1" fmla="*/ 69 h 77"/>
                <a:gd name="T2" fmla="*/ 94 w 101"/>
                <a:gd name="T3" fmla="*/ 0 h 77"/>
                <a:gd name="T4" fmla="*/ 54 w 101"/>
                <a:gd name="T5" fmla="*/ 57 h 77"/>
                <a:gd name="T6" fmla="*/ 0 w 101"/>
                <a:gd name="T7" fmla="*/ 54 h 77"/>
                <a:gd name="T8" fmla="*/ 61 w 101"/>
                <a:gd name="T9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77">
                  <a:moveTo>
                    <a:pt x="61" y="69"/>
                  </a:moveTo>
                  <a:cubicBezTo>
                    <a:pt x="88" y="59"/>
                    <a:pt x="101" y="27"/>
                    <a:pt x="94" y="0"/>
                  </a:cubicBezTo>
                  <a:cubicBezTo>
                    <a:pt x="93" y="24"/>
                    <a:pt x="78" y="47"/>
                    <a:pt x="54" y="57"/>
                  </a:cubicBezTo>
                  <a:cubicBezTo>
                    <a:pt x="35" y="64"/>
                    <a:pt x="16" y="62"/>
                    <a:pt x="0" y="54"/>
                  </a:cubicBezTo>
                  <a:cubicBezTo>
                    <a:pt x="16" y="68"/>
                    <a:pt x="40" y="77"/>
                    <a:pt x="61" y="69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2" name="Freeform 471"/>
            <p:cNvSpPr>
              <a:spLocks/>
            </p:cNvSpPr>
            <p:nvPr/>
          </p:nvSpPr>
          <p:spPr bwMode="auto">
            <a:xfrm>
              <a:off x="6608763" y="4713288"/>
              <a:ext cx="214313" cy="138113"/>
            </a:xfrm>
            <a:custGeom>
              <a:avLst/>
              <a:gdLst>
                <a:gd name="T0" fmla="*/ 57 w 103"/>
                <a:gd name="T1" fmla="*/ 60 h 66"/>
                <a:gd name="T2" fmla="*/ 100 w 103"/>
                <a:gd name="T3" fmla="*/ 0 h 66"/>
                <a:gd name="T4" fmla="*/ 54 w 103"/>
                <a:gd name="T5" fmla="*/ 49 h 66"/>
                <a:gd name="T6" fmla="*/ 0 w 103"/>
                <a:gd name="T7" fmla="*/ 42 h 66"/>
                <a:gd name="T8" fmla="*/ 57 w 103"/>
                <a:gd name="T9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6">
                  <a:moveTo>
                    <a:pt x="57" y="60"/>
                  </a:moveTo>
                  <a:cubicBezTo>
                    <a:pt x="85" y="54"/>
                    <a:pt x="103" y="28"/>
                    <a:pt x="100" y="0"/>
                  </a:cubicBezTo>
                  <a:cubicBezTo>
                    <a:pt x="96" y="24"/>
                    <a:pt x="80" y="43"/>
                    <a:pt x="54" y="49"/>
                  </a:cubicBezTo>
                  <a:cubicBezTo>
                    <a:pt x="35" y="54"/>
                    <a:pt x="15" y="52"/>
                    <a:pt x="0" y="42"/>
                  </a:cubicBezTo>
                  <a:cubicBezTo>
                    <a:pt x="13" y="58"/>
                    <a:pt x="35" y="66"/>
                    <a:pt x="57" y="6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3" name="Oval 472"/>
            <p:cNvSpPr>
              <a:spLocks noChangeArrowheads="1"/>
            </p:cNvSpPr>
            <p:nvPr/>
          </p:nvSpPr>
          <p:spPr bwMode="auto">
            <a:xfrm>
              <a:off x="5751513" y="4765676"/>
              <a:ext cx="196850" cy="195263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4" name="Freeform 473"/>
            <p:cNvSpPr>
              <a:spLocks/>
            </p:cNvSpPr>
            <p:nvPr/>
          </p:nvSpPr>
          <p:spPr bwMode="auto">
            <a:xfrm>
              <a:off x="5759451" y="4770438"/>
              <a:ext cx="165100" cy="93663"/>
            </a:xfrm>
            <a:custGeom>
              <a:avLst/>
              <a:gdLst>
                <a:gd name="T0" fmla="*/ 37 w 79"/>
                <a:gd name="T1" fmla="*/ 3 h 45"/>
                <a:gd name="T2" fmla="*/ 0 w 79"/>
                <a:gd name="T3" fmla="*/ 45 h 45"/>
                <a:gd name="T4" fmla="*/ 40 w 79"/>
                <a:gd name="T5" fmla="*/ 12 h 45"/>
                <a:gd name="T6" fmla="*/ 79 w 79"/>
                <a:gd name="T7" fmla="*/ 21 h 45"/>
                <a:gd name="T8" fmla="*/ 37 w 79"/>
                <a:gd name="T9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5">
                  <a:moveTo>
                    <a:pt x="37" y="3"/>
                  </a:moveTo>
                  <a:cubicBezTo>
                    <a:pt x="16" y="6"/>
                    <a:pt x="0" y="24"/>
                    <a:pt x="0" y="45"/>
                  </a:cubicBezTo>
                  <a:cubicBezTo>
                    <a:pt x="5" y="27"/>
                    <a:pt x="21" y="15"/>
                    <a:pt x="40" y="12"/>
                  </a:cubicBezTo>
                  <a:cubicBezTo>
                    <a:pt x="55" y="10"/>
                    <a:pt x="69" y="12"/>
                    <a:pt x="79" y="21"/>
                  </a:cubicBezTo>
                  <a:cubicBezTo>
                    <a:pt x="70" y="8"/>
                    <a:pt x="54" y="0"/>
                    <a:pt x="37" y="3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5" name="Freeform 474"/>
            <p:cNvSpPr>
              <a:spLocks/>
            </p:cNvSpPr>
            <p:nvPr/>
          </p:nvSpPr>
          <p:spPr bwMode="auto">
            <a:xfrm>
              <a:off x="5751513" y="4756151"/>
              <a:ext cx="165100" cy="87313"/>
            </a:xfrm>
            <a:custGeom>
              <a:avLst/>
              <a:gdLst>
                <a:gd name="T0" fmla="*/ 39 w 79"/>
                <a:gd name="T1" fmla="*/ 2 h 42"/>
                <a:gd name="T2" fmla="*/ 0 w 79"/>
                <a:gd name="T3" fmla="*/ 42 h 42"/>
                <a:gd name="T4" fmla="*/ 40 w 79"/>
                <a:gd name="T5" fmla="*/ 6 h 42"/>
                <a:gd name="T6" fmla="*/ 79 w 79"/>
                <a:gd name="T7" fmla="*/ 18 h 42"/>
                <a:gd name="T8" fmla="*/ 39 w 7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2">
                  <a:moveTo>
                    <a:pt x="39" y="2"/>
                  </a:moveTo>
                  <a:cubicBezTo>
                    <a:pt x="17" y="5"/>
                    <a:pt x="0" y="21"/>
                    <a:pt x="0" y="42"/>
                  </a:cubicBezTo>
                  <a:cubicBezTo>
                    <a:pt x="5" y="24"/>
                    <a:pt x="20" y="9"/>
                    <a:pt x="40" y="6"/>
                  </a:cubicBezTo>
                  <a:cubicBezTo>
                    <a:pt x="55" y="4"/>
                    <a:pt x="69" y="9"/>
                    <a:pt x="79" y="18"/>
                  </a:cubicBezTo>
                  <a:cubicBezTo>
                    <a:pt x="70" y="4"/>
                    <a:pt x="55" y="0"/>
                    <a:pt x="39" y="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6" name="Freeform 475"/>
            <p:cNvSpPr>
              <a:spLocks/>
            </p:cNvSpPr>
            <p:nvPr/>
          </p:nvSpPr>
          <p:spPr bwMode="auto">
            <a:xfrm>
              <a:off x="5797551" y="4862513"/>
              <a:ext cx="160338" cy="122238"/>
            </a:xfrm>
            <a:custGeom>
              <a:avLst/>
              <a:gdLst>
                <a:gd name="T0" fmla="*/ 47 w 77"/>
                <a:gd name="T1" fmla="*/ 53 h 59"/>
                <a:gd name="T2" fmla="*/ 72 w 77"/>
                <a:gd name="T3" fmla="*/ 0 h 59"/>
                <a:gd name="T4" fmla="*/ 41 w 77"/>
                <a:gd name="T5" fmla="*/ 43 h 59"/>
                <a:gd name="T6" fmla="*/ 0 w 77"/>
                <a:gd name="T7" fmla="*/ 41 h 59"/>
                <a:gd name="T8" fmla="*/ 47 w 77"/>
                <a:gd name="T9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9">
                  <a:moveTo>
                    <a:pt x="47" y="53"/>
                  </a:moveTo>
                  <a:cubicBezTo>
                    <a:pt x="67" y="45"/>
                    <a:pt x="77" y="20"/>
                    <a:pt x="72" y="0"/>
                  </a:cubicBezTo>
                  <a:cubicBezTo>
                    <a:pt x="71" y="19"/>
                    <a:pt x="60" y="36"/>
                    <a:pt x="41" y="43"/>
                  </a:cubicBezTo>
                  <a:cubicBezTo>
                    <a:pt x="27" y="49"/>
                    <a:pt x="13" y="47"/>
                    <a:pt x="0" y="41"/>
                  </a:cubicBezTo>
                  <a:cubicBezTo>
                    <a:pt x="12" y="52"/>
                    <a:pt x="31" y="59"/>
                    <a:pt x="47" y="53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7" name="Freeform 476"/>
            <p:cNvSpPr>
              <a:spLocks/>
            </p:cNvSpPr>
            <p:nvPr/>
          </p:nvSpPr>
          <p:spPr bwMode="auto">
            <a:xfrm>
              <a:off x="5778501" y="4852988"/>
              <a:ext cx="163513" cy="104775"/>
            </a:xfrm>
            <a:custGeom>
              <a:avLst/>
              <a:gdLst>
                <a:gd name="T0" fmla="*/ 44 w 78"/>
                <a:gd name="T1" fmla="*/ 46 h 50"/>
                <a:gd name="T2" fmla="*/ 76 w 78"/>
                <a:gd name="T3" fmla="*/ 0 h 50"/>
                <a:gd name="T4" fmla="*/ 41 w 78"/>
                <a:gd name="T5" fmla="*/ 37 h 50"/>
                <a:gd name="T6" fmla="*/ 0 w 78"/>
                <a:gd name="T7" fmla="*/ 32 h 50"/>
                <a:gd name="T8" fmla="*/ 44 w 78"/>
                <a:gd name="T9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0">
                  <a:moveTo>
                    <a:pt x="44" y="46"/>
                  </a:moveTo>
                  <a:cubicBezTo>
                    <a:pt x="65" y="41"/>
                    <a:pt x="78" y="21"/>
                    <a:pt x="76" y="0"/>
                  </a:cubicBezTo>
                  <a:cubicBezTo>
                    <a:pt x="73" y="19"/>
                    <a:pt x="61" y="33"/>
                    <a:pt x="41" y="37"/>
                  </a:cubicBezTo>
                  <a:cubicBezTo>
                    <a:pt x="27" y="41"/>
                    <a:pt x="11" y="40"/>
                    <a:pt x="0" y="32"/>
                  </a:cubicBezTo>
                  <a:cubicBezTo>
                    <a:pt x="10" y="44"/>
                    <a:pt x="27" y="50"/>
                    <a:pt x="44" y="46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8" name="Oval 477"/>
            <p:cNvSpPr>
              <a:spLocks noChangeArrowheads="1"/>
            </p:cNvSpPr>
            <p:nvPr/>
          </p:nvSpPr>
          <p:spPr bwMode="auto">
            <a:xfrm>
              <a:off x="6311901" y="4613276"/>
              <a:ext cx="150813" cy="150813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9" name="Freeform 478"/>
            <p:cNvSpPr>
              <a:spLocks/>
            </p:cNvSpPr>
            <p:nvPr/>
          </p:nvSpPr>
          <p:spPr bwMode="auto">
            <a:xfrm>
              <a:off x="6318251" y="4618038"/>
              <a:ext cx="127000" cy="73025"/>
            </a:xfrm>
            <a:custGeom>
              <a:avLst/>
              <a:gdLst>
                <a:gd name="T0" fmla="*/ 28 w 61"/>
                <a:gd name="T1" fmla="*/ 2 h 35"/>
                <a:gd name="T2" fmla="*/ 0 w 61"/>
                <a:gd name="T3" fmla="*/ 35 h 35"/>
                <a:gd name="T4" fmla="*/ 31 w 61"/>
                <a:gd name="T5" fmla="*/ 9 h 35"/>
                <a:gd name="T6" fmla="*/ 61 w 61"/>
                <a:gd name="T7" fmla="*/ 16 h 35"/>
                <a:gd name="T8" fmla="*/ 28 w 61"/>
                <a:gd name="T9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5">
                  <a:moveTo>
                    <a:pt x="28" y="2"/>
                  </a:moveTo>
                  <a:cubicBezTo>
                    <a:pt x="12" y="4"/>
                    <a:pt x="0" y="18"/>
                    <a:pt x="0" y="35"/>
                  </a:cubicBezTo>
                  <a:cubicBezTo>
                    <a:pt x="4" y="21"/>
                    <a:pt x="16" y="11"/>
                    <a:pt x="31" y="9"/>
                  </a:cubicBezTo>
                  <a:cubicBezTo>
                    <a:pt x="42" y="7"/>
                    <a:pt x="53" y="9"/>
                    <a:pt x="61" y="16"/>
                  </a:cubicBezTo>
                  <a:cubicBezTo>
                    <a:pt x="54" y="6"/>
                    <a:pt x="42" y="0"/>
                    <a:pt x="28" y="2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0" name="Freeform 479"/>
            <p:cNvSpPr>
              <a:spLocks/>
            </p:cNvSpPr>
            <p:nvPr/>
          </p:nvSpPr>
          <p:spPr bwMode="auto">
            <a:xfrm>
              <a:off x="6311901" y="4605338"/>
              <a:ext cx="127000" cy="68263"/>
            </a:xfrm>
            <a:custGeom>
              <a:avLst/>
              <a:gdLst>
                <a:gd name="T0" fmla="*/ 30 w 61"/>
                <a:gd name="T1" fmla="*/ 2 h 33"/>
                <a:gd name="T2" fmla="*/ 0 w 61"/>
                <a:gd name="T3" fmla="*/ 33 h 33"/>
                <a:gd name="T4" fmla="*/ 31 w 61"/>
                <a:gd name="T5" fmla="*/ 5 h 33"/>
                <a:gd name="T6" fmla="*/ 61 w 61"/>
                <a:gd name="T7" fmla="*/ 14 h 33"/>
                <a:gd name="T8" fmla="*/ 30 w 6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3">
                  <a:moveTo>
                    <a:pt x="30" y="2"/>
                  </a:moveTo>
                  <a:cubicBezTo>
                    <a:pt x="13" y="4"/>
                    <a:pt x="0" y="16"/>
                    <a:pt x="0" y="33"/>
                  </a:cubicBezTo>
                  <a:cubicBezTo>
                    <a:pt x="4" y="18"/>
                    <a:pt x="15" y="7"/>
                    <a:pt x="31" y="5"/>
                  </a:cubicBezTo>
                  <a:cubicBezTo>
                    <a:pt x="42" y="3"/>
                    <a:pt x="53" y="7"/>
                    <a:pt x="61" y="14"/>
                  </a:cubicBezTo>
                  <a:cubicBezTo>
                    <a:pt x="54" y="4"/>
                    <a:pt x="43" y="0"/>
                    <a:pt x="30" y="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1" name="Freeform 480"/>
            <p:cNvSpPr>
              <a:spLocks/>
            </p:cNvSpPr>
            <p:nvPr/>
          </p:nvSpPr>
          <p:spPr bwMode="auto">
            <a:xfrm>
              <a:off x="6346826" y="4686301"/>
              <a:ext cx="123825" cy="96838"/>
            </a:xfrm>
            <a:custGeom>
              <a:avLst/>
              <a:gdLst>
                <a:gd name="T0" fmla="*/ 36 w 59"/>
                <a:gd name="T1" fmla="*/ 42 h 46"/>
                <a:gd name="T2" fmla="*/ 56 w 59"/>
                <a:gd name="T3" fmla="*/ 0 h 46"/>
                <a:gd name="T4" fmla="*/ 32 w 59"/>
                <a:gd name="T5" fmla="*/ 34 h 46"/>
                <a:gd name="T6" fmla="*/ 0 w 59"/>
                <a:gd name="T7" fmla="*/ 32 h 46"/>
                <a:gd name="T8" fmla="*/ 36 w 59"/>
                <a:gd name="T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46">
                  <a:moveTo>
                    <a:pt x="36" y="42"/>
                  </a:moveTo>
                  <a:cubicBezTo>
                    <a:pt x="52" y="35"/>
                    <a:pt x="59" y="16"/>
                    <a:pt x="56" y="0"/>
                  </a:cubicBezTo>
                  <a:cubicBezTo>
                    <a:pt x="55" y="15"/>
                    <a:pt x="46" y="29"/>
                    <a:pt x="32" y="34"/>
                  </a:cubicBezTo>
                  <a:cubicBezTo>
                    <a:pt x="21" y="38"/>
                    <a:pt x="9" y="37"/>
                    <a:pt x="0" y="32"/>
                  </a:cubicBezTo>
                  <a:cubicBezTo>
                    <a:pt x="9" y="41"/>
                    <a:pt x="24" y="46"/>
                    <a:pt x="36" y="42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2" name="Freeform 481"/>
            <p:cNvSpPr>
              <a:spLocks/>
            </p:cNvSpPr>
            <p:nvPr/>
          </p:nvSpPr>
          <p:spPr bwMode="auto">
            <a:xfrm>
              <a:off x="6332538" y="4681538"/>
              <a:ext cx="127000" cy="82550"/>
            </a:xfrm>
            <a:custGeom>
              <a:avLst/>
              <a:gdLst>
                <a:gd name="T0" fmla="*/ 34 w 61"/>
                <a:gd name="T1" fmla="*/ 36 h 39"/>
                <a:gd name="T2" fmla="*/ 59 w 61"/>
                <a:gd name="T3" fmla="*/ 0 h 39"/>
                <a:gd name="T4" fmla="*/ 32 w 61"/>
                <a:gd name="T5" fmla="*/ 29 h 39"/>
                <a:gd name="T6" fmla="*/ 0 w 61"/>
                <a:gd name="T7" fmla="*/ 24 h 39"/>
                <a:gd name="T8" fmla="*/ 34 w 61"/>
                <a:gd name="T9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9">
                  <a:moveTo>
                    <a:pt x="34" y="36"/>
                  </a:moveTo>
                  <a:cubicBezTo>
                    <a:pt x="50" y="31"/>
                    <a:pt x="61" y="16"/>
                    <a:pt x="59" y="0"/>
                  </a:cubicBezTo>
                  <a:cubicBezTo>
                    <a:pt x="57" y="14"/>
                    <a:pt x="47" y="25"/>
                    <a:pt x="32" y="29"/>
                  </a:cubicBezTo>
                  <a:cubicBezTo>
                    <a:pt x="21" y="31"/>
                    <a:pt x="8" y="30"/>
                    <a:pt x="0" y="24"/>
                  </a:cubicBezTo>
                  <a:cubicBezTo>
                    <a:pt x="8" y="34"/>
                    <a:pt x="21" y="39"/>
                    <a:pt x="34" y="36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3" name="Freeform 482"/>
            <p:cNvSpPr>
              <a:spLocks/>
            </p:cNvSpPr>
            <p:nvPr/>
          </p:nvSpPr>
          <p:spPr bwMode="auto">
            <a:xfrm>
              <a:off x="7454901" y="4743451"/>
              <a:ext cx="357188" cy="304800"/>
            </a:xfrm>
            <a:custGeom>
              <a:avLst/>
              <a:gdLst>
                <a:gd name="T0" fmla="*/ 161 w 171"/>
                <a:gd name="T1" fmla="*/ 50 h 146"/>
                <a:gd name="T2" fmla="*/ 103 w 171"/>
                <a:gd name="T3" fmla="*/ 133 h 146"/>
                <a:gd name="T4" fmla="*/ 10 w 171"/>
                <a:gd name="T5" fmla="*/ 96 h 146"/>
                <a:gd name="T6" fmla="*/ 67 w 171"/>
                <a:gd name="T7" fmla="*/ 13 h 146"/>
                <a:gd name="T8" fmla="*/ 161 w 171"/>
                <a:gd name="T9" fmla="*/ 5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46">
                  <a:moveTo>
                    <a:pt x="161" y="50"/>
                  </a:moveTo>
                  <a:cubicBezTo>
                    <a:pt x="171" y="84"/>
                    <a:pt x="145" y="121"/>
                    <a:pt x="103" y="133"/>
                  </a:cubicBezTo>
                  <a:cubicBezTo>
                    <a:pt x="62" y="146"/>
                    <a:pt x="20" y="129"/>
                    <a:pt x="10" y="96"/>
                  </a:cubicBezTo>
                  <a:cubicBezTo>
                    <a:pt x="0" y="62"/>
                    <a:pt x="26" y="25"/>
                    <a:pt x="67" y="13"/>
                  </a:cubicBezTo>
                  <a:cubicBezTo>
                    <a:pt x="109" y="0"/>
                    <a:pt x="151" y="17"/>
                    <a:pt x="161" y="50"/>
                  </a:cubicBezTo>
                  <a:close/>
                </a:path>
              </a:pathLst>
            </a:cu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4" name="Freeform 483"/>
            <p:cNvSpPr>
              <a:spLocks/>
            </p:cNvSpPr>
            <p:nvPr/>
          </p:nvSpPr>
          <p:spPr bwMode="auto">
            <a:xfrm>
              <a:off x="7470776" y="4764088"/>
              <a:ext cx="265113" cy="177800"/>
            </a:xfrm>
            <a:custGeom>
              <a:avLst/>
              <a:gdLst>
                <a:gd name="T0" fmla="*/ 52 w 127"/>
                <a:gd name="T1" fmla="*/ 12 h 85"/>
                <a:gd name="T2" fmla="*/ 8 w 127"/>
                <a:gd name="T3" fmla="*/ 85 h 85"/>
                <a:gd name="T4" fmla="*/ 61 w 127"/>
                <a:gd name="T5" fmla="*/ 22 h 85"/>
                <a:gd name="T6" fmla="*/ 127 w 127"/>
                <a:gd name="T7" fmla="*/ 15 h 85"/>
                <a:gd name="T8" fmla="*/ 52 w 127"/>
                <a:gd name="T9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5">
                  <a:moveTo>
                    <a:pt x="52" y="12"/>
                  </a:moveTo>
                  <a:cubicBezTo>
                    <a:pt x="18" y="26"/>
                    <a:pt x="0" y="58"/>
                    <a:pt x="8" y="85"/>
                  </a:cubicBezTo>
                  <a:cubicBezTo>
                    <a:pt x="9" y="59"/>
                    <a:pt x="30" y="36"/>
                    <a:pt x="61" y="22"/>
                  </a:cubicBezTo>
                  <a:cubicBezTo>
                    <a:pt x="84" y="13"/>
                    <a:pt x="107" y="9"/>
                    <a:pt x="127" y="15"/>
                  </a:cubicBezTo>
                  <a:cubicBezTo>
                    <a:pt x="107" y="3"/>
                    <a:pt x="78" y="0"/>
                    <a:pt x="52" y="12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5" name="Freeform 484"/>
            <p:cNvSpPr>
              <a:spLocks/>
            </p:cNvSpPr>
            <p:nvPr/>
          </p:nvSpPr>
          <p:spPr bwMode="auto">
            <a:xfrm>
              <a:off x="7450138" y="4745038"/>
              <a:ext cx="265113" cy="171450"/>
            </a:xfrm>
            <a:custGeom>
              <a:avLst/>
              <a:gdLst>
                <a:gd name="T0" fmla="*/ 55 w 127"/>
                <a:gd name="T1" fmla="*/ 12 h 82"/>
                <a:gd name="T2" fmla="*/ 8 w 127"/>
                <a:gd name="T3" fmla="*/ 82 h 82"/>
                <a:gd name="T4" fmla="*/ 59 w 127"/>
                <a:gd name="T5" fmla="*/ 17 h 82"/>
                <a:gd name="T6" fmla="*/ 127 w 127"/>
                <a:gd name="T7" fmla="*/ 13 h 82"/>
                <a:gd name="T8" fmla="*/ 55 w 127"/>
                <a:gd name="T9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2">
                  <a:moveTo>
                    <a:pt x="55" y="12"/>
                  </a:moveTo>
                  <a:cubicBezTo>
                    <a:pt x="21" y="27"/>
                    <a:pt x="0" y="55"/>
                    <a:pt x="8" y="82"/>
                  </a:cubicBezTo>
                  <a:cubicBezTo>
                    <a:pt x="9" y="56"/>
                    <a:pt x="28" y="30"/>
                    <a:pt x="59" y="17"/>
                  </a:cubicBezTo>
                  <a:cubicBezTo>
                    <a:pt x="82" y="7"/>
                    <a:pt x="107" y="6"/>
                    <a:pt x="127" y="13"/>
                  </a:cubicBezTo>
                  <a:cubicBezTo>
                    <a:pt x="107" y="0"/>
                    <a:pt x="81" y="1"/>
                    <a:pt x="55" y="1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6" name="Freeform 485"/>
            <p:cNvSpPr>
              <a:spLocks/>
            </p:cNvSpPr>
            <p:nvPr/>
          </p:nvSpPr>
          <p:spPr bwMode="auto">
            <a:xfrm>
              <a:off x="7581901" y="4845051"/>
              <a:ext cx="242888" cy="203200"/>
            </a:xfrm>
            <a:custGeom>
              <a:avLst/>
              <a:gdLst>
                <a:gd name="T0" fmla="*/ 80 w 116"/>
                <a:gd name="T1" fmla="*/ 81 h 97"/>
                <a:gd name="T2" fmla="*/ 101 w 116"/>
                <a:gd name="T3" fmla="*/ 0 h 97"/>
                <a:gd name="T4" fmla="*/ 67 w 116"/>
                <a:gd name="T5" fmla="*/ 72 h 97"/>
                <a:gd name="T6" fmla="*/ 0 w 116"/>
                <a:gd name="T7" fmla="*/ 88 h 97"/>
                <a:gd name="T8" fmla="*/ 80 w 116"/>
                <a:gd name="T9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7">
                  <a:moveTo>
                    <a:pt x="80" y="81"/>
                  </a:moveTo>
                  <a:cubicBezTo>
                    <a:pt x="110" y="61"/>
                    <a:pt x="116" y="25"/>
                    <a:pt x="101" y="0"/>
                  </a:cubicBezTo>
                  <a:cubicBezTo>
                    <a:pt x="107" y="25"/>
                    <a:pt x="94" y="53"/>
                    <a:pt x="67" y="72"/>
                  </a:cubicBezTo>
                  <a:cubicBezTo>
                    <a:pt x="47" y="85"/>
                    <a:pt x="22" y="91"/>
                    <a:pt x="0" y="88"/>
                  </a:cubicBezTo>
                  <a:cubicBezTo>
                    <a:pt x="23" y="97"/>
                    <a:pt x="57" y="96"/>
                    <a:pt x="80" y="81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7" name="Freeform 486"/>
            <p:cNvSpPr>
              <a:spLocks/>
            </p:cNvSpPr>
            <p:nvPr/>
          </p:nvSpPr>
          <p:spPr bwMode="auto">
            <a:xfrm>
              <a:off x="7540626" y="4841876"/>
              <a:ext cx="257175" cy="185738"/>
            </a:xfrm>
            <a:custGeom>
              <a:avLst/>
              <a:gdLst>
                <a:gd name="T0" fmla="*/ 76 w 123"/>
                <a:gd name="T1" fmla="*/ 75 h 89"/>
                <a:gd name="T2" fmla="*/ 111 w 123"/>
                <a:gd name="T3" fmla="*/ 0 h 89"/>
                <a:gd name="T4" fmla="*/ 69 w 123"/>
                <a:gd name="T5" fmla="*/ 65 h 89"/>
                <a:gd name="T6" fmla="*/ 0 w 123"/>
                <a:gd name="T7" fmla="*/ 78 h 89"/>
                <a:gd name="T8" fmla="*/ 76 w 123"/>
                <a:gd name="T9" fmla="*/ 7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89">
                  <a:moveTo>
                    <a:pt x="76" y="75"/>
                  </a:moveTo>
                  <a:cubicBezTo>
                    <a:pt x="108" y="58"/>
                    <a:pt x="123" y="26"/>
                    <a:pt x="111" y="0"/>
                  </a:cubicBezTo>
                  <a:cubicBezTo>
                    <a:pt x="114" y="26"/>
                    <a:pt x="99" y="49"/>
                    <a:pt x="69" y="65"/>
                  </a:cubicBezTo>
                  <a:cubicBezTo>
                    <a:pt x="47" y="77"/>
                    <a:pt x="21" y="83"/>
                    <a:pt x="0" y="78"/>
                  </a:cubicBezTo>
                  <a:cubicBezTo>
                    <a:pt x="21" y="89"/>
                    <a:pt x="51" y="89"/>
                    <a:pt x="76" y="7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8" name="Oval 487"/>
            <p:cNvSpPr>
              <a:spLocks noChangeArrowheads="1"/>
            </p:cNvSpPr>
            <p:nvPr/>
          </p:nvSpPr>
          <p:spPr bwMode="auto">
            <a:xfrm>
              <a:off x="8261351" y="2668588"/>
              <a:ext cx="319088" cy="404813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9" name="Freeform 488"/>
            <p:cNvSpPr>
              <a:spLocks/>
            </p:cNvSpPr>
            <p:nvPr/>
          </p:nvSpPr>
          <p:spPr bwMode="auto">
            <a:xfrm>
              <a:off x="8274051" y="2678113"/>
              <a:ext cx="271463" cy="196850"/>
            </a:xfrm>
            <a:custGeom>
              <a:avLst/>
              <a:gdLst>
                <a:gd name="T0" fmla="*/ 61 w 130"/>
                <a:gd name="T1" fmla="*/ 5 h 94"/>
                <a:gd name="T2" fmla="*/ 0 w 130"/>
                <a:gd name="T3" fmla="*/ 94 h 94"/>
                <a:gd name="T4" fmla="*/ 66 w 130"/>
                <a:gd name="T5" fmla="*/ 25 h 94"/>
                <a:gd name="T6" fmla="*/ 130 w 130"/>
                <a:gd name="T7" fmla="*/ 44 h 94"/>
                <a:gd name="T8" fmla="*/ 61 w 130"/>
                <a:gd name="T9" fmla="*/ 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94">
                  <a:moveTo>
                    <a:pt x="61" y="5"/>
                  </a:moveTo>
                  <a:cubicBezTo>
                    <a:pt x="26" y="11"/>
                    <a:pt x="0" y="50"/>
                    <a:pt x="0" y="94"/>
                  </a:cubicBezTo>
                  <a:cubicBezTo>
                    <a:pt x="8" y="56"/>
                    <a:pt x="34" y="31"/>
                    <a:pt x="66" y="25"/>
                  </a:cubicBezTo>
                  <a:cubicBezTo>
                    <a:pt x="90" y="20"/>
                    <a:pt x="113" y="25"/>
                    <a:pt x="130" y="44"/>
                  </a:cubicBezTo>
                  <a:cubicBezTo>
                    <a:pt x="115" y="16"/>
                    <a:pt x="89" y="0"/>
                    <a:pt x="61" y="5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0" name="Freeform 489"/>
            <p:cNvSpPr>
              <a:spLocks/>
            </p:cNvSpPr>
            <p:nvPr/>
          </p:nvSpPr>
          <p:spPr bwMode="auto">
            <a:xfrm>
              <a:off x="8261351" y="2644776"/>
              <a:ext cx="271463" cy="184150"/>
            </a:xfrm>
            <a:custGeom>
              <a:avLst/>
              <a:gdLst>
                <a:gd name="T0" fmla="*/ 63 w 130"/>
                <a:gd name="T1" fmla="*/ 5 h 88"/>
                <a:gd name="T2" fmla="*/ 0 w 130"/>
                <a:gd name="T3" fmla="*/ 88 h 88"/>
                <a:gd name="T4" fmla="*/ 66 w 130"/>
                <a:gd name="T5" fmla="*/ 14 h 88"/>
                <a:gd name="T6" fmla="*/ 130 w 130"/>
                <a:gd name="T7" fmla="*/ 38 h 88"/>
                <a:gd name="T8" fmla="*/ 63 w 130"/>
                <a:gd name="T9" fmla="*/ 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88">
                  <a:moveTo>
                    <a:pt x="63" y="5"/>
                  </a:moveTo>
                  <a:cubicBezTo>
                    <a:pt x="28" y="12"/>
                    <a:pt x="0" y="44"/>
                    <a:pt x="0" y="88"/>
                  </a:cubicBezTo>
                  <a:cubicBezTo>
                    <a:pt x="8" y="50"/>
                    <a:pt x="33" y="20"/>
                    <a:pt x="66" y="14"/>
                  </a:cubicBezTo>
                  <a:cubicBezTo>
                    <a:pt x="90" y="9"/>
                    <a:pt x="113" y="19"/>
                    <a:pt x="130" y="38"/>
                  </a:cubicBezTo>
                  <a:cubicBezTo>
                    <a:pt x="115" y="10"/>
                    <a:pt x="91" y="0"/>
                    <a:pt x="63" y="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1" name="Freeform 490"/>
            <p:cNvSpPr>
              <a:spLocks/>
            </p:cNvSpPr>
            <p:nvPr/>
          </p:nvSpPr>
          <p:spPr bwMode="auto">
            <a:xfrm>
              <a:off x="8335963" y="2868613"/>
              <a:ext cx="263525" cy="257175"/>
            </a:xfrm>
            <a:custGeom>
              <a:avLst/>
              <a:gdLst>
                <a:gd name="T0" fmla="*/ 77 w 126"/>
                <a:gd name="T1" fmla="*/ 110 h 123"/>
                <a:gd name="T2" fmla="*/ 118 w 126"/>
                <a:gd name="T3" fmla="*/ 0 h 123"/>
                <a:gd name="T4" fmla="*/ 67 w 126"/>
                <a:gd name="T5" fmla="*/ 91 h 123"/>
                <a:gd name="T6" fmla="*/ 0 w 126"/>
                <a:gd name="T7" fmla="*/ 85 h 123"/>
                <a:gd name="T8" fmla="*/ 77 w 126"/>
                <a:gd name="T9" fmla="*/ 11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3">
                  <a:moveTo>
                    <a:pt x="77" y="110"/>
                  </a:moveTo>
                  <a:cubicBezTo>
                    <a:pt x="110" y="94"/>
                    <a:pt x="126" y="43"/>
                    <a:pt x="118" y="0"/>
                  </a:cubicBezTo>
                  <a:cubicBezTo>
                    <a:pt x="117" y="39"/>
                    <a:pt x="98" y="76"/>
                    <a:pt x="67" y="91"/>
                  </a:cubicBezTo>
                  <a:cubicBezTo>
                    <a:pt x="44" y="102"/>
                    <a:pt x="20" y="99"/>
                    <a:pt x="0" y="85"/>
                  </a:cubicBezTo>
                  <a:cubicBezTo>
                    <a:pt x="20" y="108"/>
                    <a:pt x="50" y="123"/>
                    <a:pt x="77" y="110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2" name="Freeform 491"/>
            <p:cNvSpPr>
              <a:spLocks/>
            </p:cNvSpPr>
            <p:nvPr/>
          </p:nvSpPr>
          <p:spPr bwMode="auto">
            <a:xfrm>
              <a:off x="8304213" y="2852738"/>
              <a:ext cx="268288" cy="219075"/>
            </a:xfrm>
            <a:custGeom>
              <a:avLst/>
              <a:gdLst>
                <a:gd name="T0" fmla="*/ 72 w 128"/>
                <a:gd name="T1" fmla="*/ 96 h 105"/>
                <a:gd name="T2" fmla="*/ 125 w 128"/>
                <a:gd name="T3" fmla="*/ 0 h 105"/>
                <a:gd name="T4" fmla="*/ 68 w 128"/>
                <a:gd name="T5" fmla="*/ 78 h 105"/>
                <a:gd name="T6" fmla="*/ 0 w 128"/>
                <a:gd name="T7" fmla="*/ 66 h 105"/>
                <a:gd name="T8" fmla="*/ 72 w 128"/>
                <a:gd name="T9" fmla="*/ 9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05">
                  <a:moveTo>
                    <a:pt x="72" y="96"/>
                  </a:moveTo>
                  <a:cubicBezTo>
                    <a:pt x="106" y="86"/>
                    <a:pt x="128" y="44"/>
                    <a:pt x="125" y="0"/>
                  </a:cubicBezTo>
                  <a:cubicBezTo>
                    <a:pt x="120" y="39"/>
                    <a:pt x="99" y="68"/>
                    <a:pt x="68" y="78"/>
                  </a:cubicBezTo>
                  <a:cubicBezTo>
                    <a:pt x="44" y="85"/>
                    <a:pt x="18" y="83"/>
                    <a:pt x="0" y="66"/>
                  </a:cubicBezTo>
                  <a:cubicBezTo>
                    <a:pt x="17" y="92"/>
                    <a:pt x="44" y="105"/>
                    <a:pt x="72" y="96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3" name="Freeform 492"/>
            <p:cNvSpPr>
              <a:spLocks/>
            </p:cNvSpPr>
            <p:nvPr/>
          </p:nvSpPr>
          <p:spPr bwMode="auto">
            <a:xfrm>
              <a:off x="6273801" y="3178176"/>
              <a:ext cx="298450" cy="269875"/>
            </a:xfrm>
            <a:custGeom>
              <a:avLst/>
              <a:gdLst>
                <a:gd name="T0" fmla="*/ 49 w 143"/>
                <a:gd name="T1" fmla="*/ 22 h 129"/>
                <a:gd name="T2" fmla="*/ 19 w 143"/>
                <a:gd name="T3" fmla="*/ 129 h 129"/>
                <a:gd name="T4" fmla="*/ 64 w 143"/>
                <a:gd name="T5" fmla="*/ 35 h 129"/>
                <a:gd name="T6" fmla="*/ 143 w 143"/>
                <a:gd name="T7" fmla="*/ 14 h 129"/>
                <a:gd name="T8" fmla="*/ 49 w 143"/>
                <a:gd name="T9" fmla="*/ 2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29">
                  <a:moveTo>
                    <a:pt x="49" y="22"/>
                  </a:moveTo>
                  <a:cubicBezTo>
                    <a:pt x="13" y="47"/>
                    <a:pt x="0" y="93"/>
                    <a:pt x="19" y="129"/>
                  </a:cubicBezTo>
                  <a:cubicBezTo>
                    <a:pt x="12" y="94"/>
                    <a:pt x="30" y="58"/>
                    <a:pt x="64" y="35"/>
                  </a:cubicBezTo>
                  <a:cubicBezTo>
                    <a:pt x="89" y="18"/>
                    <a:pt x="116" y="9"/>
                    <a:pt x="143" y="14"/>
                  </a:cubicBezTo>
                  <a:cubicBezTo>
                    <a:pt x="115" y="0"/>
                    <a:pt x="78" y="2"/>
                    <a:pt x="49" y="22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4" name="Freeform 493"/>
            <p:cNvSpPr>
              <a:spLocks/>
            </p:cNvSpPr>
            <p:nvPr/>
          </p:nvSpPr>
          <p:spPr bwMode="auto">
            <a:xfrm>
              <a:off x="6246813" y="3148013"/>
              <a:ext cx="325438" cy="227013"/>
            </a:xfrm>
            <a:custGeom>
              <a:avLst/>
              <a:gdLst>
                <a:gd name="T0" fmla="*/ 67 w 156"/>
                <a:gd name="T1" fmla="*/ 14 h 108"/>
                <a:gd name="T2" fmla="*/ 11 w 156"/>
                <a:gd name="T3" fmla="*/ 108 h 108"/>
                <a:gd name="T4" fmla="*/ 72 w 156"/>
                <a:gd name="T5" fmla="*/ 21 h 108"/>
                <a:gd name="T6" fmla="*/ 156 w 156"/>
                <a:gd name="T7" fmla="*/ 21 h 108"/>
                <a:gd name="T8" fmla="*/ 67 w 156"/>
                <a:gd name="T9" fmla="*/ 1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08">
                  <a:moveTo>
                    <a:pt x="67" y="14"/>
                  </a:moveTo>
                  <a:cubicBezTo>
                    <a:pt x="26" y="31"/>
                    <a:pt x="0" y="69"/>
                    <a:pt x="11" y="108"/>
                  </a:cubicBezTo>
                  <a:cubicBezTo>
                    <a:pt x="11" y="72"/>
                    <a:pt x="34" y="37"/>
                    <a:pt x="72" y="21"/>
                  </a:cubicBezTo>
                  <a:cubicBezTo>
                    <a:pt x="100" y="9"/>
                    <a:pt x="131" y="10"/>
                    <a:pt x="156" y="21"/>
                  </a:cubicBezTo>
                  <a:cubicBezTo>
                    <a:pt x="131" y="1"/>
                    <a:pt x="99" y="0"/>
                    <a:pt x="67" y="1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88" name="Straight Connector 187"/>
          <p:cNvCxnSpPr/>
          <p:nvPr/>
        </p:nvCxnSpPr>
        <p:spPr>
          <a:xfrm>
            <a:off x="4496192" y="5597062"/>
            <a:ext cx="3765306" cy="0"/>
          </a:xfrm>
          <a:prstGeom prst="line">
            <a:avLst/>
          </a:prstGeom>
          <a:ln w="15875">
            <a:solidFill>
              <a:srgbClr val="BFBFBF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8269017" y="1971799"/>
            <a:ext cx="0" cy="3625264"/>
          </a:xfrm>
          <a:prstGeom prst="line">
            <a:avLst/>
          </a:prstGeom>
          <a:ln w="15875">
            <a:solidFill>
              <a:srgbClr val="BFBFBF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>
            <a:off x="1802352" y="4940230"/>
            <a:ext cx="386256" cy="38625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2" name="TextBox 191"/>
          <p:cNvSpPr txBox="1"/>
          <p:nvPr/>
        </p:nvSpPr>
        <p:spPr>
          <a:xfrm>
            <a:off x="1800121" y="496936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01</a:t>
            </a:r>
            <a:endParaRPr lang="id-ID" sz="14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180822" y="5258756"/>
            <a:ext cx="189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分析客户需求，分解需求含义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2180821" y="4938583"/>
            <a:ext cx="1361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B</a:t>
            </a: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rain Storming</a:t>
            </a:r>
            <a:endParaRPr lang="id-ID" sz="1600" b="1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1439879" y="2202259"/>
            <a:ext cx="386256" cy="38625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6" name="TextBox 195"/>
          <p:cNvSpPr txBox="1"/>
          <p:nvPr/>
        </p:nvSpPr>
        <p:spPr>
          <a:xfrm>
            <a:off x="1437648" y="223138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02</a:t>
            </a:r>
            <a:endParaRPr lang="id-ID" sz="14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874036" y="2522432"/>
            <a:ext cx="2072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对自己的支付宝数据进行调研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874036" y="2202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Research</a:t>
            </a:r>
            <a:endParaRPr lang="id-ID" sz="1600" b="1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4178527" y="536723"/>
            <a:ext cx="386256" cy="38625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7" name="TextBox 226"/>
          <p:cNvSpPr txBox="1"/>
          <p:nvPr/>
        </p:nvSpPr>
        <p:spPr>
          <a:xfrm>
            <a:off x="4176296" y="565853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03</a:t>
            </a:r>
            <a:endParaRPr lang="id-ID" sz="14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4612685" y="856896"/>
            <a:ext cx="18525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对支付宝消费数据进行爬虫，测试接口可靠性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4612684" y="536723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C</a:t>
            </a: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rawl</a:t>
            </a:r>
            <a:endParaRPr lang="id-ID" sz="1600" b="1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257" name="Oval 256"/>
          <p:cNvSpPr/>
          <p:nvPr/>
        </p:nvSpPr>
        <p:spPr>
          <a:xfrm>
            <a:off x="5272659" y="2253320"/>
            <a:ext cx="386256" cy="38625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8" name="TextBox 257"/>
          <p:cNvSpPr txBox="1"/>
          <p:nvPr/>
        </p:nvSpPr>
        <p:spPr>
          <a:xfrm>
            <a:off x="5255683" y="2282795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04</a:t>
            </a:r>
            <a:endParaRPr lang="id-ID" sz="14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5634008" y="2675156"/>
            <a:ext cx="1852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调整参数，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消费记录分类，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5634007" y="2354983"/>
            <a:ext cx="8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S</a:t>
            </a: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egment</a:t>
            </a:r>
            <a:endParaRPr lang="id-ID" sz="1600" b="1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grpSp>
        <p:nvGrpSpPr>
          <p:cNvPr id="507" name="Group 506"/>
          <p:cNvGrpSpPr/>
          <p:nvPr/>
        </p:nvGrpSpPr>
        <p:grpSpPr>
          <a:xfrm>
            <a:off x="2003945" y="1679929"/>
            <a:ext cx="709266" cy="449890"/>
            <a:chOff x="6351" y="0"/>
            <a:chExt cx="490538" cy="311150"/>
          </a:xfrm>
          <a:solidFill>
            <a:srgbClr val="BFBFBF"/>
          </a:solidFill>
        </p:grpSpPr>
        <p:sp>
          <p:nvSpPr>
            <p:cNvPr id="504" name="Freeform 144"/>
            <p:cNvSpPr>
              <a:spLocks noEditPoints="1"/>
            </p:cNvSpPr>
            <p:nvPr/>
          </p:nvSpPr>
          <p:spPr bwMode="auto">
            <a:xfrm>
              <a:off x="6351" y="0"/>
              <a:ext cx="490538" cy="311150"/>
            </a:xfrm>
            <a:custGeom>
              <a:avLst/>
              <a:gdLst>
                <a:gd name="T0" fmla="*/ 128 w 128"/>
                <a:gd name="T1" fmla="*/ 39 h 80"/>
                <a:gd name="T2" fmla="*/ 128 w 128"/>
                <a:gd name="T3" fmla="*/ 39 h 80"/>
                <a:gd name="T4" fmla="*/ 127 w 128"/>
                <a:gd name="T5" fmla="*/ 38 h 80"/>
                <a:gd name="T6" fmla="*/ 127 w 128"/>
                <a:gd name="T7" fmla="*/ 38 h 80"/>
                <a:gd name="T8" fmla="*/ 64 w 128"/>
                <a:gd name="T9" fmla="*/ 0 h 80"/>
                <a:gd name="T10" fmla="*/ 0 w 128"/>
                <a:gd name="T11" fmla="*/ 38 h 80"/>
                <a:gd name="T12" fmla="*/ 0 w 128"/>
                <a:gd name="T13" fmla="*/ 38 h 80"/>
                <a:gd name="T14" fmla="*/ 0 w 128"/>
                <a:gd name="T15" fmla="*/ 39 h 80"/>
                <a:gd name="T16" fmla="*/ 0 w 128"/>
                <a:gd name="T17" fmla="*/ 39 h 80"/>
                <a:gd name="T18" fmla="*/ 0 w 128"/>
                <a:gd name="T19" fmla="*/ 40 h 80"/>
                <a:gd name="T20" fmla="*/ 0 w 128"/>
                <a:gd name="T21" fmla="*/ 41 h 80"/>
                <a:gd name="T22" fmla="*/ 0 w 128"/>
                <a:gd name="T23" fmla="*/ 41 h 80"/>
                <a:gd name="T24" fmla="*/ 0 w 128"/>
                <a:gd name="T25" fmla="*/ 42 h 80"/>
                <a:gd name="T26" fmla="*/ 0 w 128"/>
                <a:gd name="T27" fmla="*/ 42 h 80"/>
                <a:gd name="T28" fmla="*/ 64 w 128"/>
                <a:gd name="T29" fmla="*/ 80 h 80"/>
                <a:gd name="T30" fmla="*/ 127 w 128"/>
                <a:gd name="T31" fmla="*/ 42 h 80"/>
                <a:gd name="T32" fmla="*/ 127 w 128"/>
                <a:gd name="T33" fmla="*/ 42 h 80"/>
                <a:gd name="T34" fmla="*/ 128 w 128"/>
                <a:gd name="T35" fmla="*/ 41 h 80"/>
                <a:gd name="T36" fmla="*/ 128 w 128"/>
                <a:gd name="T37" fmla="*/ 41 h 80"/>
                <a:gd name="T38" fmla="*/ 128 w 128"/>
                <a:gd name="T39" fmla="*/ 40 h 80"/>
                <a:gd name="T40" fmla="*/ 128 w 128"/>
                <a:gd name="T41" fmla="*/ 39 h 80"/>
                <a:gd name="T42" fmla="*/ 64 w 128"/>
                <a:gd name="T43" fmla="*/ 72 h 80"/>
                <a:gd name="T44" fmla="*/ 9 w 128"/>
                <a:gd name="T45" fmla="*/ 40 h 80"/>
                <a:gd name="T46" fmla="*/ 64 w 128"/>
                <a:gd name="T47" fmla="*/ 8 h 80"/>
                <a:gd name="T48" fmla="*/ 119 w 128"/>
                <a:gd name="T49" fmla="*/ 40 h 80"/>
                <a:gd name="T50" fmla="*/ 64 w 128"/>
                <a:gd name="T51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80">
                  <a:moveTo>
                    <a:pt x="128" y="39"/>
                  </a:moveTo>
                  <a:cubicBezTo>
                    <a:pt x="128" y="39"/>
                    <a:pt x="128" y="39"/>
                    <a:pt x="128" y="39"/>
                  </a:cubicBezTo>
                  <a:cubicBezTo>
                    <a:pt x="128" y="39"/>
                    <a:pt x="128" y="38"/>
                    <a:pt x="127" y="38"/>
                  </a:cubicBezTo>
                  <a:cubicBezTo>
                    <a:pt x="127" y="38"/>
                    <a:pt x="127" y="38"/>
                    <a:pt x="127" y="38"/>
                  </a:cubicBezTo>
                  <a:cubicBezTo>
                    <a:pt x="116" y="16"/>
                    <a:pt x="91" y="0"/>
                    <a:pt x="64" y="0"/>
                  </a:cubicBezTo>
                  <a:cubicBezTo>
                    <a:pt x="37" y="0"/>
                    <a:pt x="12" y="16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40"/>
                    <a:pt x="0" y="40"/>
                  </a:cubicBezTo>
                  <a:cubicBezTo>
                    <a:pt x="0" y="40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2" y="64"/>
                    <a:pt x="37" y="80"/>
                    <a:pt x="64" y="80"/>
                  </a:cubicBezTo>
                  <a:cubicBezTo>
                    <a:pt x="91" y="80"/>
                    <a:pt x="116" y="64"/>
                    <a:pt x="127" y="42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41"/>
                    <a:pt x="128" y="40"/>
                    <a:pt x="128" y="40"/>
                  </a:cubicBezTo>
                  <a:cubicBezTo>
                    <a:pt x="128" y="40"/>
                    <a:pt x="128" y="39"/>
                    <a:pt x="128" y="39"/>
                  </a:cubicBezTo>
                  <a:close/>
                  <a:moveTo>
                    <a:pt x="64" y="72"/>
                  </a:moveTo>
                  <a:cubicBezTo>
                    <a:pt x="41" y="72"/>
                    <a:pt x="19" y="59"/>
                    <a:pt x="9" y="40"/>
                  </a:cubicBezTo>
                  <a:cubicBezTo>
                    <a:pt x="20" y="21"/>
                    <a:pt x="41" y="8"/>
                    <a:pt x="64" y="8"/>
                  </a:cubicBezTo>
                  <a:cubicBezTo>
                    <a:pt x="86" y="8"/>
                    <a:pt x="108" y="21"/>
                    <a:pt x="119" y="40"/>
                  </a:cubicBezTo>
                  <a:cubicBezTo>
                    <a:pt x="108" y="59"/>
                    <a:pt x="86" y="72"/>
                    <a:pt x="6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5" name="Freeform 145"/>
            <p:cNvSpPr>
              <a:spLocks/>
            </p:cNvSpPr>
            <p:nvPr/>
          </p:nvSpPr>
          <p:spPr bwMode="auto">
            <a:xfrm>
              <a:off x="190501" y="93663"/>
              <a:ext cx="68263" cy="69850"/>
            </a:xfrm>
            <a:custGeom>
              <a:avLst/>
              <a:gdLst>
                <a:gd name="T0" fmla="*/ 16 w 18"/>
                <a:gd name="T1" fmla="*/ 0 h 18"/>
                <a:gd name="T2" fmla="*/ 16 w 18"/>
                <a:gd name="T3" fmla="*/ 0 h 18"/>
                <a:gd name="T4" fmla="*/ 0 w 18"/>
                <a:gd name="T5" fmla="*/ 16 h 18"/>
                <a:gd name="T6" fmla="*/ 2 w 18"/>
                <a:gd name="T7" fmla="*/ 18 h 18"/>
                <a:gd name="T8" fmla="*/ 4 w 18"/>
                <a:gd name="T9" fmla="*/ 16 h 18"/>
                <a:gd name="T10" fmla="*/ 16 w 18"/>
                <a:gd name="T11" fmla="*/ 4 h 18"/>
                <a:gd name="T12" fmla="*/ 16 w 18"/>
                <a:gd name="T13" fmla="*/ 4 h 18"/>
                <a:gd name="T14" fmla="*/ 18 w 18"/>
                <a:gd name="T15" fmla="*/ 2 h 18"/>
                <a:gd name="T16" fmla="*/ 16 w 18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7"/>
                    <a:pt x="1" y="18"/>
                    <a:pt x="2" y="18"/>
                  </a:cubicBezTo>
                  <a:cubicBezTo>
                    <a:pt x="3" y="18"/>
                    <a:pt x="4" y="17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4"/>
                    <a:pt x="18" y="3"/>
                    <a:pt x="18" y="2"/>
                  </a:cubicBezTo>
                  <a:cubicBezTo>
                    <a:pt x="18" y="1"/>
                    <a:pt x="17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6" name="Freeform 146"/>
            <p:cNvSpPr>
              <a:spLocks noEditPoints="1"/>
            </p:cNvSpPr>
            <p:nvPr/>
          </p:nvSpPr>
          <p:spPr bwMode="auto">
            <a:xfrm>
              <a:off x="144463" y="46038"/>
              <a:ext cx="214313" cy="219075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28 h 56"/>
                <a:gd name="T4" fmla="*/ 28 w 56"/>
                <a:gd name="T5" fmla="*/ 56 h 56"/>
                <a:gd name="T6" fmla="*/ 56 w 56"/>
                <a:gd name="T7" fmla="*/ 28 h 56"/>
                <a:gd name="T8" fmla="*/ 28 w 56"/>
                <a:gd name="T9" fmla="*/ 0 h 56"/>
                <a:gd name="T10" fmla="*/ 28 w 56"/>
                <a:gd name="T11" fmla="*/ 52 h 56"/>
                <a:gd name="T12" fmla="*/ 4 w 56"/>
                <a:gd name="T13" fmla="*/ 28 h 56"/>
                <a:gd name="T14" fmla="*/ 28 w 56"/>
                <a:gd name="T15" fmla="*/ 4 h 56"/>
                <a:gd name="T16" fmla="*/ 52 w 56"/>
                <a:gd name="T17" fmla="*/ 28 h 56"/>
                <a:gd name="T18" fmla="*/ 28 w 56"/>
                <a:gd name="T19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  <a:moveTo>
                    <a:pt x="28" y="52"/>
                  </a:move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15" name="Group 514"/>
          <p:cNvGrpSpPr/>
          <p:nvPr/>
        </p:nvGrpSpPr>
        <p:grpSpPr>
          <a:xfrm>
            <a:off x="2776306" y="341186"/>
            <a:ext cx="1090243" cy="953080"/>
            <a:chOff x="3175" y="-1587"/>
            <a:chExt cx="492126" cy="430212"/>
          </a:xfrm>
          <a:solidFill>
            <a:schemeClr val="bg1">
              <a:lumMod val="75000"/>
            </a:schemeClr>
          </a:solidFill>
        </p:grpSpPr>
        <p:sp>
          <p:nvSpPr>
            <p:cNvPr id="511" name="Freeform 150"/>
            <p:cNvSpPr>
              <a:spLocks noEditPoints="1"/>
            </p:cNvSpPr>
            <p:nvPr/>
          </p:nvSpPr>
          <p:spPr bwMode="auto">
            <a:xfrm>
              <a:off x="3175" y="-1587"/>
              <a:ext cx="492125" cy="354012"/>
            </a:xfrm>
            <a:custGeom>
              <a:avLst/>
              <a:gdLst>
                <a:gd name="T0" fmla="*/ 128 w 128"/>
                <a:gd name="T1" fmla="*/ 24 h 92"/>
                <a:gd name="T2" fmla="*/ 119 w 128"/>
                <a:gd name="T3" fmla="*/ 12 h 92"/>
                <a:gd name="T4" fmla="*/ 67 w 128"/>
                <a:gd name="T5" fmla="*/ 0 h 92"/>
                <a:gd name="T6" fmla="*/ 64 w 128"/>
                <a:gd name="T7" fmla="*/ 0 h 92"/>
                <a:gd name="T8" fmla="*/ 61 w 128"/>
                <a:gd name="T9" fmla="*/ 0 h 92"/>
                <a:gd name="T10" fmla="*/ 9 w 128"/>
                <a:gd name="T11" fmla="*/ 12 h 92"/>
                <a:gd name="T12" fmla="*/ 0 w 128"/>
                <a:gd name="T13" fmla="*/ 24 h 92"/>
                <a:gd name="T14" fmla="*/ 9 w 128"/>
                <a:gd name="T15" fmla="*/ 36 h 92"/>
                <a:gd name="T16" fmla="*/ 20 w 128"/>
                <a:gd name="T17" fmla="*/ 38 h 92"/>
                <a:gd name="T18" fmla="*/ 20 w 128"/>
                <a:gd name="T19" fmla="*/ 72 h 92"/>
                <a:gd name="T20" fmla="*/ 64 w 128"/>
                <a:gd name="T21" fmla="*/ 92 h 92"/>
                <a:gd name="T22" fmla="*/ 108 w 128"/>
                <a:gd name="T23" fmla="*/ 72 h 92"/>
                <a:gd name="T24" fmla="*/ 108 w 128"/>
                <a:gd name="T25" fmla="*/ 38 h 92"/>
                <a:gd name="T26" fmla="*/ 119 w 128"/>
                <a:gd name="T27" fmla="*/ 36 h 92"/>
                <a:gd name="T28" fmla="*/ 128 w 128"/>
                <a:gd name="T29" fmla="*/ 24 h 92"/>
                <a:gd name="T30" fmla="*/ 100 w 128"/>
                <a:gd name="T31" fmla="*/ 72 h 92"/>
                <a:gd name="T32" fmla="*/ 64 w 128"/>
                <a:gd name="T33" fmla="*/ 84 h 92"/>
                <a:gd name="T34" fmla="*/ 28 w 128"/>
                <a:gd name="T35" fmla="*/ 72 h 92"/>
                <a:gd name="T36" fmla="*/ 28 w 128"/>
                <a:gd name="T37" fmla="*/ 40 h 92"/>
                <a:gd name="T38" fmla="*/ 61 w 128"/>
                <a:gd name="T39" fmla="*/ 48 h 92"/>
                <a:gd name="T40" fmla="*/ 64 w 128"/>
                <a:gd name="T41" fmla="*/ 48 h 92"/>
                <a:gd name="T42" fmla="*/ 67 w 128"/>
                <a:gd name="T43" fmla="*/ 48 h 92"/>
                <a:gd name="T44" fmla="*/ 100 w 128"/>
                <a:gd name="T45" fmla="*/ 40 h 92"/>
                <a:gd name="T46" fmla="*/ 100 w 128"/>
                <a:gd name="T47" fmla="*/ 72 h 92"/>
                <a:gd name="T48" fmla="*/ 65 w 128"/>
                <a:gd name="T49" fmla="*/ 40 h 92"/>
                <a:gd name="T50" fmla="*/ 64 w 128"/>
                <a:gd name="T51" fmla="*/ 40 h 92"/>
                <a:gd name="T52" fmla="*/ 63 w 128"/>
                <a:gd name="T53" fmla="*/ 40 h 92"/>
                <a:gd name="T54" fmla="*/ 11 w 128"/>
                <a:gd name="T55" fmla="*/ 28 h 92"/>
                <a:gd name="T56" fmla="*/ 8 w 128"/>
                <a:gd name="T57" fmla="*/ 24 h 92"/>
                <a:gd name="T58" fmla="*/ 11 w 128"/>
                <a:gd name="T59" fmla="*/ 20 h 92"/>
                <a:gd name="T60" fmla="*/ 63 w 128"/>
                <a:gd name="T61" fmla="*/ 8 h 92"/>
                <a:gd name="T62" fmla="*/ 64 w 128"/>
                <a:gd name="T63" fmla="*/ 8 h 92"/>
                <a:gd name="T64" fmla="*/ 65 w 128"/>
                <a:gd name="T65" fmla="*/ 8 h 92"/>
                <a:gd name="T66" fmla="*/ 117 w 128"/>
                <a:gd name="T67" fmla="*/ 20 h 92"/>
                <a:gd name="T68" fmla="*/ 120 w 128"/>
                <a:gd name="T69" fmla="*/ 24 h 92"/>
                <a:gd name="T70" fmla="*/ 117 w 128"/>
                <a:gd name="T71" fmla="*/ 28 h 92"/>
                <a:gd name="T72" fmla="*/ 65 w 128"/>
                <a:gd name="T73" fmla="*/ 4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8" h="92">
                  <a:moveTo>
                    <a:pt x="128" y="24"/>
                  </a:moveTo>
                  <a:cubicBezTo>
                    <a:pt x="128" y="18"/>
                    <a:pt x="124" y="14"/>
                    <a:pt x="119" y="1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6" y="0"/>
                    <a:pt x="65" y="0"/>
                    <a:pt x="64" y="0"/>
                  </a:cubicBezTo>
                  <a:cubicBezTo>
                    <a:pt x="63" y="0"/>
                    <a:pt x="62" y="0"/>
                    <a:pt x="61" y="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4" y="14"/>
                    <a:pt x="0" y="18"/>
                    <a:pt x="0" y="24"/>
                  </a:cubicBezTo>
                  <a:cubicBezTo>
                    <a:pt x="0" y="30"/>
                    <a:pt x="4" y="34"/>
                    <a:pt x="9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83"/>
                    <a:pt x="32" y="92"/>
                    <a:pt x="64" y="92"/>
                  </a:cubicBezTo>
                  <a:cubicBezTo>
                    <a:pt x="96" y="92"/>
                    <a:pt x="108" y="83"/>
                    <a:pt x="108" y="72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124" y="34"/>
                    <a:pt x="128" y="30"/>
                    <a:pt x="128" y="24"/>
                  </a:cubicBezTo>
                  <a:close/>
                  <a:moveTo>
                    <a:pt x="100" y="72"/>
                  </a:moveTo>
                  <a:cubicBezTo>
                    <a:pt x="100" y="76"/>
                    <a:pt x="88" y="84"/>
                    <a:pt x="64" y="84"/>
                  </a:cubicBezTo>
                  <a:cubicBezTo>
                    <a:pt x="40" y="84"/>
                    <a:pt x="28" y="76"/>
                    <a:pt x="28" y="72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2" y="48"/>
                    <a:pt x="63" y="48"/>
                    <a:pt x="64" y="48"/>
                  </a:cubicBezTo>
                  <a:cubicBezTo>
                    <a:pt x="65" y="48"/>
                    <a:pt x="66" y="48"/>
                    <a:pt x="67" y="48"/>
                  </a:cubicBezTo>
                  <a:cubicBezTo>
                    <a:pt x="100" y="40"/>
                    <a:pt x="100" y="40"/>
                    <a:pt x="100" y="40"/>
                  </a:cubicBezTo>
                  <a:lnTo>
                    <a:pt x="100" y="72"/>
                  </a:lnTo>
                  <a:close/>
                  <a:moveTo>
                    <a:pt x="65" y="40"/>
                  </a:moveTo>
                  <a:cubicBezTo>
                    <a:pt x="65" y="40"/>
                    <a:pt x="64" y="40"/>
                    <a:pt x="64" y="40"/>
                  </a:cubicBezTo>
                  <a:cubicBezTo>
                    <a:pt x="64" y="40"/>
                    <a:pt x="63" y="40"/>
                    <a:pt x="63" y="40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9" y="27"/>
                    <a:pt x="8" y="26"/>
                    <a:pt x="8" y="24"/>
                  </a:cubicBezTo>
                  <a:cubicBezTo>
                    <a:pt x="8" y="22"/>
                    <a:pt x="9" y="21"/>
                    <a:pt x="11" y="2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3" y="8"/>
                    <a:pt x="64" y="8"/>
                    <a:pt x="64" y="8"/>
                  </a:cubicBezTo>
                  <a:cubicBezTo>
                    <a:pt x="64" y="8"/>
                    <a:pt x="65" y="8"/>
                    <a:pt x="65" y="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9" y="21"/>
                    <a:pt x="120" y="22"/>
                    <a:pt x="120" y="24"/>
                  </a:cubicBezTo>
                  <a:cubicBezTo>
                    <a:pt x="120" y="26"/>
                    <a:pt x="119" y="27"/>
                    <a:pt x="117" y="28"/>
                  </a:cubicBezTo>
                  <a:lnTo>
                    <a:pt x="65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2" name="Freeform 151"/>
            <p:cNvSpPr>
              <a:spLocks/>
            </p:cNvSpPr>
            <p:nvPr/>
          </p:nvSpPr>
          <p:spPr bwMode="auto">
            <a:xfrm>
              <a:off x="449263" y="150813"/>
              <a:ext cx="30163" cy="169862"/>
            </a:xfrm>
            <a:custGeom>
              <a:avLst/>
              <a:gdLst>
                <a:gd name="T0" fmla="*/ 0 w 8"/>
                <a:gd name="T1" fmla="*/ 4 h 44"/>
                <a:gd name="T2" fmla="*/ 0 w 8"/>
                <a:gd name="T3" fmla="*/ 40 h 44"/>
                <a:gd name="T4" fmla="*/ 4 w 8"/>
                <a:gd name="T5" fmla="*/ 44 h 44"/>
                <a:gd name="T6" fmla="*/ 8 w 8"/>
                <a:gd name="T7" fmla="*/ 40 h 44"/>
                <a:gd name="T8" fmla="*/ 8 w 8"/>
                <a:gd name="T9" fmla="*/ 4 h 44"/>
                <a:gd name="T10" fmla="*/ 4 w 8"/>
                <a:gd name="T11" fmla="*/ 0 h 44"/>
                <a:gd name="T12" fmla="*/ 0 w 8"/>
                <a:gd name="T13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4">
                  <a:moveTo>
                    <a:pt x="0" y="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8" y="42"/>
                    <a:pt x="8" y="4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3" name="Oval 152"/>
            <p:cNvSpPr>
              <a:spLocks noChangeArrowheads="1"/>
            </p:cNvSpPr>
            <p:nvPr/>
          </p:nvSpPr>
          <p:spPr bwMode="auto">
            <a:xfrm>
              <a:off x="433388" y="336550"/>
              <a:ext cx="61913" cy="920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26" name="Group 525"/>
          <p:cNvGrpSpPr/>
          <p:nvPr/>
        </p:nvGrpSpPr>
        <p:grpSpPr>
          <a:xfrm>
            <a:off x="6403881" y="1929405"/>
            <a:ext cx="599937" cy="599937"/>
            <a:chOff x="6350" y="4763"/>
            <a:chExt cx="492125" cy="492125"/>
          </a:xfrm>
          <a:solidFill>
            <a:schemeClr val="bg1">
              <a:lumMod val="65000"/>
            </a:schemeClr>
          </a:solidFill>
        </p:grpSpPr>
        <p:sp>
          <p:nvSpPr>
            <p:cNvPr id="523" name="Freeform 156"/>
            <p:cNvSpPr>
              <a:spLocks noEditPoints="1"/>
            </p:cNvSpPr>
            <p:nvPr/>
          </p:nvSpPr>
          <p:spPr bwMode="auto">
            <a:xfrm>
              <a:off x="6350" y="4763"/>
              <a:ext cx="492125" cy="492125"/>
            </a:xfrm>
            <a:custGeom>
              <a:avLst/>
              <a:gdLst>
                <a:gd name="T0" fmla="*/ 109 w 128"/>
                <a:gd name="T1" fmla="*/ 48 h 128"/>
                <a:gd name="T2" fmla="*/ 114 w 128"/>
                <a:gd name="T3" fmla="*/ 33 h 128"/>
                <a:gd name="T4" fmla="*/ 105 w 128"/>
                <a:gd name="T5" fmla="*/ 15 h 128"/>
                <a:gd name="T6" fmla="*/ 95 w 128"/>
                <a:gd name="T7" fmla="*/ 14 h 128"/>
                <a:gd name="T8" fmla="*/ 80 w 128"/>
                <a:gd name="T9" fmla="*/ 19 h 128"/>
                <a:gd name="T10" fmla="*/ 69 w 128"/>
                <a:gd name="T11" fmla="*/ 0 h 128"/>
                <a:gd name="T12" fmla="*/ 51 w 128"/>
                <a:gd name="T13" fmla="*/ 6 h 128"/>
                <a:gd name="T14" fmla="*/ 43 w 128"/>
                <a:gd name="T15" fmla="*/ 21 h 128"/>
                <a:gd name="T16" fmla="*/ 28 w 128"/>
                <a:gd name="T17" fmla="*/ 13 h 128"/>
                <a:gd name="T18" fmla="*/ 15 w 128"/>
                <a:gd name="T19" fmla="*/ 23 h 128"/>
                <a:gd name="T20" fmla="*/ 21 w 128"/>
                <a:gd name="T21" fmla="*/ 43 h 128"/>
                <a:gd name="T22" fmla="*/ 6 w 128"/>
                <a:gd name="T23" fmla="*/ 51 h 128"/>
                <a:gd name="T24" fmla="*/ 0 w 128"/>
                <a:gd name="T25" fmla="*/ 69 h 128"/>
                <a:gd name="T26" fmla="*/ 19 w 128"/>
                <a:gd name="T27" fmla="*/ 80 h 128"/>
                <a:gd name="T28" fmla="*/ 14 w 128"/>
                <a:gd name="T29" fmla="*/ 95 h 128"/>
                <a:gd name="T30" fmla="*/ 23 w 128"/>
                <a:gd name="T31" fmla="*/ 113 h 128"/>
                <a:gd name="T32" fmla="*/ 33 w 128"/>
                <a:gd name="T33" fmla="*/ 114 h 128"/>
                <a:gd name="T34" fmla="*/ 48 w 128"/>
                <a:gd name="T35" fmla="*/ 109 h 128"/>
                <a:gd name="T36" fmla="*/ 59 w 128"/>
                <a:gd name="T37" fmla="*/ 128 h 128"/>
                <a:gd name="T38" fmla="*/ 77 w 128"/>
                <a:gd name="T39" fmla="*/ 122 h 128"/>
                <a:gd name="T40" fmla="*/ 85 w 128"/>
                <a:gd name="T41" fmla="*/ 107 h 128"/>
                <a:gd name="T42" fmla="*/ 100 w 128"/>
                <a:gd name="T43" fmla="*/ 115 h 128"/>
                <a:gd name="T44" fmla="*/ 113 w 128"/>
                <a:gd name="T45" fmla="*/ 105 h 128"/>
                <a:gd name="T46" fmla="*/ 107 w 128"/>
                <a:gd name="T47" fmla="*/ 85 h 128"/>
                <a:gd name="T48" fmla="*/ 122 w 128"/>
                <a:gd name="T49" fmla="*/ 77 h 128"/>
                <a:gd name="T50" fmla="*/ 128 w 128"/>
                <a:gd name="T51" fmla="*/ 59 h 128"/>
                <a:gd name="T52" fmla="*/ 108 w 128"/>
                <a:gd name="T53" fmla="*/ 72 h 128"/>
                <a:gd name="T54" fmla="*/ 100 w 128"/>
                <a:gd name="T55" fmla="*/ 81 h 128"/>
                <a:gd name="T56" fmla="*/ 107 w 128"/>
                <a:gd name="T57" fmla="*/ 100 h 128"/>
                <a:gd name="T58" fmla="*/ 89 w 128"/>
                <a:gd name="T59" fmla="*/ 101 h 128"/>
                <a:gd name="T60" fmla="*/ 81 w 128"/>
                <a:gd name="T61" fmla="*/ 100 h 128"/>
                <a:gd name="T62" fmla="*/ 72 w 128"/>
                <a:gd name="T63" fmla="*/ 108 h 128"/>
                <a:gd name="T64" fmla="*/ 59 w 128"/>
                <a:gd name="T65" fmla="*/ 120 h 128"/>
                <a:gd name="T66" fmla="*/ 51 w 128"/>
                <a:gd name="T67" fmla="*/ 102 h 128"/>
                <a:gd name="T68" fmla="*/ 43 w 128"/>
                <a:gd name="T69" fmla="*/ 99 h 128"/>
                <a:gd name="T70" fmla="*/ 28 w 128"/>
                <a:gd name="T71" fmla="*/ 107 h 128"/>
                <a:gd name="T72" fmla="*/ 27 w 128"/>
                <a:gd name="T73" fmla="*/ 89 h 128"/>
                <a:gd name="T74" fmla="*/ 26 w 128"/>
                <a:gd name="T75" fmla="*/ 77 h 128"/>
                <a:gd name="T76" fmla="*/ 8 w 128"/>
                <a:gd name="T77" fmla="*/ 69 h 128"/>
                <a:gd name="T78" fmla="*/ 20 w 128"/>
                <a:gd name="T79" fmla="*/ 56 h 128"/>
                <a:gd name="T80" fmla="*/ 28 w 128"/>
                <a:gd name="T81" fmla="*/ 47 h 128"/>
                <a:gd name="T82" fmla="*/ 21 w 128"/>
                <a:gd name="T83" fmla="*/ 28 h 128"/>
                <a:gd name="T84" fmla="*/ 39 w 128"/>
                <a:gd name="T85" fmla="*/ 27 h 128"/>
                <a:gd name="T86" fmla="*/ 47 w 128"/>
                <a:gd name="T87" fmla="*/ 28 h 128"/>
                <a:gd name="T88" fmla="*/ 56 w 128"/>
                <a:gd name="T89" fmla="*/ 20 h 128"/>
                <a:gd name="T90" fmla="*/ 69 w 128"/>
                <a:gd name="T91" fmla="*/ 8 h 128"/>
                <a:gd name="T92" fmla="*/ 77 w 128"/>
                <a:gd name="T93" fmla="*/ 26 h 128"/>
                <a:gd name="T94" fmla="*/ 85 w 128"/>
                <a:gd name="T95" fmla="*/ 29 h 128"/>
                <a:gd name="T96" fmla="*/ 100 w 128"/>
                <a:gd name="T97" fmla="*/ 21 h 128"/>
                <a:gd name="T98" fmla="*/ 101 w 128"/>
                <a:gd name="T99" fmla="*/ 39 h 128"/>
                <a:gd name="T100" fmla="*/ 102 w 128"/>
                <a:gd name="T101" fmla="*/ 51 h 128"/>
                <a:gd name="T102" fmla="*/ 120 w 128"/>
                <a:gd name="T103" fmla="*/ 59 h 128"/>
                <a:gd name="T104" fmla="*/ 108 w 128"/>
                <a:gd name="T105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8" h="128">
                  <a:moveTo>
                    <a:pt x="122" y="51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9" y="46"/>
                    <a:pt x="108" y="45"/>
                    <a:pt x="107" y="43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6" y="30"/>
                    <a:pt x="116" y="25"/>
                    <a:pt x="113" y="23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4" y="13"/>
                    <a:pt x="102" y="13"/>
                    <a:pt x="100" y="13"/>
                  </a:cubicBezTo>
                  <a:cubicBezTo>
                    <a:pt x="98" y="13"/>
                    <a:pt x="97" y="13"/>
                    <a:pt x="95" y="14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3" y="20"/>
                    <a:pt x="82" y="19"/>
                    <a:pt x="80" y="19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3"/>
                    <a:pt x="73" y="0"/>
                    <a:pt x="6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5" y="0"/>
                    <a:pt x="51" y="3"/>
                    <a:pt x="51" y="6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6" y="19"/>
                    <a:pt x="45" y="20"/>
                    <a:pt x="43" y="21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1" y="13"/>
                    <a:pt x="30" y="13"/>
                    <a:pt x="28" y="13"/>
                  </a:cubicBezTo>
                  <a:cubicBezTo>
                    <a:pt x="26" y="13"/>
                    <a:pt x="24" y="13"/>
                    <a:pt x="23" y="15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2" y="25"/>
                    <a:pt x="12" y="30"/>
                    <a:pt x="14" y="3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19" y="46"/>
                    <a:pt x="19" y="48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55"/>
                    <a:pt x="0" y="5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3" y="77"/>
                    <a:pt x="6" y="77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19" y="82"/>
                    <a:pt x="20" y="83"/>
                    <a:pt x="21" y="85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2" y="98"/>
                    <a:pt x="12" y="103"/>
                    <a:pt x="15" y="105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4" y="115"/>
                    <a:pt x="26" y="115"/>
                    <a:pt x="28" y="115"/>
                  </a:cubicBezTo>
                  <a:cubicBezTo>
                    <a:pt x="30" y="115"/>
                    <a:pt x="31" y="115"/>
                    <a:pt x="33" y="114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5" y="108"/>
                    <a:pt x="46" y="109"/>
                    <a:pt x="48" y="109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5"/>
                    <a:pt x="55" y="128"/>
                    <a:pt x="59" y="128"/>
                  </a:cubicBezTo>
                  <a:cubicBezTo>
                    <a:pt x="69" y="128"/>
                    <a:pt x="69" y="128"/>
                    <a:pt x="69" y="128"/>
                  </a:cubicBezTo>
                  <a:cubicBezTo>
                    <a:pt x="73" y="128"/>
                    <a:pt x="77" y="125"/>
                    <a:pt x="77" y="122"/>
                  </a:cubicBezTo>
                  <a:cubicBezTo>
                    <a:pt x="80" y="109"/>
                    <a:pt x="80" y="109"/>
                    <a:pt x="80" y="109"/>
                  </a:cubicBezTo>
                  <a:cubicBezTo>
                    <a:pt x="82" y="109"/>
                    <a:pt x="83" y="108"/>
                    <a:pt x="85" y="107"/>
                  </a:cubicBezTo>
                  <a:cubicBezTo>
                    <a:pt x="95" y="114"/>
                    <a:pt x="95" y="114"/>
                    <a:pt x="95" y="114"/>
                  </a:cubicBezTo>
                  <a:cubicBezTo>
                    <a:pt x="97" y="115"/>
                    <a:pt x="98" y="115"/>
                    <a:pt x="100" y="115"/>
                  </a:cubicBezTo>
                  <a:cubicBezTo>
                    <a:pt x="102" y="115"/>
                    <a:pt x="104" y="115"/>
                    <a:pt x="105" y="113"/>
                  </a:cubicBezTo>
                  <a:cubicBezTo>
                    <a:pt x="113" y="105"/>
                    <a:pt x="113" y="105"/>
                    <a:pt x="113" y="105"/>
                  </a:cubicBezTo>
                  <a:cubicBezTo>
                    <a:pt x="116" y="103"/>
                    <a:pt x="116" y="98"/>
                    <a:pt x="114" y="9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8" y="83"/>
                    <a:pt x="109" y="82"/>
                    <a:pt x="109" y="80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5" y="77"/>
                    <a:pt x="128" y="73"/>
                    <a:pt x="128" y="69"/>
                  </a:cubicBezTo>
                  <a:cubicBezTo>
                    <a:pt x="128" y="59"/>
                    <a:pt x="128" y="59"/>
                    <a:pt x="128" y="59"/>
                  </a:cubicBezTo>
                  <a:cubicBezTo>
                    <a:pt x="128" y="55"/>
                    <a:pt x="125" y="51"/>
                    <a:pt x="122" y="51"/>
                  </a:cubicBezTo>
                  <a:close/>
                  <a:moveTo>
                    <a:pt x="108" y="72"/>
                  </a:moveTo>
                  <a:cubicBezTo>
                    <a:pt x="105" y="72"/>
                    <a:pt x="103" y="74"/>
                    <a:pt x="102" y="77"/>
                  </a:cubicBezTo>
                  <a:cubicBezTo>
                    <a:pt x="101" y="79"/>
                    <a:pt x="101" y="80"/>
                    <a:pt x="100" y="81"/>
                  </a:cubicBezTo>
                  <a:cubicBezTo>
                    <a:pt x="99" y="84"/>
                    <a:pt x="99" y="87"/>
                    <a:pt x="101" y="89"/>
                  </a:cubicBezTo>
                  <a:cubicBezTo>
                    <a:pt x="107" y="100"/>
                    <a:pt x="107" y="100"/>
                    <a:pt x="107" y="100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8" y="100"/>
                    <a:pt x="86" y="99"/>
                    <a:pt x="85" y="99"/>
                  </a:cubicBezTo>
                  <a:cubicBezTo>
                    <a:pt x="84" y="99"/>
                    <a:pt x="83" y="99"/>
                    <a:pt x="81" y="100"/>
                  </a:cubicBezTo>
                  <a:cubicBezTo>
                    <a:pt x="80" y="101"/>
                    <a:pt x="79" y="101"/>
                    <a:pt x="77" y="102"/>
                  </a:cubicBezTo>
                  <a:cubicBezTo>
                    <a:pt x="74" y="103"/>
                    <a:pt x="72" y="105"/>
                    <a:pt x="72" y="108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5"/>
                    <a:pt x="54" y="103"/>
                    <a:pt x="51" y="102"/>
                  </a:cubicBezTo>
                  <a:cubicBezTo>
                    <a:pt x="49" y="101"/>
                    <a:pt x="48" y="101"/>
                    <a:pt x="47" y="100"/>
                  </a:cubicBezTo>
                  <a:cubicBezTo>
                    <a:pt x="45" y="99"/>
                    <a:pt x="44" y="99"/>
                    <a:pt x="43" y="99"/>
                  </a:cubicBezTo>
                  <a:cubicBezTo>
                    <a:pt x="42" y="99"/>
                    <a:pt x="40" y="100"/>
                    <a:pt x="39" y="101"/>
                  </a:cubicBezTo>
                  <a:cubicBezTo>
                    <a:pt x="28" y="107"/>
                    <a:pt x="28" y="107"/>
                    <a:pt x="28" y="107"/>
                  </a:cubicBezTo>
                  <a:cubicBezTo>
                    <a:pt x="21" y="100"/>
                    <a:pt x="21" y="100"/>
                    <a:pt x="21" y="100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29" y="87"/>
                    <a:pt x="29" y="84"/>
                    <a:pt x="28" y="81"/>
                  </a:cubicBezTo>
                  <a:cubicBezTo>
                    <a:pt x="27" y="80"/>
                    <a:pt x="27" y="79"/>
                    <a:pt x="26" y="77"/>
                  </a:cubicBezTo>
                  <a:cubicBezTo>
                    <a:pt x="25" y="74"/>
                    <a:pt x="23" y="72"/>
                    <a:pt x="20" y="72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5" y="54"/>
                    <a:pt x="26" y="51"/>
                  </a:cubicBezTo>
                  <a:cubicBezTo>
                    <a:pt x="27" y="49"/>
                    <a:pt x="27" y="48"/>
                    <a:pt x="28" y="47"/>
                  </a:cubicBezTo>
                  <a:cubicBezTo>
                    <a:pt x="29" y="44"/>
                    <a:pt x="29" y="41"/>
                    <a:pt x="27" y="39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8"/>
                    <a:pt x="42" y="29"/>
                    <a:pt x="43" y="29"/>
                  </a:cubicBezTo>
                  <a:cubicBezTo>
                    <a:pt x="44" y="29"/>
                    <a:pt x="45" y="29"/>
                    <a:pt x="47" y="28"/>
                  </a:cubicBezTo>
                  <a:cubicBezTo>
                    <a:pt x="48" y="27"/>
                    <a:pt x="49" y="27"/>
                    <a:pt x="51" y="26"/>
                  </a:cubicBezTo>
                  <a:cubicBezTo>
                    <a:pt x="54" y="25"/>
                    <a:pt x="56" y="23"/>
                    <a:pt x="56" y="20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3"/>
                    <a:pt x="74" y="25"/>
                    <a:pt x="77" y="26"/>
                  </a:cubicBezTo>
                  <a:cubicBezTo>
                    <a:pt x="79" y="27"/>
                    <a:pt x="80" y="27"/>
                    <a:pt x="81" y="28"/>
                  </a:cubicBezTo>
                  <a:cubicBezTo>
                    <a:pt x="83" y="29"/>
                    <a:pt x="84" y="29"/>
                    <a:pt x="85" y="29"/>
                  </a:cubicBezTo>
                  <a:cubicBezTo>
                    <a:pt x="86" y="29"/>
                    <a:pt x="88" y="28"/>
                    <a:pt x="89" y="27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99" y="41"/>
                    <a:pt x="99" y="44"/>
                    <a:pt x="100" y="47"/>
                  </a:cubicBezTo>
                  <a:cubicBezTo>
                    <a:pt x="101" y="48"/>
                    <a:pt x="101" y="49"/>
                    <a:pt x="102" y="51"/>
                  </a:cubicBezTo>
                  <a:cubicBezTo>
                    <a:pt x="103" y="54"/>
                    <a:pt x="105" y="56"/>
                    <a:pt x="108" y="56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08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4" name="Freeform 157"/>
            <p:cNvSpPr>
              <a:spLocks noEditPoints="1"/>
            </p:cNvSpPr>
            <p:nvPr/>
          </p:nvSpPr>
          <p:spPr bwMode="auto">
            <a:xfrm>
              <a:off x="146050" y="144463"/>
              <a:ext cx="214313" cy="214313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28 h 56"/>
                <a:gd name="T4" fmla="*/ 28 w 56"/>
                <a:gd name="T5" fmla="*/ 56 h 56"/>
                <a:gd name="T6" fmla="*/ 56 w 56"/>
                <a:gd name="T7" fmla="*/ 28 h 56"/>
                <a:gd name="T8" fmla="*/ 28 w 56"/>
                <a:gd name="T9" fmla="*/ 0 h 56"/>
                <a:gd name="T10" fmla="*/ 28 w 56"/>
                <a:gd name="T11" fmla="*/ 53 h 56"/>
                <a:gd name="T12" fmla="*/ 4 w 56"/>
                <a:gd name="T13" fmla="*/ 28 h 56"/>
                <a:gd name="T14" fmla="*/ 28 w 56"/>
                <a:gd name="T15" fmla="*/ 4 h 56"/>
                <a:gd name="T16" fmla="*/ 53 w 56"/>
                <a:gd name="T17" fmla="*/ 28 h 56"/>
                <a:gd name="T18" fmla="*/ 28 w 56"/>
                <a:gd name="T19" fmla="*/ 5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  <a:moveTo>
                    <a:pt x="28" y="53"/>
                  </a:moveTo>
                  <a:cubicBezTo>
                    <a:pt x="14" y="53"/>
                    <a:pt x="4" y="42"/>
                    <a:pt x="4" y="28"/>
                  </a:cubicBezTo>
                  <a:cubicBezTo>
                    <a:pt x="4" y="14"/>
                    <a:pt x="14" y="4"/>
                    <a:pt x="28" y="4"/>
                  </a:cubicBezTo>
                  <a:cubicBezTo>
                    <a:pt x="42" y="4"/>
                    <a:pt x="53" y="14"/>
                    <a:pt x="53" y="28"/>
                  </a:cubicBezTo>
                  <a:cubicBezTo>
                    <a:pt x="53" y="42"/>
                    <a:pt x="42" y="53"/>
                    <a:pt x="28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5" name="Freeform 158"/>
            <p:cNvSpPr>
              <a:spLocks noEditPoints="1"/>
            </p:cNvSpPr>
            <p:nvPr/>
          </p:nvSpPr>
          <p:spPr bwMode="auto">
            <a:xfrm>
              <a:off x="192088" y="190501"/>
              <a:ext cx="122238" cy="122238"/>
            </a:xfrm>
            <a:custGeom>
              <a:avLst/>
              <a:gdLst>
                <a:gd name="T0" fmla="*/ 16 w 32"/>
                <a:gd name="T1" fmla="*/ 0 h 32"/>
                <a:gd name="T2" fmla="*/ 0 w 32"/>
                <a:gd name="T3" fmla="*/ 16 h 32"/>
                <a:gd name="T4" fmla="*/ 16 w 32"/>
                <a:gd name="T5" fmla="*/ 32 h 32"/>
                <a:gd name="T6" fmla="*/ 32 w 32"/>
                <a:gd name="T7" fmla="*/ 16 h 32"/>
                <a:gd name="T8" fmla="*/ 16 w 32"/>
                <a:gd name="T9" fmla="*/ 0 h 32"/>
                <a:gd name="T10" fmla="*/ 16 w 32"/>
                <a:gd name="T11" fmla="*/ 28 h 32"/>
                <a:gd name="T12" fmla="*/ 4 w 32"/>
                <a:gd name="T13" fmla="*/ 16 h 32"/>
                <a:gd name="T14" fmla="*/ 16 w 32"/>
                <a:gd name="T15" fmla="*/ 4 h 32"/>
                <a:gd name="T16" fmla="*/ 28 w 32"/>
                <a:gd name="T17" fmla="*/ 16 h 32"/>
                <a:gd name="T18" fmla="*/ 16 w 32"/>
                <a:gd name="T19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28"/>
                  </a:moveTo>
                  <a:cubicBezTo>
                    <a:pt x="9" y="28"/>
                    <a:pt x="4" y="23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23" y="4"/>
                    <a:pt x="28" y="9"/>
                    <a:pt x="28" y="16"/>
                  </a:cubicBezTo>
                  <a:cubicBezTo>
                    <a:pt x="28" y="23"/>
                    <a:pt x="23" y="28"/>
                    <a:pt x="1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78" name="TextBox 277"/>
          <p:cNvSpPr txBox="1"/>
          <p:nvPr/>
        </p:nvSpPr>
        <p:spPr>
          <a:xfrm>
            <a:off x="8617790" y="3614939"/>
            <a:ext cx="35742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Raleway" panose="020B0003030101060003" pitchFamily="34" charset="0"/>
              </a:rPr>
              <a:t>RANDOM </a:t>
            </a:r>
            <a:r>
              <a:rPr lang="en-US" sz="4400" dirty="0" smtClean="0">
                <a:solidFill>
                  <a:srgbClr val="00B0F0"/>
                </a:solidFill>
                <a:latin typeface="Raleway" panose="020B0003030101060003" pitchFamily="34" charset="0"/>
              </a:rPr>
              <a:t>WALKER </a:t>
            </a:r>
            <a:r>
              <a:rPr lang="en-US" sz="4400" dirty="0" smtClean="0">
                <a:latin typeface="Raleway" panose="020B0003030101060003" pitchFamily="34" charset="0"/>
              </a:rPr>
              <a:t> </a:t>
            </a:r>
          </a:p>
          <a:p>
            <a:endParaRPr lang="en-US" sz="4400" dirty="0">
              <a:latin typeface="Raleway" panose="020B0003030101060003" pitchFamily="34" charset="0"/>
            </a:endParaRPr>
          </a:p>
          <a:p>
            <a:r>
              <a:rPr lang="en-US" sz="4400" dirty="0" smtClean="0">
                <a:latin typeface="Raleway" panose="020B0003030101060003" pitchFamily="34" charset="0"/>
              </a:rPr>
              <a:t>24 HOUR HACK</a:t>
            </a:r>
            <a:endParaRPr lang="id-ID" sz="4400" dirty="0">
              <a:latin typeface="Raleway" panose="020B00030301010600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968" y="6376478"/>
            <a:ext cx="4804530" cy="4120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698" y="5079092"/>
            <a:ext cx="632011" cy="632011"/>
          </a:xfrm>
          <a:prstGeom prst="rect">
            <a:avLst/>
          </a:prstGeom>
        </p:spPr>
      </p:pic>
      <p:grpSp>
        <p:nvGrpSpPr>
          <p:cNvPr id="274" name="Group 273"/>
          <p:cNvGrpSpPr/>
          <p:nvPr/>
        </p:nvGrpSpPr>
        <p:grpSpPr>
          <a:xfrm>
            <a:off x="2509439" y="3736685"/>
            <a:ext cx="717204" cy="1030773"/>
            <a:chOff x="-1587" y="-1587"/>
            <a:chExt cx="341312" cy="490537"/>
          </a:xfrm>
          <a:solidFill>
            <a:schemeClr val="bg1">
              <a:lumMod val="75000"/>
            </a:schemeClr>
          </a:solidFill>
        </p:grpSpPr>
        <p:sp>
          <p:nvSpPr>
            <p:cNvPr id="275" name="Freeform 139"/>
            <p:cNvSpPr>
              <a:spLocks noEditPoints="1"/>
            </p:cNvSpPr>
            <p:nvPr/>
          </p:nvSpPr>
          <p:spPr bwMode="auto">
            <a:xfrm>
              <a:off x="-1587" y="-1587"/>
              <a:ext cx="341312" cy="490537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6" name="Freeform 140"/>
            <p:cNvSpPr>
              <a:spLocks/>
            </p:cNvSpPr>
            <p:nvPr/>
          </p:nvSpPr>
          <p:spPr bwMode="auto">
            <a:xfrm>
              <a:off x="74613" y="74613"/>
              <a:ext cx="101600" cy="100012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61" name="Oval 260"/>
          <p:cNvSpPr/>
          <p:nvPr/>
        </p:nvSpPr>
        <p:spPr>
          <a:xfrm>
            <a:off x="4950817" y="4641217"/>
            <a:ext cx="386256" cy="38625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2" name="TextBox 261"/>
          <p:cNvSpPr txBox="1"/>
          <p:nvPr/>
        </p:nvSpPr>
        <p:spPr>
          <a:xfrm>
            <a:off x="4948586" y="4670347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05</a:t>
            </a:r>
            <a:endParaRPr lang="id-ID" sz="14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5384975" y="4961390"/>
            <a:ext cx="1852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基于词向量的消费分类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5384974" y="4641217"/>
            <a:ext cx="802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T</a:t>
            </a: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agging</a:t>
            </a:r>
            <a:endParaRPr lang="id-ID" sz="1600" b="1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grpSp>
        <p:nvGrpSpPr>
          <p:cNvPr id="265" name="Group 264"/>
          <p:cNvGrpSpPr/>
          <p:nvPr/>
        </p:nvGrpSpPr>
        <p:grpSpPr>
          <a:xfrm>
            <a:off x="5579297" y="3752915"/>
            <a:ext cx="824746" cy="816815"/>
            <a:chOff x="0" y="1588"/>
            <a:chExt cx="495300" cy="490537"/>
          </a:xfrm>
          <a:solidFill>
            <a:schemeClr val="bg1">
              <a:lumMod val="65000"/>
            </a:schemeClr>
          </a:solidFill>
        </p:grpSpPr>
        <p:sp>
          <p:nvSpPr>
            <p:cNvPr id="266" name="Freeform 166"/>
            <p:cNvSpPr>
              <a:spLocks noEditPoints="1"/>
            </p:cNvSpPr>
            <p:nvPr/>
          </p:nvSpPr>
          <p:spPr bwMode="auto">
            <a:xfrm>
              <a:off x="0" y="47625"/>
              <a:ext cx="452438" cy="444500"/>
            </a:xfrm>
            <a:custGeom>
              <a:avLst/>
              <a:gdLst>
                <a:gd name="T0" fmla="*/ 84 w 118"/>
                <a:gd name="T1" fmla="*/ 3 h 116"/>
                <a:gd name="T2" fmla="*/ 77 w 118"/>
                <a:gd name="T3" fmla="*/ 0 h 116"/>
                <a:gd name="T4" fmla="*/ 70 w 118"/>
                <a:gd name="T5" fmla="*/ 3 h 116"/>
                <a:gd name="T6" fmla="*/ 64 w 118"/>
                <a:gd name="T7" fmla="*/ 9 h 116"/>
                <a:gd name="T8" fmla="*/ 61 w 118"/>
                <a:gd name="T9" fmla="*/ 16 h 116"/>
                <a:gd name="T10" fmla="*/ 62 w 118"/>
                <a:gd name="T11" fmla="*/ 21 h 116"/>
                <a:gd name="T12" fmla="*/ 8 w 118"/>
                <a:gd name="T13" fmla="*/ 43 h 116"/>
                <a:gd name="T14" fmla="*/ 1 w 118"/>
                <a:gd name="T15" fmla="*/ 51 h 116"/>
                <a:gd name="T16" fmla="*/ 5 w 118"/>
                <a:gd name="T17" fmla="*/ 62 h 116"/>
                <a:gd name="T18" fmla="*/ 55 w 118"/>
                <a:gd name="T19" fmla="*/ 112 h 116"/>
                <a:gd name="T20" fmla="*/ 64 w 118"/>
                <a:gd name="T21" fmla="*/ 116 h 116"/>
                <a:gd name="T22" fmla="*/ 64 w 118"/>
                <a:gd name="T23" fmla="*/ 116 h 116"/>
                <a:gd name="T24" fmla="*/ 66 w 118"/>
                <a:gd name="T25" fmla="*/ 116 h 116"/>
                <a:gd name="T26" fmla="*/ 75 w 118"/>
                <a:gd name="T27" fmla="*/ 108 h 116"/>
                <a:gd name="T28" fmla="*/ 96 w 118"/>
                <a:gd name="T29" fmla="*/ 55 h 116"/>
                <a:gd name="T30" fmla="*/ 102 w 118"/>
                <a:gd name="T31" fmla="*/ 57 h 116"/>
                <a:gd name="T32" fmla="*/ 109 w 118"/>
                <a:gd name="T33" fmla="*/ 54 h 116"/>
                <a:gd name="T34" fmla="*/ 115 w 118"/>
                <a:gd name="T35" fmla="*/ 48 h 116"/>
                <a:gd name="T36" fmla="*/ 118 w 118"/>
                <a:gd name="T37" fmla="*/ 41 h 116"/>
                <a:gd name="T38" fmla="*/ 115 w 118"/>
                <a:gd name="T39" fmla="*/ 34 h 116"/>
                <a:gd name="T40" fmla="*/ 84 w 118"/>
                <a:gd name="T41" fmla="*/ 3 h 116"/>
                <a:gd name="T42" fmla="*/ 68 w 118"/>
                <a:gd name="T43" fmla="*/ 105 h 116"/>
                <a:gd name="T44" fmla="*/ 65 w 118"/>
                <a:gd name="T45" fmla="*/ 108 h 116"/>
                <a:gd name="T46" fmla="*/ 64 w 118"/>
                <a:gd name="T47" fmla="*/ 108 h 116"/>
                <a:gd name="T48" fmla="*/ 61 w 118"/>
                <a:gd name="T49" fmla="*/ 107 h 116"/>
                <a:gd name="T50" fmla="*/ 10 w 118"/>
                <a:gd name="T51" fmla="*/ 56 h 116"/>
                <a:gd name="T52" fmla="*/ 9 w 118"/>
                <a:gd name="T53" fmla="*/ 53 h 116"/>
                <a:gd name="T54" fmla="*/ 11 w 118"/>
                <a:gd name="T55" fmla="*/ 50 h 116"/>
                <a:gd name="T56" fmla="*/ 36 w 118"/>
                <a:gd name="T57" fmla="*/ 40 h 116"/>
                <a:gd name="T58" fmla="*/ 87 w 118"/>
                <a:gd name="T59" fmla="*/ 58 h 116"/>
                <a:gd name="T60" fmla="*/ 68 w 118"/>
                <a:gd name="T61" fmla="*/ 105 h 116"/>
                <a:gd name="T62" fmla="*/ 109 w 118"/>
                <a:gd name="T63" fmla="*/ 42 h 116"/>
                <a:gd name="T64" fmla="*/ 103 w 118"/>
                <a:gd name="T65" fmla="*/ 48 h 116"/>
                <a:gd name="T66" fmla="*/ 100 w 118"/>
                <a:gd name="T67" fmla="*/ 48 h 116"/>
                <a:gd name="T68" fmla="*/ 93 w 118"/>
                <a:gd name="T69" fmla="*/ 41 h 116"/>
                <a:gd name="T70" fmla="*/ 88 w 118"/>
                <a:gd name="T71" fmla="*/ 55 h 116"/>
                <a:gd name="T72" fmla="*/ 88 w 118"/>
                <a:gd name="T73" fmla="*/ 54 h 116"/>
                <a:gd name="T74" fmla="*/ 53 w 118"/>
                <a:gd name="T75" fmla="*/ 39 h 116"/>
                <a:gd name="T76" fmla="*/ 42 w 118"/>
                <a:gd name="T77" fmla="*/ 38 h 116"/>
                <a:gd name="T78" fmla="*/ 76 w 118"/>
                <a:gd name="T79" fmla="*/ 24 h 116"/>
                <a:gd name="T80" fmla="*/ 70 w 118"/>
                <a:gd name="T81" fmla="*/ 17 h 116"/>
                <a:gd name="T82" fmla="*/ 70 w 118"/>
                <a:gd name="T83" fmla="*/ 14 h 116"/>
                <a:gd name="T84" fmla="*/ 75 w 118"/>
                <a:gd name="T85" fmla="*/ 9 h 116"/>
                <a:gd name="T86" fmla="*/ 78 w 118"/>
                <a:gd name="T87" fmla="*/ 9 h 116"/>
                <a:gd name="T88" fmla="*/ 109 w 118"/>
                <a:gd name="T89" fmla="*/ 39 h 116"/>
                <a:gd name="T90" fmla="*/ 109 w 118"/>
                <a:gd name="T91" fmla="*/ 4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8" h="116">
                  <a:moveTo>
                    <a:pt x="84" y="3"/>
                  </a:moveTo>
                  <a:cubicBezTo>
                    <a:pt x="82" y="1"/>
                    <a:pt x="79" y="0"/>
                    <a:pt x="77" y="0"/>
                  </a:cubicBezTo>
                  <a:cubicBezTo>
                    <a:pt x="74" y="0"/>
                    <a:pt x="71" y="1"/>
                    <a:pt x="70" y="3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2" y="10"/>
                    <a:pt x="61" y="13"/>
                    <a:pt x="61" y="16"/>
                  </a:cubicBezTo>
                  <a:cubicBezTo>
                    <a:pt x="61" y="18"/>
                    <a:pt x="62" y="19"/>
                    <a:pt x="62" y="2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5" y="44"/>
                    <a:pt x="2" y="48"/>
                    <a:pt x="1" y="51"/>
                  </a:cubicBezTo>
                  <a:cubicBezTo>
                    <a:pt x="0" y="55"/>
                    <a:pt x="2" y="59"/>
                    <a:pt x="5" y="62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8" y="115"/>
                    <a:pt x="61" y="116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5" y="116"/>
                    <a:pt x="66" y="116"/>
                    <a:pt x="66" y="116"/>
                  </a:cubicBezTo>
                  <a:cubicBezTo>
                    <a:pt x="70" y="115"/>
                    <a:pt x="74" y="112"/>
                    <a:pt x="75" y="108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8" y="56"/>
                    <a:pt x="100" y="57"/>
                    <a:pt x="102" y="57"/>
                  </a:cubicBezTo>
                  <a:cubicBezTo>
                    <a:pt x="105" y="57"/>
                    <a:pt x="107" y="56"/>
                    <a:pt x="109" y="54"/>
                  </a:cubicBezTo>
                  <a:cubicBezTo>
                    <a:pt x="115" y="48"/>
                    <a:pt x="115" y="48"/>
                    <a:pt x="115" y="48"/>
                  </a:cubicBezTo>
                  <a:cubicBezTo>
                    <a:pt x="117" y="46"/>
                    <a:pt x="118" y="44"/>
                    <a:pt x="118" y="41"/>
                  </a:cubicBezTo>
                  <a:cubicBezTo>
                    <a:pt x="118" y="38"/>
                    <a:pt x="117" y="36"/>
                    <a:pt x="115" y="34"/>
                  </a:cubicBezTo>
                  <a:lnTo>
                    <a:pt x="84" y="3"/>
                  </a:lnTo>
                  <a:close/>
                  <a:moveTo>
                    <a:pt x="68" y="105"/>
                  </a:moveTo>
                  <a:cubicBezTo>
                    <a:pt x="67" y="107"/>
                    <a:pt x="66" y="108"/>
                    <a:pt x="65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3" y="108"/>
                    <a:pt x="62" y="108"/>
                    <a:pt x="61" y="10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56"/>
                    <a:pt x="9" y="54"/>
                    <a:pt x="9" y="53"/>
                  </a:cubicBezTo>
                  <a:cubicBezTo>
                    <a:pt x="9" y="52"/>
                    <a:pt x="10" y="51"/>
                    <a:pt x="11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53" y="46"/>
                    <a:pt x="70" y="40"/>
                    <a:pt x="87" y="58"/>
                  </a:cubicBezTo>
                  <a:lnTo>
                    <a:pt x="68" y="105"/>
                  </a:lnTo>
                  <a:close/>
                  <a:moveTo>
                    <a:pt x="109" y="42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3" y="49"/>
                    <a:pt x="101" y="49"/>
                    <a:pt x="100" y="4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76" y="42"/>
                    <a:pt x="64" y="41"/>
                    <a:pt x="53" y="39"/>
                  </a:cubicBezTo>
                  <a:cubicBezTo>
                    <a:pt x="49" y="39"/>
                    <a:pt x="46" y="38"/>
                    <a:pt x="42" y="38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9" y="16"/>
                    <a:pt x="69" y="15"/>
                    <a:pt x="70" y="14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8"/>
                    <a:pt x="77" y="8"/>
                    <a:pt x="78" y="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40"/>
                    <a:pt x="110" y="42"/>
                    <a:pt x="10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7" name="Freeform 167"/>
            <p:cNvSpPr>
              <a:spLocks noEditPoints="1"/>
            </p:cNvSpPr>
            <p:nvPr/>
          </p:nvSpPr>
          <p:spPr bwMode="auto">
            <a:xfrm>
              <a:off x="219075" y="246063"/>
              <a:ext cx="76200" cy="76200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10 h 20"/>
                <a:gd name="T4" fmla="*/ 10 w 20"/>
                <a:gd name="T5" fmla="*/ 0 h 20"/>
                <a:gd name="T6" fmla="*/ 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16 w 20"/>
                <a:gd name="T13" fmla="*/ 10 h 20"/>
                <a:gd name="T14" fmla="*/ 10 w 20"/>
                <a:gd name="T15" fmla="*/ 16 h 20"/>
                <a:gd name="T16" fmla="*/ 4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8" name="Freeform 168"/>
            <p:cNvSpPr>
              <a:spLocks noEditPoints="1"/>
            </p:cNvSpPr>
            <p:nvPr/>
          </p:nvSpPr>
          <p:spPr bwMode="auto">
            <a:xfrm>
              <a:off x="419100" y="1588"/>
              <a:ext cx="76200" cy="76200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9" name="Freeform 169"/>
            <p:cNvSpPr>
              <a:spLocks noEditPoints="1"/>
            </p:cNvSpPr>
            <p:nvPr/>
          </p:nvSpPr>
          <p:spPr bwMode="auto">
            <a:xfrm>
              <a:off x="127000" y="231775"/>
              <a:ext cx="61913" cy="60325"/>
            </a:xfrm>
            <a:custGeom>
              <a:avLst/>
              <a:gdLst>
                <a:gd name="T0" fmla="*/ 0 w 16"/>
                <a:gd name="T1" fmla="*/ 8 h 16"/>
                <a:gd name="T2" fmla="*/ 8 w 16"/>
                <a:gd name="T3" fmla="*/ 16 h 16"/>
                <a:gd name="T4" fmla="*/ 16 w 16"/>
                <a:gd name="T5" fmla="*/ 8 h 16"/>
                <a:gd name="T6" fmla="*/ 8 w 16"/>
                <a:gd name="T7" fmla="*/ 0 h 16"/>
                <a:gd name="T8" fmla="*/ 0 w 16"/>
                <a:gd name="T9" fmla="*/ 8 h 16"/>
                <a:gd name="T10" fmla="*/ 8 w 16"/>
                <a:gd name="T11" fmla="*/ 4 h 16"/>
                <a:gd name="T12" fmla="*/ 12 w 16"/>
                <a:gd name="T13" fmla="*/ 8 h 16"/>
                <a:gd name="T14" fmla="*/ 8 w 16"/>
                <a:gd name="T15" fmla="*/ 12 h 16"/>
                <a:gd name="T16" fmla="*/ 4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0" name="Oval 170"/>
            <p:cNvSpPr>
              <a:spLocks noChangeArrowheads="1"/>
            </p:cNvSpPr>
            <p:nvPr/>
          </p:nvSpPr>
          <p:spPr bwMode="auto">
            <a:xfrm>
              <a:off x="188913" y="338138"/>
              <a:ext cx="30163" cy="301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1" name="Oval 171"/>
            <p:cNvSpPr>
              <a:spLocks noChangeArrowheads="1"/>
            </p:cNvSpPr>
            <p:nvPr/>
          </p:nvSpPr>
          <p:spPr bwMode="auto">
            <a:xfrm>
              <a:off x="433388" y="107950"/>
              <a:ext cx="31750" cy="31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72" name="Oval 271"/>
          <p:cNvSpPr/>
          <p:nvPr/>
        </p:nvSpPr>
        <p:spPr>
          <a:xfrm>
            <a:off x="7477876" y="789273"/>
            <a:ext cx="386256" cy="3862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3" name="TextBox 272"/>
          <p:cNvSpPr txBox="1"/>
          <p:nvPr/>
        </p:nvSpPr>
        <p:spPr>
          <a:xfrm>
            <a:off x="7475645" y="818403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0</a:t>
            </a:r>
            <a:r>
              <a:rPr lang="en-US" altLang="zh-CN" sz="1400" b="1" dirty="0">
                <a:solidFill>
                  <a:schemeClr val="bg1"/>
                </a:solidFill>
                <a:latin typeface="Raleway" panose="020B0003030101060003" pitchFamily="34" charset="0"/>
              </a:rPr>
              <a:t>6</a:t>
            </a:r>
            <a:endParaRPr lang="id-ID" sz="14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7912034" y="1109446"/>
            <a:ext cx="1852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zh-CN" altLang="en-US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结果可视化</a:t>
            </a:r>
            <a:r>
              <a:rPr lang="zh-CN" altLang="en-US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进行展示</a:t>
            </a:r>
            <a:endParaRPr lang="en-US" sz="1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7912033" y="789273"/>
            <a:ext cx="727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 smtClean="0">
                <a:solidFill>
                  <a:srgbClr val="00B0F0"/>
                </a:solidFill>
                <a:latin typeface="Raleway" panose="020B0003030101060003" pitchFamily="34" charset="0"/>
              </a:rPr>
              <a:t>Deliver</a:t>
            </a:r>
            <a:endParaRPr lang="id-ID" sz="1600" b="1" dirty="0">
              <a:solidFill>
                <a:srgbClr val="00B0F0"/>
              </a:solidFill>
              <a:latin typeface="Raleway" panose="020B0003030101060003" pitchFamily="34" charset="0"/>
            </a:endParaRPr>
          </a:p>
        </p:txBody>
      </p:sp>
      <p:sp>
        <p:nvSpPr>
          <p:cNvPr id="280" name="Freeform 162"/>
          <p:cNvSpPr>
            <a:spLocks noEditPoints="1"/>
          </p:cNvSpPr>
          <p:nvPr/>
        </p:nvSpPr>
        <p:spPr bwMode="auto">
          <a:xfrm>
            <a:off x="8888472" y="696940"/>
            <a:ext cx="570120" cy="380080"/>
          </a:xfrm>
          <a:custGeom>
            <a:avLst/>
            <a:gdLst>
              <a:gd name="T0" fmla="*/ 112 w 128"/>
              <a:gd name="T1" fmla="*/ 0 h 84"/>
              <a:gd name="T2" fmla="*/ 16 w 128"/>
              <a:gd name="T3" fmla="*/ 0 h 84"/>
              <a:gd name="T4" fmla="*/ 0 w 128"/>
              <a:gd name="T5" fmla="*/ 16 h 84"/>
              <a:gd name="T6" fmla="*/ 0 w 128"/>
              <a:gd name="T7" fmla="*/ 68 h 84"/>
              <a:gd name="T8" fmla="*/ 16 w 128"/>
              <a:gd name="T9" fmla="*/ 84 h 84"/>
              <a:gd name="T10" fmla="*/ 112 w 128"/>
              <a:gd name="T11" fmla="*/ 84 h 84"/>
              <a:gd name="T12" fmla="*/ 128 w 128"/>
              <a:gd name="T13" fmla="*/ 68 h 84"/>
              <a:gd name="T14" fmla="*/ 128 w 128"/>
              <a:gd name="T15" fmla="*/ 16 h 84"/>
              <a:gd name="T16" fmla="*/ 112 w 128"/>
              <a:gd name="T17" fmla="*/ 0 h 84"/>
              <a:gd name="T18" fmla="*/ 8 w 128"/>
              <a:gd name="T19" fmla="*/ 21 h 84"/>
              <a:gd name="T20" fmla="*/ 36 w 128"/>
              <a:gd name="T21" fmla="*/ 42 h 84"/>
              <a:gd name="T22" fmla="*/ 8 w 128"/>
              <a:gd name="T23" fmla="*/ 63 h 84"/>
              <a:gd name="T24" fmla="*/ 8 w 128"/>
              <a:gd name="T25" fmla="*/ 21 h 84"/>
              <a:gd name="T26" fmla="*/ 120 w 128"/>
              <a:gd name="T27" fmla="*/ 68 h 84"/>
              <a:gd name="T28" fmla="*/ 112 w 128"/>
              <a:gd name="T29" fmla="*/ 76 h 84"/>
              <a:gd name="T30" fmla="*/ 16 w 128"/>
              <a:gd name="T31" fmla="*/ 76 h 84"/>
              <a:gd name="T32" fmla="*/ 8 w 128"/>
              <a:gd name="T33" fmla="*/ 68 h 84"/>
              <a:gd name="T34" fmla="*/ 39 w 128"/>
              <a:gd name="T35" fmla="*/ 45 h 84"/>
              <a:gd name="T36" fmla="*/ 57 w 128"/>
              <a:gd name="T37" fmla="*/ 58 h 84"/>
              <a:gd name="T38" fmla="*/ 64 w 128"/>
              <a:gd name="T39" fmla="*/ 60 h 84"/>
              <a:gd name="T40" fmla="*/ 71 w 128"/>
              <a:gd name="T41" fmla="*/ 58 h 84"/>
              <a:gd name="T42" fmla="*/ 89 w 128"/>
              <a:gd name="T43" fmla="*/ 45 h 84"/>
              <a:gd name="T44" fmla="*/ 120 w 128"/>
              <a:gd name="T45" fmla="*/ 68 h 84"/>
              <a:gd name="T46" fmla="*/ 120 w 128"/>
              <a:gd name="T47" fmla="*/ 63 h 84"/>
              <a:gd name="T48" fmla="*/ 92 w 128"/>
              <a:gd name="T49" fmla="*/ 42 h 84"/>
              <a:gd name="T50" fmla="*/ 120 w 128"/>
              <a:gd name="T51" fmla="*/ 21 h 84"/>
              <a:gd name="T52" fmla="*/ 120 w 128"/>
              <a:gd name="T53" fmla="*/ 63 h 84"/>
              <a:gd name="T54" fmla="*/ 69 w 128"/>
              <a:gd name="T55" fmla="*/ 54 h 84"/>
              <a:gd name="T56" fmla="*/ 64 w 128"/>
              <a:gd name="T57" fmla="*/ 56 h 84"/>
              <a:gd name="T58" fmla="*/ 59 w 128"/>
              <a:gd name="T59" fmla="*/ 54 h 84"/>
              <a:gd name="T60" fmla="*/ 43 w 128"/>
              <a:gd name="T61" fmla="*/ 42 h 84"/>
              <a:gd name="T62" fmla="*/ 39 w 128"/>
              <a:gd name="T63" fmla="*/ 40 h 84"/>
              <a:gd name="T64" fmla="*/ 8 w 128"/>
              <a:gd name="T65" fmla="*/ 16 h 84"/>
              <a:gd name="T66" fmla="*/ 8 w 128"/>
              <a:gd name="T67" fmla="*/ 16 h 84"/>
              <a:gd name="T68" fmla="*/ 16 w 128"/>
              <a:gd name="T69" fmla="*/ 8 h 84"/>
              <a:gd name="T70" fmla="*/ 112 w 128"/>
              <a:gd name="T71" fmla="*/ 8 h 84"/>
              <a:gd name="T72" fmla="*/ 120 w 128"/>
              <a:gd name="T73" fmla="*/ 16 h 84"/>
              <a:gd name="T74" fmla="*/ 69 w 128"/>
              <a:gd name="T75" fmla="*/ 5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" h="84">
                <a:moveTo>
                  <a:pt x="112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7"/>
                  <a:pt x="7" y="84"/>
                  <a:pt x="16" y="84"/>
                </a:cubicBezTo>
                <a:cubicBezTo>
                  <a:pt x="112" y="84"/>
                  <a:pt x="112" y="84"/>
                  <a:pt x="112" y="84"/>
                </a:cubicBezTo>
                <a:cubicBezTo>
                  <a:pt x="121" y="84"/>
                  <a:pt x="128" y="77"/>
                  <a:pt x="128" y="68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7"/>
                  <a:pt x="121" y="0"/>
                  <a:pt x="112" y="0"/>
                </a:cubicBezTo>
                <a:close/>
                <a:moveTo>
                  <a:pt x="8" y="21"/>
                </a:moveTo>
                <a:cubicBezTo>
                  <a:pt x="36" y="42"/>
                  <a:pt x="36" y="42"/>
                  <a:pt x="36" y="42"/>
                </a:cubicBezTo>
                <a:cubicBezTo>
                  <a:pt x="8" y="63"/>
                  <a:pt x="8" y="63"/>
                  <a:pt x="8" y="63"/>
                </a:cubicBezTo>
                <a:lnTo>
                  <a:pt x="8" y="21"/>
                </a:lnTo>
                <a:close/>
                <a:moveTo>
                  <a:pt x="120" y="68"/>
                </a:moveTo>
                <a:cubicBezTo>
                  <a:pt x="120" y="72"/>
                  <a:pt x="116" y="76"/>
                  <a:pt x="112" y="76"/>
                </a:cubicBezTo>
                <a:cubicBezTo>
                  <a:pt x="16" y="76"/>
                  <a:pt x="16" y="76"/>
                  <a:pt x="16" y="76"/>
                </a:cubicBezTo>
                <a:cubicBezTo>
                  <a:pt x="12" y="76"/>
                  <a:pt x="8" y="72"/>
                  <a:pt x="8" y="68"/>
                </a:cubicBezTo>
                <a:cubicBezTo>
                  <a:pt x="39" y="45"/>
                  <a:pt x="39" y="45"/>
                  <a:pt x="39" y="45"/>
                </a:cubicBezTo>
                <a:cubicBezTo>
                  <a:pt x="57" y="58"/>
                  <a:pt x="57" y="58"/>
                  <a:pt x="57" y="58"/>
                </a:cubicBezTo>
                <a:cubicBezTo>
                  <a:pt x="59" y="59"/>
                  <a:pt x="61" y="60"/>
                  <a:pt x="64" y="60"/>
                </a:cubicBezTo>
                <a:cubicBezTo>
                  <a:pt x="67" y="60"/>
                  <a:pt x="69" y="59"/>
                  <a:pt x="71" y="58"/>
                </a:cubicBezTo>
                <a:cubicBezTo>
                  <a:pt x="89" y="45"/>
                  <a:pt x="89" y="45"/>
                  <a:pt x="89" y="45"/>
                </a:cubicBezTo>
                <a:cubicBezTo>
                  <a:pt x="120" y="68"/>
                  <a:pt x="120" y="68"/>
                  <a:pt x="120" y="68"/>
                </a:cubicBezTo>
                <a:close/>
                <a:moveTo>
                  <a:pt x="120" y="63"/>
                </a:moveTo>
                <a:cubicBezTo>
                  <a:pt x="92" y="42"/>
                  <a:pt x="92" y="42"/>
                  <a:pt x="92" y="42"/>
                </a:cubicBezTo>
                <a:cubicBezTo>
                  <a:pt x="120" y="21"/>
                  <a:pt x="120" y="21"/>
                  <a:pt x="120" y="21"/>
                </a:cubicBezTo>
                <a:lnTo>
                  <a:pt x="120" y="63"/>
                </a:lnTo>
                <a:close/>
                <a:moveTo>
                  <a:pt x="69" y="54"/>
                </a:moveTo>
                <a:cubicBezTo>
                  <a:pt x="67" y="55"/>
                  <a:pt x="66" y="56"/>
                  <a:pt x="64" y="56"/>
                </a:cubicBezTo>
                <a:cubicBezTo>
                  <a:pt x="62" y="56"/>
                  <a:pt x="61" y="55"/>
                  <a:pt x="59" y="54"/>
                </a:cubicBezTo>
                <a:cubicBezTo>
                  <a:pt x="43" y="42"/>
                  <a:pt x="43" y="42"/>
                  <a:pt x="43" y="42"/>
                </a:cubicBezTo>
                <a:cubicBezTo>
                  <a:pt x="39" y="40"/>
                  <a:pt x="39" y="40"/>
                  <a:pt x="39" y="4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16" y="8"/>
                  <a:pt x="120" y="12"/>
                  <a:pt x="120" y="16"/>
                </a:cubicBezTo>
                <a:lnTo>
                  <a:pt x="69" y="5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4899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Freeform 239"/>
          <p:cNvSpPr>
            <a:spLocks noEditPoints="1"/>
          </p:cNvSpPr>
          <p:nvPr/>
        </p:nvSpPr>
        <p:spPr bwMode="auto">
          <a:xfrm>
            <a:off x="8188077" y="1869159"/>
            <a:ext cx="2667000" cy="2667000"/>
          </a:xfrm>
          <a:custGeom>
            <a:avLst/>
            <a:gdLst>
              <a:gd name="T0" fmla="*/ 2116 w 2116"/>
              <a:gd name="T1" fmla="*/ 1052 h 2116"/>
              <a:gd name="T2" fmla="*/ 1925 w 2116"/>
              <a:gd name="T3" fmla="*/ 883 h 2116"/>
              <a:gd name="T4" fmla="*/ 2038 w 2116"/>
              <a:gd name="T5" fmla="*/ 652 h 2116"/>
              <a:gd name="T6" fmla="*/ 1795 w 2116"/>
              <a:gd name="T7" fmla="*/ 570 h 2116"/>
              <a:gd name="T8" fmla="*/ 1802 w 2116"/>
              <a:gd name="T9" fmla="*/ 305 h 2116"/>
              <a:gd name="T10" fmla="*/ 1548 w 2116"/>
              <a:gd name="T11" fmla="*/ 321 h 2116"/>
              <a:gd name="T12" fmla="*/ 1464 w 2116"/>
              <a:gd name="T13" fmla="*/ 80 h 2116"/>
              <a:gd name="T14" fmla="*/ 1234 w 2116"/>
              <a:gd name="T15" fmla="*/ 191 h 2116"/>
              <a:gd name="T16" fmla="*/ 1052 w 2116"/>
              <a:gd name="T17" fmla="*/ 0 h 2116"/>
              <a:gd name="T18" fmla="*/ 884 w 2116"/>
              <a:gd name="T19" fmla="*/ 191 h 2116"/>
              <a:gd name="T20" fmla="*/ 653 w 2116"/>
              <a:gd name="T21" fmla="*/ 78 h 2116"/>
              <a:gd name="T22" fmla="*/ 570 w 2116"/>
              <a:gd name="T23" fmla="*/ 321 h 2116"/>
              <a:gd name="T24" fmla="*/ 305 w 2116"/>
              <a:gd name="T25" fmla="*/ 314 h 2116"/>
              <a:gd name="T26" fmla="*/ 322 w 2116"/>
              <a:gd name="T27" fmla="*/ 568 h 2116"/>
              <a:gd name="T28" fmla="*/ 81 w 2116"/>
              <a:gd name="T29" fmla="*/ 652 h 2116"/>
              <a:gd name="T30" fmla="*/ 192 w 2116"/>
              <a:gd name="T31" fmla="*/ 882 h 2116"/>
              <a:gd name="T32" fmla="*/ 0 w 2116"/>
              <a:gd name="T33" fmla="*/ 1064 h 2116"/>
              <a:gd name="T34" fmla="*/ 191 w 2116"/>
              <a:gd name="T35" fmla="*/ 1233 h 2116"/>
              <a:gd name="T36" fmla="*/ 78 w 2116"/>
              <a:gd name="T37" fmla="*/ 1463 h 2116"/>
              <a:gd name="T38" fmla="*/ 321 w 2116"/>
              <a:gd name="T39" fmla="*/ 1546 h 2116"/>
              <a:gd name="T40" fmla="*/ 314 w 2116"/>
              <a:gd name="T41" fmla="*/ 1811 h 2116"/>
              <a:gd name="T42" fmla="*/ 569 w 2116"/>
              <a:gd name="T43" fmla="*/ 1794 h 2116"/>
              <a:gd name="T44" fmla="*/ 653 w 2116"/>
              <a:gd name="T45" fmla="*/ 2035 h 2116"/>
              <a:gd name="T46" fmla="*/ 882 w 2116"/>
              <a:gd name="T47" fmla="*/ 1925 h 2116"/>
              <a:gd name="T48" fmla="*/ 1064 w 2116"/>
              <a:gd name="T49" fmla="*/ 2116 h 2116"/>
              <a:gd name="T50" fmla="*/ 1233 w 2116"/>
              <a:gd name="T51" fmla="*/ 1925 h 2116"/>
              <a:gd name="T52" fmla="*/ 1464 w 2116"/>
              <a:gd name="T53" fmla="*/ 2038 h 2116"/>
              <a:gd name="T54" fmla="*/ 1546 w 2116"/>
              <a:gd name="T55" fmla="*/ 1795 h 2116"/>
              <a:gd name="T56" fmla="*/ 1811 w 2116"/>
              <a:gd name="T57" fmla="*/ 1802 h 2116"/>
              <a:gd name="T58" fmla="*/ 1795 w 2116"/>
              <a:gd name="T59" fmla="*/ 1547 h 2116"/>
              <a:gd name="T60" fmla="*/ 2036 w 2116"/>
              <a:gd name="T61" fmla="*/ 1463 h 2116"/>
              <a:gd name="T62" fmla="*/ 1925 w 2116"/>
              <a:gd name="T63" fmla="*/ 1234 h 2116"/>
              <a:gd name="T64" fmla="*/ 1358 w 2116"/>
              <a:gd name="T65" fmla="*/ 1669 h 2116"/>
              <a:gd name="T66" fmla="*/ 759 w 2116"/>
              <a:gd name="T67" fmla="*/ 447 h 2116"/>
              <a:gd name="T68" fmla="*/ 1358 w 2116"/>
              <a:gd name="T69" fmla="*/ 1669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16" h="2116">
                <a:moveTo>
                  <a:pt x="1941" y="1111"/>
                </a:moveTo>
                <a:cubicBezTo>
                  <a:pt x="2116" y="1052"/>
                  <a:pt x="2116" y="1052"/>
                  <a:pt x="2116" y="1052"/>
                </a:cubicBezTo>
                <a:cubicBezTo>
                  <a:pt x="2107" y="917"/>
                  <a:pt x="2107" y="917"/>
                  <a:pt x="2107" y="917"/>
                </a:cubicBezTo>
                <a:cubicBezTo>
                  <a:pt x="1925" y="883"/>
                  <a:pt x="1925" y="883"/>
                  <a:pt x="1925" y="883"/>
                </a:cubicBezTo>
                <a:cubicBezTo>
                  <a:pt x="1918" y="847"/>
                  <a:pt x="1908" y="810"/>
                  <a:pt x="1896" y="774"/>
                </a:cubicBezTo>
                <a:cubicBezTo>
                  <a:pt x="2038" y="652"/>
                  <a:pt x="2038" y="652"/>
                  <a:pt x="2038" y="652"/>
                </a:cubicBezTo>
                <a:cubicBezTo>
                  <a:pt x="1979" y="532"/>
                  <a:pt x="1979" y="532"/>
                  <a:pt x="1979" y="532"/>
                </a:cubicBezTo>
                <a:cubicBezTo>
                  <a:pt x="1795" y="570"/>
                  <a:pt x="1795" y="570"/>
                  <a:pt x="1795" y="570"/>
                </a:cubicBezTo>
                <a:cubicBezTo>
                  <a:pt x="1772" y="535"/>
                  <a:pt x="1747" y="502"/>
                  <a:pt x="1720" y="471"/>
                </a:cubicBezTo>
                <a:cubicBezTo>
                  <a:pt x="1802" y="305"/>
                  <a:pt x="1802" y="305"/>
                  <a:pt x="1802" y="305"/>
                </a:cubicBezTo>
                <a:cubicBezTo>
                  <a:pt x="1700" y="217"/>
                  <a:pt x="1700" y="217"/>
                  <a:pt x="1700" y="217"/>
                </a:cubicBezTo>
                <a:cubicBezTo>
                  <a:pt x="1548" y="321"/>
                  <a:pt x="1548" y="321"/>
                  <a:pt x="1548" y="321"/>
                </a:cubicBezTo>
                <a:cubicBezTo>
                  <a:pt x="1516" y="301"/>
                  <a:pt x="1483" y="282"/>
                  <a:pt x="1450" y="265"/>
                </a:cubicBezTo>
                <a:cubicBezTo>
                  <a:pt x="1464" y="80"/>
                  <a:pt x="1464" y="80"/>
                  <a:pt x="1464" y="80"/>
                </a:cubicBezTo>
                <a:cubicBezTo>
                  <a:pt x="1336" y="37"/>
                  <a:pt x="1336" y="37"/>
                  <a:pt x="1336" y="37"/>
                </a:cubicBezTo>
                <a:cubicBezTo>
                  <a:pt x="1234" y="191"/>
                  <a:pt x="1234" y="191"/>
                  <a:pt x="1234" y="191"/>
                </a:cubicBezTo>
                <a:cubicBezTo>
                  <a:pt x="1194" y="183"/>
                  <a:pt x="1152" y="178"/>
                  <a:pt x="1111" y="175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918" y="9"/>
                  <a:pt x="918" y="9"/>
                  <a:pt x="918" y="9"/>
                </a:cubicBezTo>
                <a:cubicBezTo>
                  <a:pt x="884" y="191"/>
                  <a:pt x="884" y="191"/>
                  <a:pt x="884" y="191"/>
                </a:cubicBezTo>
                <a:cubicBezTo>
                  <a:pt x="847" y="198"/>
                  <a:pt x="810" y="208"/>
                  <a:pt x="774" y="220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532" y="137"/>
                  <a:pt x="532" y="137"/>
                  <a:pt x="532" y="137"/>
                </a:cubicBezTo>
                <a:cubicBezTo>
                  <a:pt x="570" y="321"/>
                  <a:pt x="570" y="321"/>
                  <a:pt x="570" y="321"/>
                </a:cubicBezTo>
                <a:cubicBezTo>
                  <a:pt x="535" y="344"/>
                  <a:pt x="502" y="369"/>
                  <a:pt x="471" y="396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217" y="416"/>
                  <a:pt x="217" y="416"/>
                  <a:pt x="217" y="416"/>
                </a:cubicBezTo>
                <a:cubicBezTo>
                  <a:pt x="322" y="568"/>
                  <a:pt x="322" y="568"/>
                  <a:pt x="322" y="568"/>
                </a:cubicBezTo>
                <a:cubicBezTo>
                  <a:pt x="301" y="600"/>
                  <a:pt x="282" y="633"/>
                  <a:pt x="265" y="666"/>
                </a:cubicBezTo>
                <a:cubicBezTo>
                  <a:pt x="81" y="652"/>
                  <a:pt x="81" y="652"/>
                  <a:pt x="81" y="652"/>
                </a:cubicBezTo>
                <a:cubicBezTo>
                  <a:pt x="37" y="780"/>
                  <a:pt x="37" y="780"/>
                  <a:pt x="37" y="780"/>
                </a:cubicBezTo>
                <a:cubicBezTo>
                  <a:pt x="192" y="882"/>
                  <a:pt x="192" y="882"/>
                  <a:pt x="192" y="882"/>
                </a:cubicBezTo>
                <a:cubicBezTo>
                  <a:pt x="183" y="923"/>
                  <a:pt x="178" y="964"/>
                  <a:pt x="175" y="1005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9" y="1198"/>
                  <a:pt x="9" y="1198"/>
                  <a:pt x="9" y="1198"/>
                </a:cubicBezTo>
                <a:cubicBezTo>
                  <a:pt x="191" y="1233"/>
                  <a:pt x="191" y="1233"/>
                  <a:pt x="191" y="1233"/>
                </a:cubicBezTo>
                <a:cubicBezTo>
                  <a:pt x="199" y="1269"/>
                  <a:pt x="208" y="1306"/>
                  <a:pt x="221" y="1342"/>
                </a:cubicBezTo>
                <a:cubicBezTo>
                  <a:pt x="78" y="1463"/>
                  <a:pt x="78" y="1463"/>
                  <a:pt x="78" y="1463"/>
                </a:cubicBezTo>
                <a:cubicBezTo>
                  <a:pt x="138" y="1584"/>
                  <a:pt x="138" y="1584"/>
                  <a:pt x="138" y="1584"/>
                </a:cubicBezTo>
                <a:cubicBezTo>
                  <a:pt x="321" y="1546"/>
                  <a:pt x="321" y="1546"/>
                  <a:pt x="321" y="1546"/>
                </a:cubicBezTo>
                <a:cubicBezTo>
                  <a:pt x="344" y="1581"/>
                  <a:pt x="369" y="1614"/>
                  <a:pt x="397" y="1645"/>
                </a:cubicBezTo>
                <a:cubicBezTo>
                  <a:pt x="314" y="1811"/>
                  <a:pt x="314" y="1811"/>
                  <a:pt x="314" y="1811"/>
                </a:cubicBezTo>
                <a:cubicBezTo>
                  <a:pt x="416" y="1899"/>
                  <a:pt x="416" y="1899"/>
                  <a:pt x="416" y="1899"/>
                </a:cubicBezTo>
                <a:cubicBezTo>
                  <a:pt x="569" y="1794"/>
                  <a:pt x="569" y="1794"/>
                  <a:pt x="569" y="1794"/>
                </a:cubicBezTo>
                <a:cubicBezTo>
                  <a:pt x="600" y="1815"/>
                  <a:pt x="633" y="1834"/>
                  <a:pt x="667" y="1851"/>
                </a:cubicBezTo>
                <a:cubicBezTo>
                  <a:pt x="653" y="2035"/>
                  <a:pt x="653" y="2035"/>
                  <a:pt x="653" y="2035"/>
                </a:cubicBezTo>
                <a:cubicBezTo>
                  <a:pt x="780" y="2079"/>
                  <a:pt x="780" y="2079"/>
                  <a:pt x="780" y="2079"/>
                </a:cubicBezTo>
                <a:cubicBezTo>
                  <a:pt x="882" y="1925"/>
                  <a:pt x="882" y="1925"/>
                  <a:pt x="882" y="1925"/>
                </a:cubicBezTo>
                <a:cubicBezTo>
                  <a:pt x="923" y="1933"/>
                  <a:pt x="964" y="1938"/>
                  <a:pt x="1005" y="1941"/>
                </a:cubicBezTo>
                <a:cubicBezTo>
                  <a:pt x="1064" y="2116"/>
                  <a:pt x="1064" y="2116"/>
                  <a:pt x="1064" y="2116"/>
                </a:cubicBezTo>
                <a:cubicBezTo>
                  <a:pt x="1199" y="2107"/>
                  <a:pt x="1199" y="2107"/>
                  <a:pt x="1199" y="2107"/>
                </a:cubicBezTo>
                <a:cubicBezTo>
                  <a:pt x="1233" y="1925"/>
                  <a:pt x="1233" y="1925"/>
                  <a:pt x="1233" y="1925"/>
                </a:cubicBezTo>
                <a:cubicBezTo>
                  <a:pt x="1269" y="1918"/>
                  <a:pt x="1306" y="1908"/>
                  <a:pt x="1342" y="1896"/>
                </a:cubicBezTo>
                <a:cubicBezTo>
                  <a:pt x="1464" y="2038"/>
                  <a:pt x="1464" y="2038"/>
                  <a:pt x="1464" y="2038"/>
                </a:cubicBezTo>
                <a:cubicBezTo>
                  <a:pt x="1584" y="1979"/>
                  <a:pt x="1584" y="1979"/>
                  <a:pt x="1584" y="1979"/>
                </a:cubicBezTo>
                <a:cubicBezTo>
                  <a:pt x="1546" y="1795"/>
                  <a:pt x="1546" y="1795"/>
                  <a:pt x="1546" y="1795"/>
                </a:cubicBezTo>
                <a:cubicBezTo>
                  <a:pt x="1581" y="1772"/>
                  <a:pt x="1614" y="1747"/>
                  <a:pt x="1645" y="1719"/>
                </a:cubicBezTo>
                <a:cubicBezTo>
                  <a:pt x="1811" y="1802"/>
                  <a:pt x="1811" y="1802"/>
                  <a:pt x="1811" y="1802"/>
                </a:cubicBezTo>
                <a:cubicBezTo>
                  <a:pt x="1899" y="1700"/>
                  <a:pt x="1899" y="1700"/>
                  <a:pt x="1899" y="1700"/>
                </a:cubicBezTo>
                <a:cubicBezTo>
                  <a:pt x="1795" y="1547"/>
                  <a:pt x="1795" y="1547"/>
                  <a:pt x="1795" y="1547"/>
                </a:cubicBezTo>
                <a:cubicBezTo>
                  <a:pt x="1816" y="1516"/>
                  <a:pt x="1834" y="1483"/>
                  <a:pt x="1851" y="1450"/>
                </a:cubicBezTo>
                <a:cubicBezTo>
                  <a:pt x="2036" y="1463"/>
                  <a:pt x="2036" y="1463"/>
                  <a:pt x="2036" y="1463"/>
                </a:cubicBezTo>
                <a:cubicBezTo>
                  <a:pt x="2079" y="1336"/>
                  <a:pt x="2079" y="1336"/>
                  <a:pt x="2079" y="1336"/>
                </a:cubicBezTo>
                <a:cubicBezTo>
                  <a:pt x="1925" y="1234"/>
                  <a:pt x="1925" y="1234"/>
                  <a:pt x="1925" y="1234"/>
                </a:cubicBezTo>
                <a:cubicBezTo>
                  <a:pt x="1933" y="1193"/>
                  <a:pt x="1938" y="1152"/>
                  <a:pt x="1941" y="1111"/>
                </a:cubicBezTo>
                <a:close/>
                <a:moveTo>
                  <a:pt x="1358" y="1669"/>
                </a:moveTo>
                <a:cubicBezTo>
                  <a:pt x="1020" y="1834"/>
                  <a:pt x="613" y="1695"/>
                  <a:pt x="447" y="1357"/>
                </a:cubicBezTo>
                <a:cubicBezTo>
                  <a:pt x="282" y="1020"/>
                  <a:pt x="421" y="613"/>
                  <a:pt x="759" y="447"/>
                </a:cubicBezTo>
                <a:cubicBezTo>
                  <a:pt x="1096" y="282"/>
                  <a:pt x="1504" y="421"/>
                  <a:pt x="1669" y="759"/>
                </a:cubicBezTo>
                <a:cubicBezTo>
                  <a:pt x="1834" y="1096"/>
                  <a:pt x="1695" y="1503"/>
                  <a:pt x="1358" y="1669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95" name="Freeform 240"/>
          <p:cNvSpPr>
            <a:spLocks noEditPoints="1"/>
          </p:cNvSpPr>
          <p:nvPr/>
        </p:nvSpPr>
        <p:spPr bwMode="auto">
          <a:xfrm>
            <a:off x="6308477" y="883321"/>
            <a:ext cx="2319338" cy="2319337"/>
          </a:xfrm>
          <a:custGeom>
            <a:avLst/>
            <a:gdLst>
              <a:gd name="T0" fmla="*/ 1840 w 1840"/>
              <a:gd name="T1" fmla="*/ 964 h 1840"/>
              <a:gd name="T2" fmla="*/ 1682 w 1840"/>
              <a:gd name="T3" fmla="*/ 808 h 1840"/>
              <a:gd name="T4" fmla="*/ 1791 w 1840"/>
              <a:gd name="T5" fmla="*/ 614 h 1840"/>
              <a:gd name="T6" fmla="*/ 1578 w 1840"/>
              <a:gd name="T7" fmla="*/ 521 h 1840"/>
              <a:gd name="T8" fmla="*/ 1602 w 1840"/>
              <a:gd name="T9" fmla="*/ 301 h 1840"/>
              <a:gd name="T10" fmla="*/ 1379 w 1840"/>
              <a:gd name="T11" fmla="*/ 303 h 1840"/>
              <a:gd name="T12" fmla="*/ 1318 w 1840"/>
              <a:gd name="T13" fmla="*/ 90 h 1840"/>
              <a:gd name="T14" fmla="*/ 1103 w 1840"/>
              <a:gd name="T15" fmla="*/ 173 h 1840"/>
              <a:gd name="T16" fmla="*/ 964 w 1840"/>
              <a:gd name="T17" fmla="*/ 0 h 1840"/>
              <a:gd name="T18" fmla="*/ 808 w 1840"/>
              <a:gd name="T19" fmla="*/ 159 h 1840"/>
              <a:gd name="T20" fmla="*/ 613 w 1840"/>
              <a:gd name="T21" fmla="*/ 49 h 1840"/>
              <a:gd name="T22" fmla="*/ 521 w 1840"/>
              <a:gd name="T23" fmla="*/ 262 h 1840"/>
              <a:gd name="T24" fmla="*/ 301 w 1840"/>
              <a:gd name="T25" fmla="*/ 239 h 1840"/>
              <a:gd name="T26" fmla="*/ 303 w 1840"/>
              <a:gd name="T27" fmla="*/ 461 h 1840"/>
              <a:gd name="T28" fmla="*/ 89 w 1840"/>
              <a:gd name="T29" fmla="*/ 522 h 1840"/>
              <a:gd name="T30" fmla="*/ 173 w 1840"/>
              <a:gd name="T31" fmla="*/ 737 h 1840"/>
              <a:gd name="T32" fmla="*/ 0 w 1840"/>
              <a:gd name="T33" fmla="*/ 877 h 1840"/>
              <a:gd name="T34" fmla="*/ 159 w 1840"/>
              <a:gd name="T35" fmla="*/ 1032 h 1840"/>
              <a:gd name="T36" fmla="*/ 49 w 1840"/>
              <a:gd name="T37" fmla="*/ 1227 h 1840"/>
              <a:gd name="T38" fmla="*/ 262 w 1840"/>
              <a:gd name="T39" fmla="*/ 1320 h 1840"/>
              <a:gd name="T40" fmla="*/ 239 w 1840"/>
              <a:gd name="T41" fmla="*/ 1540 h 1840"/>
              <a:gd name="T42" fmla="*/ 461 w 1840"/>
              <a:gd name="T43" fmla="*/ 1538 h 1840"/>
              <a:gd name="T44" fmla="*/ 522 w 1840"/>
              <a:gd name="T45" fmla="*/ 1751 h 1840"/>
              <a:gd name="T46" fmla="*/ 737 w 1840"/>
              <a:gd name="T47" fmla="*/ 1668 h 1840"/>
              <a:gd name="T48" fmla="*/ 876 w 1840"/>
              <a:gd name="T49" fmla="*/ 1840 h 1840"/>
              <a:gd name="T50" fmla="*/ 1032 w 1840"/>
              <a:gd name="T51" fmla="*/ 1682 h 1840"/>
              <a:gd name="T52" fmla="*/ 1227 w 1840"/>
              <a:gd name="T53" fmla="*/ 1791 h 1840"/>
              <a:gd name="T54" fmla="*/ 1319 w 1840"/>
              <a:gd name="T55" fmla="*/ 1579 h 1840"/>
              <a:gd name="T56" fmla="*/ 1540 w 1840"/>
              <a:gd name="T57" fmla="*/ 1602 h 1840"/>
              <a:gd name="T58" fmla="*/ 1538 w 1840"/>
              <a:gd name="T59" fmla="*/ 1380 h 1840"/>
              <a:gd name="T60" fmla="*/ 1751 w 1840"/>
              <a:gd name="T61" fmla="*/ 1318 h 1840"/>
              <a:gd name="T62" fmla="*/ 1668 w 1840"/>
              <a:gd name="T63" fmla="*/ 1104 h 1840"/>
              <a:gd name="T64" fmla="*/ 1081 w 1840"/>
              <a:gd name="T65" fmla="*/ 1490 h 1840"/>
              <a:gd name="T66" fmla="*/ 759 w 1840"/>
              <a:gd name="T67" fmla="*/ 351 h 1840"/>
              <a:gd name="T68" fmla="*/ 1081 w 1840"/>
              <a:gd name="T69" fmla="*/ 1490 h 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0" h="1840">
                <a:moveTo>
                  <a:pt x="1827" y="1080"/>
                </a:moveTo>
                <a:cubicBezTo>
                  <a:pt x="1840" y="964"/>
                  <a:pt x="1840" y="964"/>
                  <a:pt x="1840" y="964"/>
                </a:cubicBezTo>
                <a:cubicBezTo>
                  <a:pt x="1690" y="906"/>
                  <a:pt x="1690" y="906"/>
                  <a:pt x="1690" y="906"/>
                </a:cubicBezTo>
                <a:cubicBezTo>
                  <a:pt x="1689" y="874"/>
                  <a:pt x="1687" y="841"/>
                  <a:pt x="1682" y="808"/>
                </a:cubicBezTo>
                <a:cubicBezTo>
                  <a:pt x="1823" y="726"/>
                  <a:pt x="1823" y="726"/>
                  <a:pt x="1823" y="726"/>
                </a:cubicBezTo>
                <a:cubicBezTo>
                  <a:pt x="1791" y="614"/>
                  <a:pt x="1791" y="614"/>
                  <a:pt x="1791" y="614"/>
                </a:cubicBezTo>
                <a:cubicBezTo>
                  <a:pt x="1628" y="618"/>
                  <a:pt x="1628" y="618"/>
                  <a:pt x="1628" y="618"/>
                </a:cubicBezTo>
                <a:cubicBezTo>
                  <a:pt x="1614" y="584"/>
                  <a:pt x="1597" y="552"/>
                  <a:pt x="1578" y="521"/>
                </a:cubicBezTo>
                <a:cubicBezTo>
                  <a:pt x="1675" y="392"/>
                  <a:pt x="1675" y="392"/>
                  <a:pt x="1675" y="392"/>
                </a:cubicBezTo>
                <a:cubicBezTo>
                  <a:pt x="1602" y="301"/>
                  <a:pt x="1602" y="301"/>
                  <a:pt x="1602" y="301"/>
                </a:cubicBezTo>
                <a:cubicBezTo>
                  <a:pt x="1455" y="366"/>
                  <a:pt x="1455" y="366"/>
                  <a:pt x="1455" y="366"/>
                </a:cubicBezTo>
                <a:cubicBezTo>
                  <a:pt x="1431" y="344"/>
                  <a:pt x="1406" y="322"/>
                  <a:pt x="1379" y="303"/>
                </a:cubicBezTo>
                <a:cubicBezTo>
                  <a:pt x="1420" y="147"/>
                  <a:pt x="1420" y="147"/>
                  <a:pt x="1420" y="147"/>
                </a:cubicBezTo>
                <a:cubicBezTo>
                  <a:pt x="1318" y="90"/>
                  <a:pt x="1318" y="90"/>
                  <a:pt x="1318" y="90"/>
                </a:cubicBezTo>
                <a:cubicBezTo>
                  <a:pt x="1206" y="206"/>
                  <a:pt x="1206" y="206"/>
                  <a:pt x="1206" y="206"/>
                </a:cubicBezTo>
                <a:cubicBezTo>
                  <a:pt x="1173" y="193"/>
                  <a:pt x="1139" y="181"/>
                  <a:pt x="1103" y="173"/>
                </a:cubicBezTo>
                <a:cubicBezTo>
                  <a:pt x="1080" y="13"/>
                  <a:pt x="1080" y="13"/>
                  <a:pt x="1080" y="13"/>
                </a:cubicBezTo>
                <a:cubicBezTo>
                  <a:pt x="964" y="0"/>
                  <a:pt x="964" y="0"/>
                  <a:pt x="964" y="0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874" y="151"/>
                  <a:pt x="841" y="154"/>
                  <a:pt x="808" y="159"/>
                </a:cubicBezTo>
                <a:cubicBezTo>
                  <a:pt x="726" y="17"/>
                  <a:pt x="726" y="17"/>
                  <a:pt x="726" y="17"/>
                </a:cubicBezTo>
                <a:cubicBezTo>
                  <a:pt x="613" y="49"/>
                  <a:pt x="613" y="49"/>
                  <a:pt x="613" y="49"/>
                </a:cubicBezTo>
                <a:cubicBezTo>
                  <a:pt x="617" y="213"/>
                  <a:pt x="617" y="213"/>
                  <a:pt x="617" y="213"/>
                </a:cubicBezTo>
                <a:cubicBezTo>
                  <a:pt x="584" y="227"/>
                  <a:pt x="552" y="244"/>
                  <a:pt x="521" y="262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01" y="239"/>
                  <a:pt x="301" y="239"/>
                  <a:pt x="301" y="239"/>
                </a:cubicBezTo>
                <a:cubicBezTo>
                  <a:pt x="366" y="386"/>
                  <a:pt x="366" y="386"/>
                  <a:pt x="366" y="386"/>
                </a:cubicBezTo>
                <a:cubicBezTo>
                  <a:pt x="343" y="410"/>
                  <a:pt x="322" y="435"/>
                  <a:pt x="303" y="461"/>
                </a:cubicBezTo>
                <a:cubicBezTo>
                  <a:pt x="147" y="420"/>
                  <a:pt x="147" y="420"/>
                  <a:pt x="147" y="420"/>
                </a:cubicBezTo>
                <a:cubicBezTo>
                  <a:pt x="89" y="522"/>
                  <a:pt x="89" y="522"/>
                  <a:pt x="89" y="522"/>
                </a:cubicBezTo>
                <a:cubicBezTo>
                  <a:pt x="206" y="634"/>
                  <a:pt x="206" y="634"/>
                  <a:pt x="206" y="634"/>
                </a:cubicBezTo>
                <a:cubicBezTo>
                  <a:pt x="192" y="668"/>
                  <a:pt x="181" y="702"/>
                  <a:pt x="173" y="737"/>
                </a:cubicBezTo>
                <a:cubicBezTo>
                  <a:pt x="13" y="760"/>
                  <a:pt x="13" y="760"/>
                  <a:pt x="13" y="760"/>
                </a:cubicBezTo>
                <a:cubicBezTo>
                  <a:pt x="0" y="877"/>
                  <a:pt x="0" y="877"/>
                  <a:pt x="0" y="877"/>
                </a:cubicBezTo>
                <a:cubicBezTo>
                  <a:pt x="151" y="934"/>
                  <a:pt x="151" y="934"/>
                  <a:pt x="151" y="934"/>
                </a:cubicBezTo>
                <a:cubicBezTo>
                  <a:pt x="151" y="967"/>
                  <a:pt x="154" y="1000"/>
                  <a:pt x="159" y="1032"/>
                </a:cubicBezTo>
                <a:cubicBezTo>
                  <a:pt x="17" y="1115"/>
                  <a:pt x="17" y="1115"/>
                  <a:pt x="17" y="1115"/>
                </a:cubicBezTo>
                <a:cubicBezTo>
                  <a:pt x="49" y="1227"/>
                  <a:pt x="49" y="1227"/>
                  <a:pt x="49" y="1227"/>
                </a:cubicBezTo>
                <a:cubicBezTo>
                  <a:pt x="212" y="1223"/>
                  <a:pt x="212" y="1223"/>
                  <a:pt x="212" y="1223"/>
                </a:cubicBezTo>
                <a:cubicBezTo>
                  <a:pt x="227" y="1257"/>
                  <a:pt x="243" y="1289"/>
                  <a:pt x="262" y="1320"/>
                </a:cubicBezTo>
                <a:cubicBezTo>
                  <a:pt x="166" y="1449"/>
                  <a:pt x="166" y="1449"/>
                  <a:pt x="166" y="1449"/>
                </a:cubicBezTo>
                <a:cubicBezTo>
                  <a:pt x="239" y="1540"/>
                  <a:pt x="239" y="1540"/>
                  <a:pt x="239" y="1540"/>
                </a:cubicBezTo>
                <a:cubicBezTo>
                  <a:pt x="386" y="1474"/>
                  <a:pt x="386" y="1474"/>
                  <a:pt x="386" y="1474"/>
                </a:cubicBezTo>
                <a:cubicBezTo>
                  <a:pt x="410" y="1497"/>
                  <a:pt x="435" y="1518"/>
                  <a:pt x="461" y="1538"/>
                </a:cubicBezTo>
                <a:cubicBezTo>
                  <a:pt x="420" y="1694"/>
                  <a:pt x="420" y="1694"/>
                  <a:pt x="420" y="1694"/>
                </a:cubicBezTo>
                <a:cubicBezTo>
                  <a:pt x="522" y="1751"/>
                  <a:pt x="522" y="1751"/>
                  <a:pt x="522" y="1751"/>
                </a:cubicBezTo>
                <a:cubicBezTo>
                  <a:pt x="634" y="1635"/>
                  <a:pt x="634" y="1635"/>
                  <a:pt x="634" y="1635"/>
                </a:cubicBezTo>
                <a:cubicBezTo>
                  <a:pt x="667" y="1648"/>
                  <a:pt x="702" y="1659"/>
                  <a:pt x="737" y="1668"/>
                </a:cubicBezTo>
                <a:cubicBezTo>
                  <a:pt x="760" y="1827"/>
                  <a:pt x="760" y="1827"/>
                  <a:pt x="760" y="1827"/>
                </a:cubicBezTo>
                <a:cubicBezTo>
                  <a:pt x="876" y="1840"/>
                  <a:pt x="876" y="1840"/>
                  <a:pt x="876" y="1840"/>
                </a:cubicBezTo>
                <a:cubicBezTo>
                  <a:pt x="934" y="1690"/>
                  <a:pt x="934" y="1690"/>
                  <a:pt x="934" y="1690"/>
                </a:cubicBezTo>
                <a:cubicBezTo>
                  <a:pt x="967" y="1689"/>
                  <a:pt x="1000" y="1687"/>
                  <a:pt x="1032" y="1682"/>
                </a:cubicBezTo>
                <a:cubicBezTo>
                  <a:pt x="1114" y="1823"/>
                  <a:pt x="1114" y="1823"/>
                  <a:pt x="1114" y="1823"/>
                </a:cubicBezTo>
                <a:cubicBezTo>
                  <a:pt x="1227" y="1791"/>
                  <a:pt x="1227" y="1791"/>
                  <a:pt x="1227" y="1791"/>
                </a:cubicBezTo>
                <a:cubicBezTo>
                  <a:pt x="1223" y="1628"/>
                  <a:pt x="1223" y="1628"/>
                  <a:pt x="1223" y="1628"/>
                </a:cubicBezTo>
                <a:cubicBezTo>
                  <a:pt x="1256" y="1614"/>
                  <a:pt x="1289" y="1597"/>
                  <a:pt x="1319" y="1579"/>
                </a:cubicBezTo>
                <a:cubicBezTo>
                  <a:pt x="1448" y="1675"/>
                  <a:pt x="1448" y="1675"/>
                  <a:pt x="1448" y="1675"/>
                </a:cubicBezTo>
                <a:cubicBezTo>
                  <a:pt x="1540" y="1602"/>
                  <a:pt x="1540" y="1602"/>
                  <a:pt x="1540" y="1602"/>
                </a:cubicBezTo>
                <a:cubicBezTo>
                  <a:pt x="1474" y="1455"/>
                  <a:pt x="1474" y="1455"/>
                  <a:pt x="1474" y="1455"/>
                </a:cubicBezTo>
                <a:cubicBezTo>
                  <a:pt x="1497" y="1431"/>
                  <a:pt x="1518" y="1406"/>
                  <a:pt x="1538" y="1380"/>
                </a:cubicBezTo>
                <a:cubicBezTo>
                  <a:pt x="1694" y="1420"/>
                  <a:pt x="1694" y="1420"/>
                  <a:pt x="1694" y="1420"/>
                </a:cubicBezTo>
                <a:cubicBezTo>
                  <a:pt x="1751" y="1318"/>
                  <a:pt x="1751" y="1318"/>
                  <a:pt x="1751" y="1318"/>
                </a:cubicBezTo>
                <a:cubicBezTo>
                  <a:pt x="1635" y="1207"/>
                  <a:pt x="1635" y="1207"/>
                  <a:pt x="1635" y="1207"/>
                </a:cubicBezTo>
                <a:cubicBezTo>
                  <a:pt x="1648" y="1173"/>
                  <a:pt x="1659" y="1139"/>
                  <a:pt x="1668" y="1104"/>
                </a:cubicBezTo>
                <a:lnTo>
                  <a:pt x="1827" y="1080"/>
                </a:lnTo>
                <a:close/>
                <a:moveTo>
                  <a:pt x="1081" y="1490"/>
                </a:moveTo>
                <a:cubicBezTo>
                  <a:pt x="766" y="1579"/>
                  <a:pt x="439" y="1396"/>
                  <a:pt x="350" y="1081"/>
                </a:cubicBezTo>
                <a:cubicBezTo>
                  <a:pt x="262" y="767"/>
                  <a:pt x="445" y="439"/>
                  <a:pt x="759" y="351"/>
                </a:cubicBezTo>
                <a:cubicBezTo>
                  <a:pt x="1074" y="262"/>
                  <a:pt x="1401" y="445"/>
                  <a:pt x="1490" y="760"/>
                </a:cubicBezTo>
                <a:cubicBezTo>
                  <a:pt x="1579" y="1074"/>
                  <a:pt x="1396" y="1401"/>
                  <a:pt x="1081" y="1490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96" name="Freeform 241"/>
          <p:cNvSpPr>
            <a:spLocks noEditPoints="1"/>
          </p:cNvSpPr>
          <p:nvPr/>
        </p:nvSpPr>
        <p:spPr bwMode="auto">
          <a:xfrm>
            <a:off x="8238877" y="121322"/>
            <a:ext cx="1682750" cy="1682750"/>
          </a:xfrm>
          <a:custGeom>
            <a:avLst/>
            <a:gdLst>
              <a:gd name="T0" fmla="*/ 1335 w 1335"/>
              <a:gd name="T1" fmla="*/ 699 h 1335"/>
              <a:gd name="T2" fmla="*/ 1220 w 1335"/>
              <a:gd name="T3" fmla="*/ 586 h 1335"/>
              <a:gd name="T4" fmla="*/ 1300 w 1335"/>
              <a:gd name="T5" fmla="*/ 445 h 1335"/>
              <a:gd name="T6" fmla="*/ 1145 w 1335"/>
              <a:gd name="T7" fmla="*/ 378 h 1335"/>
              <a:gd name="T8" fmla="*/ 1162 w 1335"/>
              <a:gd name="T9" fmla="*/ 218 h 1335"/>
              <a:gd name="T10" fmla="*/ 1001 w 1335"/>
              <a:gd name="T11" fmla="*/ 219 h 1335"/>
              <a:gd name="T12" fmla="*/ 956 w 1335"/>
              <a:gd name="T13" fmla="*/ 65 h 1335"/>
              <a:gd name="T14" fmla="*/ 801 w 1335"/>
              <a:gd name="T15" fmla="*/ 125 h 1335"/>
              <a:gd name="T16" fmla="*/ 699 w 1335"/>
              <a:gd name="T17" fmla="*/ 0 h 1335"/>
              <a:gd name="T18" fmla="*/ 586 w 1335"/>
              <a:gd name="T19" fmla="*/ 115 h 1335"/>
              <a:gd name="T20" fmla="*/ 445 w 1335"/>
              <a:gd name="T21" fmla="*/ 35 h 1335"/>
              <a:gd name="T22" fmla="*/ 378 w 1335"/>
              <a:gd name="T23" fmla="*/ 190 h 1335"/>
              <a:gd name="T24" fmla="*/ 218 w 1335"/>
              <a:gd name="T25" fmla="*/ 173 h 1335"/>
              <a:gd name="T26" fmla="*/ 220 w 1335"/>
              <a:gd name="T27" fmla="*/ 334 h 1335"/>
              <a:gd name="T28" fmla="*/ 65 w 1335"/>
              <a:gd name="T29" fmla="*/ 379 h 1335"/>
              <a:gd name="T30" fmla="*/ 125 w 1335"/>
              <a:gd name="T31" fmla="*/ 535 h 1335"/>
              <a:gd name="T32" fmla="*/ 0 w 1335"/>
              <a:gd name="T33" fmla="*/ 636 h 1335"/>
              <a:gd name="T34" fmla="*/ 115 w 1335"/>
              <a:gd name="T35" fmla="*/ 749 h 1335"/>
              <a:gd name="T36" fmla="*/ 35 w 1335"/>
              <a:gd name="T37" fmla="*/ 890 h 1335"/>
              <a:gd name="T38" fmla="*/ 190 w 1335"/>
              <a:gd name="T39" fmla="*/ 957 h 1335"/>
              <a:gd name="T40" fmla="*/ 173 w 1335"/>
              <a:gd name="T41" fmla="*/ 1117 h 1335"/>
              <a:gd name="T42" fmla="*/ 334 w 1335"/>
              <a:gd name="T43" fmla="*/ 1116 h 1335"/>
              <a:gd name="T44" fmla="*/ 379 w 1335"/>
              <a:gd name="T45" fmla="*/ 1270 h 1335"/>
              <a:gd name="T46" fmla="*/ 535 w 1335"/>
              <a:gd name="T47" fmla="*/ 1210 h 1335"/>
              <a:gd name="T48" fmla="*/ 636 w 1335"/>
              <a:gd name="T49" fmla="*/ 1335 h 1335"/>
              <a:gd name="T50" fmla="*/ 749 w 1335"/>
              <a:gd name="T51" fmla="*/ 1220 h 1335"/>
              <a:gd name="T52" fmla="*/ 890 w 1335"/>
              <a:gd name="T53" fmla="*/ 1299 h 1335"/>
              <a:gd name="T54" fmla="*/ 957 w 1335"/>
              <a:gd name="T55" fmla="*/ 1145 h 1335"/>
              <a:gd name="T56" fmla="*/ 1117 w 1335"/>
              <a:gd name="T57" fmla="*/ 1162 h 1335"/>
              <a:gd name="T58" fmla="*/ 1116 w 1335"/>
              <a:gd name="T59" fmla="*/ 1001 h 1335"/>
              <a:gd name="T60" fmla="*/ 1271 w 1335"/>
              <a:gd name="T61" fmla="*/ 956 h 1335"/>
              <a:gd name="T62" fmla="*/ 1210 w 1335"/>
              <a:gd name="T63" fmla="*/ 801 h 1335"/>
              <a:gd name="T64" fmla="*/ 776 w 1335"/>
              <a:gd name="T65" fmla="*/ 1050 h 1335"/>
              <a:gd name="T66" fmla="*/ 560 w 1335"/>
              <a:gd name="T67" fmla="*/ 286 h 1335"/>
              <a:gd name="T68" fmla="*/ 776 w 1335"/>
              <a:gd name="T69" fmla="*/ 1050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97" name="Freeform 242"/>
          <p:cNvSpPr>
            <a:spLocks noEditPoints="1"/>
          </p:cNvSpPr>
          <p:nvPr/>
        </p:nvSpPr>
        <p:spPr bwMode="auto">
          <a:xfrm>
            <a:off x="7843590" y="4159921"/>
            <a:ext cx="1430338" cy="1428750"/>
          </a:xfrm>
          <a:custGeom>
            <a:avLst/>
            <a:gdLst>
              <a:gd name="T0" fmla="*/ 1013 w 1135"/>
              <a:gd name="T1" fmla="*/ 544 h 1134"/>
              <a:gd name="T2" fmla="*/ 1135 w 1135"/>
              <a:gd name="T3" fmla="*/ 472 h 1134"/>
              <a:gd name="T4" fmla="*/ 1107 w 1135"/>
              <a:gd name="T5" fmla="*/ 367 h 1134"/>
              <a:gd name="T6" fmla="*/ 965 w 1135"/>
              <a:gd name="T7" fmla="*/ 366 h 1134"/>
              <a:gd name="T8" fmla="*/ 866 w 1135"/>
              <a:gd name="T9" fmla="*/ 237 h 1134"/>
              <a:gd name="T10" fmla="*/ 901 w 1135"/>
              <a:gd name="T11" fmla="*/ 99 h 1134"/>
              <a:gd name="T12" fmla="*/ 808 w 1135"/>
              <a:gd name="T13" fmla="*/ 45 h 1134"/>
              <a:gd name="T14" fmla="*/ 706 w 1135"/>
              <a:gd name="T15" fmla="*/ 144 h 1134"/>
              <a:gd name="T16" fmla="*/ 544 w 1135"/>
              <a:gd name="T17" fmla="*/ 123 h 1134"/>
              <a:gd name="T18" fmla="*/ 472 w 1135"/>
              <a:gd name="T19" fmla="*/ 0 h 1134"/>
              <a:gd name="T20" fmla="*/ 367 w 1135"/>
              <a:gd name="T21" fmla="*/ 28 h 1134"/>
              <a:gd name="T22" fmla="*/ 365 w 1135"/>
              <a:gd name="T23" fmla="*/ 170 h 1134"/>
              <a:gd name="T24" fmla="*/ 237 w 1135"/>
              <a:gd name="T25" fmla="*/ 269 h 1134"/>
              <a:gd name="T26" fmla="*/ 99 w 1135"/>
              <a:gd name="T27" fmla="*/ 234 h 1134"/>
              <a:gd name="T28" fmla="*/ 45 w 1135"/>
              <a:gd name="T29" fmla="*/ 327 h 1134"/>
              <a:gd name="T30" fmla="*/ 144 w 1135"/>
              <a:gd name="T31" fmla="*/ 429 h 1134"/>
              <a:gd name="T32" fmla="*/ 123 w 1135"/>
              <a:gd name="T33" fmla="*/ 590 h 1134"/>
              <a:gd name="T34" fmla="*/ 0 w 1135"/>
              <a:gd name="T35" fmla="*/ 663 h 1134"/>
              <a:gd name="T36" fmla="*/ 28 w 1135"/>
              <a:gd name="T37" fmla="*/ 767 h 1134"/>
              <a:gd name="T38" fmla="*/ 171 w 1135"/>
              <a:gd name="T39" fmla="*/ 769 h 1134"/>
              <a:gd name="T40" fmla="*/ 269 w 1135"/>
              <a:gd name="T41" fmla="*/ 898 h 1134"/>
              <a:gd name="T42" fmla="*/ 234 w 1135"/>
              <a:gd name="T43" fmla="*/ 1036 h 1134"/>
              <a:gd name="T44" fmla="*/ 328 w 1135"/>
              <a:gd name="T45" fmla="*/ 1090 h 1134"/>
              <a:gd name="T46" fmla="*/ 429 w 1135"/>
              <a:gd name="T47" fmla="*/ 991 h 1134"/>
              <a:gd name="T48" fmla="*/ 591 w 1135"/>
              <a:gd name="T49" fmla="*/ 1012 h 1134"/>
              <a:gd name="T50" fmla="*/ 664 w 1135"/>
              <a:gd name="T51" fmla="*/ 1134 h 1134"/>
              <a:gd name="T52" fmla="*/ 768 w 1135"/>
              <a:gd name="T53" fmla="*/ 1106 h 1134"/>
              <a:gd name="T54" fmla="*/ 770 w 1135"/>
              <a:gd name="T55" fmla="*/ 964 h 1134"/>
              <a:gd name="T56" fmla="*/ 899 w 1135"/>
              <a:gd name="T57" fmla="*/ 865 h 1134"/>
              <a:gd name="T58" fmla="*/ 1036 w 1135"/>
              <a:gd name="T59" fmla="*/ 900 h 1134"/>
              <a:gd name="T60" fmla="*/ 1090 w 1135"/>
              <a:gd name="T61" fmla="*/ 807 h 1134"/>
              <a:gd name="T62" fmla="*/ 992 w 1135"/>
              <a:gd name="T63" fmla="*/ 705 h 1134"/>
              <a:gd name="T64" fmla="*/ 1013 w 1135"/>
              <a:gd name="T65" fmla="*/ 544 h 1134"/>
              <a:gd name="T66" fmla="*/ 593 w 1135"/>
              <a:gd name="T67" fmla="*/ 879 h 1134"/>
              <a:gd name="T68" fmla="*/ 256 w 1135"/>
              <a:gd name="T69" fmla="*/ 593 h 1134"/>
              <a:gd name="T70" fmla="*/ 543 w 1135"/>
              <a:gd name="T71" fmla="*/ 256 h 1134"/>
              <a:gd name="T72" fmla="*/ 879 w 1135"/>
              <a:gd name="T73" fmla="*/ 542 h 1134"/>
              <a:gd name="T74" fmla="*/ 593 w 1135"/>
              <a:gd name="T75" fmla="*/ 879 h 1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35" h="1134">
                <a:moveTo>
                  <a:pt x="1013" y="544"/>
                </a:moveTo>
                <a:cubicBezTo>
                  <a:pt x="1135" y="472"/>
                  <a:pt x="1135" y="472"/>
                  <a:pt x="1135" y="472"/>
                </a:cubicBezTo>
                <a:cubicBezTo>
                  <a:pt x="1107" y="367"/>
                  <a:pt x="1107" y="367"/>
                  <a:pt x="1107" y="367"/>
                </a:cubicBezTo>
                <a:cubicBezTo>
                  <a:pt x="965" y="366"/>
                  <a:pt x="965" y="366"/>
                  <a:pt x="965" y="366"/>
                </a:cubicBezTo>
                <a:cubicBezTo>
                  <a:pt x="940" y="317"/>
                  <a:pt x="906" y="273"/>
                  <a:pt x="866" y="237"/>
                </a:cubicBezTo>
                <a:cubicBezTo>
                  <a:pt x="901" y="99"/>
                  <a:pt x="901" y="99"/>
                  <a:pt x="901" y="99"/>
                </a:cubicBezTo>
                <a:cubicBezTo>
                  <a:pt x="808" y="45"/>
                  <a:pt x="808" y="45"/>
                  <a:pt x="808" y="45"/>
                </a:cubicBezTo>
                <a:cubicBezTo>
                  <a:pt x="706" y="144"/>
                  <a:pt x="706" y="144"/>
                  <a:pt x="706" y="144"/>
                </a:cubicBezTo>
                <a:cubicBezTo>
                  <a:pt x="655" y="127"/>
                  <a:pt x="601" y="120"/>
                  <a:pt x="544" y="123"/>
                </a:cubicBezTo>
                <a:cubicBezTo>
                  <a:pt x="472" y="0"/>
                  <a:pt x="472" y="0"/>
                  <a:pt x="472" y="0"/>
                </a:cubicBezTo>
                <a:cubicBezTo>
                  <a:pt x="367" y="28"/>
                  <a:pt x="367" y="28"/>
                  <a:pt x="367" y="28"/>
                </a:cubicBezTo>
                <a:cubicBezTo>
                  <a:pt x="365" y="170"/>
                  <a:pt x="365" y="170"/>
                  <a:pt x="365" y="170"/>
                </a:cubicBezTo>
                <a:cubicBezTo>
                  <a:pt x="317" y="195"/>
                  <a:pt x="273" y="229"/>
                  <a:pt x="237" y="269"/>
                </a:cubicBezTo>
                <a:cubicBezTo>
                  <a:pt x="99" y="234"/>
                  <a:pt x="99" y="234"/>
                  <a:pt x="99" y="234"/>
                </a:cubicBezTo>
                <a:cubicBezTo>
                  <a:pt x="45" y="327"/>
                  <a:pt x="45" y="327"/>
                  <a:pt x="45" y="327"/>
                </a:cubicBezTo>
                <a:cubicBezTo>
                  <a:pt x="144" y="429"/>
                  <a:pt x="144" y="429"/>
                  <a:pt x="144" y="429"/>
                </a:cubicBezTo>
                <a:cubicBezTo>
                  <a:pt x="128" y="480"/>
                  <a:pt x="120" y="534"/>
                  <a:pt x="123" y="590"/>
                </a:cubicBezTo>
                <a:cubicBezTo>
                  <a:pt x="0" y="663"/>
                  <a:pt x="0" y="663"/>
                  <a:pt x="0" y="663"/>
                </a:cubicBezTo>
                <a:cubicBezTo>
                  <a:pt x="28" y="767"/>
                  <a:pt x="28" y="767"/>
                  <a:pt x="28" y="767"/>
                </a:cubicBezTo>
                <a:cubicBezTo>
                  <a:pt x="171" y="769"/>
                  <a:pt x="171" y="769"/>
                  <a:pt x="171" y="769"/>
                </a:cubicBezTo>
                <a:cubicBezTo>
                  <a:pt x="195" y="818"/>
                  <a:pt x="229" y="862"/>
                  <a:pt x="269" y="898"/>
                </a:cubicBezTo>
                <a:cubicBezTo>
                  <a:pt x="234" y="1036"/>
                  <a:pt x="234" y="1036"/>
                  <a:pt x="234" y="1036"/>
                </a:cubicBezTo>
                <a:cubicBezTo>
                  <a:pt x="328" y="1090"/>
                  <a:pt x="328" y="1090"/>
                  <a:pt x="328" y="1090"/>
                </a:cubicBezTo>
                <a:cubicBezTo>
                  <a:pt x="429" y="991"/>
                  <a:pt x="429" y="991"/>
                  <a:pt x="429" y="991"/>
                </a:cubicBezTo>
                <a:cubicBezTo>
                  <a:pt x="480" y="1008"/>
                  <a:pt x="535" y="1015"/>
                  <a:pt x="591" y="1012"/>
                </a:cubicBezTo>
                <a:cubicBezTo>
                  <a:pt x="664" y="1134"/>
                  <a:pt x="664" y="1134"/>
                  <a:pt x="664" y="1134"/>
                </a:cubicBezTo>
                <a:cubicBezTo>
                  <a:pt x="768" y="1106"/>
                  <a:pt x="768" y="1106"/>
                  <a:pt x="768" y="1106"/>
                </a:cubicBezTo>
                <a:cubicBezTo>
                  <a:pt x="770" y="964"/>
                  <a:pt x="770" y="964"/>
                  <a:pt x="770" y="964"/>
                </a:cubicBezTo>
                <a:cubicBezTo>
                  <a:pt x="819" y="939"/>
                  <a:pt x="863" y="906"/>
                  <a:pt x="899" y="865"/>
                </a:cubicBezTo>
                <a:cubicBezTo>
                  <a:pt x="1036" y="900"/>
                  <a:pt x="1036" y="900"/>
                  <a:pt x="1036" y="900"/>
                </a:cubicBezTo>
                <a:cubicBezTo>
                  <a:pt x="1090" y="807"/>
                  <a:pt x="1090" y="807"/>
                  <a:pt x="1090" y="807"/>
                </a:cubicBezTo>
                <a:cubicBezTo>
                  <a:pt x="992" y="705"/>
                  <a:pt x="992" y="705"/>
                  <a:pt x="992" y="705"/>
                </a:cubicBezTo>
                <a:cubicBezTo>
                  <a:pt x="1008" y="654"/>
                  <a:pt x="1015" y="600"/>
                  <a:pt x="1013" y="544"/>
                </a:cubicBezTo>
                <a:close/>
                <a:moveTo>
                  <a:pt x="593" y="879"/>
                </a:moveTo>
                <a:cubicBezTo>
                  <a:pt x="421" y="893"/>
                  <a:pt x="270" y="764"/>
                  <a:pt x="256" y="593"/>
                </a:cubicBezTo>
                <a:cubicBezTo>
                  <a:pt x="243" y="421"/>
                  <a:pt x="371" y="270"/>
                  <a:pt x="543" y="256"/>
                </a:cubicBezTo>
                <a:cubicBezTo>
                  <a:pt x="714" y="242"/>
                  <a:pt x="865" y="370"/>
                  <a:pt x="879" y="542"/>
                </a:cubicBezTo>
                <a:cubicBezTo>
                  <a:pt x="893" y="714"/>
                  <a:pt x="765" y="865"/>
                  <a:pt x="593" y="8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98" name="Freeform 243"/>
          <p:cNvSpPr>
            <a:spLocks/>
          </p:cNvSpPr>
          <p:nvPr/>
        </p:nvSpPr>
        <p:spPr bwMode="auto">
          <a:xfrm>
            <a:off x="9092952" y="5591846"/>
            <a:ext cx="254000" cy="236537"/>
          </a:xfrm>
          <a:custGeom>
            <a:avLst/>
            <a:gdLst>
              <a:gd name="T0" fmla="*/ 127 w 202"/>
              <a:gd name="T1" fmla="*/ 3 h 188"/>
              <a:gd name="T2" fmla="*/ 104 w 202"/>
              <a:gd name="T3" fmla="*/ 0 h 188"/>
              <a:gd name="T4" fmla="*/ 12 w 202"/>
              <a:gd name="T5" fmla="*/ 72 h 188"/>
              <a:gd name="T6" fmla="*/ 81 w 202"/>
              <a:gd name="T7" fmla="*/ 186 h 188"/>
              <a:gd name="T8" fmla="*/ 104 w 202"/>
              <a:gd name="T9" fmla="*/ 188 h 188"/>
              <a:gd name="T10" fmla="*/ 104 w 202"/>
              <a:gd name="T11" fmla="*/ 188 h 188"/>
              <a:gd name="T12" fmla="*/ 196 w 202"/>
              <a:gd name="T13" fmla="*/ 117 h 188"/>
              <a:gd name="T14" fmla="*/ 185 w 202"/>
              <a:gd name="T15" fmla="*/ 46 h 188"/>
              <a:gd name="T16" fmla="*/ 127 w 202"/>
              <a:gd name="T17" fmla="*/ 3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2" h="188">
                <a:moveTo>
                  <a:pt x="127" y="3"/>
                </a:moveTo>
                <a:cubicBezTo>
                  <a:pt x="119" y="1"/>
                  <a:pt x="112" y="0"/>
                  <a:pt x="104" y="0"/>
                </a:cubicBezTo>
                <a:cubicBezTo>
                  <a:pt x="60" y="0"/>
                  <a:pt x="23" y="30"/>
                  <a:pt x="12" y="72"/>
                </a:cubicBezTo>
                <a:cubicBezTo>
                  <a:pt x="0" y="122"/>
                  <a:pt x="30" y="173"/>
                  <a:pt x="81" y="186"/>
                </a:cubicBezTo>
                <a:cubicBezTo>
                  <a:pt x="89" y="188"/>
                  <a:pt x="96" y="188"/>
                  <a:pt x="104" y="188"/>
                </a:cubicBezTo>
                <a:cubicBezTo>
                  <a:pt x="104" y="188"/>
                  <a:pt x="104" y="188"/>
                  <a:pt x="104" y="188"/>
                </a:cubicBezTo>
                <a:cubicBezTo>
                  <a:pt x="147" y="188"/>
                  <a:pt x="185" y="159"/>
                  <a:pt x="196" y="117"/>
                </a:cubicBezTo>
                <a:cubicBezTo>
                  <a:pt x="202" y="93"/>
                  <a:pt x="198" y="68"/>
                  <a:pt x="185" y="46"/>
                </a:cubicBezTo>
                <a:cubicBezTo>
                  <a:pt x="172" y="24"/>
                  <a:pt x="151" y="9"/>
                  <a:pt x="127" y="3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99" name="Freeform 244"/>
          <p:cNvSpPr>
            <a:spLocks noEditPoints="1"/>
          </p:cNvSpPr>
          <p:nvPr/>
        </p:nvSpPr>
        <p:spPr bwMode="auto">
          <a:xfrm>
            <a:off x="8757990" y="5247359"/>
            <a:ext cx="930275" cy="930275"/>
          </a:xfrm>
          <a:custGeom>
            <a:avLst/>
            <a:gdLst>
              <a:gd name="T0" fmla="*/ 730 w 738"/>
              <a:gd name="T1" fmla="*/ 444 h 738"/>
              <a:gd name="T2" fmla="*/ 738 w 738"/>
              <a:gd name="T3" fmla="*/ 357 h 738"/>
              <a:gd name="T4" fmla="*/ 646 w 738"/>
              <a:gd name="T5" fmla="*/ 318 h 738"/>
              <a:gd name="T6" fmla="*/ 624 w 738"/>
              <a:gd name="T7" fmla="*/ 249 h 738"/>
              <a:gd name="T8" fmla="*/ 677 w 738"/>
              <a:gd name="T9" fmla="*/ 167 h 738"/>
              <a:gd name="T10" fmla="*/ 621 w 738"/>
              <a:gd name="T11" fmla="*/ 99 h 738"/>
              <a:gd name="T12" fmla="*/ 530 w 738"/>
              <a:gd name="T13" fmla="*/ 137 h 738"/>
              <a:gd name="T14" fmla="*/ 468 w 738"/>
              <a:gd name="T15" fmla="*/ 104 h 738"/>
              <a:gd name="T16" fmla="*/ 447 w 738"/>
              <a:gd name="T17" fmla="*/ 8 h 738"/>
              <a:gd name="T18" fmla="*/ 360 w 738"/>
              <a:gd name="T19" fmla="*/ 0 h 738"/>
              <a:gd name="T20" fmla="*/ 322 w 738"/>
              <a:gd name="T21" fmla="*/ 90 h 738"/>
              <a:gd name="T22" fmla="*/ 252 w 738"/>
              <a:gd name="T23" fmla="*/ 112 h 738"/>
              <a:gd name="T24" fmla="*/ 169 w 738"/>
              <a:gd name="T25" fmla="*/ 58 h 738"/>
              <a:gd name="T26" fmla="*/ 102 w 738"/>
              <a:gd name="T27" fmla="*/ 114 h 738"/>
              <a:gd name="T28" fmla="*/ 139 w 738"/>
              <a:gd name="T29" fmla="*/ 205 h 738"/>
              <a:gd name="T30" fmla="*/ 105 w 738"/>
              <a:gd name="T31" fmla="*/ 270 h 738"/>
              <a:gd name="T32" fmla="*/ 8 w 738"/>
              <a:gd name="T33" fmla="*/ 291 h 738"/>
              <a:gd name="T34" fmla="*/ 0 w 738"/>
              <a:gd name="T35" fmla="*/ 379 h 738"/>
              <a:gd name="T36" fmla="*/ 92 w 738"/>
              <a:gd name="T37" fmla="*/ 417 h 738"/>
              <a:gd name="T38" fmla="*/ 113 w 738"/>
              <a:gd name="T39" fmla="*/ 485 h 738"/>
              <a:gd name="T40" fmla="*/ 59 w 738"/>
              <a:gd name="T41" fmla="*/ 569 h 738"/>
              <a:gd name="T42" fmla="*/ 115 w 738"/>
              <a:gd name="T43" fmla="*/ 637 h 738"/>
              <a:gd name="T44" fmla="*/ 208 w 738"/>
              <a:gd name="T45" fmla="*/ 599 h 738"/>
              <a:gd name="T46" fmla="*/ 269 w 738"/>
              <a:gd name="T47" fmla="*/ 631 h 738"/>
              <a:gd name="T48" fmla="*/ 290 w 738"/>
              <a:gd name="T49" fmla="*/ 729 h 738"/>
              <a:gd name="T50" fmla="*/ 378 w 738"/>
              <a:gd name="T51" fmla="*/ 738 h 738"/>
              <a:gd name="T52" fmla="*/ 417 w 738"/>
              <a:gd name="T53" fmla="*/ 645 h 738"/>
              <a:gd name="T54" fmla="*/ 484 w 738"/>
              <a:gd name="T55" fmla="*/ 625 h 738"/>
              <a:gd name="T56" fmla="*/ 568 w 738"/>
              <a:gd name="T57" fmla="*/ 679 h 738"/>
              <a:gd name="T58" fmla="*/ 636 w 738"/>
              <a:gd name="T59" fmla="*/ 623 h 738"/>
              <a:gd name="T60" fmla="*/ 599 w 738"/>
              <a:gd name="T61" fmla="*/ 531 h 738"/>
              <a:gd name="T62" fmla="*/ 633 w 738"/>
              <a:gd name="T63" fmla="*/ 465 h 738"/>
              <a:gd name="T64" fmla="*/ 730 w 738"/>
              <a:gd name="T65" fmla="*/ 444 h 738"/>
              <a:gd name="T66" fmla="*/ 503 w 738"/>
              <a:gd name="T67" fmla="*/ 401 h 738"/>
              <a:gd name="T68" fmla="*/ 369 w 738"/>
              <a:gd name="T69" fmla="*/ 505 h 738"/>
              <a:gd name="T70" fmla="*/ 369 w 738"/>
              <a:gd name="T71" fmla="*/ 505 h 738"/>
              <a:gd name="T72" fmla="*/ 335 w 738"/>
              <a:gd name="T73" fmla="*/ 502 h 738"/>
              <a:gd name="T74" fmla="*/ 234 w 738"/>
              <a:gd name="T75" fmla="*/ 334 h 738"/>
              <a:gd name="T76" fmla="*/ 369 w 738"/>
              <a:gd name="T77" fmla="*/ 229 h 738"/>
              <a:gd name="T78" fmla="*/ 403 w 738"/>
              <a:gd name="T79" fmla="*/ 233 h 738"/>
              <a:gd name="T80" fmla="*/ 488 w 738"/>
              <a:gd name="T81" fmla="*/ 297 h 738"/>
              <a:gd name="T82" fmla="*/ 503 w 738"/>
              <a:gd name="T83" fmla="*/ 401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38" h="738">
                <a:moveTo>
                  <a:pt x="730" y="444"/>
                </a:moveTo>
                <a:cubicBezTo>
                  <a:pt x="738" y="357"/>
                  <a:pt x="738" y="357"/>
                  <a:pt x="738" y="357"/>
                </a:cubicBezTo>
                <a:cubicBezTo>
                  <a:pt x="646" y="318"/>
                  <a:pt x="646" y="318"/>
                  <a:pt x="646" y="318"/>
                </a:cubicBezTo>
                <a:cubicBezTo>
                  <a:pt x="642" y="294"/>
                  <a:pt x="635" y="271"/>
                  <a:pt x="624" y="249"/>
                </a:cubicBezTo>
                <a:cubicBezTo>
                  <a:pt x="677" y="167"/>
                  <a:pt x="677" y="167"/>
                  <a:pt x="677" y="167"/>
                </a:cubicBezTo>
                <a:cubicBezTo>
                  <a:pt x="621" y="99"/>
                  <a:pt x="621" y="99"/>
                  <a:pt x="621" y="99"/>
                </a:cubicBezTo>
                <a:cubicBezTo>
                  <a:pt x="530" y="137"/>
                  <a:pt x="530" y="137"/>
                  <a:pt x="530" y="137"/>
                </a:cubicBezTo>
                <a:cubicBezTo>
                  <a:pt x="511" y="124"/>
                  <a:pt x="490" y="113"/>
                  <a:pt x="468" y="104"/>
                </a:cubicBezTo>
                <a:cubicBezTo>
                  <a:pt x="447" y="8"/>
                  <a:pt x="447" y="8"/>
                  <a:pt x="447" y="8"/>
                </a:cubicBezTo>
                <a:cubicBezTo>
                  <a:pt x="360" y="0"/>
                  <a:pt x="360" y="0"/>
                  <a:pt x="360" y="0"/>
                </a:cubicBezTo>
                <a:cubicBezTo>
                  <a:pt x="322" y="90"/>
                  <a:pt x="322" y="90"/>
                  <a:pt x="322" y="90"/>
                </a:cubicBezTo>
                <a:cubicBezTo>
                  <a:pt x="298" y="94"/>
                  <a:pt x="274" y="102"/>
                  <a:pt x="252" y="112"/>
                </a:cubicBezTo>
                <a:cubicBezTo>
                  <a:pt x="169" y="58"/>
                  <a:pt x="169" y="58"/>
                  <a:pt x="169" y="58"/>
                </a:cubicBezTo>
                <a:cubicBezTo>
                  <a:pt x="102" y="114"/>
                  <a:pt x="102" y="114"/>
                  <a:pt x="102" y="114"/>
                </a:cubicBezTo>
                <a:cubicBezTo>
                  <a:pt x="139" y="205"/>
                  <a:pt x="139" y="205"/>
                  <a:pt x="139" y="205"/>
                </a:cubicBezTo>
                <a:cubicBezTo>
                  <a:pt x="125" y="225"/>
                  <a:pt x="113" y="247"/>
                  <a:pt x="105" y="270"/>
                </a:cubicBezTo>
                <a:cubicBezTo>
                  <a:pt x="8" y="291"/>
                  <a:pt x="8" y="291"/>
                  <a:pt x="8" y="291"/>
                </a:cubicBezTo>
                <a:cubicBezTo>
                  <a:pt x="0" y="379"/>
                  <a:pt x="0" y="379"/>
                  <a:pt x="0" y="379"/>
                </a:cubicBezTo>
                <a:cubicBezTo>
                  <a:pt x="92" y="417"/>
                  <a:pt x="92" y="417"/>
                  <a:pt x="92" y="417"/>
                </a:cubicBezTo>
                <a:cubicBezTo>
                  <a:pt x="96" y="441"/>
                  <a:pt x="103" y="464"/>
                  <a:pt x="113" y="485"/>
                </a:cubicBezTo>
                <a:cubicBezTo>
                  <a:pt x="59" y="569"/>
                  <a:pt x="59" y="569"/>
                  <a:pt x="59" y="569"/>
                </a:cubicBezTo>
                <a:cubicBezTo>
                  <a:pt x="115" y="637"/>
                  <a:pt x="115" y="637"/>
                  <a:pt x="115" y="637"/>
                </a:cubicBezTo>
                <a:cubicBezTo>
                  <a:pt x="208" y="599"/>
                  <a:pt x="208" y="599"/>
                  <a:pt x="208" y="599"/>
                </a:cubicBezTo>
                <a:cubicBezTo>
                  <a:pt x="226" y="612"/>
                  <a:pt x="247" y="623"/>
                  <a:pt x="269" y="631"/>
                </a:cubicBezTo>
                <a:cubicBezTo>
                  <a:pt x="290" y="729"/>
                  <a:pt x="290" y="729"/>
                  <a:pt x="290" y="729"/>
                </a:cubicBezTo>
                <a:cubicBezTo>
                  <a:pt x="378" y="738"/>
                  <a:pt x="378" y="738"/>
                  <a:pt x="378" y="738"/>
                </a:cubicBezTo>
                <a:cubicBezTo>
                  <a:pt x="417" y="645"/>
                  <a:pt x="417" y="645"/>
                  <a:pt x="417" y="645"/>
                </a:cubicBezTo>
                <a:cubicBezTo>
                  <a:pt x="440" y="641"/>
                  <a:pt x="463" y="634"/>
                  <a:pt x="484" y="625"/>
                </a:cubicBezTo>
                <a:cubicBezTo>
                  <a:pt x="568" y="679"/>
                  <a:pt x="568" y="679"/>
                  <a:pt x="568" y="679"/>
                </a:cubicBezTo>
                <a:cubicBezTo>
                  <a:pt x="636" y="623"/>
                  <a:pt x="636" y="623"/>
                  <a:pt x="636" y="623"/>
                </a:cubicBezTo>
                <a:cubicBezTo>
                  <a:pt x="599" y="531"/>
                  <a:pt x="599" y="531"/>
                  <a:pt x="599" y="531"/>
                </a:cubicBezTo>
                <a:cubicBezTo>
                  <a:pt x="613" y="511"/>
                  <a:pt x="624" y="489"/>
                  <a:pt x="633" y="465"/>
                </a:cubicBezTo>
                <a:lnTo>
                  <a:pt x="730" y="444"/>
                </a:lnTo>
                <a:close/>
                <a:moveTo>
                  <a:pt x="503" y="401"/>
                </a:moveTo>
                <a:cubicBezTo>
                  <a:pt x="488" y="463"/>
                  <a:pt x="433" y="505"/>
                  <a:pt x="369" y="505"/>
                </a:cubicBezTo>
                <a:cubicBezTo>
                  <a:pt x="369" y="505"/>
                  <a:pt x="369" y="505"/>
                  <a:pt x="369" y="505"/>
                </a:cubicBezTo>
                <a:cubicBezTo>
                  <a:pt x="358" y="505"/>
                  <a:pt x="346" y="504"/>
                  <a:pt x="335" y="502"/>
                </a:cubicBezTo>
                <a:cubicBezTo>
                  <a:pt x="261" y="483"/>
                  <a:pt x="216" y="408"/>
                  <a:pt x="234" y="334"/>
                </a:cubicBezTo>
                <a:cubicBezTo>
                  <a:pt x="250" y="272"/>
                  <a:pt x="305" y="229"/>
                  <a:pt x="369" y="229"/>
                </a:cubicBezTo>
                <a:cubicBezTo>
                  <a:pt x="380" y="229"/>
                  <a:pt x="392" y="231"/>
                  <a:pt x="403" y="233"/>
                </a:cubicBezTo>
                <a:cubicBezTo>
                  <a:pt x="439" y="242"/>
                  <a:pt x="469" y="265"/>
                  <a:pt x="488" y="297"/>
                </a:cubicBezTo>
                <a:cubicBezTo>
                  <a:pt x="507" y="328"/>
                  <a:pt x="512" y="365"/>
                  <a:pt x="503" y="401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00" name="Freeform 245"/>
          <p:cNvSpPr>
            <a:spLocks/>
          </p:cNvSpPr>
          <p:nvPr/>
        </p:nvSpPr>
        <p:spPr bwMode="auto">
          <a:xfrm>
            <a:off x="10029577" y="1445296"/>
            <a:ext cx="254000" cy="238125"/>
          </a:xfrm>
          <a:custGeom>
            <a:avLst/>
            <a:gdLst>
              <a:gd name="T0" fmla="*/ 128 w 202"/>
              <a:gd name="T1" fmla="*/ 3 h 189"/>
              <a:gd name="T2" fmla="*/ 104 w 202"/>
              <a:gd name="T3" fmla="*/ 0 h 189"/>
              <a:gd name="T4" fmla="*/ 13 w 202"/>
              <a:gd name="T5" fmla="*/ 71 h 189"/>
              <a:gd name="T6" fmla="*/ 82 w 202"/>
              <a:gd name="T7" fmla="*/ 186 h 189"/>
              <a:gd name="T8" fmla="*/ 105 w 202"/>
              <a:gd name="T9" fmla="*/ 189 h 189"/>
              <a:gd name="T10" fmla="*/ 196 w 202"/>
              <a:gd name="T11" fmla="*/ 117 h 189"/>
              <a:gd name="T12" fmla="*/ 186 w 202"/>
              <a:gd name="T13" fmla="*/ 46 h 189"/>
              <a:gd name="T14" fmla="*/ 128 w 202"/>
              <a:gd name="T15" fmla="*/ 3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2" h="189">
                <a:moveTo>
                  <a:pt x="128" y="3"/>
                </a:moveTo>
                <a:cubicBezTo>
                  <a:pt x="120" y="1"/>
                  <a:pt x="112" y="0"/>
                  <a:pt x="104" y="0"/>
                </a:cubicBezTo>
                <a:cubicBezTo>
                  <a:pt x="61" y="0"/>
                  <a:pt x="23" y="29"/>
                  <a:pt x="13" y="71"/>
                </a:cubicBezTo>
                <a:cubicBezTo>
                  <a:pt x="0" y="122"/>
                  <a:pt x="31" y="173"/>
                  <a:pt x="82" y="186"/>
                </a:cubicBezTo>
                <a:cubicBezTo>
                  <a:pt x="89" y="188"/>
                  <a:pt x="97" y="189"/>
                  <a:pt x="105" y="189"/>
                </a:cubicBezTo>
                <a:cubicBezTo>
                  <a:pt x="148" y="189"/>
                  <a:pt x="186" y="160"/>
                  <a:pt x="196" y="117"/>
                </a:cubicBezTo>
                <a:cubicBezTo>
                  <a:pt x="202" y="93"/>
                  <a:pt x="199" y="67"/>
                  <a:pt x="186" y="46"/>
                </a:cubicBezTo>
                <a:cubicBezTo>
                  <a:pt x="173" y="24"/>
                  <a:pt x="152" y="9"/>
                  <a:pt x="128" y="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01" name="Freeform 246"/>
          <p:cNvSpPr>
            <a:spLocks noEditPoints="1"/>
          </p:cNvSpPr>
          <p:nvPr/>
        </p:nvSpPr>
        <p:spPr bwMode="auto">
          <a:xfrm>
            <a:off x="9694615" y="1099221"/>
            <a:ext cx="930275" cy="930275"/>
          </a:xfrm>
          <a:custGeom>
            <a:avLst/>
            <a:gdLst>
              <a:gd name="T0" fmla="*/ 730 w 738"/>
              <a:gd name="T1" fmla="*/ 445 h 738"/>
              <a:gd name="T2" fmla="*/ 738 w 738"/>
              <a:gd name="T3" fmla="*/ 357 h 738"/>
              <a:gd name="T4" fmla="*/ 647 w 738"/>
              <a:gd name="T5" fmla="*/ 319 h 738"/>
              <a:gd name="T6" fmla="*/ 625 w 738"/>
              <a:gd name="T7" fmla="*/ 250 h 738"/>
              <a:gd name="T8" fmla="*/ 678 w 738"/>
              <a:gd name="T9" fmla="*/ 168 h 738"/>
              <a:gd name="T10" fmla="*/ 622 w 738"/>
              <a:gd name="T11" fmla="*/ 100 h 738"/>
              <a:gd name="T12" fmla="*/ 530 w 738"/>
              <a:gd name="T13" fmla="*/ 137 h 738"/>
              <a:gd name="T14" fmla="*/ 469 w 738"/>
              <a:gd name="T15" fmla="*/ 105 h 738"/>
              <a:gd name="T16" fmla="*/ 448 w 738"/>
              <a:gd name="T17" fmla="*/ 9 h 738"/>
              <a:gd name="T18" fmla="*/ 360 w 738"/>
              <a:gd name="T19" fmla="*/ 0 h 738"/>
              <a:gd name="T20" fmla="*/ 322 w 738"/>
              <a:gd name="T21" fmla="*/ 91 h 738"/>
              <a:gd name="T22" fmla="*/ 253 w 738"/>
              <a:gd name="T23" fmla="*/ 112 h 738"/>
              <a:gd name="T24" fmla="*/ 170 w 738"/>
              <a:gd name="T25" fmla="*/ 59 h 738"/>
              <a:gd name="T26" fmla="*/ 102 w 738"/>
              <a:gd name="T27" fmla="*/ 115 h 738"/>
              <a:gd name="T28" fmla="*/ 139 w 738"/>
              <a:gd name="T29" fmla="*/ 206 h 738"/>
              <a:gd name="T30" fmla="*/ 105 w 738"/>
              <a:gd name="T31" fmla="*/ 271 h 738"/>
              <a:gd name="T32" fmla="*/ 8 w 738"/>
              <a:gd name="T33" fmla="*/ 292 h 738"/>
              <a:gd name="T34" fmla="*/ 0 w 738"/>
              <a:gd name="T35" fmla="*/ 379 h 738"/>
              <a:gd name="T36" fmla="*/ 92 w 738"/>
              <a:gd name="T37" fmla="*/ 418 h 738"/>
              <a:gd name="T38" fmla="*/ 113 w 738"/>
              <a:gd name="T39" fmla="*/ 486 h 738"/>
              <a:gd name="T40" fmla="*/ 59 w 738"/>
              <a:gd name="T41" fmla="*/ 570 h 738"/>
              <a:gd name="T42" fmla="*/ 116 w 738"/>
              <a:gd name="T43" fmla="*/ 637 h 738"/>
              <a:gd name="T44" fmla="*/ 208 w 738"/>
              <a:gd name="T45" fmla="*/ 599 h 738"/>
              <a:gd name="T46" fmla="*/ 270 w 738"/>
              <a:gd name="T47" fmla="*/ 632 h 738"/>
              <a:gd name="T48" fmla="*/ 291 w 738"/>
              <a:gd name="T49" fmla="*/ 730 h 738"/>
              <a:gd name="T50" fmla="*/ 379 w 738"/>
              <a:gd name="T51" fmla="*/ 738 h 738"/>
              <a:gd name="T52" fmla="*/ 417 w 738"/>
              <a:gd name="T53" fmla="*/ 646 h 738"/>
              <a:gd name="T54" fmla="*/ 485 w 738"/>
              <a:gd name="T55" fmla="*/ 625 h 738"/>
              <a:gd name="T56" fmla="*/ 569 w 738"/>
              <a:gd name="T57" fmla="*/ 680 h 738"/>
              <a:gd name="T58" fmla="*/ 637 w 738"/>
              <a:gd name="T59" fmla="*/ 623 h 738"/>
              <a:gd name="T60" fmla="*/ 599 w 738"/>
              <a:gd name="T61" fmla="*/ 532 h 738"/>
              <a:gd name="T62" fmla="*/ 634 w 738"/>
              <a:gd name="T63" fmla="*/ 466 h 738"/>
              <a:gd name="T64" fmla="*/ 730 w 738"/>
              <a:gd name="T65" fmla="*/ 445 h 738"/>
              <a:gd name="T66" fmla="*/ 504 w 738"/>
              <a:gd name="T67" fmla="*/ 402 h 738"/>
              <a:gd name="T68" fmla="*/ 370 w 738"/>
              <a:gd name="T69" fmla="*/ 507 h 738"/>
              <a:gd name="T70" fmla="*/ 336 w 738"/>
              <a:gd name="T71" fmla="*/ 503 h 738"/>
              <a:gd name="T72" fmla="*/ 235 w 738"/>
              <a:gd name="T73" fmla="*/ 335 h 738"/>
              <a:gd name="T74" fmla="*/ 369 w 738"/>
              <a:gd name="T75" fmla="*/ 230 h 738"/>
              <a:gd name="T76" fmla="*/ 403 w 738"/>
              <a:gd name="T77" fmla="*/ 234 h 738"/>
              <a:gd name="T78" fmla="*/ 488 w 738"/>
              <a:gd name="T79" fmla="*/ 297 h 738"/>
              <a:gd name="T80" fmla="*/ 504 w 738"/>
              <a:gd name="T81" fmla="*/ 402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38" h="738">
                <a:moveTo>
                  <a:pt x="730" y="445"/>
                </a:moveTo>
                <a:cubicBezTo>
                  <a:pt x="738" y="357"/>
                  <a:pt x="738" y="357"/>
                  <a:pt x="738" y="357"/>
                </a:cubicBezTo>
                <a:cubicBezTo>
                  <a:pt x="647" y="319"/>
                  <a:pt x="647" y="319"/>
                  <a:pt x="647" y="319"/>
                </a:cubicBezTo>
                <a:cubicBezTo>
                  <a:pt x="643" y="295"/>
                  <a:pt x="635" y="272"/>
                  <a:pt x="625" y="250"/>
                </a:cubicBezTo>
                <a:cubicBezTo>
                  <a:pt x="678" y="168"/>
                  <a:pt x="678" y="168"/>
                  <a:pt x="678" y="168"/>
                </a:cubicBezTo>
                <a:cubicBezTo>
                  <a:pt x="622" y="100"/>
                  <a:pt x="622" y="100"/>
                  <a:pt x="622" y="100"/>
                </a:cubicBezTo>
                <a:cubicBezTo>
                  <a:pt x="530" y="137"/>
                  <a:pt x="530" y="137"/>
                  <a:pt x="530" y="137"/>
                </a:cubicBezTo>
                <a:cubicBezTo>
                  <a:pt x="512" y="124"/>
                  <a:pt x="491" y="113"/>
                  <a:pt x="469" y="105"/>
                </a:cubicBezTo>
                <a:cubicBezTo>
                  <a:pt x="448" y="9"/>
                  <a:pt x="448" y="9"/>
                  <a:pt x="448" y="9"/>
                </a:cubicBezTo>
                <a:cubicBezTo>
                  <a:pt x="360" y="0"/>
                  <a:pt x="360" y="0"/>
                  <a:pt x="360" y="0"/>
                </a:cubicBezTo>
                <a:cubicBezTo>
                  <a:pt x="322" y="91"/>
                  <a:pt x="322" y="91"/>
                  <a:pt x="322" y="91"/>
                </a:cubicBezTo>
                <a:cubicBezTo>
                  <a:pt x="298" y="95"/>
                  <a:pt x="275" y="102"/>
                  <a:pt x="253" y="112"/>
                </a:cubicBezTo>
                <a:cubicBezTo>
                  <a:pt x="170" y="59"/>
                  <a:pt x="170" y="59"/>
                  <a:pt x="170" y="59"/>
                </a:cubicBezTo>
                <a:cubicBezTo>
                  <a:pt x="102" y="115"/>
                  <a:pt x="102" y="115"/>
                  <a:pt x="102" y="115"/>
                </a:cubicBezTo>
                <a:cubicBezTo>
                  <a:pt x="139" y="206"/>
                  <a:pt x="139" y="206"/>
                  <a:pt x="139" y="206"/>
                </a:cubicBezTo>
                <a:cubicBezTo>
                  <a:pt x="125" y="226"/>
                  <a:pt x="114" y="247"/>
                  <a:pt x="105" y="271"/>
                </a:cubicBezTo>
                <a:cubicBezTo>
                  <a:pt x="8" y="292"/>
                  <a:pt x="8" y="292"/>
                  <a:pt x="8" y="292"/>
                </a:cubicBezTo>
                <a:cubicBezTo>
                  <a:pt x="0" y="379"/>
                  <a:pt x="0" y="379"/>
                  <a:pt x="0" y="379"/>
                </a:cubicBezTo>
                <a:cubicBezTo>
                  <a:pt x="92" y="418"/>
                  <a:pt x="92" y="418"/>
                  <a:pt x="92" y="418"/>
                </a:cubicBezTo>
                <a:cubicBezTo>
                  <a:pt x="97" y="441"/>
                  <a:pt x="104" y="464"/>
                  <a:pt x="113" y="486"/>
                </a:cubicBezTo>
                <a:cubicBezTo>
                  <a:pt x="59" y="570"/>
                  <a:pt x="59" y="570"/>
                  <a:pt x="59" y="570"/>
                </a:cubicBezTo>
                <a:cubicBezTo>
                  <a:pt x="116" y="637"/>
                  <a:pt x="116" y="637"/>
                  <a:pt x="116" y="637"/>
                </a:cubicBezTo>
                <a:cubicBezTo>
                  <a:pt x="208" y="599"/>
                  <a:pt x="208" y="599"/>
                  <a:pt x="208" y="599"/>
                </a:cubicBezTo>
                <a:cubicBezTo>
                  <a:pt x="227" y="612"/>
                  <a:pt x="248" y="623"/>
                  <a:pt x="270" y="632"/>
                </a:cubicBezTo>
                <a:cubicBezTo>
                  <a:pt x="291" y="730"/>
                  <a:pt x="291" y="730"/>
                  <a:pt x="291" y="730"/>
                </a:cubicBezTo>
                <a:cubicBezTo>
                  <a:pt x="379" y="738"/>
                  <a:pt x="379" y="738"/>
                  <a:pt x="379" y="738"/>
                </a:cubicBezTo>
                <a:cubicBezTo>
                  <a:pt x="417" y="646"/>
                  <a:pt x="417" y="646"/>
                  <a:pt x="417" y="646"/>
                </a:cubicBezTo>
                <a:cubicBezTo>
                  <a:pt x="441" y="642"/>
                  <a:pt x="463" y="635"/>
                  <a:pt x="485" y="625"/>
                </a:cubicBezTo>
                <a:cubicBezTo>
                  <a:pt x="569" y="680"/>
                  <a:pt x="569" y="680"/>
                  <a:pt x="569" y="680"/>
                </a:cubicBezTo>
                <a:cubicBezTo>
                  <a:pt x="637" y="623"/>
                  <a:pt x="637" y="623"/>
                  <a:pt x="637" y="623"/>
                </a:cubicBezTo>
                <a:cubicBezTo>
                  <a:pt x="599" y="532"/>
                  <a:pt x="599" y="532"/>
                  <a:pt x="599" y="532"/>
                </a:cubicBezTo>
                <a:cubicBezTo>
                  <a:pt x="613" y="512"/>
                  <a:pt x="625" y="490"/>
                  <a:pt x="634" y="466"/>
                </a:cubicBezTo>
                <a:lnTo>
                  <a:pt x="730" y="445"/>
                </a:lnTo>
                <a:close/>
                <a:moveTo>
                  <a:pt x="504" y="402"/>
                </a:moveTo>
                <a:cubicBezTo>
                  <a:pt x="489" y="464"/>
                  <a:pt x="433" y="507"/>
                  <a:pt x="370" y="507"/>
                </a:cubicBezTo>
                <a:cubicBezTo>
                  <a:pt x="358" y="507"/>
                  <a:pt x="347" y="506"/>
                  <a:pt x="336" y="503"/>
                </a:cubicBezTo>
                <a:cubicBezTo>
                  <a:pt x="262" y="484"/>
                  <a:pt x="217" y="409"/>
                  <a:pt x="235" y="335"/>
                </a:cubicBezTo>
                <a:cubicBezTo>
                  <a:pt x="251" y="273"/>
                  <a:pt x="306" y="230"/>
                  <a:pt x="369" y="230"/>
                </a:cubicBezTo>
                <a:cubicBezTo>
                  <a:pt x="381" y="230"/>
                  <a:pt x="392" y="231"/>
                  <a:pt x="403" y="234"/>
                </a:cubicBezTo>
                <a:cubicBezTo>
                  <a:pt x="439" y="243"/>
                  <a:pt x="469" y="265"/>
                  <a:pt x="488" y="297"/>
                </a:cubicBezTo>
                <a:cubicBezTo>
                  <a:pt x="508" y="329"/>
                  <a:pt x="513" y="366"/>
                  <a:pt x="504" y="40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02" name="Freeform 247"/>
          <p:cNvSpPr>
            <a:spLocks noEditPoints="1"/>
          </p:cNvSpPr>
          <p:nvPr/>
        </p:nvSpPr>
        <p:spPr bwMode="auto">
          <a:xfrm>
            <a:off x="7153027" y="1729459"/>
            <a:ext cx="630238" cy="628650"/>
          </a:xfrm>
          <a:custGeom>
            <a:avLst/>
            <a:gdLst>
              <a:gd name="T0" fmla="*/ 250 w 500"/>
              <a:gd name="T1" fmla="*/ 499 h 499"/>
              <a:gd name="T2" fmla="*/ 0 w 500"/>
              <a:gd name="T3" fmla="*/ 249 h 499"/>
              <a:gd name="T4" fmla="*/ 250 w 500"/>
              <a:gd name="T5" fmla="*/ 0 h 499"/>
              <a:gd name="T6" fmla="*/ 500 w 500"/>
              <a:gd name="T7" fmla="*/ 249 h 499"/>
              <a:gd name="T8" fmla="*/ 250 w 500"/>
              <a:gd name="T9" fmla="*/ 499 h 499"/>
              <a:gd name="T10" fmla="*/ 250 w 500"/>
              <a:gd name="T11" fmla="*/ 140 h 499"/>
              <a:gd name="T12" fmla="*/ 140 w 500"/>
              <a:gd name="T13" fmla="*/ 249 h 499"/>
              <a:gd name="T14" fmla="*/ 250 w 500"/>
              <a:gd name="T15" fmla="*/ 359 h 499"/>
              <a:gd name="T16" fmla="*/ 360 w 500"/>
              <a:gd name="T17" fmla="*/ 249 h 499"/>
              <a:gd name="T18" fmla="*/ 250 w 500"/>
              <a:gd name="T19" fmla="*/ 14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0" h="499">
                <a:moveTo>
                  <a:pt x="250" y="499"/>
                </a:moveTo>
                <a:cubicBezTo>
                  <a:pt x="112" y="499"/>
                  <a:pt x="0" y="387"/>
                  <a:pt x="0" y="249"/>
                </a:cubicBezTo>
                <a:cubicBezTo>
                  <a:pt x="0" y="112"/>
                  <a:pt x="112" y="0"/>
                  <a:pt x="250" y="0"/>
                </a:cubicBezTo>
                <a:cubicBezTo>
                  <a:pt x="388" y="0"/>
                  <a:pt x="500" y="112"/>
                  <a:pt x="500" y="249"/>
                </a:cubicBezTo>
                <a:cubicBezTo>
                  <a:pt x="500" y="387"/>
                  <a:pt x="388" y="499"/>
                  <a:pt x="250" y="499"/>
                </a:cubicBezTo>
                <a:close/>
                <a:moveTo>
                  <a:pt x="250" y="140"/>
                </a:moveTo>
                <a:cubicBezTo>
                  <a:pt x="190" y="140"/>
                  <a:pt x="140" y="189"/>
                  <a:pt x="140" y="249"/>
                </a:cubicBezTo>
                <a:cubicBezTo>
                  <a:pt x="140" y="310"/>
                  <a:pt x="190" y="359"/>
                  <a:pt x="250" y="359"/>
                </a:cubicBezTo>
                <a:cubicBezTo>
                  <a:pt x="311" y="359"/>
                  <a:pt x="360" y="310"/>
                  <a:pt x="360" y="249"/>
                </a:cubicBezTo>
                <a:cubicBezTo>
                  <a:pt x="360" y="189"/>
                  <a:pt x="311" y="140"/>
                  <a:pt x="250" y="140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03" name="Freeform 248"/>
          <p:cNvSpPr>
            <a:spLocks noEditPoints="1"/>
          </p:cNvSpPr>
          <p:nvPr/>
        </p:nvSpPr>
        <p:spPr bwMode="auto">
          <a:xfrm>
            <a:off x="9173915" y="2840709"/>
            <a:ext cx="722313" cy="725487"/>
          </a:xfrm>
          <a:custGeom>
            <a:avLst/>
            <a:gdLst>
              <a:gd name="T0" fmla="*/ 287 w 574"/>
              <a:gd name="T1" fmla="*/ 575 h 575"/>
              <a:gd name="T2" fmla="*/ 0 w 574"/>
              <a:gd name="T3" fmla="*/ 287 h 575"/>
              <a:gd name="T4" fmla="*/ 287 w 574"/>
              <a:gd name="T5" fmla="*/ 0 h 575"/>
              <a:gd name="T6" fmla="*/ 574 w 574"/>
              <a:gd name="T7" fmla="*/ 287 h 575"/>
              <a:gd name="T8" fmla="*/ 287 w 574"/>
              <a:gd name="T9" fmla="*/ 575 h 575"/>
              <a:gd name="T10" fmla="*/ 287 w 574"/>
              <a:gd name="T11" fmla="*/ 160 h 575"/>
              <a:gd name="T12" fmla="*/ 160 w 574"/>
              <a:gd name="T13" fmla="*/ 287 h 575"/>
              <a:gd name="T14" fmla="*/ 287 w 574"/>
              <a:gd name="T15" fmla="*/ 415 h 575"/>
              <a:gd name="T16" fmla="*/ 414 w 574"/>
              <a:gd name="T17" fmla="*/ 287 h 575"/>
              <a:gd name="T18" fmla="*/ 287 w 574"/>
              <a:gd name="T19" fmla="*/ 16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4" h="575">
                <a:moveTo>
                  <a:pt x="287" y="575"/>
                </a:moveTo>
                <a:cubicBezTo>
                  <a:pt x="129" y="575"/>
                  <a:pt x="0" y="446"/>
                  <a:pt x="0" y="287"/>
                </a:cubicBezTo>
                <a:cubicBezTo>
                  <a:pt x="0" y="129"/>
                  <a:pt x="129" y="0"/>
                  <a:pt x="287" y="0"/>
                </a:cubicBezTo>
                <a:cubicBezTo>
                  <a:pt x="446" y="0"/>
                  <a:pt x="574" y="129"/>
                  <a:pt x="574" y="287"/>
                </a:cubicBezTo>
                <a:cubicBezTo>
                  <a:pt x="574" y="446"/>
                  <a:pt x="446" y="575"/>
                  <a:pt x="287" y="575"/>
                </a:cubicBezTo>
                <a:close/>
                <a:moveTo>
                  <a:pt x="287" y="160"/>
                </a:moveTo>
                <a:cubicBezTo>
                  <a:pt x="217" y="160"/>
                  <a:pt x="160" y="217"/>
                  <a:pt x="160" y="287"/>
                </a:cubicBezTo>
                <a:cubicBezTo>
                  <a:pt x="160" y="358"/>
                  <a:pt x="217" y="415"/>
                  <a:pt x="287" y="415"/>
                </a:cubicBezTo>
                <a:cubicBezTo>
                  <a:pt x="357" y="415"/>
                  <a:pt x="414" y="358"/>
                  <a:pt x="414" y="287"/>
                </a:cubicBezTo>
                <a:cubicBezTo>
                  <a:pt x="414" y="217"/>
                  <a:pt x="357" y="160"/>
                  <a:pt x="287" y="160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04" name="Freeform 249"/>
          <p:cNvSpPr>
            <a:spLocks noEditPoints="1"/>
          </p:cNvSpPr>
          <p:nvPr/>
        </p:nvSpPr>
        <p:spPr bwMode="auto">
          <a:xfrm>
            <a:off x="8853240" y="737271"/>
            <a:ext cx="457200" cy="457200"/>
          </a:xfrm>
          <a:custGeom>
            <a:avLst/>
            <a:gdLst>
              <a:gd name="T0" fmla="*/ 181 w 363"/>
              <a:gd name="T1" fmla="*/ 363 h 363"/>
              <a:gd name="T2" fmla="*/ 0 w 363"/>
              <a:gd name="T3" fmla="*/ 181 h 363"/>
              <a:gd name="T4" fmla="*/ 181 w 363"/>
              <a:gd name="T5" fmla="*/ 0 h 363"/>
              <a:gd name="T6" fmla="*/ 363 w 363"/>
              <a:gd name="T7" fmla="*/ 181 h 363"/>
              <a:gd name="T8" fmla="*/ 181 w 363"/>
              <a:gd name="T9" fmla="*/ 363 h 363"/>
              <a:gd name="T10" fmla="*/ 181 w 363"/>
              <a:gd name="T11" fmla="*/ 120 h 363"/>
              <a:gd name="T12" fmla="*/ 120 w 363"/>
              <a:gd name="T13" fmla="*/ 181 h 363"/>
              <a:gd name="T14" fmla="*/ 181 w 363"/>
              <a:gd name="T15" fmla="*/ 243 h 363"/>
              <a:gd name="T16" fmla="*/ 243 w 363"/>
              <a:gd name="T17" fmla="*/ 181 h 363"/>
              <a:gd name="T18" fmla="*/ 181 w 363"/>
              <a:gd name="T19" fmla="*/ 12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" h="363">
                <a:moveTo>
                  <a:pt x="181" y="363"/>
                </a:moveTo>
                <a:cubicBezTo>
                  <a:pt x="81" y="363"/>
                  <a:pt x="0" y="282"/>
                  <a:pt x="0" y="181"/>
                </a:cubicBezTo>
                <a:cubicBezTo>
                  <a:pt x="0" y="81"/>
                  <a:pt x="81" y="0"/>
                  <a:pt x="181" y="0"/>
                </a:cubicBezTo>
                <a:cubicBezTo>
                  <a:pt x="281" y="0"/>
                  <a:pt x="363" y="81"/>
                  <a:pt x="363" y="181"/>
                </a:cubicBezTo>
                <a:cubicBezTo>
                  <a:pt x="363" y="282"/>
                  <a:pt x="281" y="363"/>
                  <a:pt x="181" y="363"/>
                </a:cubicBezTo>
                <a:close/>
                <a:moveTo>
                  <a:pt x="181" y="120"/>
                </a:moveTo>
                <a:cubicBezTo>
                  <a:pt x="147" y="120"/>
                  <a:pt x="120" y="147"/>
                  <a:pt x="120" y="181"/>
                </a:cubicBezTo>
                <a:cubicBezTo>
                  <a:pt x="120" y="215"/>
                  <a:pt x="147" y="243"/>
                  <a:pt x="181" y="243"/>
                </a:cubicBezTo>
                <a:cubicBezTo>
                  <a:pt x="215" y="243"/>
                  <a:pt x="243" y="215"/>
                  <a:pt x="243" y="181"/>
                </a:cubicBezTo>
                <a:cubicBezTo>
                  <a:pt x="243" y="147"/>
                  <a:pt x="215" y="120"/>
                  <a:pt x="181" y="12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05" name="Freeform 250"/>
          <p:cNvSpPr>
            <a:spLocks noEditPoints="1"/>
          </p:cNvSpPr>
          <p:nvPr/>
        </p:nvSpPr>
        <p:spPr bwMode="auto">
          <a:xfrm>
            <a:off x="8342065" y="4659984"/>
            <a:ext cx="431800" cy="433387"/>
          </a:xfrm>
          <a:custGeom>
            <a:avLst/>
            <a:gdLst>
              <a:gd name="T0" fmla="*/ 171 w 343"/>
              <a:gd name="T1" fmla="*/ 343 h 343"/>
              <a:gd name="T2" fmla="*/ 0 w 343"/>
              <a:gd name="T3" fmla="*/ 171 h 343"/>
              <a:gd name="T4" fmla="*/ 171 w 343"/>
              <a:gd name="T5" fmla="*/ 0 h 343"/>
              <a:gd name="T6" fmla="*/ 343 w 343"/>
              <a:gd name="T7" fmla="*/ 171 h 343"/>
              <a:gd name="T8" fmla="*/ 171 w 343"/>
              <a:gd name="T9" fmla="*/ 343 h 343"/>
              <a:gd name="T10" fmla="*/ 171 w 343"/>
              <a:gd name="T11" fmla="*/ 100 h 343"/>
              <a:gd name="T12" fmla="*/ 100 w 343"/>
              <a:gd name="T13" fmla="*/ 171 h 343"/>
              <a:gd name="T14" fmla="*/ 171 w 343"/>
              <a:gd name="T15" fmla="*/ 243 h 343"/>
              <a:gd name="T16" fmla="*/ 243 w 343"/>
              <a:gd name="T17" fmla="*/ 171 h 343"/>
              <a:gd name="T18" fmla="*/ 171 w 343"/>
              <a:gd name="T19" fmla="*/ 100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3" h="343">
                <a:moveTo>
                  <a:pt x="171" y="343"/>
                </a:moveTo>
                <a:cubicBezTo>
                  <a:pt x="77" y="343"/>
                  <a:pt x="0" y="266"/>
                  <a:pt x="0" y="171"/>
                </a:cubicBezTo>
                <a:cubicBezTo>
                  <a:pt x="0" y="77"/>
                  <a:pt x="77" y="0"/>
                  <a:pt x="171" y="0"/>
                </a:cubicBezTo>
                <a:cubicBezTo>
                  <a:pt x="266" y="0"/>
                  <a:pt x="343" y="77"/>
                  <a:pt x="343" y="171"/>
                </a:cubicBezTo>
                <a:cubicBezTo>
                  <a:pt x="343" y="266"/>
                  <a:pt x="266" y="343"/>
                  <a:pt x="171" y="343"/>
                </a:cubicBezTo>
                <a:close/>
                <a:moveTo>
                  <a:pt x="171" y="100"/>
                </a:moveTo>
                <a:cubicBezTo>
                  <a:pt x="132" y="100"/>
                  <a:pt x="100" y="132"/>
                  <a:pt x="100" y="171"/>
                </a:cubicBezTo>
                <a:cubicBezTo>
                  <a:pt x="100" y="211"/>
                  <a:pt x="132" y="243"/>
                  <a:pt x="171" y="243"/>
                </a:cubicBezTo>
                <a:cubicBezTo>
                  <a:pt x="211" y="243"/>
                  <a:pt x="243" y="211"/>
                  <a:pt x="243" y="171"/>
                </a:cubicBezTo>
                <a:cubicBezTo>
                  <a:pt x="243" y="132"/>
                  <a:pt x="211" y="100"/>
                  <a:pt x="171" y="10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09" name="Freeform 254"/>
          <p:cNvSpPr>
            <a:spLocks/>
          </p:cNvSpPr>
          <p:nvPr/>
        </p:nvSpPr>
        <p:spPr bwMode="auto">
          <a:xfrm>
            <a:off x="6676107" y="3380456"/>
            <a:ext cx="735013" cy="352425"/>
          </a:xfrm>
          <a:custGeom>
            <a:avLst/>
            <a:gdLst>
              <a:gd name="T0" fmla="*/ 630 w 651"/>
              <a:gd name="T1" fmla="*/ 273 h 313"/>
              <a:gd name="T2" fmla="*/ 589 w 651"/>
              <a:gd name="T3" fmla="*/ 273 h 313"/>
              <a:gd name="T4" fmla="*/ 304 w 651"/>
              <a:gd name="T5" fmla="*/ 0 h 313"/>
              <a:gd name="T6" fmla="*/ 19 w 651"/>
              <a:gd name="T7" fmla="*/ 271 h 313"/>
              <a:gd name="T8" fmla="*/ 0 w 651"/>
              <a:gd name="T9" fmla="*/ 292 h 313"/>
              <a:gd name="T10" fmla="*/ 21 w 651"/>
              <a:gd name="T11" fmla="*/ 313 h 313"/>
              <a:gd name="T12" fmla="*/ 630 w 651"/>
              <a:gd name="T13" fmla="*/ 313 h 313"/>
              <a:gd name="T14" fmla="*/ 651 w 651"/>
              <a:gd name="T15" fmla="*/ 293 h 313"/>
              <a:gd name="T16" fmla="*/ 630 w 651"/>
              <a:gd name="T17" fmla="*/ 273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1" h="313">
                <a:moveTo>
                  <a:pt x="630" y="273"/>
                </a:moveTo>
                <a:cubicBezTo>
                  <a:pt x="589" y="273"/>
                  <a:pt x="589" y="273"/>
                  <a:pt x="589" y="273"/>
                </a:cubicBezTo>
                <a:cubicBezTo>
                  <a:pt x="578" y="113"/>
                  <a:pt x="454" y="0"/>
                  <a:pt x="304" y="0"/>
                </a:cubicBezTo>
                <a:cubicBezTo>
                  <a:pt x="153" y="0"/>
                  <a:pt x="30" y="116"/>
                  <a:pt x="19" y="271"/>
                </a:cubicBezTo>
                <a:cubicBezTo>
                  <a:pt x="9" y="272"/>
                  <a:pt x="0" y="281"/>
                  <a:pt x="0" y="292"/>
                </a:cubicBezTo>
                <a:cubicBezTo>
                  <a:pt x="0" y="303"/>
                  <a:pt x="10" y="313"/>
                  <a:pt x="21" y="313"/>
                </a:cubicBezTo>
                <a:cubicBezTo>
                  <a:pt x="630" y="313"/>
                  <a:pt x="630" y="313"/>
                  <a:pt x="630" y="313"/>
                </a:cubicBezTo>
                <a:cubicBezTo>
                  <a:pt x="642" y="313"/>
                  <a:pt x="651" y="304"/>
                  <a:pt x="651" y="293"/>
                </a:cubicBezTo>
                <a:cubicBezTo>
                  <a:pt x="651" y="282"/>
                  <a:pt x="642" y="273"/>
                  <a:pt x="630" y="273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10" name="Freeform 255"/>
          <p:cNvSpPr>
            <a:spLocks/>
          </p:cNvSpPr>
          <p:nvPr/>
        </p:nvSpPr>
        <p:spPr bwMode="auto">
          <a:xfrm>
            <a:off x="6506875" y="3486150"/>
            <a:ext cx="1474828" cy="2827101"/>
          </a:xfrm>
          <a:custGeom>
            <a:avLst/>
            <a:gdLst>
              <a:gd name="T0" fmla="*/ 835 w 1488"/>
              <a:gd name="T1" fmla="*/ 717 h 2854"/>
              <a:gd name="T2" fmla="*/ 851 w 1488"/>
              <a:gd name="T3" fmla="*/ 708 h 2854"/>
              <a:gd name="T4" fmla="*/ 1249 w 1488"/>
              <a:gd name="T5" fmla="*/ 68 h 2854"/>
              <a:gd name="T6" fmla="*/ 1417 w 1488"/>
              <a:gd name="T7" fmla="*/ 36 h 2854"/>
              <a:gd name="T8" fmla="*/ 1451 w 1488"/>
              <a:gd name="T9" fmla="*/ 199 h 2854"/>
              <a:gd name="T10" fmla="*/ 890 w 1488"/>
              <a:gd name="T11" fmla="*/ 1074 h 2854"/>
              <a:gd name="T12" fmla="*/ 887 w 1488"/>
              <a:gd name="T13" fmla="*/ 1085 h 2854"/>
              <a:gd name="T14" fmla="*/ 887 w 1488"/>
              <a:gd name="T15" fmla="*/ 1839 h 2854"/>
              <a:gd name="T16" fmla="*/ 887 w 1488"/>
              <a:gd name="T17" fmla="*/ 1906 h 2854"/>
              <a:gd name="T18" fmla="*/ 887 w 1488"/>
              <a:gd name="T19" fmla="*/ 2723 h 2854"/>
              <a:gd name="T20" fmla="*/ 751 w 1488"/>
              <a:gd name="T21" fmla="*/ 2854 h 2854"/>
              <a:gd name="T22" fmla="*/ 749 w 1488"/>
              <a:gd name="T23" fmla="*/ 2854 h 2854"/>
              <a:gd name="T24" fmla="*/ 614 w 1488"/>
              <a:gd name="T25" fmla="*/ 2723 h 2854"/>
              <a:gd name="T26" fmla="*/ 614 w 1488"/>
              <a:gd name="T27" fmla="*/ 1925 h 2854"/>
              <a:gd name="T28" fmla="*/ 595 w 1488"/>
              <a:gd name="T29" fmla="*/ 1906 h 2854"/>
              <a:gd name="T30" fmla="*/ 576 w 1488"/>
              <a:gd name="T31" fmla="*/ 1906 h 2854"/>
              <a:gd name="T32" fmla="*/ 557 w 1488"/>
              <a:gd name="T33" fmla="*/ 1925 h 2854"/>
              <a:gd name="T34" fmla="*/ 557 w 1488"/>
              <a:gd name="T35" fmla="*/ 2723 h 2854"/>
              <a:gd name="T36" fmla="*/ 421 w 1488"/>
              <a:gd name="T37" fmla="*/ 2854 h 2854"/>
              <a:gd name="T38" fmla="*/ 419 w 1488"/>
              <a:gd name="T39" fmla="*/ 2854 h 2854"/>
              <a:gd name="T40" fmla="*/ 283 w 1488"/>
              <a:gd name="T41" fmla="*/ 2723 h 2854"/>
              <a:gd name="T42" fmla="*/ 283 w 1488"/>
              <a:gd name="T43" fmla="*/ 1906 h 2854"/>
              <a:gd name="T44" fmla="*/ 283 w 1488"/>
              <a:gd name="T45" fmla="*/ 1839 h 2854"/>
              <a:gd name="T46" fmla="*/ 283 w 1488"/>
              <a:gd name="T47" fmla="*/ 1103 h 2854"/>
              <a:gd name="T48" fmla="*/ 263 w 1488"/>
              <a:gd name="T49" fmla="*/ 1085 h 2854"/>
              <a:gd name="T50" fmla="*/ 263 w 1488"/>
              <a:gd name="T51" fmla="*/ 1085 h 2854"/>
              <a:gd name="T52" fmla="*/ 246 w 1488"/>
              <a:gd name="T53" fmla="*/ 1103 h 2854"/>
              <a:gd name="T54" fmla="*/ 246 w 1488"/>
              <a:gd name="T55" fmla="*/ 1712 h 2854"/>
              <a:gd name="T56" fmla="*/ 123 w 1488"/>
              <a:gd name="T57" fmla="*/ 1830 h 2854"/>
              <a:gd name="T58" fmla="*/ 0 w 1488"/>
              <a:gd name="T59" fmla="*/ 1712 h 2854"/>
              <a:gd name="T60" fmla="*/ 0 w 1488"/>
              <a:gd name="T61" fmla="*/ 1170 h 2854"/>
              <a:gd name="T62" fmla="*/ 0 w 1488"/>
              <a:gd name="T63" fmla="*/ 1024 h 2854"/>
              <a:gd name="T64" fmla="*/ 0 w 1488"/>
              <a:gd name="T65" fmla="*/ 736 h 2854"/>
              <a:gd name="T66" fmla="*/ 19 w 1488"/>
              <a:gd name="T67" fmla="*/ 717 h 2854"/>
              <a:gd name="T68" fmla="*/ 835 w 1488"/>
              <a:gd name="T69" fmla="*/ 717 h 2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88" h="2854">
                <a:moveTo>
                  <a:pt x="835" y="717"/>
                </a:moveTo>
                <a:cubicBezTo>
                  <a:pt x="841" y="717"/>
                  <a:pt x="847" y="714"/>
                  <a:pt x="851" y="708"/>
                </a:cubicBezTo>
                <a:cubicBezTo>
                  <a:pt x="1249" y="68"/>
                  <a:pt x="1249" y="68"/>
                  <a:pt x="1249" y="68"/>
                </a:cubicBezTo>
                <a:cubicBezTo>
                  <a:pt x="1286" y="14"/>
                  <a:pt x="1361" y="0"/>
                  <a:pt x="1417" y="36"/>
                </a:cubicBezTo>
                <a:cubicBezTo>
                  <a:pt x="1473" y="72"/>
                  <a:pt x="1488" y="145"/>
                  <a:pt x="1451" y="199"/>
                </a:cubicBezTo>
                <a:cubicBezTo>
                  <a:pt x="890" y="1074"/>
                  <a:pt x="890" y="1074"/>
                  <a:pt x="890" y="1074"/>
                </a:cubicBezTo>
                <a:cubicBezTo>
                  <a:pt x="888" y="1077"/>
                  <a:pt x="887" y="1081"/>
                  <a:pt x="887" y="1085"/>
                </a:cubicBezTo>
                <a:cubicBezTo>
                  <a:pt x="887" y="1839"/>
                  <a:pt x="887" y="1839"/>
                  <a:pt x="887" y="1839"/>
                </a:cubicBezTo>
                <a:cubicBezTo>
                  <a:pt x="887" y="1906"/>
                  <a:pt x="887" y="1906"/>
                  <a:pt x="887" y="1906"/>
                </a:cubicBezTo>
                <a:cubicBezTo>
                  <a:pt x="887" y="2723"/>
                  <a:pt x="887" y="2723"/>
                  <a:pt x="887" y="2723"/>
                </a:cubicBezTo>
                <a:cubicBezTo>
                  <a:pt x="887" y="2795"/>
                  <a:pt x="826" y="2854"/>
                  <a:pt x="751" y="2854"/>
                </a:cubicBezTo>
                <a:cubicBezTo>
                  <a:pt x="749" y="2854"/>
                  <a:pt x="749" y="2854"/>
                  <a:pt x="749" y="2854"/>
                </a:cubicBezTo>
                <a:cubicBezTo>
                  <a:pt x="675" y="2854"/>
                  <a:pt x="614" y="2795"/>
                  <a:pt x="614" y="2723"/>
                </a:cubicBezTo>
                <a:cubicBezTo>
                  <a:pt x="614" y="1925"/>
                  <a:pt x="614" y="1925"/>
                  <a:pt x="614" y="1925"/>
                </a:cubicBezTo>
                <a:cubicBezTo>
                  <a:pt x="614" y="1914"/>
                  <a:pt x="605" y="1906"/>
                  <a:pt x="595" y="1906"/>
                </a:cubicBezTo>
                <a:cubicBezTo>
                  <a:pt x="576" y="1906"/>
                  <a:pt x="576" y="1906"/>
                  <a:pt x="576" y="1906"/>
                </a:cubicBezTo>
                <a:cubicBezTo>
                  <a:pt x="565" y="1906"/>
                  <a:pt x="557" y="1914"/>
                  <a:pt x="557" y="1925"/>
                </a:cubicBezTo>
                <a:cubicBezTo>
                  <a:pt x="557" y="2723"/>
                  <a:pt x="557" y="2723"/>
                  <a:pt x="557" y="2723"/>
                </a:cubicBezTo>
                <a:cubicBezTo>
                  <a:pt x="557" y="2795"/>
                  <a:pt x="495" y="2854"/>
                  <a:pt x="421" y="2854"/>
                </a:cubicBezTo>
                <a:cubicBezTo>
                  <a:pt x="419" y="2854"/>
                  <a:pt x="419" y="2854"/>
                  <a:pt x="419" y="2854"/>
                </a:cubicBezTo>
                <a:cubicBezTo>
                  <a:pt x="344" y="2854"/>
                  <a:pt x="283" y="2795"/>
                  <a:pt x="283" y="2723"/>
                </a:cubicBezTo>
                <a:cubicBezTo>
                  <a:pt x="283" y="1906"/>
                  <a:pt x="283" y="1906"/>
                  <a:pt x="283" y="1906"/>
                </a:cubicBezTo>
                <a:cubicBezTo>
                  <a:pt x="283" y="1839"/>
                  <a:pt x="283" y="1839"/>
                  <a:pt x="283" y="1839"/>
                </a:cubicBezTo>
                <a:cubicBezTo>
                  <a:pt x="283" y="1103"/>
                  <a:pt x="283" y="1103"/>
                  <a:pt x="283" y="1103"/>
                </a:cubicBezTo>
                <a:cubicBezTo>
                  <a:pt x="283" y="1092"/>
                  <a:pt x="274" y="1084"/>
                  <a:pt x="263" y="1085"/>
                </a:cubicBezTo>
                <a:cubicBezTo>
                  <a:pt x="263" y="1085"/>
                  <a:pt x="263" y="1085"/>
                  <a:pt x="263" y="1085"/>
                </a:cubicBezTo>
                <a:cubicBezTo>
                  <a:pt x="253" y="1086"/>
                  <a:pt x="246" y="1094"/>
                  <a:pt x="246" y="1103"/>
                </a:cubicBezTo>
                <a:cubicBezTo>
                  <a:pt x="246" y="1712"/>
                  <a:pt x="246" y="1712"/>
                  <a:pt x="246" y="1712"/>
                </a:cubicBezTo>
                <a:cubicBezTo>
                  <a:pt x="246" y="1778"/>
                  <a:pt x="190" y="1830"/>
                  <a:pt x="123" y="1830"/>
                </a:cubicBezTo>
                <a:cubicBezTo>
                  <a:pt x="56" y="1830"/>
                  <a:pt x="0" y="1778"/>
                  <a:pt x="0" y="1712"/>
                </a:cubicBezTo>
                <a:cubicBezTo>
                  <a:pt x="0" y="1170"/>
                  <a:pt x="0" y="1170"/>
                  <a:pt x="0" y="1170"/>
                </a:cubicBezTo>
                <a:cubicBezTo>
                  <a:pt x="0" y="1024"/>
                  <a:pt x="0" y="1024"/>
                  <a:pt x="0" y="1024"/>
                </a:cubicBezTo>
                <a:cubicBezTo>
                  <a:pt x="0" y="736"/>
                  <a:pt x="0" y="736"/>
                  <a:pt x="0" y="736"/>
                </a:cubicBezTo>
                <a:cubicBezTo>
                  <a:pt x="0" y="726"/>
                  <a:pt x="9" y="717"/>
                  <a:pt x="19" y="717"/>
                </a:cubicBezTo>
                <a:lnTo>
                  <a:pt x="835" y="71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11" name="Freeform 256"/>
          <p:cNvSpPr>
            <a:spLocks/>
          </p:cNvSpPr>
          <p:nvPr/>
        </p:nvSpPr>
        <p:spPr bwMode="auto">
          <a:xfrm>
            <a:off x="6723732" y="3801144"/>
            <a:ext cx="604838" cy="327025"/>
          </a:xfrm>
          <a:custGeom>
            <a:avLst/>
            <a:gdLst>
              <a:gd name="T0" fmla="*/ 1 w 535"/>
              <a:gd name="T1" fmla="*/ 0 h 290"/>
              <a:gd name="T2" fmla="*/ 0 w 535"/>
              <a:gd name="T3" fmla="*/ 22 h 290"/>
              <a:gd name="T4" fmla="*/ 267 w 535"/>
              <a:gd name="T5" fmla="*/ 290 h 290"/>
              <a:gd name="T6" fmla="*/ 535 w 535"/>
              <a:gd name="T7" fmla="*/ 22 h 290"/>
              <a:gd name="T8" fmla="*/ 534 w 535"/>
              <a:gd name="T9" fmla="*/ 0 h 290"/>
              <a:gd name="T10" fmla="*/ 1 w 535"/>
              <a:gd name="T11" fmla="*/ 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5" h="290">
                <a:moveTo>
                  <a:pt x="1" y="0"/>
                </a:moveTo>
                <a:cubicBezTo>
                  <a:pt x="0" y="7"/>
                  <a:pt x="0" y="15"/>
                  <a:pt x="0" y="22"/>
                </a:cubicBezTo>
                <a:cubicBezTo>
                  <a:pt x="0" y="170"/>
                  <a:pt x="120" y="290"/>
                  <a:pt x="267" y="290"/>
                </a:cubicBezTo>
                <a:cubicBezTo>
                  <a:pt x="415" y="290"/>
                  <a:pt x="535" y="170"/>
                  <a:pt x="535" y="22"/>
                </a:cubicBezTo>
                <a:cubicBezTo>
                  <a:pt x="535" y="15"/>
                  <a:pt x="534" y="7"/>
                  <a:pt x="534" y="0"/>
                </a:cubicBezTo>
                <a:lnTo>
                  <a:pt x="1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54" name="TextBox 353"/>
          <p:cNvSpPr txBox="1"/>
          <p:nvPr/>
        </p:nvSpPr>
        <p:spPr>
          <a:xfrm>
            <a:off x="526923" y="2012497"/>
            <a:ext cx="50976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0" b="1" dirty="0" smtClean="0">
                <a:solidFill>
                  <a:srgbClr val="358FCB"/>
                </a:solidFill>
                <a:latin typeface="Raleway" panose="020B0003030101060003" pitchFamily="34" charset="0"/>
              </a:rPr>
              <a:t>HAPPY HACKING</a:t>
            </a:r>
          </a:p>
          <a:p>
            <a:pPr algn="r"/>
            <a:r>
              <a:rPr lang="zh-CN" altLang="en-US" sz="6000" b="1" dirty="0" smtClean="0">
                <a:solidFill>
                  <a:srgbClr val="358F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  <a:endParaRPr lang="id-ID" sz="6000" b="1" dirty="0">
              <a:solidFill>
                <a:srgbClr val="358FC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100" y="4067902"/>
            <a:ext cx="838060" cy="83806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58926" y="4899700"/>
            <a:ext cx="1866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Raleway" panose="020B0003030101060003" pitchFamily="34" charset="0"/>
              </a:rPr>
              <a:t>RANDOM </a:t>
            </a:r>
            <a:r>
              <a:rPr lang="en-US" dirty="0" smtClean="0">
                <a:latin typeface="Raleway" panose="020B0003030101060003" pitchFamily="34" charset="0"/>
              </a:rPr>
              <a:t>WALKER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450" y="6418931"/>
            <a:ext cx="5533627" cy="407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70" y="527721"/>
            <a:ext cx="40076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8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" dur="40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8" dur="40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" dur="40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2" dur="40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" dur="40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6" dur="40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" grpId="0" animBg="1"/>
      <p:bldP spid="494" grpId="1" animBg="1"/>
      <p:bldP spid="495" grpId="0" animBg="1"/>
      <p:bldP spid="495" grpId="1" animBg="1"/>
      <p:bldP spid="496" grpId="0" animBg="1"/>
      <p:bldP spid="496" grpId="1" animBg="1"/>
      <p:bldP spid="497" grpId="0" animBg="1"/>
      <p:bldP spid="497" grpId="1" animBg="1"/>
      <p:bldP spid="498" grpId="0" animBg="1"/>
      <p:bldP spid="499" grpId="0" animBg="1"/>
      <p:bldP spid="499" grpId="1" animBg="1"/>
      <p:bldP spid="500" grpId="0" animBg="1"/>
      <p:bldP spid="501" grpId="0" animBg="1"/>
      <p:bldP spid="501" grpId="1" animBg="1"/>
      <p:bldP spid="502" grpId="0" animBg="1"/>
      <p:bldP spid="503" grpId="0" animBg="1"/>
      <p:bldP spid="504" grpId="0" animBg="1"/>
      <p:bldP spid="505" grpId="0" animBg="1"/>
      <p:bldP spid="509" grpId="0" animBg="1"/>
      <p:bldP spid="510" grpId="0" animBg="1"/>
      <p:bldP spid="511" grpId="0" animBg="1"/>
      <p:bldP spid="35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280</Words>
  <Application>Microsoft Office PowerPoint</Application>
  <PresentationFormat>Widescreen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PT Sans</vt:lpstr>
      <vt:lpstr>Raleway</vt:lpstr>
      <vt:lpstr>宋体</vt:lpstr>
      <vt:lpstr>微软雅黑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Deloitte Touche Tohmatsu Services,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Xiaoke Zhang</dc:creator>
  <cp:lastModifiedBy>Robin Xiaoke Zhang</cp:lastModifiedBy>
  <cp:revision>10</cp:revision>
  <dcterms:created xsi:type="dcterms:W3CDTF">2017-09-16T14:11:04Z</dcterms:created>
  <dcterms:modified xsi:type="dcterms:W3CDTF">2017-09-17T01:02:06Z</dcterms:modified>
</cp:coreProperties>
</file>