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622" r:id="rId3"/>
    <p:sldId id="656" r:id="rId5"/>
    <p:sldId id="647" r:id="rId6"/>
    <p:sldId id="648" r:id="rId7"/>
    <p:sldId id="649" r:id="rId8"/>
    <p:sldId id="650" r:id="rId9"/>
    <p:sldId id="651" r:id="rId10"/>
    <p:sldId id="652" r:id="rId11"/>
    <p:sldId id="653" r:id="rId12"/>
    <p:sldId id="654" r:id="rId13"/>
    <p:sldId id="655" r:id="rId14"/>
    <p:sldId id="658" r:id="rId15"/>
    <p:sldId id="659" r:id="rId16"/>
    <p:sldId id="660" r:id="rId17"/>
    <p:sldId id="661" r:id="rId18"/>
    <p:sldId id="662" r:id="rId19"/>
    <p:sldId id="663" r:id="rId20"/>
    <p:sldId id="664" r:id="rId21"/>
    <p:sldId id="665" r:id="rId22"/>
    <p:sldId id="6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3240"/>
    <a:srgbClr val="ED1C24"/>
    <a:srgbClr val="FFFFFF"/>
    <a:srgbClr val="6BBAA7"/>
    <a:srgbClr val="945D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82" autoAdjust="0"/>
    <p:restoredTop sz="85441" autoAdjust="0"/>
  </p:normalViewPr>
  <p:slideViewPr>
    <p:cSldViewPr snapToGrid="0" snapToObjects="1">
      <p:cViewPr varScale="1">
        <p:scale>
          <a:sx n="60" d="100"/>
          <a:sy n="60" d="100"/>
        </p:scale>
        <p:origin x="808" y="60"/>
      </p:cViewPr>
      <p:guideLst/>
    </p:cSldViewPr>
  </p:slideViewPr>
  <p:notesTextViewPr>
    <p:cViewPr>
      <p:scale>
        <a:sx n="3" d="2"/>
        <a:sy n="3" d="2"/>
      </p:scale>
      <p:origin x="0" y="0"/>
    </p:cViewPr>
  </p:notesTextViewPr>
  <p:sorterViewPr>
    <p:cViewPr>
      <p:scale>
        <a:sx n="120" d="100"/>
        <a:sy n="120" d="100"/>
      </p:scale>
      <p:origin x="0" y="0"/>
    </p:cViewPr>
  </p:sorterViewPr>
  <p:notesViewPr>
    <p:cSldViewPr snapToGrid="0" snapToObjects="1">
      <p:cViewPr varScale="1">
        <p:scale>
          <a:sx n="65" d="100"/>
          <a:sy n="65" d="100"/>
        </p:scale>
        <p:origin x="2160" y="3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F0036-ACA2-934A-B455-BD4CF6945BC9}"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BDB99-8D42-BF45-BDAB-83BECAC8CAF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5BDB99-8D42-BF45-BDAB-83BECAC8CAFC}"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believe</a:t>
            </a:r>
            <a:r>
              <a:rPr lang="en-US" altLang="zh-CN" baseline="0" dirty="0" smtClean="0"/>
              <a:t> that the traditional bras and vbras will coexist for a very long time.  </a:t>
            </a:r>
            <a:endParaRPr lang="en-US" altLang="zh-CN" baseline="0" dirty="0" smtClean="0"/>
          </a:p>
          <a:p>
            <a:endParaRPr lang="en-US" altLang="zh-CN" baseline="0" dirty="0" smtClean="0"/>
          </a:p>
          <a:p>
            <a:r>
              <a:rPr lang="en-US" altLang="zh-CN" baseline="0" dirty="0" smtClean="0"/>
              <a:t>The possible deployment solution of vbras is shown in the picture.  The data plane locates in edge cloud because it’s close to the user.  The location of control plane varies according to the service.</a:t>
            </a:r>
            <a:endParaRPr lang="en-US" altLang="zh-CN" baseline="0" dirty="0" smtClean="0"/>
          </a:p>
          <a:p>
            <a:endParaRPr lang="en-US" altLang="zh-CN" baseline="0" dirty="0" smtClean="0"/>
          </a:p>
          <a:p>
            <a:r>
              <a:rPr lang="en-US" altLang="zh-CN" baseline="0" dirty="0" smtClean="0"/>
              <a:t>For example, service like IPTV and surfing the Internet create tremendous traffic flow, so we suggest the control plane should be located in the same cloud as the data plane.  But for service like VoIP and ITMS, the control plane could be centralized in core cloud.</a:t>
            </a:r>
            <a:endParaRPr lang="zh-CN" altLang="en-US" dirty="0"/>
          </a:p>
        </p:txBody>
      </p:sp>
      <p:sp>
        <p:nvSpPr>
          <p:cNvPr id="4" name="灯片编号占位符 3"/>
          <p:cNvSpPr>
            <a:spLocks noGrp="1"/>
          </p:cNvSpPr>
          <p:nvPr>
            <p:ph type="sldNum" sz="quarter" idx="10"/>
          </p:nvPr>
        </p:nvSpPr>
        <p:spPr/>
        <p:txBody>
          <a:bodyPr/>
          <a:lstStyle/>
          <a:p>
            <a:fld id="{345BDB99-8D42-BF45-BDAB-83BECAC8CAFC}"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dirty="0" smtClean="0"/>
              <a:t>As I</a:t>
            </a:r>
            <a:r>
              <a:rPr lang="en-US" altLang="zh-CN" sz="1100" baseline="0" dirty="0" smtClean="0"/>
              <a:t> mentioned before, openBRAS is a project aiming at promoting vBRAS deployment.</a:t>
            </a:r>
            <a:endParaRPr lang="en-US" altLang="zh-CN" sz="1100" baseline="0" dirty="0" smtClean="0"/>
          </a:p>
          <a:p>
            <a:r>
              <a:rPr lang="en-US" altLang="zh-CN" sz="1100" baseline="0" dirty="0" smtClean="0"/>
              <a:t>It is dedicated to </a:t>
            </a:r>
            <a:r>
              <a:rPr lang="en-US" altLang="zh-CN" sz="1100" b="0" kern="0" dirty="0" smtClean="0">
                <a:solidFill>
                  <a:srgbClr val="C00000"/>
                </a:solidFill>
                <a:latin typeface="微软雅黑" panose="020B0503020204020204" pitchFamily="34" charset="-122"/>
                <a:ea typeface="微软雅黑" panose="020B0503020204020204" pitchFamily="34" charset="-122"/>
              </a:rPr>
              <a:t>build an open source vBRAS system and to provide reference</a:t>
            </a:r>
            <a:r>
              <a:rPr lang="en-US" altLang="zh-CN" sz="1100" b="0" kern="0" baseline="0" dirty="0" smtClean="0">
                <a:solidFill>
                  <a:srgbClr val="C00000"/>
                </a:solidFill>
                <a:latin typeface="微软雅黑" panose="020B0503020204020204" pitchFamily="34" charset="-122"/>
                <a:ea typeface="微软雅黑" panose="020B0503020204020204" pitchFamily="34" charset="-122"/>
              </a:rPr>
              <a:t> design</a:t>
            </a:r>
            <a:r>
              <a:rPr lang="en-US" altLang="zh-CN" sz="1100" b="0" kern="0" dirty="0" smtClean="0">
                <a:solidFill>
                  <a:srgbClr val="C00000"/>
                </a:solidFill>
                <a:latin typeface="微软雅黑" panose="020B0503020204020204" pitchFamily="34" charset="-122"/>
                <a:ea typeface="微软雅黑" panose="020B0503020204020204" pitchFamily="34" charset="-122"/>
              </a:rPr>
              <a:t>.</a:t>
            </a:r>
            <a:endParaRPr lang="en-US" altLang="zh-CN" sz="1100" b="0" kern="0" dirty="0" smtClean="0">
              <a:solidFill>
                <a:srgbClr val="C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100" b="0" kern="0" dirty="0" smtClean="0">
                <a:solidFill>
                  <a:srgbClr val="C00000"/>
                </a:solidFill>
                <a:latin typeface="微软雅黑" panose="020B0503020204020204" pitchFamily="34" charset="-122"/>
                <a:ea typeface="微软雅黑" panose="020B0503020204020204" pitchFamily="34" charset="-122"/>
              </a:rPr>
              <a:t>Developers</a:t>
            </a:r>
            <a:r>
              <a:rPr lang="en-US" altLang="zh-CN" sz="1100" b="0" kern="0" baseline="0" dirty="0" smtClean="0">
                <a:solidFill>
                  <a:srgbClr val="C00000"/>
                </a:solidFill>
                <a:latin typeface="微软雅黑" panose="020B0503020204020204" pitchFamily="34" charset="-122"/>
                <a:ea typeface="微软雅黑" panose="020B0503020204020204" pitchFamily="34" charset="-122"/>
              </a:rPr>
              <a:t> will find white papers, solutions, source codes of reference design and tools on our official site.  </a:t>
            </a:r>
            <a:endParaRPr lang="en-US" altLang="zh-CN" sz="1100" b="0" kern="0" baseline="0" dirty="0" smtClean="0">
              <a:solidFill>
                <a:srgbClr val="C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100" b="0" kern="0" baseline="0" dirty="0" smtClean="0">
              <a:solidFill>
                <a:srgbClr val="C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100" b="0" kern="0" baseline="0" dirty="0" smtClean="0">
                <a:solidFill>
                  <a:srgbClr val="C00000"/>
                </a:solidFill>
                <a:latin typeface="微软雅黑" panose="020B0503020204020204" pitchFamily="34" charset="-122"/>
                <a:ea typeface="微软雅黑" panose="020B0503020204020204" pitchFamily="34" charset="-122"/>
              </a:rPr>
              <a:t>Last year, w</a:t>
            </a:r>
            <a:r>
              <a:rPr lang="en-US" altLang="zh-CN" sz="1100" b="0" kern="0" dirty="0" smtClean="0">
                <a:solidFill>
                  <a:srgbClr val="C00000"/>
                </a:solidFill>
                <a:latin typeface="微软雅黑" panose="020B0503020204020204" pitchFamily="34" charset="-122"/>
                <a:ea typeface="微软雅黑" panose="020B0503020204020204" pitchFamily="34" charset="-122"/>
              </a:rPr>
              <a:t>e</a:t>
            </a:r>
            <a:r>
              <a:rPr lang="en-US" altLang="zh-CN" sz="1100" b="0" kern="0" baseline="0" dirty="0" smtClean="0">
                <a:solidFill>
                  <a:srgbClr val="C00000"/>
                </a:solidFill>
                <a:latin typeface="微软雅黑" panose="020B0503020204020204" pitchFamily="34" charset="-122"/>
                <a:ea typeface="微软雅黑" panose="020B0503020204020204" pitchFamily="34" charset="-122"/>
              </a:rPr>
              <a:t> published China Telecom vBRAS Technical White Paper, which includes industry trends, key points of vBRAS, use cases, and solutions. </a:t>
            </a:r>
            <a:endParaRPr lang="en-US" altLang="zh-CN" sz="1100" b="0" kern="0" baseline="0" dirty="0" smtClean="0">
              <a:solidFill>
                <a:srgbClr val="C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100" b="0" kern="0" baseline="0" dirty="0" smtClean="0">
              <a:solidFill>
                <a:srgbClr val="C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100" b="0" kern="0" baseline="0" dirty="0" smtClean="0">
                <a:solidFill>
                  <a:srgbClr val="C00000"/>
                </a:solidFill>
                <a:latin typeface="微软雅黑" panose="020B0503020204020204" pitchFamily="34" charset="-122"/>
                <a:ea typeface="微软雅黑" panose="020B0503020204020204" pitchFamily="34" charset="-122"/>
              </a:rPr>
              <a:t>In order to enhance the performance of vBRAS data plane, we presented vBRAS offloading solution based on vpp and smart nic.</a:t>
            </a:r>
            <a:endParaRPr lang="en-US" altLang="zh-CN" sz="1100" b="0" kern="0" baseline="0" dirty="0" smtClean="0">
              <a:solidFill>
                <a:srgbClr val="C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100" b="0" kern="0" baseline="0" dirty="0" smtClean="0">
              <a:solidFill>
                <a:srgbClr val="C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100" b="0" kern="0" baseline="0" dirty="0" smtClean="0">
                <a:solidFill>
                  <a:srgbClr val="C00000"/>
                </a:solidFill>
                <a:latin typeface="微软雅黑" panose="020B0503020204020204" pitchFamily="34" charset="-122"/>
                <a:ea typeface="微软雅黑" panose="020B0503020204020204" pitchFamily="34" charset="-122"/>
              </a:rPr>
              <a:t>In addtion, China Telecom also focus on NFV infrastructure of Central office.  We had done a lot of NFV decoupling test and met some problems. </a:t>
            </a:r>
            <a:r>
              <a:rPr lang="en-US" altLang="zh-CN" sz="1100" b="0" dirty="0" smtClean="0">
                <a:solidFill>
                  <a:schemeClr val="tx1">
                    <a:lumMod val="75000"/>
                    <a:lumOff val="25000"/>
                  </a:schemeClr>
                </a:solidFill>
                <a:latin typeface="微软雅黑" panose="020B0503020204020204" pitchFamily="34" charset="-122"/>
                <a:ea typeface="微软雅黑" panose="020B0503020204020204" pitchFamily="34" charset="-122"/>
              </a:rPr>
              <a:t>Form of hardware varies, and there is no unified way </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to configure and obtain the information. </a:t>
            </a: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The process of </a:t>
            </a:r>
            <a:r>
              <a:rPr lang="en-US" altLang="zh-CN" sz="1100" b="0" dirty="0" smtClean="0">
                <a:solidFill>
                  <a:schemeClr val="tx1">
                    <a:lumMod val="75000"/>
                    <a:lumOff val="25000"/>
                  </a:schemeClr>
                </a:solidFill>
                <a:latin typeface="微软雅黑" panose="020B0503020204020204" pitchFamily="34" charset="-122"/>
                <a:ea typeface="微软雅黑" panose="020B0503020204020204" pitchFamily="34" charset="-122"/>
              </a:rPr>
              <a:t>deploying, installing, integrating are repeated and error-prone.</a:t>
            </a:r>
            <a:endParaRPr lang="en-US" altLang="zh-CN" sz="1100" b="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What’s more, </a:t>
            </a:r>
            <a:r>
              <a:rPr lang="en-US" altLang="zh-CN" sz="1100" b="0" kern="0" baseline="0" dirty="0" smtClean="0">
                <a:solidFill>
                  <a:srgbClr val="C00000"/>
                </a:solidFill>
                <a:latin typeface="微软雅黑" panose="020B0503020204020204" pitchFamily="34" charset="-122"/>
                <a:ea typeface="微软雅黑" panose="020B0503020204020204" pitchFamily="34" charset="-122"/>
              </a:rPr>
              <a:t>conditions like room area, floor bearing, power supply, cooling system are not always satisfying.  </a:t>
            </a:r>
            <a:endParaRPr lang="en-US" altLang="zh-CN" sz="1100" b="0" kern="0" baseline="0" dirty="0" smtClean="0">
              <a:solidFill>
                <a:srgbClr val="C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100" b="0" kern="0" baseline="0" dirty="0" smtClean="0">
                <a:solidFill>
                  <a:srgbClr val="C00000"/>
                </a:solidFill>
                <a:latin typeface="微软雅黑" panose="020B0503020204020204" pitchFamily="34" charset="-122"/>
                <a:ea typeface="微软雅黑" panose="020B0503020204020204" pitchFamily="34" charset="-122"/>
              </a:rPr>
              <a:t>So together with our partners, we came up with the solution of all-in-one delivery, which can be found on our website too.</a:t>
            </a:r>
            <a:endParaRPr lang="en-US" altLang="zh-CN" sz="1100" b="0" kern="0" baseline="0" dirty="0" smtClean="0">
              <a:solidFill>
                <a:srgbClr val="C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100" b="0" kern="0" dirty="0" smtClean="0">
              <a:solidFill>
                <a:srgbClr val="C0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345BDB99-8D42-BF45-BDAB-83BECAC8CAFC}"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5BDB99-8D42-BF45-BDAB-83BECAC8CAFC}" type="slidenum">
              <a:rPr lang="en-US" smtClean="0">
                <a:solidFill>
                  <a:prstClr val="black"/>
                </a:solidFill>
              </a:rPr>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5BDB99-8D42-BF45-BDAB-83BECAC8CAFC}" type="slidenum">
              <a:rPr lang="en-US" smtClean="0">
                <a:solidFill>
                  <a:prstClr val="black"/>
                </a:solidFill>
              </a:rPr>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5BDB99-8D42-BF45-BDAB-83BECAC8CAFC}" type="slidenum">
              <a:rPr lang="en-US" smtClean="0">
                <a:solidFill>
                  <a:prstClr val="black"/>
                </a:solidFill>
              </a:rPr>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5BDB99-8D42-BF45-BDAB-83BECAC8CAFC}" type="slidenum">
              <a:rPr lang="en-US" smtClean="0">
                <a:solidFill>
                  <a:prstClr val="black"/>
                </a:solidFill>
              </a:rPr>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5BDB99-8D42-BF45-BDAB-83BECAC8CAFC}" type="slidenum">
              <a:rPr lang="en-US" smtClean="0">
                <a:solidFill>
                  <a:prstClr val="black"/>
                </a:solidFill>
              </a:rPr>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5BDB99-8D42-BF45-BDAB-83BECAC8CAFC}" type="slidenum">
              <a:rPr lang="en-US" smtClean="0">
                <a:solidFill>
                  <a:prstClr val="black"/>
                </a:solidFill>
              </a:rPr>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5BDB99-8D42-BF45-BDAB-83BECAC8CAFC}" type="slidenum">
              <a:rPr lang="en-US" smtClean="0">
                <a:solidFill>
                  <a:prstClr val="black"/>
                </a:solidFill>
              </a:rPr>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5BDB99-8D42-BF45-BDAB-83BECAC8CAFC}" type="slidenum">
              <a:rPr lang="en-US" smtClean="0">
                <a:solidFill>
                  <a:prstClr val="black"/>
                </a:solidFill>
              </a:rPr>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5BDB99-8D42-BF45-BDAB-83BECAC8CAFC}" type="slidenum">
              <a:rPr lang="en-US" smtClean="0">
                <a:solidFill>
                  <a:prstClr val="black"/>
                </a:solidFill>
              </a:rPr>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Hello, everyone,</a:t>
            </a:r>
            <a:r>
              <a:rPr lang="en-US" altLang="zh-CN" baseline="0" dirty="0" smtClean="0"/>
              <a:t> I’m Yujia LUO from China Telecom.  It’s my honor to share something about our open source vbras based on vpp.</a:t>
            </a:r>
            <a:endParaRPr lang="en-US" altLang="zh-CN" baseline="0" dirty="0" smtClean="0"/>
          </a:p>
          <a:p>
            <a:r>
              <a:rPr lang="en-US" altLang="zh-CN" baseline="0" dirty="0" smtClean="0"/>
              <a:t>First let me introduce BRAS, which is short for broadband remote access server.  Basically it’s a network device used to authenticate, authorize and route subscribers’ data traffic.</a:t>
            </a:r>
            <a:endParaRPr lang="en-US" altLang="zh-CN" baseline="0" dirty="0" smtClean="0"/>
          </a:p>
          <a:p>
            <a:r>
              <a:rPr lang="en-US" altLang="zh-CN" baseline="0" dirty="0" smtClean="0"/>
              <a:t>The location of bras can be found in this picture, between the access network and metropolitan network, where we called central office.  There are over 10 thousand bras in China telecom network and we hold the most biggest IP backbone in the world.  </a:t>
            </a:r>
            <a:endParaRPr lang="zh-CN" altLang="en-US" dirty="0"/>
          </a:p>
        </p:txBody>
      </p:sp>
      <p:sp>
        <p:nvSpPr>
          <p:cNvPr id="4" name="灯片编号占位符 3"/>
          <p:cNvSpPr>
            <a:spLocks noGrp="1"/>
          </p:cNvSpPr>
          <p:nvPr>
            <p:ph type="sldNum" sz="quarter" idx="10"/>
          </p:nvPr>
        </p:nvSpPr>
        <p:spPr/>
        <p:txBody>
          <a:bodyPr/>
          <a:lstStyle/>
          <a:p>
            <a:fld id="{345BDB99-8D42-BF45-BDAB-83BECAC8CAFC}"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NFV is introduced, the traditional bras is a hardware device that merge router and access management functions together.  </a:t>
            </a:r>
            <a:endParaRPr lang="en-US" baseline="0" dirty="0" smtClean="0"/>
          </a:p>
          <a:p>
            <a:endParaRPr lang="en-US" baseline="0" dirty="0" smtClean="0"/>
          </a:p>
          <a:p>
            <a:r>
              <a:rPr lang="en-US" baseline="0" dirty="0" smtClean="0"/>
              <a:t>But the drawbacks are quite obvious.  The control plane and forwarding plane are tightly coupled, which makes it slow or difficult to do any single change.  It’s not efficient and inconvenient.</a:t>
            </a:r>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345BDB99-8D42-BF45-BDAB-83BECAC8CAFC}"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a:t>
            </a:r>
            <a:r>
              <a:rPr lang="en-US" altLang="zh-CN" baseline="0" dirty="0" smtClean="0"/>
              <a:t> NFV try to solve the problem by seperating the software from hardware.  </a:t>
            </a:r>
            <a:endParaRPr lang="en-US" altLang="zh-CN" baseline="0" dirty="0" smtClean="0"/>
          </a:p>
          <a:p>
            <a:r>
              <a:rPr lang="en-US" altLang="zh-CN" baseline="0" dirty="0" smtClean="0"/>
              <a:t>BRAS is virtualized into an app which is called vbras</a:t>
            </a:r>
            <a:r>
              <a:rPr lang="zh-CN" altLang="en-US" baseline="0" dirty="0" smtClean="0"/>
              <a:t> </a:t>
            </a:r>
            <a:r>
              <a:rPr lang="en-US" altLang="zh-CN" baseline="0" dirty="0" smtClean="0"/>
              <a:t>and is installed on servers.  </a:t>
            </a:r>
            <a:endParaRPr lang="en-US" altLang="zh-CN" baseline="0" dirty="0" smtClean="0"/>
          </a:p>
          <a:p>
            <a:endParaRPr lang="en-US" altLang="zh-CN" baseline="0" dirty="0" smtClean="0"/>
          </a:p>
          <a:p>
            <a:r>
              <a:rPr lang="en-US" altLang="zh-CN" baseline="0" dirty="0" smtClean="0"/>
              <a:t>What is more, the router function and access management function of bras are seperated too. </a:t>
            </a:r>
            <a:endParaRPr lang="en-US" altLang="zh-CN" baseline="0" dirty="0" smtClean="0"/>
          </a:p>
          <a:p>
            <a:r>
              <a:rPr lang="en-US" altLang="zh-CN" baseline="0" dirty="0" smtClean="0"/>
              <a:t>The access management function becomes control plane, and Router becomes data plane.  </a:t>
            </a:r>
            <a:endParaRPr lang="en-US" altLang="zh-CN" baseline="0" dirty="0" smtClean="0"/>
          </a:p>
          <a:p>
            <a:r>
              <a:rPr lang="en-US" altLang="zh-CN" baseline="0" dirty="0" smtClean="0"/>
              <a:t>The control plane includes session discovery service, data plane control service, common service and southbound plugins.  China Telecom uses PPPoE or IPoE protocol during session discovery process.</a:t>
            </a:r>
            <a:endParaRPr lang="en-US" altLang="zh-CN" baseline="0" dirty="0" smtClean="0"/>
          </a:p>
          <a:p>
            <a:r>
              <a:rPr lang="en-US" altLang="zh-CN" baseline="0" dirty="0" smtClean="0"/>
              <a:t>The data plane supports various options like VPP, DPDK, smart nic and so on to accelerate the forwarding process.  </a:t>
            </a:r>
            <a:endParaRPr lang="en-US" altLang="zh-CN" baseline="0" dirty="0" smtClean="0"/>
          </a:p>
          <a:p>
            <a:r>
              <a:rPr lang="en-US" altLang="zh-CN" baseline="0" dirty="0" smtClean="0"/>
              <a:t>This architecture of vbras actually comes from the OpenBRAS project, which is an open source project founded by china telecom, intel, inspur, mellanox and many other partners.  I will talk about this later.</a:t>
            </a:r>
            <a:endParaRPr lang="zh-CN" altLang="en-US" dirty="0"/>
          </a:p>
        </p:txBody>
      </p:sp>
      <p:sp>
        <p:nvSpPr>
          <p:cNvPr id="4" name="灯片编号占位符 3"/>
          <p:cNvSpPr>
            <a:spLocks noGrp="1"/>
          </p:cNvSpPr>
          <p:nvPr>
            <p:ph type="sldNum" sz="quarter" idx="10"/>
          </p:nvPr>
        </p:nvSpPr>
        <p:spPr/>
        <p:txBody>
          <a:bodyPr/>
          <a:lstStyle/>
          <a:p>
            <a:fld id="{345BDB99-8D42-BF45-BDAB-83BECAC8CAFC}"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smtClean="0"/>
              <a:t>This page</a:t>
            </a:r>
            <a:r>
              <a:rPr lang="en-US" altLang="zh-CN" baseline="0" dirty="0" smtClean="0"/>
              <a:t> shows a specific case we’d like to share.  </a:t>
            </a:r>
            <a:r>
              <a:rPr lang="en-US" altLang="zh-CN" dirty="0" smtClean="0"/>
              <a:t>We</a:t>
            </a:r>
            <a:r>
              <a:rPr lang="en-US" altLang="zh-CN" baseline="0" dirty="0" smtClean="0"/>
              <a:t> utilized vpp to realize the offloading of PPPoE/IPoE processing.  </a:t>
            </a:r>
            <a:endParaRPr lang="en-US" altLang="zh-CN" baseline="0" dirty="0" smtClean="0"/>
          </a:p>
          <a:p>
            <a:endParaRPr lang="en-US" altLang="zh-CN" baseline="0" dirty="0" smtClean="0"/>
          </a:p>
          <a:p>
            <a:r>
              <a:rPr lang="en-US" altLang="zh-CN" baseline="0" dirty="0" smtClean="0"/>
              <a:t>Previously, all the flow will be sent to control plane which keeps CPU very busy.  May jobs have to stay inline and wait for CPU, which is slow.  </a:t>
            </a:r>
            <a:endParaRPr lang="en-US" altLang="zh-CN" baseline="0" dirty="0" smtClean="0"/>
          </a:p>
          <a:p>
            <a:endParaRPr lang="en-US" altLang="zh-CN" baseline="0" dirty="0" smtClean="0"/>
          </a:p>
          <a:p>
            <a:r>
              <a:rPr lang="en-US" altLang="zh-CN" baseline="0" dirty="0" smtClean="0"/>
              <a:t>So we decided to move some of the jobs from control plane to data plane.  After offloading, VPP can help to classify the flow, and some of the flow can be forwarded to uplink port directly.  </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a:t>
            </a:r>
            <a:r>
              <a:rPr lang="en-US" altLang="zh-CN" baseline="0" dirty="0" smtClean="0"/>
              <a:t> is what VPP needs to do.  Basically there are 3 kinds of jobs.  </a:t>
            </a:r>
            <a:endParaRPr lang="en-US" altLang="zh-CN" baseline="0" dirty="0" smtClean="0"/>
          </a:p>
          <a:p>
            <a:r>
              <a:rPr lang="en-US" altLang="zh-CN" baseline="0" dirty="0" smtClean="0"/>
              <a:t>The first one is to identify packets, some of the packets are directed to the control plane, and some are forwarded directly.  </a:t>
            </a:r>
            <a:endParaRPr lang="en-US" altLang="zh-CN" baseline="0" dirty="0" smtClean="0"/>
          </a:p>
          <a:p>
            <a:r>
              <a:rPr lang="en-US" altLang="zh-CN" baseline="0" dirty="0" smtClean="0"/>
              <a:t>The second is to encapsulate and decapsulate the packet.</a:t>
            </a:r>
            <a:endParaRPr lang="en-US" altLang="zh-CN" baseline="0" dirty="0" smtClean="0"/>
          </a:p>
          <a:p>
            <a:r>
              <a:rPr lang="en-US" altLang="zh-CN" baseline="0" dirty="0" smtClean="0"/>
              <a:t>The last thing is to look up the tables.  There are 2 kinds of table.  </a:t>
            </a:r>
            <a:endParaRPr lang="en-US" altLang="zh-CN" baseline="0" dirty="0" smtClean="0"/>
          </a:p>
          <a:p>
            <a:r>
              <a:rPr lang="en-US" altLang="zh-CN" baseline="0" dirty="0" smtClean="0"/>
              <a:t>Session table determines whether the flow is legal or not.  </a:t>
            </a:r>
            <a:endParaRPr lang="en-US" altLang="zh-CN" baseline="0" dirty="0" smtClean="0"/>
          </a:p>
          <a:p>
            <a:r>
              <a:rPr lang="en-US" altLang="zh-CN" baseline="0" dirty="0" smtClean="0"/>
              <a:t>Forwarding table </a:t>
            </a: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determines which port to forward the traffic. </a:t>
            </a:r>
            <a:endParaRPr lang="en-US" altLang="zh-CN" baseline="0" dirty="0" smtClean="0"/>
          </a:p>
        </p:txBody>
      </p:sp>
      <p:sp>
        <p:nvSpPr>
          <p:cNvPr id="4" name="灯片编号占位符 3"/>
          <p:cNvSpPr>
            <a:spLocks noGrp="1"/>
          </p:cNvSpPr>
          <p:nvPr>
            <p:ph type="sldNum" sz="quarter" idx="10"/>
          </p:nvPr>
        </p:nvSpPr>
        <p:spPr/>
        <p:txBody>
          <a:bodyPr/>
          <a:lstStyle/>
          <a:p>
            <a:fld id="{345BDB99-8D42-BF45-BDAB-83BECAC8CAFC}"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page</a:t>
            </a:r>
            <a:r>
              <a:rPr lang="en-US" altLang="zh-CN" baseline="0" dirty="0" smtClean="0"/>
              <a:t> shows the detail logic of vbras processing, which I’m not going deep into it.</a:t>
            </a:r>
            <a:endParaRPr lang="zh-CN" altLang="en-US" dirty="0"/>
          </a:p>
        </p:txBody>
      </p:sp>
      <p:sp>
        <p:nvSpPr>
          <p:cNvPr id="4" name="灯片编号占位符 3"/>
          <p:cNvSpPr>
            <a:spLocks noGrp="1"/>
          </p:cNvSpPr>
          <p:nvPr>
            <p:ph type="sldNum" sz="quarter" idx="10"/>
          </p:nvPr>
        </p:nvSpPr>
        <p:spPr/>
        <p:txBody>
          <a:bodyPr/>
          <a:lstStyle/>
          <a:p>
            <a:fld id="{345BDB99-8D42-BF45-BDAB-83BECAC8CAFC}"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When talking about</a:t>
            </a:r>
            <a:r>
              <a:rPr lang="en-US" altLang="zh-CN" baseline="0" dirty="0" smtClean="0"/>
              <a:t> the deployment of vbras, we all agree that vBRAS should be put in NFV environment together with VIM, VNFM, controller and orchectrator.  </a:t>
            </a:r>
            <a:endParaRPr lang="en-US" altLang="zh-CN" baseline="0" dirty="0" smtClean="0"/>
          </a:p>
          <a:p>
            <a:endParaRPr lang="en-US" altLang="zh-CN" baseline="0" dirty="0" smtClean="0"/>
          </a:p>
          <a:p>
            <a:r>
              <a:rPr lang="en-US" altLang="zh-CN" baseline="0" dirty="0" smtClean="0"/>
              <a:t>This is a big move from our traditional architecture, and many work have to be done.  The industry had already paid attention on this area, and the most famous case is the CORD project.  I think everybody knows that.</a:t>
            </a:r>
            <a:endParaRPr lang="en-US" altLang="zh-CN" baseline="0" dirty="0" smtClean="0"/>
          </a:p>
          <a:p>
            <a:endParaRPr lang="en-US" altLang="zh-CN" baseline="0" dirty="0" smtClean="0"/>
          </a:p>
          <a:p>
            <a:r>
              <a:rPr lang="en-US" altLang="zh-CN" baseline="0" dirty="0" smtClean="0"/>
              <a:t>China telecom shares the same idea.  We are trying to re-architect the old framework.  In case of the infrastructure layer, we plan to divide it into 2 parts, the edge cloud and the core cloud,  and vBRAS mainly located in edge cloud.</a:t>
            </a:r>
            <a:endParaRPr lang="zh-CN" altLang="en-US" dirty="0"/>
          </a:p>
        </p:txBody>
      </p:sp>
      <p:sp>
        <p:nvSpPr>
          <p:cNvPr id="4" name="灯片编号占位符 3"/>
          <p:cNvSpPr>
            <a:spLocks noGrp="1"/>
          </p:cNvSpPr>
          <p:nvPr>
            <p:ph type="sldNum" sz="quarter" idx="10"/>
          </p:nvPr>
        </p:nvSpPr>
        <p:spPr/>
        <p:txBody>
          <a:bodyPr/>
          <a:lstStyle/>
          <a:p>
            <a:fld id="{345BDB99-8D42-BF45-BDAB-83BECAC8CAF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38200" y="1694985"/>
            <a:ext cx="10515600" cy="4481978"/>
          </a:xfrm>
        </p:spPr>
        <p:txBody>
          <a:bodyPr/>
          <a:lstStyle>
            <a:lvl2pPr marL="133350" indent="-133350">
              <a:defRPr/>
            </a:lvl2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B41F42F8-25E4-4D1B-BD30-C90591184289}" type="slidenum">
              <a:rPr lang="en-US" smtClean="0">
                <a:solidFill>
                  <a:prstClr val="white"/>
                </a:solidFill>
              </a:rPr>
            </a:fld>
            <a:endParaRPr lang="en-US">
              <a:solidFill>
                <a:prstClr val="white"/>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endParaRPr lang="en-US" dirty="0"/>
          </a:p>
        </p:txBody>
      </p:sp>
      <p:sp>
        <p:nvSpPr>
          <p:cNvPr id="9" name="Text Placeholder 7"/>
          <p:cNvSpPr>
            <a:spLocks noGrp="1"/>
          </p:cNvSpPr>
          <p:nvPr>
            <p:ph type="body" sz="quarter" idx="13" hasCustomPrompt="1"/>
          </p:nvPr>
        </p:nvSpPr>
        <p:spPr>
          <a:xfrm>
            <a:off x="471950" y="6284165"/>
            <a:ext cx="11248101" cy="123175"/>
          </a:xfrm>
        </p:spPr>
        <p:txBody>
          <a:bodyPr wrap="square" anchor="b" anchorCtr="0">
            <a:spAutoFit/>
          </a:bodyPr>
          <a:lstStyle>
            <a:lvl1pPr marL="0" indent="0">
              <a:lnSpc>
                <a:spcPct val="75000"/>
              </a:lnSpc>
              <a:spcBef>
                <a:spcPts val="0"/>
              </a:spcBef>
              <a:buFont typeface="Arial" panose="020B0604020202020204" pitchFamily="34" charset="0"/>
              <a:buNone/>
              <a:defRPr sz="1065">
                <a:solidFill>
                  <a:schemeClr val="tx1">
                    <a:lumMod val="75000"/>
                    <a:lumOff val="25000"/>
                  </a:schemeClr>
                </a:solidFill>
                <a:latin typeface="+mn-lt"/>
              </a:defRPr>
            </a:lvl1pPr>
            <a:lvl2pPr marL="228600" indent="-152400">
              <a:defRPr sz="1200"/>
            </a:lvl2pPr>
            <a:lvl3pPr marL="457200" indent="-152400">
              <a:defRPr sz="1200"/>
            </a:lvl3pPr>
            <a:lvl4pPr marL="685800" indent="-152400">
              <a:defRPr sz="1200"/>
            </a:lvl4pPr>
            <a:lvl5pPr marL="914400" indent="-152400">
              <a:defRPr sz="1200"/>
            </a:lvl5pPr>
          </a:lstStyle>
          <a:p>
            <a:pPr lvl="0"/>
            <a:r>
              <a:rPr lang="en-US" dirty="0"/>
              <a:t>Click to edit footnote</a:t>
            </a:r>
            <a:endParaRPr lang="en-US" dirty="0"/>
          </a:p>
        </p:txBody>
      </p:sp>
      <p:sp>
        <p:nvSpPr>
          <p:cNvPr id="3" name="Slide Number Placeholder 2"/>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a:solidFill>
                  <a:prstClr val="white"/>
                </a:solidFill>
              </a:rPr>
            </a:fld>
            <a:endParaRPr dirty="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Whi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endParaRPr lang="en-US" dirty="0"/>
          </a:p>
        </p:txBody>
      </p:sp>
      <p:sp>
        <p:nvSpPr>
          <p:cNvPr id="3" name="Content Placeholder 2"/>
          <p:cNvSpPr>
            <a:spLocks noGrp="1"/>
          </p:cNvSpPr>
          <p:nvPr>
            <p:ph idx="1" hasCustomPrompt="1"/>
          </p:nvPr>
        </p:nvSpPr>
        <p:spPr>
          <a:xfrm>
            <a:off x="471951" y="1327667"/>
            <a:ext cx="11248101" cy="4515775"/>
          </a:xfrm>
        </p:spPr>
        <p:txBody>
          <a:body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Text Placeholder 7"/>
          <p:cNvSpPr>
            <a:spLocks noGrp="1"/>
          </p:cNvSpPr>
          <p:nvPr>
            <p:ph type="body" sz="quarter" idx="13" hasCustomPrompt="1"/>
          </p:nvPr>
        </p:nvSpPr>
        <p:spPr>
          <a:xfrm>
            <a:off x="471951" y="6284230"/>
            <a:ext cx="11248101" cy="123111"/>
          </a:xfrm>
        </p:spPr>
        <p:txBody>
          <a:bodyPr wrap="square" anchor="b" anchorCtr="0">
            <a:spAutoFit/>
          </a:bodyPr>
          <a:lstStyle>
            <a:lvl1pPr marL="0" indent="0">
              <a:lnSpc>
                <a:spcPct val="75000"/>
              </a:lnSpc>
              <a:spcBef>
                <a:spcPts val="0"/>
              </a:spcBef>
              <a:buFont typeface="Arial" panose="020B0604020202020204" pitchFamily="34" charset="0"/>
              <a:buNone/>
              <a:defRPr sz="1065">
                <a:solidFill>
                  <a:schemeClr val="tx1">
                    <a:lumMod val="50000"/>
                    <a:lumOff val="50000"/>
                  </a:schemeClr>
                </a:solidFill>
                <a:latin typeface="+mn-lt"/>
              </a:defRPr>
            </a:lvl1pPr>
            <a:lvl2pPr marL="228600" indent="-152400">
              <a:defRPr sz="1200"/>
            </a:lvl2pPr>
            <a:lvl3pPr marL="457200" indent="-152400">
              <a:defRPr sz="1200"/>
            </a:lvl3pPr>
            <a:lvl4pPr marL="685800" indent="-152400">
              <a:defRPr sz="1200"/>
            </a:lvl4pPr>
            <a:lvl5pPr marL="914400" indent="-152400">
              <a:defRPr sz="1200"/>
            </a:lvl5pPr>
          </a:lstStyle>
          <a:p>
            <a:pPr lvl="0"/>
            <a:r>
              <a:rPr lang="en-US" dirty="0"/>
              <a:t>Click to edit footnote</a:t>
            </a:r>
            <a:endParaRPr lang="en-US" dirty="0"/>
          </a:p>
        </p:txBody>
      </p:sp>
      <p:sp>
        <p:nvSpPr>
          <p:cNvPr id="4" name="Slide Number Placeholder 3"/>
          <p:cNvSpPr>
            <a:spLocks noGrp="1"/>
          </p:cNvSpPr>
          <p:nvPr>
            <p:ph type="sldNum" sz="quarter" idx="14"/>
          </p:nvPr>
        </p:nvSpPr>
        <p:spPr>
          <a:xfrm>
            <a:off x="9163051" y="6457953"/>
            <a:ext cx="2844800" cy="366183"/>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fld>
            <a:endParaRPr dirty="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6237819" y="8"/>
            <a:ext cx="5954183" cy="6358465"/>
          </a:xfrm>
          <a:solidFill>
            <a:schemeClr val="bg2">
              <a:lumMod val="60000"/>
              <a:lumOff val="40000"/>
            </a:schemeClr>
          </a:solidFill>
        </p:spPr>
        <p:txBody>
          <a:bodyPr/>
          <a:lstStyle>
            <a:lvl1pPr>
              <a:defRPr baseline="0"/>
            </a:lvl1pPr>
          </a:lstStyle>
          <a:p>
            <a:r>
              <a:rPr lang="en-US" dirty="0"/>
              <a:t>Insert photo here. Drag picture to placeholder or click icon to add.</a:t>
            </a:r>
            <a:endParaRPr lang="en-US" dirty="0"/>
          </a:p>
        </p:txBody>
      </p:sp>
      <p:sp>
        <p:nvSpPr>
          <p:cNvPr id="2" name="Title 1"/>
          <p:cNvSpPr>
            <a:spLocks noGrp="1"/>
          </p:cNvSpPr>
          <p:nvPr>
            <p:ph type="title" hasCustomPrompt="1"/>
          </p:nvPr>
        </p:nvSpPr>
        <p:spPr>
          <a:xfrm>
            <a:off x="607485" y="411797"/>
            <a:ext cx="5342468" cy="1158240"/>
          </a:xfrm>
        </p:spPr>
        <p:txBody>
          <a:bodyPr>
            <a:noAutofit/>
          </a:bodyPr>
          <a:lstStyle>
            <a:lvl1pPr>
              <a:defRPr sz="3735" b="0" i="0" baseline="0">
                <a:latin typeface="Intel Clear"/>
                <a:cs typeface="Intel Clear"/>
              </a:defRPr>
            </a:lvl1pPr>
          </a:lstStyle>
          <a:p>
            <a:r>
              <a:rPr lang="en-US" dirty="0"/>
              <a:t>28pt Intel Clear Headline</a:t>
            </a:r>
            <a:endParaRPr lang="en-US" dirty="0"/>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fld>
            <a:endParaRPr lang="en-US" dirty="0">
              <a:solidFill>
                <a:prstClr val="white"/>
              </a:solidFill>
            </a:endParaRPr>
          </a:p>
        </p:txBody>
      </p:sp>
      <p:sp>
        <p:nvSpPr>
          <p:cNvPr id="17" name="Content Placeholder 2"/>
          <p:cNvSpPr>
            <a:spLocks noGrp="1"/>
          </p:cNvSpPr>
          <p:nvPr>
            <p:ph sz="half" idx="1" hasCustomPrompt="1"/>
          </p:nvPr>
        </p:nvSpPr>
        <p:spPr>
          <a:xfrm>
            <a:off x="607485" y="1766992"/>
            <a:ext cx="5342468" cy="4567767"/>
          </a:xfrm>
        </p:spPr>
        <p:txBody>
          <a:bodyPr vert="horz" lIns="0" tIns="0" rIns="0" bIns="0" rtlCol="0">
            <a:noAutofit/>
          </a:bodyPr>
          <a:lstStyle>
            <a:lvl1pPr>
              <a:defRPr lang="en-US" dirty="0" smtClean="0"/>
            </a:lvl1pPr>
            <a:lvl2pPr>
              <a:defRPr lang="en-US" dirty="0" smtClean="0"/>
            </a:lvl2pPr>
            <a:lvl3pPr>
              <a:defRPr lang="en-US" sz="1865" dirty="0" smtClean="0"/>
            </a:lvl3pPr>
            <a:lvl4pPr>
              <a:defRPr lang="en-US" sz="1600" dirty="0" smtClean="0"/>
            </a:lvl4pPr>
            <a:lvl5pPr>
              <a:defRPr lang="en-US" sz="1600" dirty="0"/>
            </a:lvl5pPr>
          </a:lstStyle>
          <a:p>
            <a:pPr marR="0" lvl="0" fontAlgn="auto">
              <a:lnSpc>
                <a:spcPct val="100000"/>
              </a:lnSpc>
              <a:buClrTx/>
              <a:buSzTx/>
            </a:pPr>
            <a:r>
              <a:rPr lang="en-US" dirty="0"/>
              <a:t>18pt Intel Clear body text</a:t>
            </a:r>
            <a:endParaRPr lang="en-US" dirty="0"/>
          </a:p>
          <a:p>
            <a:pPr marR="0" lvl="1" fontAlgn="auto">
              <a:lnSpc>
                <a:spcPct val="100000"/>
              </a:lnSpc>
              <a:spcAft>
                <a:spcPts val="0"/>
              </a:spcAft>
              <a:buClrTx/>
              <a:buSzTx/>
            </a:pPr>
            <a:r>
              <a:rPr lang="en-US" dirty="0"/>
              <a:t>16pt Intel Clear bullet one</a:t>
            </a:r>
            <a:endParaRPr lang="en-US" dirty="0"/>
          </a:p>
          <a:p>
            <a:pPr lvl="2"/>
            <a:r>
              <a:rPr lang="en-US" dirty="0" err="1"/>
              <a:t>14pt</a:t>
            </a:r>
            <a:r>
              <a:rPr lang="en-US" dirty="0"/>
              <a:t> Intel Clear third level</a:t>
            </a:r>
            <a:endParaRPr lang="en-US" dirty="0"/>
          </a:p>
          <a:p>
            <a:pPr lvl="3"/>
            <a:r>
              <a:rPr lang="en-US" dirty="0" err="1"/>
              <a:t>12pt</a:t>
            </a:r>
            <a:r>
              <a:rPr lang="en-US" dirty="0"/>
              <a:t> Intel Clear fourth level</a:t>
            </a:r>
            <a:endParaRPr lang="en-US" dirty="0"/>
          </a:p>
          <a:p>
            <a:pPr lvl="4"/>
            <a:r>
              <a:rPr lang="en-US" dirty="0" err="1"/>
              <a:t>12pt</a:t>
            </a:r>
            <a:r>
              <a:rPr lang="en-US" dirty="0"/>
              <a:t> Intel Clear 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309" y="6354879"/>
            <a:ext cx="2743557" cy="365040"/>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9126" y="6354879"/>
            <a:ext cx="4115336" cy="365040"/>
          </a:xfrm>
        </p:spPr>
        <p:txBody>
          <a:bodyPr/>
          <a:lstStyle/>
          <a:p>
            <a:endParaRPr lang="zh-CN" altLang="en-US"/>
          </a:p>
        </p:txBody>
      </p:sp>
      <p:sp>
        <p:nvSpPr>
          <p:cNvPr id="4" name="灯片编号占位符 3"/>
          <p:cNvSpPr>
            <a:spLocks noGrp="1"/>
          </p:cNvSpPr>
          <p:nvPr>
            <p:ph type="sldNum" sz="quarter" idx="12"/>
          </p:nvPr>
        </p:nvSpPr>
        <p:spPr>
          <a:xfrm>
            <a:off x="8611721" y="6354879"/>
            <a:ext cx="2743557" cy="365040"/>
          </a:xfrm>
        </p:spPr>
        <p:txBody>
          <a:bodyPr/>
          <a:lstStyle/>
          <a:p>
            <a:fld id="{7D9BB5D0-35E4-459D-AEF3-FE4D7C45CC19}" type="slidenum">
              <a:rPr lang="zh-CN" altLang="en-US" smtClean="0"/>
            </a:fld>
            <a:endParaRPr lang="zh-CN" altLang="en-US"/>
          </a:p>
        </p:txBody>
      </p:sp>
    </p:spTree>
  </p:cSld>
  <p:clrMapOvr>
    <a:masterClrMapping/>
  </p:clrMapOvr>
  <p:transition spd="slow" advClick="0" advTm="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0_两栏内容">
    <p:spTree>
      <p:nvGrpSpPr>
        <p:cNvPr id="1" name=""/>
        <p:cNvGrpSpPr/>
        <p:nvPr/>
      </p:nvGrpSpPr>
      <p:grpSpPr>
        <a:xfrm>
          <a:off x="0" y="0"/>
          <a:ext cx="0" cy="0"/>
          <a:chOff x="0" y="0"/>
          <a:chExt cx="0" cy="0"/>
        </a:xfrm>
      </p:grpSpPr>
      <p:sp>
        <p:nvSpPr>
          <p:cNvPr id="12" name="矩形 11"/>
          <p:cNvSpPr/>
          <p:nvPr userDrawn="1"/>
        </p:nvSpPr>
        <p:spPr>
          <a:xfrm>
            <a:off x="1620211" y="836518"/>
            <a:ext cx="10573374" cy="179958"/>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矩形 10"/>
          <p:cNvSpPr/>
          <p:nvPr userDrawn="1"/>
        </p:nvSpPr>
        <p:spPr>
          <a:xfrm>
            <a:off x="0" y="836518"/>
            <a:ext cx="1774957" cy="179958"/>
          </a:xfrm>
          <a:prstGeom prst="rect">
            <a:avLst/>
          </a:prstGeom>
          <a:solidFill>
            <a:srgbClr val="003C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20" name="组合 19"/>
          <p:cNvGrpSpPr/>
          <p:nvPr userDrawn="1"/>
        </p:nvGrpSpPr>
        <p:grpSpPr>
          <a:xfrm>
            <a:off x="11209233" y="6236662"/>
            <a:ext cx="984352" cy="431939"/>
            <a:chOff x="10634092" y="6090541"/>
            <a:chExt cx="1128537" cy="432039"/>
          </a:xfrm>
          <a:solidFill>
            <a:srgbClr val="C7C7C7"/>
          </a:solidFill>
        </p:grpSpPr>
        <p:sp>
          <p:nvSpPr>
            <p:cNvPr id="21" name="Rectangle 3"/>
            <p:cNvSpPr/>
            <p:nvPr userDrawn="1"/>
          </p:nvSpPr>
          <p:spPr bwMode="auto">
            <a:xfrm>
              <a:off x="10634092" y="6090541"/>
              <a:ext cx="792088" cy="432039"/>
            </a:xfrm>
            <a:prstGeom prst="roundRect">
              <a:avLst/>
            </a:prstGeom>
            <a:grpFill/>
            <a:ln w="9525" cap="flat" cmpd="sng" algn="ctr">
              <a:noFill/>
              <a:prstDash val="solid"/>
              <a:headEnd type="none" w="med" len="med"/>
              <a:tailEnd type="none" w="med" len="med"/>
            </a:ln>
            <a:effectLst/>
          </p:spPr>
          <p:txBody>
            <a:bodyPr rot="0" spcFirstLastPara="0" vertOverflow="overflow" horzOverflow="overflow" vert="horz" wrap="square" lIns="76109" tIns="38049" rIns="38049" bIns="76109" numCol="1" spcCol="0" rtlCol="0" fromWordArt="0" anchor="t" anchorCtr="0" forceAA="0" compatLnSpc="1">
              <a:noAutofit/>
            </a:bodyPr>
            <a:lstStyle/>
            <a:p>
              <a:pPr marL="0" marR="0" lvl="0" indent="0" defTabSz="913130" eaLnBrk="1" fontAlgn="auto" latinLnBrk="0" hangingPunct="1">
                <a:lnSpc>
                  <a:spcPct val="100000"/>
                </a:lnSpc>
                <a:spcBef>
                  <a:spcPts val="0"/>
                </a:spcBef>
                <a:spcAft>
                  <a:spcPts val="0"/>
                </a:spcAft>
                <a:buClrTx/>
                <a:buSzTx/>
                <a:buFontTx/>
                <a:buNone/>
                <a:defRPr/>
              </a:pPr>
              <a:endParaRPr kumimoji="0" lang="en-US" sz="1500" b="0" i="0" u="none" strike="noStrike" kern="0" cap="none" spc="-40" normalizeH="0" baseline="0" noProof="0" dirty="0">
                <a:ln>
                  <a:noFill/>
                </a:ln>
                <a:gradFill>
                  <a:gsLst>
                    <a:gs pos="0">
                      <a:srgbClr val="FFFFFF"/>
                    </a:gs>
                    <a:gs pos="100000">
                      <a:srgbClr val="FFFFFF"/>
                    </a:gs>
                  </a:gsLst>
                  <a:lin ang="5400000" scaled="0"/>
                </a:gradFill>
                <a:effectLst/>
                <a:uLnTx/>
                <a:uFillTx/>
                <a:latin typeface="Segoe UI" panose="020B0502040204020203"/>
                <a:ea typeface="Segoe UI" panose="020B0502040204020203" pitchFamily="34" charset="0"/>
                <a:cs typeface="Segoe UI" panose="020B0502040204020203" pitchFamily="34" charset="0"/>
              </a:endParaRPr>
            </a:p>
          </p:txBody>
        </p:sp>
        <p:sp>
          <p:nvSpPr>
            <p:cNvPr id="22" name="Rectangle 3"/>
            <p:cNvSpPr/>
            <p:nvPr userDrawn="1"/>
          </p:nvSpPr>
          <p:spPr bwMode="auto">
            <a:xfrm>
              <a:off x="10634093" y="6456944"/>
              <a:ext cx="1128536" cy="65636"/>
            </a:xfrm>
            <a:prstGeom prst="roundRect">
              <a:avLst>
                <a:gd name="adj" fmla="val 0"/>
              </a:avLst>
            </a:prstGeom>
            <a:grpFill/>
            <a:ln w="9525" cap="flat" cmpd="sng" algn="ctr">
              <a:noFill/>
              <a:prstDash val="solid"/>
              <a:headEnd type="none" w="med" len="med"/>
              <a:tailEnd type="none" w="med" len="med"/>
            </a:ln>
            <a:effectLst/>
          </p:spPr>
          <p:txBody>
            <a:bodyPr rot="0" spcFirstLastPara="0" vertOverflow="overflow" horzOverflow="overflow" vert="horz" wrap="square" lIns="76109" tIns="38049" rIns="38049" bIns="76109" numCol="1" spcCol="0" rtlCol="0" fromWordArt="0" anchor="t" anchorCtr="0" forceAA="0" compatLnSpc="1">
              <a:noAutofit/>
            </a:bodyPr>
            <a:lstStyle/>
            <a:p>
              <a:pPr marL="0" marR="0" lvl="0" indent="0" defTabSz="913130" eaLnBrk="1" fontAlgn="auto" latinLnBrk="0" hangingPunct="1">
                <a:lnSpc>
                  <a:spcPct val="100000"/>
                </a:lnSpc>
                <a:spcBef>
                  <a:spcPts val="0"/>
                </a:spcBef>
                <a:spcAft>
                  <a:spcPts val="0"/>
                </a:spcAft>
                <a:buClrTx/>
                <a:buSzTx/>
                <a:buFontTx/>
                <a:buNone/>
                <a:defRPr/>
              </a:pPr>
              <a:endParaRPr kumimoji="0" lang="en-US" sz="1500" b="0" i="0" u="none" strike="noStrike" kern="0" cap="none" spc="-40" normalizeH="0" baseline="0" noProof="0" dirty="0">
                <a:ln>
                  <a:noFill/>
                </a:ln>
                <a:gradFill>
                  <a:gsLst>
                    <a:gs pos="0">
                      <a:srgbClr val="FFFFFF"/>
                    </a:gs>
                    <a:gs pos="100000">
                      <a:srgbClr val="FFFFFF"/>
                    </a:gs>
                  </a:gsLst>
                  <a:lin ang="5400000" scaled="0"/>
                </a:gradFill>
                <a:effectLst/>
                <a:uLnTx/>
                <a:uFillTx/>
                <a:latin typeface="Segoe UI" panose="020B0502040204020203"/>
                <a:ea typeface="Segoe UI" panose="020B0502040204020203" pitchFamily="34" charset="0"/>
                <a:cs typeface="Segoe UI" panose="020B0502040204020203" pitchFamily="34" charset="0"/>
              </a:endParaRPr>
            </a:p>
          </p:txBody>
        </p:sp>
      </p:grpSp>
      <p:sp>
        <p:nvSpPr>
          <p:cNvPr id="23" name="TextBox 15"/>
          <p:cNvSpPr txBox="1"/>
          <p:nvPr userDrawn="1"/>
        </p:nvSpPr>
        <p:spPr>
          <a:xfrm>
            <a:off x="11209234" y="6270400"/>
            <a:ext cx="671434" cy="369246"/>
          </a:xfrm>
          <a:prstGeom prst="rect">
            <a:avLst/>
          </a:prstGeom>
          <a:noFill/>
        </p:spPr>
        <p:txBody>
          <a:bodyPr wrap="square" rtlCol="0">
            <a:spAutoFit/>
          </a:bodyPr>
          <a:lstStyle/>
          <a:p>
            <a:pPr algn="ctr"/>
            <a:fld id="{2EEF1883-7A0E-4F66-9932-E581691AD397}" type="slidenum">
              <a:rPr lang="zh-CN" altLang="en-US" sz="1800" smtClean="0">
                <a:solidFill>
                  <a:schemeClr val="tx1">
                    <a:lumMod val="85000"/>
                    <a:lumOff val="15000"/>
                  </a:schemeClr>
                </a:solidFill>
                <a:latin typeface="微软雅黑" panose="020B0503020204020204" pitchFamily="34" charset="-122"/>
                <a:ea typeface="微软雅黑" panose="020B0503020204020204" pitchFamily="34" charset="-122"/>
              </a:rPr>
            </a:fld>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1800" b="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9" name="Picture 2" descr="D:\PPT~综合PPT-新\全国五百强\19+多\11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61970" y="188579"/>
            <a:ext cx="1935333" cy="5767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694696" y="1485234"/>
            <a:ext cx="9218224" cy="369246"/>
          </a:xfrm>
          <a:prstGeom prst="rect">
            <a:avLst/>
          </a:prstGeom>
          <a:noFill/>
        </p:spPr>
        <p:txBody>
          <a:bodyPr wrap="square" rtlCol="0">
            <a:spAutoFit/>
          </a:bodyPr>
          <a:lstStyle/>
          <a:p>
            <a:pPr marL="342900" indent="-342900">
              <a:buFont typeface="Wingdings" panose="05000000000000000000" pitchFamily="2" charset="2"/>
              <a:buChar char="n"/>
            </a:pPr>
            <a:endParaRPr lang="zh-CN" altLang="en-US" sz="1800" dirty="0">
              <a:latin typeface="+mn-lt"/>
            </a:endParaRPr>
          </a:p>
        </p:txBody>
      </p:sp>
      <p:sp>
        <p:nvSpPr>
          <p:cNvPr id="4" name="文本占位符 3"/>
          <p:cNvSpPr>
            <a:spLocks noGrp="1"/>
          </p:cNvSpPr>
          <p:nvPr>
            <p:ph type="body" sz="quarter" idx="10"/>
          </p:nvPr>
        </p:nvSpPr>
        <p:spPr>
          <a:xfrm>
            <a:off x="334610" y="117399"/>
            <a:ext cx="8858881" cy="647841"/>
          </a:xfrm>
          <a:prstGeom prst="rect">
            <a:avLst/>
          </a:prstGeom>
        </p:spPr>
        <p:txBody>
          <a:bodyPr/>
          <a:lstStyle>
            <a:lvl1pPr marL="0" indent="0">
              <a:buNone/>
              <a:defRPr sz="32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transition spd="slow" advClick="0" advTm="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9919446"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1118" cy="3983504"/>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79135"/>
            <a:ext cx="86509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2B79B4-A0F1-4F24-A63D-1DB1FDA8813A}"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1716741" y="6379135"/>
            <a:ext cx="46885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10757646" y="6356350"/>
            <a:ext cx="5961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A44820-5EBE-4784-9F95-AB0F35B86F3A}" type="slidenum">
              <a:rPr lang="en-US" smtClean="0">
                <a:solidFill>
                  <a:prstClr val="black">
                    <a:tint val="75000"/>
                  </a:prstClr>
                </a:solidFill>
              </a:rPr>
            </a:fld>
            <a:endParaRPr lang="en-US">
              <a:solidFill>
                <a:prstClr val="black">
                  <a:tint val="75000"/>
                </a:prstClr>
              </a:solidFill>
            </a:endParaRPr>
          </a:p>
        </p:txBody>
      </p:sp>
      <p:sp>
        <p:nvSpPr>
          <p:cNvPr id="7" name="Footer Placeholder 3"/>
          <p:cNvSpPr txBox="1"/>
          <p:nvPr userDrawn="1"/>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Foundation</a:t>
            </a:r>
            <a:endParaRPr lang="en-US" dirty="0"/>
          </a:p>
        </p:txBody>
      </p:sp>
      <p:pic>
        <p:nvPicPr>
          <p:cNvPr id="8" name="Picture 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295519" y="6170537"/>
            <a:ext cx="803369" cy="46237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lumMod val="95000"/>
              <a:lumOff val="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95000"/>
              <a:lumOff val="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95000"/>
              <a:lumOff val="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95000"/>
              <a:lumOff val="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95000"/>
              <a:lumOff val="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6.xml"/><Relationship Id="rId5" Type="http://schemas.openxmlformats.org/officeDocument/2006/relationships/image" Target="../media/image153.png"/><Relationship Id="rId4" Type="http://schemas.microsoft.com/office/2007/relationships/hdphoto" Target="../media/image152.wdp"/><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image" Target="../media/image14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157.png"/><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image" Target="../media/image15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58.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60.png"/><Relationship Id="rId1" Type="http://schemas.openxmlformats.org/officeDocument/2006/relationships/image" Target="../media/image159.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62.png"/><Relationship Id="rId1" Type="http://schemas.openxmlformats.org/officeDocument/2006/relationships/image" Target="../media/image16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6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6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99" Type="http://schemas.openxmlformats.org/officeDocument/2006/relationships/image" Target="../media/image104.emf"/><Relationship Id="rId98" Type="http://schemas.openxmlformats.org/officeDocument/2006/relationships/image" Target="../media/image103.png"/><Relationship Id="rId97" Type="http://schemas.openxmlformats.org/officeDocument/2006/relationships/image" Target="../media/image102.emf"/><Relationship Id="rId96" Type="http://schemas.openxmlformats.org/officeDocument/2006/relationships/image" Target="../media/image101.emf"/><Relationship Id="rId95" Type="http://schemas.openxmlformats.org/officeDocument/2006/relationships/image" Target="../media/image100.emf"/><Relationship Id="rId94" Type="http://schemas.openxmlformats.org/officeDocument/2006/relationships/image" Target="../media/image99.emf"/><Relationship Id="rId93" Type="http://schemas.openxmlformats.org/officeDocument/2006/relationships/image" Target="../media/image98.emf"/><Relationship Id="rId92" Type="http://schemas.openxmlformats.org/officeDocument/2006/relationships/image" Target="../media/image97.emf"/><Relationship Id="rId91" Type="http://schemas.openxmlformats.org/officeDocument/2006/relationships/image" Target="../media/image96.png"/><Relationship Id="rId90" Type="http://schemas.openxmlformats.org/officeDocument/2006/relationships/image" Target="../media/image95.emf"/><Relationship Id="rId9" Type="http://schemas.openxmlformats.org/officeDocument/2006/relationships/image" Target="../media/image14.emf"/><Relationship Id="rId89" Type="http://schemas.openxmlformats.org/officeDocument/2006/relationships/image" Target="../media/image94.emf"/><Relationship Id="rId88" Type="http://schemas.openxmlformats.org/officeDocument/2006/relationships/image" Target="../media/image93.emf"/><Relationship Id="rId87" Type="http://schemas.openxmlformats.org/officeDocument/2006/relationships/image" Target="../media/image92.emf"/><Relationship Id="rId86" Type="http://schemas.openxmlformats.org/officeDocument/2006/relationships/image" Target="../media/image91.emf"/><Relationship Id="rId85" Type="http://schemas.openxmlformats.org/officeDocument/2006/relationships/image" Target="../media/image90.emf"/><Relationship Id="rId84" Type="http://schemas.openxmlformats.org/officeDocument/2006/relationships/image" Target="../media/image89.emf"/><Relationship Id="rId83" Type="http://schemas.openxmlformats.org/officeDocument/2006/relationships/image" Target="../media/image88.emf"/><Relationship Id="rId82" Type="http://schemas.openxmlformats.org/officeDocument/2006/relationships/image" Target="../media/image87.emf"/><Relationship Id="rId81" Type="http://schemas.openxmlformats.org/officeDocument/2006/relationships/image" Target="../media/image86.emf"/><Relationship Id="rId80" Type="http://schemas.openxmlformats.org/officeDocument/2006/relationships/image" Target="../media/image85.emf"/><Relationship Id="rId8" Type="http://schemas.openxmlformats.org/officeDocument/2006/relationships/image" Target="../media/image13.emf"/><Relationship Id="rId79" Type="http://schemas.openxmlformats.org/officeDocument/2006/relationships/image" Target="../media/image84.emf"/><Relationship Id="rId78" Type="http://schemas.openxmlformats.org/officeDocument/2006/relationships/image" Target="../media/image83.emf"/><Relationship Id="rId77" Type="http://schemas.openxmlformats.org/officeDocument/2006/relationships/image" Target="../media/image82.emf"/><Relationship Id="rId76" Type="http://schemas.openxmlformats.org/officeDocument/2006/relationships/image" Target="../media/image81.emf"/><Relationship Id="rId75" Type="http://schemas.openxmlformats.org/officeDocument/2006/relationships/image" Target="../media/image80.emf"/><Relationship Id="rId74" Type="http://schemas.openxmlformats.org/officeDocument/2006/relationships/image" Target="../media/image79.emf"/><Relationship Id="rId73" Type="http://schemas.openxmlformats.org/officeDocument/2006/relationships/image" Target="../media/image78.emf"/><Relationship Id="rId72" Type="http://schemas.openxmlformats.org/officeDocument/2006/relationships/image" Target="../media/image77.emf"/><Relationship Id="rId71" Type="http://schemas.openxmlformats.org/officeDocument/2006/relationships/image" Target="../media/image76.emf"/><Relationship Id="rId70" Type="http://schemas.openxmlformats.org/officeDocument/2006/relationships/image" Target="../media/image75.emf"/><Relationship Id="rId7" Type="http://schemas.openxmlformats.org/officeDocument/2006/relationships/image" Target="../media/image12.emf"/><Relationship Id="rId69" Type="http://schemas.openxmlformats.org/officeDocument/2006/relationships/image" Target="../media/image74.emf"/><Relationship Id="rId68" Type="http://schemas.openxmlformats.org/officeDocument/2006/relationships/image" Target="../media/image73.emf"/><Relationship Id="rId67" Type="http://schemas.openxmlformats.org/officeDocument/2006/relationships/image" Target="../media/image72.emf"/><Relationship Id="rId66" Type="http://schemas.openxmlformats.org/officeDocument/2006/relationships/image" Target="../media/image71.emf"/><Relationship Id="rId65" Type="http://schemas.openxmlformats.org/officeDocument/2006/relationships/image" Target="../media/image70.emf"/><Relationship Id="rId64" Type="http://schemas.openxmlformats.org/officeDocument/2006/relationships/image" Target="../media/image69.emf"/><Relationship Id="rId63" Type="http://schemas.openxmlformats.org/officeDocument/2006/relationships/image" Target="../media/image68.emf"/><Relationship Id="rId62" Type="http://schemas.openxmlformats.org/officeDocument/2006/relationships/image" Target="../media/image67.emf"/><Relationship Id="rId61" Type="http://schemas.openxmlformats.org/officeDocument/2006/relationships/image" Target="../media/image66.emf"/><Relationship Id="rId60" Type="http://schemas.openxmlformats.org/officeDocument/2006/relationships/image" Target="../media/image65.emf"/><Relationship Id="rId6" Type="http://schemas.openxmlformats.org/officeDocument/2006/relationships/image" Target="../media/image11.emf"/><Relationship Id="rId59" Type="http://schemas.openxmlformats.org/officeDocument/2006/relationships/image" Target="../media/image64.emf"/><Relationship Id="rId58" Type="http://schemas.openxmlformats.org/officeDocument/2006/relationships/image" Target="../media/image63.emf"/><Relationship Id="rId57" Type="http://schemas.openxmlformats.org/officeDocument/2006/relationships/image" Target="../media/image62.emf"/><Relationship Id="rId56" Type="http://schemas.openxmlformats.org/officeDocument/2006/relationships/image" Target="../media/image61.emf"/><Relationship Id="rId55" Type="http://schemas.openxmlformats.org/officeDocument/2006/relationships/image" Target="../media/image60.emf"/><Relationship Id="rId54" Type="http://schemas.openxmlformats.org/officeDocument/2006/relationships/image" Target="../media/image59.emf"/><Relationship Id="rId53" Type="http://schemas.openxmlformats.org/officeDocument/2006/relationships/image" Target="../media/image58.emf"/><Relationship Id="rId52" Type="http://schemas.openxmlformats.org/officeDocument/2006/relationships/image" Target="../media/image57.emf"/><Relationship Id="rId51" Type="http://schemas.openxmlformats.org/officeDocument/2006/relationships/image" Target="../media/image56.emf"/><Relationship Id="rId50" Type="http://schemas.openxmlformats.org/officeDocument/2006/relationships/image" Target="../media/image55.png"/><Relationship Id="rId5" Type="http://schemas.openxmlformats.org/officeDocument/2006/relationships/image" Target="../media/image10.emf"/><Relationship Id="rId49" Type="http://schemas.openxmlformats.org/officeDocument/2006/relationships/image" Target="../media/image54.png"/><Relationship Id="rId48" Type="http://schemas.openxmlformats.org/officeDocument/2006/relationships/image" Target="../media/image53.png"/><Relationship Id="rId47" Type="http://schemas.openxmlformats.org/officeDocument/2006/relationships/image" Target="../media/image52.png"/><Relationship Id="rId46" Type="http://schemas.openxmlformats.org/officeDocument/2006/relationships/image" Target="../media/image51.png"/><Relationship Id="rId45" Type="http://schemas.openxmlformats.org/officeDocument/2006/relationships/image" Target="../media/image50.emf"/><Relationship Id="rId44" Type="http://schemas.openxmlformats.org/officeDocument/2006/relationships/image" Target="../media/image49.emf"/><Relationship Id="rId43" Type="http://schemas.openxmlformats.org/officeDocument/2006/relationships/image" Target="../media/image48.emf"/><Relationship Id="rId42" Type="http://schemas.openxmlformats.org/officeDocument/2006/relationships/image" Target="../media/image47.emf"/><Relationship Id="rId41" Type="http://schemas.openxmlformats.org/officeDocument/2006/relationships/image" Target="../media/image46.emf"/><Relationship Id="rId40" Type="http://schemas.openxmlformats.org/officeDocument/2006/relationships/image" Target="../media/image45.emf"/><Relationship Id="rId4" Type="http://schemas.openxmlformats.org/officeDocument/2006/relationships/image" Target="../media/image9.emf"/><Relationship Id="rId39" Type="http://schemas.openxmlformats.org/officeDocument/2006/relationships/image" Target="../media/image44.emf"/><Relationship Id="rId38" Type="http://schemas.openxmlformats.org/officeDocument/2006/relationships/image" Target="../media/image43.emf"/><Relationship Id="rId37" Type="http://schemas.openxmlformats.org/officeDocument/2006/relationships/image" Target="../media/image42.emf"/><Relationship Id="rId36" Type="http://schemas.openxmlformats.org/officeDocument/2006/relationships/image" Target="../media/image41.emf"/><Relationship Id="rId35" Type="http://schemas.openxmlformats.org/officeDocument/2006/relationships/image" Target="../media/image40.png"/><Relationship Id="rId34" Type="http://schemas.openxmlformats.org/officeDocument/2006/relationships/image" Target="../media/image39.png"/><Relationship Id="rId33" Type="http://schemas.openxmlformats.org/officeDocument/2006/relationships/image" Target="../media/image38.png"/><Relationship Id="rId32" Type="http://schemas.openxmlformats.org/officeDocument/2006/relationships/image" Target="../media/image37.emf"/><Relationship Id="rId31" Type="http://schemas.openxmlformats.org/officeDocument/2006/relationships/image" Target="../media/image36.emf"/><Relationship Id="rId30" Type="http://schemas.openxmlformats.org/officeDocument/2006/relationships/image" Target="../media/image35.emf"/><Relationship Id="rId3" Type="http://schemas.openxmlformats.org/officeDocument/2006/relationships/image" Target="../media/image8.emf"/><Relationship Id="rId29" Type="http://schemas.openxmlformats.org/officeDocument/2006/relationships/image" Target="../media/image34.emf"/><Relationship Id="rId28" Type="http://schemas.openxmlformats.org/officeDocument/2006/relationships/image" Target="../media/image33.emf"/><Relationship Id="rId27" Type="http://schemas.openxmlformats.org/officeDocument/2006/relationships/image" Target="../media/image32.emf"/><Relationship Id="rId26" Type="http://schemas.openxmlformats.org/officeDocument/2006/relationships/image" Target="../media/image31.emf"/><Relationship Id="rId25" Type="http://schemas.openxmlformats.org/officeDocument/2006/relationships/image" Target="../media/image30.emf"/><Relationship Id="rId24" Type="http://schemas.openxmlformats.org/officeDocument/2006/relationships/image" Target="../media/image29.emf"/><Relationship Id="rId23" Type="http://schemas.openxmlformats.org/officeDocument/2006/relationships/image" Target="../media/image28.emf"/><Relationship Id="rId22" Type="http://schemas.openxmlformats.org/officeDocument/2006/relationships/image" Target="../media/image27.emf"/><Relationship Id="rId21" Type="http://schemas.openxmlformats.org/officeDocument/2006/relationships/image" Target="../media/image26.emf"/><Relationship Id="rId20" Type="http://schemas.openxmlformats.org/officeDocument/2006/relationships/image" Target="../media/image25.emf"/><Relationship Id="rId2" Type="http://schemas.openxmlformats.org/officeDocument/2006/relationships/image" Target="../media/image7.emf"/><Relationship Id="rId19" Type="http://schemas.openxmlformats.org/officeDocument/2006/relationships/image" Target="../media/image24.emf"/><Relationship Id="rId18" Type="http://schemas.openxmlformats.org/officeDocument/2006/relationships/image" Target="../media/image23.emf"/><Relationship Id="rId17" Type="http://schemas.openxmlformats.org/officeDocument/2006/relationships/image" Target="../media/image22.emf"/><Relationship Id="rId16" Type="http://schemas.openxmlformats.org/officeDocument/2006/relationships/image" Target="../media/image21.emf"/><Relationship Id="rId15" Type="http://schemas.openxmlformats.org/officeDocument/2006/relationships/image" Target="../media/image20.emf"/><Relationship Id="rId14" Type="http://schemas.openxmlformats.org/officeDocument/2006/relationships/image" Target="../media/image19.emf"/><Relationship Id="rId137" Type="http://schemas.openxmlformats.org/officeDocument/2006/relationships/notesSlide" Target="../notesSlides/notesSlide3.xml"/><Relationship Id="rId136" Type="http://schemas.openxmlformats.org/officeDocument/2006/relationships/slideLayout" Target="../slideLayouts/slideLayout5.xml"/><Relationship Id="rId135" Type="http://schemas.openxmlformats.org/officeDocument/2006/relationships/image" Target="../media/image4.png"/><Relationship Id="rId134" Type="http://schemas.openxmlformats.org/officeDocument/2006/relationships/image" Target="../media/image139.emf"/><Relationship Id="rId133" Type="http://schemas.openxmlformats.org/officeDocument/2006/relationships/image" Target="../media/image138.emf"/><Relationship Id="rId132" Type="http://schemas.openxmlformats.org/officeDocument/2006/relationships/image" Target="../media/image137.emf"/><Relationship Id="rId131" Type="http://schemas.openxmlformats.org/officeDocument/2006/relationships/image" Target="../media/image136.emf"/><Relationship Id="rId130" Type="http://schemas.openxmlformats.org/officeDocument/2006/relationships/image" Target="../media/image135.emf"/><Relationship Id="rId13" Type="http://schemas.openxmlformats.org/officeDocument/2006/relationships/image" Target="../media/image18.emf"/><Relationship Id="rId129" Type="http://schemas.openxmlformats.org/officeDocument/2006/relationships/image" Target="../media/image134.emf"/><Relationship Id="rId128" Type="http://schemas.openxmlformats.org/officeDocument/2006/relationships/image" Target="../media/image133.emf"/><Relationship Id="rId127" Type="http://schemas.openxmlformats.org/officeDocument/2006/relationships/image" Target="../media/image132.emf"/><Relationship Id="rId126" Type="http://schemas.openxmlformats.org/officeDocument/2006/relationships/image" Target="../media/image131.emf"/><Relationship Id="rId125" Type="http://schemas.openxmlformats.org/officeDocument/2006/relationships/image" Target="../media/image130.emf"/><Relationship Id="rId124" Type="http://schemas.openxmlformats.org/officeDocument/2006/relationships/image" Target="../media/image129.emf"/><Relationship Id="rId123" Type="http://schemas.openxmlformats.org/officeDocument/2006/relationships/image" Target="../media/image128.emf"/><Relationship Id="rId122" Type="http://schemas.openxmlformats.org/officeDocument/2006/relationships/image" Target="../media/image127.emf"/><Relationship Id="rId121" Type="http://schemas.openxmlformats.org/officeDocument/2006/relationships/image" Target="../media/image126.emf"/><Relationship Id="rId120" Type="http://schemas.openxmlformats.org/officeDocument/2006/relationships/image" Target="../media/image125.emf"/><Relationship Id="rId12" Type="http://schemas.openxmlformats.org/officeDocument/2006/relationships/image" Target="../media/image17.emf"/><Relationship Id="rId119" Type="http://schemas.openxmlformats.org/officeDocument/2006/relationships/image" Target="../media/image124.emf"/><Relationship Id="rId118" Type="http://schemas.openxmlformats.org/officeDocument/2006/relationships/image" Target="../media/image123.emf"/><Relationship Id="rId117" Type="http://schemas.openxmlformats.org/officeDocument/2006/relationships/image" Target="../media/image122.emf"/><Relationship Id="rId116" Type="http://schemas.openxmlformats.org/officeDocument/2006/relationships/image" Target="../media/image121.emf"/><Relationship Id="rId115" Type="http://schemas.openxmlformats.org/officeDocument/2006/relationships/image" Target="../media/image120.emf"/><Relationship Id="rId114" Type="http://schemas.openxmlformats.org/officeDocument/2006/relationships/image" Target="../media/image119.emf"/><Relationship Id="rId113" Type="http://schemas.openxmlformats.org/officeDocument/2006/relationships/image" Target="../media/image118.emf"/><Relationship Id="rId112" Type="http://schemas.openxmlformats.org/officeDocument/2006/relationships/image" Target="../media/image117.png"/><Relationship Id="rId111" Type="http://schemas.openxmlformats.org/officeDocument/2006/relationships/image" Target="../media/image116.emf"/><Relationship Id="rId110" Type="http://schemas.openxmlformats.org/officeDocument/2006/relationships/image" Target="../media/image115.emf"/><Relationship Id="rId11" Type="http://schemas.openxmlformats.org/officeDocument/2006/relationships/image" Target="../media/image16.emf"/><Relationship Id="rId109" Type="http://schemas.openxmlformats.org/officeDocument/2006/relationships/image" Target="../media/image114.png"/><Relationship Id="rId108" Type="http://schemas.openxmlformats.org/officeDocument/2006/relationships/image" Target="../media/image113.emf"/><Relationship Id="rId107" Type="http://schemas.openxmlformats.org/officeDocument/2006/relationships/image" Target="../media/image112.emf"/><Relationship Id="rId106" Type="http://schemas.openxmlformats.org/officeDocument/2006/relationships/image" Target="../media/image111.emf"/><Relationship Id="rId105" Type="http://schemas.openxmlformats.org/officeDocument/2006/relationships/image" Target="../media/image110.emf"/><Relationship Id="rId104" Type="http://schemas.openxmlformats.org/officeDocument/2006/relationships/image" Target="../media/image109.emf"/><Relationship Id="rId103" Type="http://schemas.openxmlformats.org/officeDocument/2006/relationships/image" Target="../media/image108.emf"/><Relationship Id="rId102" Type="http://schemas.openxmlformats.org/officeDocument/2006/relationships/image" Target="../media/image107.emf"/><Relationship Id="rId101" Type="http://schemas.openxmlformats.org/officeDocument/2006/relationships/image" Target="../media/image106.emf"/><Relationship Id="rId100" Type="http://schemas.openxmlformats.org/officeDocument/2006/relationships/image" Target="../media/image105.emf"/><Relationship Id="rId10" Type="http://schemas.openxmlformats.org/officeDocument/2006/relationships/image" Target="../media/image15.emf"/><Relationship Id="rId1" Type="http://schemas.openxmlformats.org/officeDocument/2006/relationships/image" Target="../media/image6.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140.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14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6.xml"/><Relationship Id="rId4" Type="http://schemas.openxmlformats.org/officeDocument/2006/relationships/image" Target="../media/image145.png"/><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image" Target="../media/image14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5.xml"/><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image" Target="../media/image1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201" y="1906886"/>
            <a:ext cx="9587345" cy="1317577"/>
          </a:xfrm>
        </p:spPr>
        <p:txBody>
          <a:bodyPr anchor="t">
            <a:noAutofit/>
          </a:bodyPr>
          <a:lstStyle/>
          <a:p>
            <a:r>
              <a:rPr lang="en-US" sz="4000" b="1" dirty="0">
                <a:solidFill>
                  <a:srgbClr val="ED1C24"/>
                </a:solidFill>
                <a:latin typeface="+mn-lt"/>
              </a:rPr>
              <a:t>Accelerated Open Source vBRAS Solution </a:t>
            </a:r>
            <a:br>
              <a:rPr lang="en-US" sz="4000" b="1" dirty="0" smtClean="0">
                <a:solidFill>
                  <a:srgbClr val="ED1C24"/>
                </a:solidFill>
                <a:latin typeface="+mn-lt"/>
              </a:rPr>
            </a:br>
            <a:r>
              <a:rPr lang="en-US" sz="4000" b="1" dirty="0" smtClean="0">
                <a:solidFill>
                  <a:srgbClr val="ED1C24"/>
                </a:solidFill>
                <a:latin typeface="+mn-lt"/>
              </a:rPr>
              <a:t>Based </a:t>
            </a:r>
            <a:r>
              <a:rPr lang="en-US" sz="4000" b="1" dirty="0">
                <a:solidFill>
                  <a:srgbClr val="ED1C24"/>
                </a:solidFill>
                <a:latin typeface="+mn-lt"/>
              </a:rPr>
              <a:t>on OpenBRAS </a:t>
            </a:r>
            <a:r>
              <a:rPr lang="en-US" sz="4000" b="1" dirty="0" smtClean="0">
                <a:solidFill>
                  <a:srgbClr val="ED1C24"/>
                </a:solidFill>
                <a:latin typeface="+mn-lt"/>
              </a:rPr>
              <a:t>and VPP/DPDK</a:t>
            </a:r>
            <a:endParaRPr lang="en-US" sz="4000" dirty="0">
              <a:solidFill>
                <a:srgbClr val="ED1C24"/>
              </a:solidFill>
              <a:latin typeface="+mn-lt"/>
            </a:endParaRPr>
          </a:p>
        </p:txBody>
      </p:sp>
      <p:sp>
        <p:nvSpPr>
          <p:cNvPr id="3" name="TextBox 2"/>
          <p:cNvSpPr txBox="1"/>
          <p:nvPr/>
        </p:nvSpPr>
        <p:spPr>
          <a:xfrm>
            <a:off x="1163782" y="3953792"/>
            <a:ext cx="5237018" cy="861774"/>
          </a:xfrm>
          <a:prstGeom prst="rect">
            <a:avLst/>
          </a:prstGeom>
          <a:noFill/>
        </p:spPr>
        <p:txBody>
          <a:bodyPr vert="horz" wrap="square" lIns="0" tIns="0" rIns="0" bIns="0" rtlCol="0">
            <a:spAutoFit/>
          </a:bodyPr>
          <a:lstStyle/>
          <a:p>
            <a:pPr>
              <a:spcBef>
                <a:spcPts val="0"/>
              </a:spcBef>
            </a:pPr>
            <a:r>
              <a:rPr lang="en-US" sz="2800" dirty="0" smtClean="0">
                <a:solidFill>
                  <a:srgbClr val="0070C0"/>
                </a:solidFill>
              </a:rPr>
              <a:t>Hongjun Ni   &amp;</a:t>
            </a:r>
            <a:r>
              <a:rPr lang="en-US" sz="2800" dirty="0" smtClean="0"/>
              <a:t>   </a:t>
            </a:r>
            <a:r>
              <a:rPr lang="en-US" sz="2800" dirty="0" smtClean="0">
                <a:solidFill>
                  <a:srgbClr val="0070C0"/>
                </a:solidFill>
              </a:rPr>
              <a:t>Liang Ou</a:t>
            </a:r>
            <a:r>
              <a:rPr lang="en-US" altLang="zh-CN" sz="2800" dirty="0" smtClean="0">
                <a:solidFill>
                  <a:srgbClr val="0070C0"/>
                </a:solidFill>
              </a:rPr>
              <a:t>,  Yujia Luo</a:t>
            </a:r>
            <a:endParaRPr lang="en-US" sz="2800" dirty="0" smtClean="0">
              <a:solidFill>
                <a:srgbClr val="0070C0"/>
              </a:solidFill>
            </a:endParaRPr>
          </a:p>
          <a:p>
            <a:pPr>
              <a:spcBef>
                <a:spcPts val="0"/>
              </a:spcBef>
            </a:pPr>
            <a:r>
              <a:rPr lang="en-US" sz="2800" dirty="0" smtClean="0"/>
              <a:t>Intel  </a:t>
            </a:r>
            <a:r>
              <a:rPr lang="en-US" sz="2800" dirty="0" smtClean="0">
                <a:solidFill>
                  <a:srgbClr val="0070C0"/>
                </a:solidFill>
              </a:rPr>
              <a:t>                   </a:t>
            </a:r>
            <a:r>
              <a:rPr lang="en-US" sz="2800" dirty="0" smtClean="0"/>
              <a:t>China Telecom                      </a:t>
            </a:r>
            <a:endParaRPr lang="en-US" sz="2800" dirty="0"/>
          </a:p>
        </p:txBody>
      </p:sp>
      <p:sp>
        <p:nvSpPr>
          <p:cNvPr id="4" name="TextBox 3"/>
          <p:cNvSpPr txBox="1"/>
          <p:nvPr/>
        </p:nvSpPr>
        <p:spPr>
          <a:xfrm>
            <a:off x="6893518" y="3962714"/>
            <a:ext cx="4782016" cy="923330"/>
          </a:xfrm>
          <a:prstGeom prst="rect">
            <a:avLst/>
          </a:prstGeom>
          <a:noFill/>
        </p:spPr>
        <p:txBody>
          <a:bodyPr vert="horz" wrap="square" lIns="0" tIns="0" rIns="0" bIns="0" rtlCol="0">
            <a:spAutoFit/>
          </a:bodyPr>
          <a:lstStyle/>
          <a:p>
            <a:pPr>
              <a:spcBef>
                <a:spcPts val="0"/>
              </a:spcBef>
            </a:pPr>
            <a:r>
              <a:rPr lang="en-US" sz="2000" dirty="0" smtClean="0"/>
              <a:t>Acknowledgement:</a:t>
            </a:r>
            <a:endParaRPr lang="en-US" sz="2000" dirty="0" smtClean="0"/>
          </a:p>
          <a:p>
            <a:r>
              <a:rPr lang="en-US" sz="2000" dirty="0" smtClean="0"/>
              <a:t>Heqing Zhu</a:t>
            </a:r>
            <a:r>
              <a:rPr lang="en-US" sz="2000" dirty="0"/>
              <a:t>, </a:t>
            </a:r>
            <a:r>
              <a:rPr lang="en-US" sz="2000" dirty="0" smtClean="0"/>
              <a:t> John DiGiglio,  Beilei Xing  @Intel</a:t>
            </a:r>
            <a:endParaRPr lang="en-US" sz="2000" dirty="0" smtClean="0"/>
          </a:p>
          <a:p>
            <a:pPr>
              <a:spcBef>
                <a:spcPts val="0"/>
              </a:spcBef>
            </a:pPr>
            <a:r>
              <a:rPr lang="en-US" sz="2000" dirty="0" smtClean="0"/>
              <a:t>Neale Ranns  @Cisco</a:t>
            </a:r>
            <a:endParaRPr lang="en-US" sz="2000" dirty="0" smtClean="0"/>
          </a:p>
        </p:txBody>
      </p:sp>
      <p:pic>
        <p:nvPicPr>
          <p:cNvPr id="5" name="Picture 4"/>
          <p:cNvPicPr>
            <a:picLocks noChangeAspect="1"/>
          </p:cNvPicPr>
          <p:nvPr/>
        </p:nvPicPr>
        <p:blipFill>
          <a:blip r:embed="rId1"/>
          <a:stretch>
            <a:fillRect/>
          </a:stretch>
        </p:blipFill>
        <p:spPr>
          <a:xfrm>
            <a:off x="9589559" y="481629"/>
            <a:ext cx="2085975" cy="704850"/>
          </a:xfrm>
          <a:prstGeom prst="rect">
            <a:avLst/>
          </a:prstGeom>
        </p:spPr>
      </p:pic>
      <p:pic>
        <p:nvPicPr>
          <p:cNvPr id="6" name="Picture 5"/>
          <p:cNvPicPr>
            <a:picLocks noChangeAspect="1"/>
          </p:cNvPicPr>
          <p:nvPr/>
        </p:nvPicPr>
        <p:blipFill>
          <a:blip r:embed="rId2"/>
          <a:stretch>
            <a:fillRect/>
          </a:stretch>
        </p:blipFill>
        <p:spPr>
          <a:xfrm>
            <a:off x="7574972" y="369013"/>
            <a:ext cx="1596737" cy="101531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mn-lt"/>
              </a:rPr>
              <a:t>Possible Deployment of vBRAS</a:t>
            </a:r>
            <a:endParaRPr lang="en-US" altLang="zh-CN" dirty="0">
              <a:latin typeface="+mn-lt"/>
            </a:endParaRPr>
          </a:p>
        </p:txBody>
      </p:sp>
      <p:grpSp>
        <p:nvGrpSpPr>
          <p:cNvPr id="103" name="组合 102"/>
          <p:cNvGrpSpPr/>
          <p:nvPr/>
        </p:nvGrpSpPr>
        <p:grpSpPr>
          <a:xfrm>
            <a:off x="768642" y="1341251"/>
            <a:ext cx="10699618" cy="5046036"/>
            <a:chOff x="785312" y="1529011"/>
            <a:chExt cx="10702095" cy="5047204"/>
          </a:xfrm>
        </p:grpSpPr>
        <p:grpSp>
          <p:nvGrpSpPr>
            <p:cNvPr id="99" name="组合 98"/>
            <p:cNvGrpSpPr/>
            <p:nvPr/>
          </p:nvGrpSpPr>
          <p:grpSpPr>
            <a:xfrm>
              <a:off x="785312" y="1529011"/>
              <a:ext cx="10702095" cy="4797507"/>
              <a:chOff x="723607" y="509911"/>
              <a:chExt cx="10539484" cy="6536687"/>
            </a:xfrm>
          </p:grpSpPr>
          <p:sp>
            <p:nvSpPr>
              <p:cNvPr id="45" name="圆角矩形 44"/>
              <p:cNvSpPr/>
              <p:nvPr/>
            </p:nvSpPr>
            <p:spPr>
              <a:xfrm>
                <a:off x="4804227" y="2670629"/>
                <a:ext cx="1756229" cy="653142"/>
              </a:xfrm>
              <a:prstGeom prst="roundRect">
                <a:avLst/>
              </a:prstGeom>
              <a:solidFill>
                <a:sysClr val="window" lastClr="FFFFFF"/>
              </a:solidFill>
              <a:ln w="12700" cap="flat" cmpd="sng" algn="ctr">
                <a:solidFill>
                  <a:srgbClr val="4472C4"/>
                </a:solidFill>
                <a:prstDash val="solid"/>
                <a:miter lim="800000"/>
              </a:ln>
              <a:effectLst/>
            </p:spPr>
            <p:txBody>
              <a:bodyPr rtlCol="0" anchor="ctr"/>
              <a:lstStyle/>
              <a:p>
                <a:pPr algn="ctr" defTabSz="914400">
                  <a:defRPr/>
                </a:pPr>
                <a:endParaRPr lang="zh-CN" altLang="en-US" b="1" kern="0">
                  <a:solidFill>
                    <a:prstClr val="black"/>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4804227" y="2805723"/>
                <a:ext cx="1756229" cy="503221"/>
              </a:xfrm>
              <a:prstGeom prst="rect">
                <a:avLst/>
              </a:prstGeom>
              <a:noFill/>
              <a:ln w="28575">
                <a:noFill/>
              </a:ln>
            </p:spPr>
            <p:txBody>
              <a:bodyPr wrap="square" rtlCol="0">
                <a:spAutoFit/>
              </a:bodyPr>
              <a:lstStyle/>
              <a:p>
                <a:pPr algn="ctr" defTabSz="914400">
                  <a:defRPr/>
                </a:pPr>
                <a:r>
                  <a:rPr lang="en-US" altLang="zh-CN" b="1" kern="0" dirty="0" err="1">
                    <a:solidFill>
                      <a:srgbClr val="C00000"/>
                    </a:solidFill>
                    <a:latin typeface="微软雅黑" panose="020B0503020204020204" pitchFamily="34" charset="-122"/>
                    <a:ea typeface="微软雅黑" panose="020B0503020204020204" pitchFamily="34" charset="-122"/>
                  </a:rPr>
                  <a:t>vBRAS</a:t>
                </a:r>
                <a:r>
                  <a:rPr lang="en-US" altLang="zh-CN" b="1" kern="0" dirty="0">
                    <a:solidFill>
                      <a:srgbClr val="C00000"/>
                    </a:solidFill>
                    <a:latin typeface="微软雅黑" panose="020B0503020204020204" pitchFamily="34" charset="-122"/>
                    <a:ea typeface="微软雅黑" panose="020B0503020204020204" pitchFamily="34" charset="-122"/>
                  </a:rPr>
                  <a:t>-UP</a:t>
                </a:r>
                <a:endParaRPr lang="en-US" altLang="zh-CN" b="1" kern="0" dirty="0">
                  <a:solidFill>
                    <a:srgbClr val="C00000"/>
                  </a:solidFill>
                  <a:latin typeface="微软雅黑" panose="020B0503020204020204" pitchFamily="34" charset="-122"/>
                  <a:ea typeface="微软雅黑" panose="020B0503020204020204" pitchFamily="34" charset="-122"/>
                </a:endParaRPr>
              </a:p>
            </p:txBody>
          </p:sp>
          <p:sp>
            <p:nvSpPr>
              <p:cNvPr id="47" name="圆角矩形 46"/>
              <p:cNvSpPr/>
              <p:nvPr/>
            </p:nvSpPr>
            <p:spPr>
              <a:xfrm>
                <a:off x="4804227" y="4633182"/>
                <a:ext cx="1756229" cy="923330"/>
              </a:xfrm>
              <a:prstGeom prst="roundRect">
                <a:avLst/>
              </a:prstGeom>
              <a:solidFill>
                <a:sysClr val="window" lastClr="FFFFFF"/>
              </a:solidFill>
              <a:ln w="28575" cap="flat" cmpd="sng" algn="ctr">
                <a:solidFill>
                  <a:srgbClr val="4472C4"/>
                </a:solidFill>
                <a:prstDash val="solid"/>
                <a:miter lim="800000"/>
              </a:ln>
              <a:effectLst/>
            </p:spPr>
            <p:txBody>
              <a:bodyPr rtlCol="0" anchor="ctr"/>
              <a:lstStyle/>
              <a:p>
                <a:pPr algn="ctr" defTabSz="914400">
                  <a:defRPr/>
                </a:pPr>
                <a:endParaRPr lang="zh-CN" altLang="en-US" b="1" kern="0">
                  <a:solidFill>
                    <a:prstClr val="black"/>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4804227" y="4731106"/>
                <a:ext cx="1756229" cy="880637"/>
              </a:xfrm>
              <a:prstGeom prst="rect">
                <a:avLst/>
              </a:prstGeom>
              <a:noFill/>
            </p:spPr>
            <p:txBody>
              <a:bodyPr wrap="square" rtlCol="0">
                <a:spAutoFit/>
              </a:bodyPr>
              <a:lstStyle/>
              <a:p>
                <a:pPr algn="ctr" defTabSz="914400"/>
                <a:r>
                  <a:rPr lang="en-US" altLang="zh-CN" b="1" dirty="0">
                    <a:solidFill>
                      <a:prstClr val="black"/>
                    </a:solidFill>
                    <a:latin typeface="微软雅黑" panose="020B0503020204020204" pitchFamily="34" charset="-122"/>
                    <a:ea typeface="微软雅黑" panose="020B0503020204020204" pitchFamily="34" charset="-122"/>
                  </a:rPr>
                  <a:t>Traditional</a:t>
                </a:r>
                <a:endParaRPr lang="en-US" altLang="zh-CN" b="1" dirty="0">
                  <a:solidFill>
                    <a:prstClr val="black"/>
                  </a:solidFill>
                  <a:latin typeface="微软雅黑" panose="020B0503020204020204" pitchFamily="34" charset="-122"/>
                  <a:ea typeface="微软雅黑" panose="020B0503020204020204" pitchFamily="34" charset="-122"/>
                </a:endParaRPr>
              </a:p>
              <a:p>
                <a:pPr algn="ctr" defTabSz="914400"/>
                <a:r>
                  <a:rPr lang="en-US" altLang="zh-CN" b="1" dirty="0">
                    <a:solidFill>
                      <a:prstClr val="black"/>
                    </a:solidFill>
                    <a:latin typeface="微软雅黑" panose="020B0503020204020204" pitchFamily="34" charset="-122"/>
                    <a:ea typeface="微软雅黑" panose="020B0503020204020204" pitchFamily="34" charset="-122"/>
                  </a:rPr>
                  <a:t>BRAS</a:t>
                </a:r>
                <a:endParaRPr lang="en-US" altLang="zh-CN" b="1" dirty="0">
                  <a:solidFill>
                    <a:prstClr val="black"/>
                  </a:solidFill>
                  <a:latin typeface="微软雅黑" panose="020B0503020204020204" pitchFamily="34" charset="-122"/>
                  <a:ea typeface="微软雅黑" panose="020B0503020204020204" pitchFamily="34" charset="-122"/>
                </a:endParaRPr>
              </a:p>
            </p:txBody>
          </p:sp>
          <p:sp>
            <p:nvSpPr>
              <p:cNvPr id="49" name="椭圆 48"/>
              <p:cNvSpPr/>
              <p:nvPr/>
            </p:nvSpPr>
            <p:spPr>
              <a:xfrm>
                <a:off x="7779660" y="3127934"/>
                <a:ext cx="1190171" cy="1178450"/>
              </a:xfrm>
              <a:prstGeom prst="ellipse">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28575" cap="flat" cmpd="sng" algn="ctr">
                <a:solidFill>
                  <a:srgbClr val="A5A5A5"/>
                </a:solidFill>
                <a:prstDash val="solid"/>
                <a:miter lim="800000"/>
              </a:ln>
              <a:effectLst/>
            </p:spPr>
            <p:txBody>
              <a:bodyPr rtlCol="0" anchor="ctr"/>
              <a:lstStyle/>
              <a:p>
                <a:pPr algn="ctr" defTabSz="914400">
                  <a:defRPr/>
                </a:pPr>
                <a:endParaRPr lang="zh-CN" altLang="en-US" b="1" kern="0">
                  <a:solidFill>
                    <a:prstClr val="black"/>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8133864" y="3508336"/>
                <a:ext cx="494433" cy="503221"/>
              </a:xfrm>
              <a:prstGeom prst="rect">
                <a:avLst/>
              </a:prstGeom>
              <a:noFill/>
            </p:spPr>
            <p:txBody>
              <a:bodyPr wrap="none" rtlCol="0">
                <a:spAutoFit/>
              </a:bodyPr>
              <a:lstStyle/>
              <a:p>
                <a:pPr defTabSz="914400"/>
                <a:r>
                  <a:rPr lang="en-US" altLang="zh-CN" b="1" dirty="0">
                    <a:solidFill>
                      <a:prstClr val="black"/>
                    </a:solidFill>
                    <a:latin typeface="微软雅黑" panose="020B0503020204020204" pitchFamily="34" charset="-122"/>
                    <a:ea typeface="微软雅黑" panose="020B0503020204020204" pitchFamily="34" charset="-122"/>
                  </a:rPr>
                  <a:t>CR</a:t>
                </a:r>
                <a:endParaRPr lang="zh-CN" altLang="en-US" b="1" dirty="0">
                  <a:solidFill>
                    <a:prstClr val="black"/>
                  </a:solidFill>
                  <a:latin typeface="微软雅黑" panose="020B0503020204020204" pitchFamily="34" charset="-122"/>
                  <a:ea typeface="微软雅黑" panose="020B0503020204020204" pitchFamily="34" charset="-122"/>
                </a:endParaRPr>
              </a:p>
            </p:txBody>
          </p:sp>
          <p:sp>
            <p:nvSpPr>
              <p:cNvPr id="51" name="圆角矩形 50"/>
              <p:cNvSpPr/>
              <p:nvPr/>
            </p:nvSpPr>
            <p:spPr>
              <a:xfrm>
                <a:off x="7503888" y="1058259"/>
                <a:ext cx="1756229" cy="1046311"/>
              </a:xfrm>
              <a:prstGeom prst="round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28575" cap="flat" cmpd="sng" algn="ctr">
                <a:solidFill>
                  <a:srgbClr val="ED7D31"/>
                </a:solidFill>
                <a:prstDash val="solid"/>
                <a:miter lim="800000"/>
              </a:ln>
              <a:effectLst/>
            </p:spPr>
            <p:txBody>
              <a:bodyPr rtlCol="0" anchor="ctr"/>
              <a:lstStyle/>
              <a:p>
                <a:pPr algn="ctr" defTabSz="914400">
                  <a:defRPr/>
                </a:pPr>
                <a:endParaRPr lang="zh-CN" altLang="en-US" b="1" kern="0">
                  <a:solidFill>
                    <a:prstClr val="black"/>
                  </a:solidFill>
                  <a:latin typeface="微软雅黑" panose="020B0503020204020204" pitchFamily="34" charset="-122"/>
                  <a:ea typeface="微软雅黑" panose="020B0503020204020204" pitchFamily="34" charset="-122"/>
                </a:endParaRPr>
              </a:p>
            </p:txBody>
          </p:sp>
          <p:sp>
            <p:nvSpPr>
              <p:cNvPr id="52" name="圆角矩形 51"/>
              <p:cNvSpPr/>
              <p:nvPr/>
            </p:nvSpPr>
            <p:spPr>
              <a:xfrm>
                <a:off x="4804227" y="3393994"/>
                <a:ext cx="1756229" cy="653142"/>
              </a:xfrm>
              <a:prstGeom prst="roundRect">
                <a:avLst/>
              </a:prstGeom>
              <a:solidFill>
                <a:sysClr val="window" lastClr="FFFFFF"/>
              </a:solidFill>
              <a:ln w="12700" cap="flat" cmpd="sng" algn="ctr">
                <a:solidFill>
                  <a:srgbClr val="4472C4"/>
                </a:solidFill>
                <a:prstDash val="solid"/>
                <a:miter lim="800000"/>
              </a:ln>
              <a:effectLst/>
            </p:spPr>
            <p:txBody>
              <a:bodyPr rtlCol="0" anchor="ctr"/>
              <a:lstStyle/>
              <a:p>
                <a:pPr algn="ctr" defTabSz="914400">
                  <a:defRPr/>
                </a:pPr>
                <a:endParaRPr lang="zh-CN" altLang="en-US" b="1" kern="0">
                  <a:solidFill>
                    <a:prstClr val="black"/>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4804227" y="3546220"/>
                <a:ext cx="1756229" cy="503221"/>
              </a:xfrm>
              <a:prstGeom prst="rect">
                <a:avLst/>
              </a:prstGeom>
              <a:noFill/>
              <a:ln w="28575">
                <a:noFill/>
              </a:ln>
            </p:spPr>
            <p:txBody>
              <a:bodyPr wrap="square" rtlCol="0">
                <a:spAutoFit/>
              </a:bodyPr>
              <a:lstStyle/>
              <a:p>
                <a:pPr algn="ctr" defTabSz="914400">
                  <a:defRPr/>
                </a:pPr>
                <a:r>
                  <a:rPr lang="en-US" altLang="zh-CN" b="1" kern="0" dirty="0" err="1">
                    <a:solidFill>
                      <a:srgbClr val="C00000"/>
                    </a:solidFill>
                    <a:latin typeface="微软雅黑" panose="020B0503020204020204" pitchFamily="34" charset="-122"/>
                    <a:ea typeface="微软雅黑" panose="020B0503020204020204" pitchFamily="34" charset="-122"/>
                  </a:rPr>
                  <a:t>vBRAS</a:t>
                </a:r>
                <a:r>
                  <a:rPr lang="en-US" altLang="zh-CN" b="1" kern="0" dirty="0">
                    <a:solidFill>
                      <a:srgbClr val="C00000"/>
                    </a:solidFill>
                    <a:latin typeface="微软雅黑" panose="020B0503020204020204" pitchFamily="34" charset="-122"/>
                    <a:ea typeface="微软雅黑" panose="020B0503020204020204" pitchFamily="34" charset="-122"/>
                  </a:rPr>
                  <a:t>-UP</a:t>
                </a:r>
                <a:endParaRPr lang="en-US" altLang="zh-CN" b="1" kern="0" dirty="0">
                  <a:solidFill>
                    <a:srgbClr val="C00000"/>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4804227" y="1061483"/>
                <a:ext cx="1756229" cy="1043087"/>
              </a:xfrm>
              <a:prstGeom prst="round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28575" cap="flat" cmpd="sng" algn="ctr">
                <a:solidFill>
                  <a:srgbClr val="ED7D31"/>
                </a:solidFill>
                <a:prstDash val="solid"/>
                <a:miter lim="800000"/>
              </a:ln>
              <a:effectLst/>
            </p:spPr>
            <p:txBody>
              <a:bodyPr rtlCol="0" anchor="ctr"/>
              <a:lstStyle/>
              <a:p>
                <a:pPr algn="ctr" defTabSz="914400">
                  <a:defRPr/>
                </a:pPr>
                <a:endParaRPr lang="zh-CN" altLang="en-US" b="1" kern="0">
                  <a:solidFill>
                    <a:prstClr val="black"/>
                  </a:solidFill>
                  <a:latin typeface="微软雅黑" panose="020B0503020204020204" pitchFamily="34" charset="-122"/>
                  <a:ea typeface="微软雅黑" panose="020B0503020204020204" pitchFamily="34" charset="-122"/>
                </a:endParaRPr>
              </a:p>
            </p:txBody>
          </p:sp>
          <p:sp>
            <p:nvSpPr>
              <p:cNvPr id="55" name="矩形 54"/>
              <p:cNvSpPr/>
              <p:nvPr/>
            </p:nvSpPr>
            <p:spPr>
              <a:xfrm>
                <a:off x="2641601" y="3032311"/>
                <a:ext cx="1277257" cy="723365"/>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28575" cap="flat" cmpd="sng" algn="ctr">
                <a:solidFill>
                  <a:srgbClr val="A5A5A5"/>
                </a:solidFill>
                <a:prstDash val="solid"/>
                <a:miter lim="800000"/>
              </a:ln>
              <a:effectLst/>
            </p:spPr>
            <p:txBody>
              <a:bodyPr rtlCol="0" anchor="ctr"/>
              <a:lstStyle/>
              <a:p>
                <a:pPr algn="ctr" defTabSz="914400">
                  <a:defRPr/>
                </a:pPr>
                <a:r>
                  <a:rPr lang="en-US" altLang="zh-CN" b="1" kern="0" dirty="0">
                    <a:solidFill>
                      <a:prstClr val="black"/>
                    </a:solidFill>
                    <a:latin typeface="微软雅黑" panose="020B0503020204020204" pitchFamily="34" charset="-122"/>
                    <a:ea typeface="微软雅黑" panose="020B0503020204020204" pitchFamily="34" charset="-122"/>
                  </a:rPr>
                  <a:t>PON</a:t>
                </a:r>
                <a:endParaRPr lang="zh-CN" altLang="en-US" b="1" kern="0" dirty="0">
                  <a:solidFill>
                    <a:prstClr val="black"/>
                  </a:solidFill>
                  <a:latin typeface="微软雅黑" panose="020B0503020204020204" pitchFamily="34" charset="-122"/>
                  <a:ea typeface="微软雅黑" panose="020B0503020204020204" pitchFamily="34" charset="-122"/>
                </a:endParaRPr>
              </a:p>
            </p:txBody>
          </p:sp>
          <p:sp>
            <p:nvSpPr>
              <p:cNvPr id="56" name="矩形 55"/>
              <p:cNvSpPr/>
              <p:nvPr/>
            </p:nvSpPr>
            <p:spPr>
              <a:xfrm>
                <a:off x="2641600" y="4733891"/>
                <a:ext cx="1277257" cy="723365"/>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28575" cap="flat" cmpd="sng" algn="ctr">
                <a:solidFill>
                  <a:srgbClr val="A5A5A5"/>
                </a:solidFill>
                <a:prstDash val="solid"/>
                <a:miter lim="800000"/>
              </a:ln>
              <a:effectLst/>
            </p:spPr>
            <p:txBody>
              <a:bodyPr rtlCol="0" anchor="ctr"/>
              <a:lstStyle/>
              <a:p>
                <a:pPr algn="ctr" defTabSz="914400">
                  <a:defRPr/>
                </a:pPr>
                <a:r>
                  <a:rPr lang="en-US" altLang="zh-CN" b="1" kern="0" dirty="0">
                    <a:solidFill>
                      <a:prstClr val="black"/>
                    </a:solidFill>
                    <a:latin typeface="微软雅黑" panose="020B0503020204020204" pitchFamily="34" charset="-122"/>
                    <a:ea typeface="微软雅黑" panose="020B0503020204020204" pitchFamily="34" charset="-122"/>
                  </a:rPr>
                  <a:t>PON</a:t>
                </a:r>
                <a:endParaRPr lang="zh-CN" altLang="en-US" b="1" kern="0" dirty="0">
                  <a:solidFill>
                    <a:prstClr val="black"/>
                  </a:solidFill>
                  <a:latin typeface="微软雅黑" panose="020B0503020204020204" pitchFamily="34" charset="-122"/>
                  <a:ea typeface="微软雅黑" panose="020B0503020204020204" pitchFamily="34" charset="-122"/>
                </a:endParaRPr>
              </a:p>
            </p:txBody>
          </p:sp>
          <p:sp>
            <p:nvSpPr>
              <p:cNvPr id="57" name="圆角矩形 56"/>
              <p:cNvSpPr/>
              <p:nvPr/>
            </p:nvSpPr>
            <p:spPr>
              <a:xfrm>
                <a:off x="4804227" y="1364344"/>
                <a:ext cx="1756229" cy="653142"/>
              </a:xfrm>
              <a:prstGeom prst="roundRect">
                <a:avLst/>
              </a:prstGeom>
              <a:solidFill>
                <a:sysClr val="window" lastClr="FFFFFF"/>
              </a:solidFill>
              <a:ln w="12700" cap="flat" cmpd="sng" algn="ctr">
                <a:solidFill>
                  <a:srgbClr val="4472C4"/>
                </a:solidFill>
                <a:prstDash val="solid"/>
                <a:miter lim="800000"/>
              </a:ln>
              <a:effectLst/>
            </p:spPr>
            <p:txBody>
              <a:bodyPr rtlCol="0" anchor="ctr"/>
              <a:lstStyle/>
              <a:p>
                <a:pPr algn="ctr" defTabSz="914400">
                  <a:defRPr/>
                </a:pPr>
                <a:endParaRPr lang="zh-CN" altLang="en-US" b="1" kern="0">
                  <a:solidFill>
                    <a:prstClr val="black"/>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4804227" y="1501101"/>
                <a:ext cx="1756229" cy="503221"/>
              </a:xfrm>
              <a:prstGeom prst="rect">
                <a:avLst/>
              </a:prstGeom>
              <a:noFill/>
            </p:spPr>
            <p:txBody>
              <a:bodyPr wrap="square" rtlCol="0">
                <a:spAutoFit/>
              </a:bodyPr>
              <a:lstStyle/>
              <a:p>
                <a:pPr algn="ctr" defTabSz="914400"/>
                <a:r>
                  <a:rPr lang="en-US" altLang="zh-CN" b="1" dirty="0" err="1">
                    <a:solidFill>
                      <a:srgbClr val="C00000"/>
                    </a:solidFill>
                    <a:latin typeface="微软雅黑" panose="020B0503020204020204" pitchFamily="34" charset="-122"/>
                    <a:ea typeface="微软雅黑" panose="020B0503020204020204" pitchFamily="34" charset="-122"/>
                  </a:rPr>
                  <a:t>vBRAS</a:t>
                </a:r>
                <a:r>
                  <a:rPr lang="en-US" altLang="zh-CN" b="1" dirty="0">
                    <a:solidFill>
                      <a:srgbClr val="C00000"/>
                    </a:solidFill>
                    <a:latin typeface="微软雅黑" panose="020B0503020204020204" pitchFamily="34" charset="-122"/>
                    <a:ea typeface="微软雅黑" panose="020B0503020204020204" pitchFamily="34" charset="-122"/>
                  </a:rPr>
                  <a:t>-CP</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59" name="圆角矩形 58"/>
              <p:cNvSpPr/>
              <p:nvPr/>
            </p:nvSpPr>
            <p:spPr>
              <a:xfrm>
                <a:off x="7503888" y="1395722"/>
                <a:ext cx="1756229" cy="653142"/>
              </a:xfrm>
              <a:prstGeom prst="roundRect">
                <a:avLst/>
              </a:prstGeom>
              <a:solidFill>
                <a:sysClr val="window" lastClr="FFFFFF"/>
              </a:solidFill>
              <a:ln w="12700" cap="flat" cmpd="sng" algn="ctr">
                <a:solidFill>
                  <a:srgbClr val="4472C4"/>
                </a:solidFill>
                <a:prstDash val="solid"/>
                <a:miter lim="800000"/>
              </a:ln>
              <a:effectLst/>
            </p:spPr>
            <p:txBody>
              <a:bodyPr rtlCol="0" anchor="ctr"/>
              <a:lstStyle/>
              <a:p>
                <a:pPr algn="ctr" defTabSz="914400">
                  <a:defRPr/>
                </a:pPr>
                <a:endParaRPr lang="zh-CN" altLang="en-US" b="1" kern="0">
                  <a:solidFill>
                    <a:prstClr val="black"/>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7503888" y="1530292"/>
                <a:ext cx="1756229" cy="503221"/>
              </a:xfrm>
              <a:prstGeom prst="rect">
                <a:avLst/>
              </a:prstGeom>
              <a:noFill/>
            </p:spPr>
            <p:txBody>
              <a:bodyPr wrap="square" rtlCol="0">
                <a:spAutoFit/>
              </a:bodyPr>
              <a:lstStyle/>
              <a:p>
                <a:pPr algn="ctr" defTabSz="914400"/>
                <a:r>
                  <a:rPr lang="en-US" altLang="zh-CN" b="1" dirty="0" err="1">
                    <a:solidFill>
                      <a:srgbClr val="C00000"/>
                    </a:solidFill>
                    <a:latin typeface="微软雅黑" panose="020B0503020204020204" pitchFamily="34" charset="-122"/>
                    <a:ea typeface="微软雅黑" panose="020B0503020204020204" pitchFamily="34" charset="-122"/>
                  </a:rPr>
                  <a:t>vBRAS</a:t>
                </a:r>
                <a:r>
                  <a:rPr lang="en-US" altLang="zh-CN" b="1" dirty="0">
                    <a:solidFill>
                      <a:srgbClr val="C00000"/>
                    </a:solidFill>
                    <a:latin typeface="微软雅黑" panose="020B0503020204020204" pitchFamily="34" charset="-122"/>
                    <a:ea typeface="微软雅黑" panose="020B0503020204020204" pitchFamily="34" charset="-122"/>
                  </a:rPr>
                  <a:t>-CP</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61" name="矩形 60"/>
              <p:cNvSpPr/>
              <p:nvPr/>
            </p:nvSpPr>
            <p:spPr>
              <a:xfrm>
                <a:off x="776108" y="3032310"/>
                <a:ext cx="1342971" cy="723365"/>
              </a:xfrm>
              <a:prstGeom prst="rect">
                <a:avLst/>
              </a:prstGeom>
              <a:noFill/>
              <a:ln w="28575" cap="flat" cmpd="sng" algn="ctr">
                <a:solidFill>
                  <a:srgbClr val="5B9BD5"/>
                </a:solidFill>
                <a:prstDash val="solid"/>
                <a:miter lim="800000"/>
              </a:ln>
              <a:effectLst/>
            </p:spPr>
            <p:txBody>
              <a:bodyPr rtlCol="0" anchor="ctr"/>
              <a:lstStyle/>
              <a:p>
                <a:pPr algn="ctr" defTabSz="914400">
                  <a:defRPr/>
                </a:pPr>
                <a:endParaRPr lang="zh-CN" altLang="en-US" b="1" kern="0">
                  <a:solidFill>
                    <a:prstClr val="black"/>
                  </a:solidFill>
                  <a:latin typeface="微软雅黑" panose="020B0503020204020204" pitchFamily="34" charset="-122"/>
                  <a:ea typeface="微软雅黑" panose="020B0503020204020204" pitchFamily="34" charset="-122"/>
                </a:endParaRPr>
              </a:p>
            </p:txBody>
          </p:sp>
          <p:cxnSp>
            <p:nvCxnSpPr>
              <p:cNvPr id="63" name="直接连接符 62"/>
              <p:cNvCxnSpPr>
                <a:stCxn id="61" idx="3"/>
                <a:endCxn id="55" idx="1"/>
              </p:cNvCxnSpPr>
              <p:nvPr/>
            </p:nvCxnSpPr>
            <p:spPr>
              <a:xfrm>
                <a:off x="2119079" y="3393993"/>
                <a:ext cx="522522" cy="1"/>
              </a:xfrm>
              <a:prstGeom prst="line">
                <a:avLst/>
              </a:prstGeom>
              <a:noFill/>
              <a:ln w="28575" cap="flat" cmpd="sng" algn="ctr">
                <a:solidFill>
                  <a:srgbClr val="5B9BD5"/>
                </a:solidFill>
                <a:prstDash val="solid"/>
                <a:miter lim="800000"/>
              </a:ln>
              <a:effectLst/>
            </p:spPr>
          </p:cxnSp>
          <p:sp>
            <p:nvSpPr>
              <p:cNvPr id="64" name="云形 63"/>
              <p:cNvSpPr/>
              <p:nvPr/>
            </p:nvSpPr>
            <p:spPr>
              <a:xfrm>
                <a:off x="9579434" y="2825672"/>
                <a:ext cx="1683657" cy="1782974"/>
              </a:xfrm>
              <a:prstGeom prst="cloud">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400">
                  <a:defRPr/>
                </a:pPr>
                <a:r>
                  <a:rPr lang="en-US" altLang="zh-CN" b="1" kern="0" dirty="0">
                    <a:solidFill>
                      <a:prstClr val="white"/>
                    </a:solidFill>
                    <a:latin typeface="微软雅黑" panose="020B0503020204020204" pitchFamily="34" charset="-122"/>
                    <a:ea typeface="微软雅黑" panose="020B0503020204020204" pitchFamily="34" charset="-122"/>
                  </a:rPr>
                  <a:t>Internet</a:t>
                </a:r>
                <a:endParaRPr lang="zh-CN" altLang="en-US" b="1" kern="0" dirty="0">
                  <a:solidFill>
                    <a:prstClr val="white"/>
                  </a:solidFill>
                  <a:latin typeface="微软雅黑" panose="020B0503020204020204" pitchFamily="34" charset="-122"/>
                  <a:ea typeface="微软雅黑" panose="020B0503020204020204" pitchFamily="34" charset="-122"/>
                </a:endParaRPr>
              </a:p>
            </p:txBody>
          </p:sp>
          <p:cxnSp>
            <p:nvCxnSpPr>
              <p:cNvPr id="65" name="直接连接符 64"/>
              <p:cNvCxnSpPr>
                <a:stCxn id="62" idx="3"/>
                <a:endCxn id="56" idx="1"/>
              </p:cNvCxnSpPr>
              <p:nvPr/>
            </p:nvCxnSpPr>
            <p:spPr>
              <a:xfrm>
                <a:off x="2119078" y="5095572"/>
                <a:ext cx="522522" cy="1"/>
              </a:xfrm>
              <a:prstGeom prst="line">
                <a:avLst/>
              </a:prstGeom>
              <a:noFill/>
              <a:ln w="28575" cap="flat" cmpd="sng" algn="ctr">
                <a:solidFill>
                  <a:srgbClr val="5B9BD5"/>
                </a:solidFill>
                <a:prstDash val="solid"/>
                <a:miter lim="800000"/>
              </a:ln>
              <a:effectLst/>
            </p:spPr>
          </p:cxnSp>
          <p:cxnSp>
            <p:nvCxnSpPr>
              <p:cNvPr id="66" name="直接连接符 65"/>
              <p:cNvCxnSpPr>
                <a:stCxn id="55" idx="3"/>
                <a:endCxn id="46" idx="1"/>
              </p:cNvCxnSpPr>
              <p:nvPr/>
            </p:nvCxnSpPr>
            <p:spPr>
              <a:xfrm flipV="1">
                <a:off x="3918857" y="3057334"/>
                <a:ext cx="885370" cy="336660"/>
              </a:xfrm>
              <a:prstGeom prst="line">
                <a:avLst/>
              </a:prstGeom>
              <a:noFill/>
              <a:ln w="28575" cap="flat" cmpd="sng" algn="ctr">
                <a:solidFill>
                  <a:srgbClr val="5B9BD5"/>
                </a:solidFill>
                <a:prstDash val="solid"/>
                <a:miter lim="800000"/>
              </a:ln>
              <a:effectLst/>
            </p:spPr>
          </p:cxnSp>
          <p:cxnSp>
            <p:nvCxnSpPr>
              <p:cNvPr id="67" name="直接连接符 66"/>
              <p:cNvCxnSpPr>
                <a:stCxn id="55" idx="3"/>
                <a:endCxn id="53" idx="1"/>
              </p:cNvCxnSpPr>
              <p:nvPr/>
            </p:nvCxnSpPr>
            <p:spPr>
              <a:xfrm>
                <a:off x="3918857" y="3393994"/>
                <a:ext cx="885370" cy="403837"/>
              </a:xfrm>
              <a:prstGeom prst="line">
                <a:avLst/>
              </a:prstGeom>
              <a:noFill/>
              <a:ln w="28575" cap="flat" cmpd="sng" algn="ctr">
                <a:solidFill>
                  <a:srgbClr val="5B9BD5"/>
                </a:solidFill>
                <a:prstDash val="solid"/>
                <a:miter lim="800000"/>
              </a:ln>
              <a:effectLst/>
            </p:spPr>
          </p:cxnSp>
          <p:cxnSp>
            <p:nvCxnSpPr>
              <p:cNvPr id="68" name="直接连接符 67"/>
              <p:cNvCxnSpPr>
                <a:stCxn id="56" idx="3"/>
                <a:endCxn id="47" idx="1"/>
              </p:cNvCxnSpPr>
              <p:nvPr/>
            </p:nvCxnSpPr>
            <p:spPr>
              <a:xfrm flipV="1">
                <a:off x="3918856" y="5094848"/>
                <a:ext cx="885371" cy="726"/>
              </a:xfrm>
              <a:prstGeom prst="line">
                <a:avLst/>
              </a:prstGeom>
              <a:noFill/>
              <a:ln w="28575" cap="flat" cmpd="sng" algn="ctr">
                <a:solidFill>
                  <a:srgbClr val="5B9BD5"/>
                </a:solidFill>
                <a:prstDash val="solid"/>
                <a:miter lim="800000"/>
              </a:ln>
              <a:effectLst/>
            </p:spPr>
          </p:cxnSp>
          <p:cxnSp>
            <p:nvCxnSpPr>
              <p:cNvPr id="69" name="直接连接符 68"/>
              <p:cNvCxnSpPr>
                <a:stCxn id="54" idx="2"/>
                <a:endCxn id="45" idx="0"/>
              </p:cNvCxnSpPr>
              <p:nvPr/>
            </p:nvCxnSpPr>
            <p:spPr>
              <a:xfrm>
                <a:off x="5682342" y="2104570"/>
                <a:ext cx="0" cy="566059"/>
              </a:xfrm>
              <a:prstGeom prst="line">
                <a:avLst/>
              </a:prstGeom>
              <a:noFill/>
              <a:ln w="28575" cap="flat" cmpd="sng" algn="ctr">
                <a:solidFill>
                  <a:srgbClr val="5B9BD5"/>
                </a:solidFill>
                <a:prstDash val="solid"/>
                <a:miter lim="800000"/>
              </a:ln>
              <a:effectLst/>
            </p:spPr>
          </p:cxnSp>
          <p:cxnSp>
            <p:nvCxnSpPr>
              <p:cNvPr id="70" name="直接连接符 69"/>
              <p:cNvCxnSpPr>
                <a:stCxn id="51" idx="2"/>
                <a:endCxn id="49" idx="0"/>
              </p:cNvCxnSpPr>
              <p:nvPr/>
            </p:nvCxnSpPr>
            <p:spPr>
              <a:xfrm flipH="1">
                <a:off x="8374746" y="2104570"/>
                <a:ext cx="7257" cy="1023364"/>
              </a:xfrm>
              <a:prstGeom prst="line">
                <a:avLst/>
              </a:prstGeom>
              <a:noFill/>
              <a:ln w="28575" cap="flat" cmpd="sng" algn="ctr">
                <a:solidFill>
                  <a:srgbClr val="5B9BD5"/>
                </a:solidFill>
                <a:prstDash val="solid"/>
                <a:miter lim="800000"/>
              </a:ln>
              <a:effectLst/>
            </p:spPr>
          </p:cxnSp>
          <p:cxnSp>
            <p:nvCxnSpPr>
              <p:cNvPr id="71" name="直接连接符 70"/>
              <p:cNvCxnSpPr>
                <a:stCxn id="45" idx="3"/>
                <a:endCxn id="49" idx="2"/>
              </p:cNvCxnSpPr>
              <p:nvPr/>
            </p:nvCxnSpPr>
            <p:spPr>
              <a:xfrm>
                <a:off x="6560456" y="2997200"/>
                <a:ext cx="1219204" cy="719959"/>
              </a:xfrm>
              <a:prstGeom prst="line">
                <a:avLst/>
              </a:prstGeom>
              <a:noFill/>
              <a:ln w="28575" cap="flat" cmpd="sng" algn="ctr">
                <a:solidFill>
                  <a:srgbClr val="5B9BD5"/>
                </a:solidFill>
                <a:prstDash val="solid"/>
                <a:miter lim="800000"/>
              </a:ln>
              <a:effectLst/>
            </p:spPr>
          </p:cxnSp>
          <p:cxnSp>
            <p:nvCxnSpPr>
              <p:cNvPr id="72" name="直接连接符 71"/>
              <p:cNvCxnSpPr>
                <a:stCxn id="53" idx="3"/>
                <a:endCxn id="49" idx="2"/>
              </p:cNvCxnSpPr>
              <p:nvPr/>
            </p:nvCxnSpPr>
            <p:spPr>
              <a:xfrm flipV="1">
                <a:off x="6560456" y="3717158"/>
                <a:ext cx="1219204" cy="80672"/>
              </a:xfrm>
              <a:prstGeom prst="line">
                <a:avLst/>
              </a:prstGeom>
              <a:noFill/>
              <a:ln w="28575" cap="flat" cmpd="sng" algn="ctr">
                <a:solidFill>
                  <a:srgbClr val="5B9BD5"/>
                </a:solidFill>
                <a:prstDash val="solid"/>
                <a:miter lim="800000"/>
              </a:ln>
              <a:effectLst/>
            </p:spPr>
          </p:cxnSp>
          <p:cxnSp>
            <p:nvCxnSpPr>
              <p:cNvPr id="73" name="直接连接符 72"/>
              <p:cNvCxnSpPr>
                <a:stCxn id="47" idx="3"/>
                <a:endCxn id="49" idx="2"/>
              </p:cNvCxnSpPr>
              <p:nvPr/>
            </p:nvCxnSpPr>
            <p:spPr>
              <a:xfrm flipV="1">
                <a:off x="6560456" y="3717159"/>
                <a:ext cx="1219204" cy="1377689"/>
              </a:xfrm>
              <a:prstGeom prst="line">
                <a:avLst/>
              </a:prstGeom>
              <a:noFill/>
              <a:ln w="28575" cap="flat" cmpd="sng" algn="ctr">
                <a:solidFill>
                  <a:srgbClr val="5B9BD5"/>
                </a:solidFill>
                <a:prstDash val="solid"/>
                <a:miter lim="800000"/>
              </a:ln>
              <a:effectLst/>
            </p:spPr>
          </p:cxnSp>
          <p:cxnSp>
            <p:nvCxnSpPr>
              <p:cNvPr id="74" name="直接连接符 73"/>
              <p:cNvCxnSpPr>
                <a:stCxn id="49" idx="6"/>
                <a:endCxn id="64" idx="2"/>
              </p:cNvCxnSpPr>
              <p:nvPr/>
            </p:nvCxnSpPr>
            <p:spPr>
              <a:xfrm>
                <a:off x="8969831" y="3717159"/>
                <a:ext cx="614825" cy="0"/>
              </a:xfrm>
              <a:prstGeom prst="line">
                <a:avLst/>
              </a:prstGeom>
              <a:noFill/>
              <a:ln w="28575" cap="flat" cmpd="sng" algn="ctr">
                <a:solidFill>
                  <a:srgbClr val="5B9BD5"/>
                </a:solidFill>
                <a:prstDash val="solid"/>
                <a:miter lim="800000"/>
              </a:ln>
              <a:effectLst/>
            </p:spPr>
          </p:cxnSp>
          <p:sp>
            <p:nvSpPr>
              <p:cNvPr id="75" name="圆角矩形 74"/>
              <p:cNvSpPr/>
              <p:nvPr/>
            </p:nvSpPr>
            <p:spPr>
              <a:xfrm>
                <a:off x="4557486" y="1219200"/>
                <a:ext cx="2322285" cy="3087184"/>
              </a:xfrm>
              <a:prstGeom prst="roundRect">
                <a:avLst/>
              </a:prstGeom>
              <a:noFill/>
              <a:ln w="12700" cap="flat" cmpd="sng" algn="ctr">
                <a:solidFill>
                  <a:srgbClr val="A5A5A5"/>
                </a:solidFill>
                <a:prstDash val="dash"/>
                <a:miter lim="800000"/>
              </a:ln>
              <a:effectLst/>
            </p:spPr>
            <p:txBody>
              <a:bodyPr rtlCol="0" anchor="ctr"/>
              <a:lstStyle/>
              <a:p>
                <a:pPr algn="ctr" defTabSz="914400">
                  <a:defRPr/>
                </a:pPr>
                <a:endParaRPr lang="zh-CN" altLang="en-US" b="1" kern="0">
                  <a:solidFill>
                    <a:prstClr val="black"/>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723607" y="3144210"/>
                <a:ext cx="1448023" cy="503221"/>
              </a:xfrm>
              <a:prstGeom prst="rect">
                <a:avLst/>
              </a:prstGeom>
              <a:noFill/>
            </p:spPr>
            <p:txBody>
              <a:bodyPr wrap="square" rtlCol="0">
                <a:spAutoFit/>
              </a:bodyPr>
              <a:lstStyle/>
              <a:p>
                <a:pPr algn="ctr" defTabSz="914400"/>
                <a:r>
                  <a:rPr lang="en-US" altLang="zh-CN" b="1" dirty="0">
                    <a:solidFill>
                      <a:prstClr val="black"/>
                    </a:solidFill>
                    <a:latin typeface="微软雅黑" panose="020B0503020204020204" pitchFamily="34" charset="-122"/>
                    <a:ea typeface="微软雅黑" panose="020B0503020204020204" pitchFamily="34" charset="-122"/>
                  </a:rPr>
                  <a:t>Subscriber</a:t>
                </a:r>
                <a:endParaRPr lang="en-US" altLang="zh-CN" b="1" dirty="0">
                  <a:solidFill>
                    <a:prstClr val="black"/>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773593" y="4821103"/>
                <a:ext cx="1387521" cy="503221"/>
              </a:xfrm>
              <a:prstGeom prst="rect">
                <a:avLst/>
              </a:prstGeom>
              <a:noFill/>
            </p:spPr>
            <p:txBody>
              <a:bodyPr wrap="square" rtlCol="0">
                <a:spAutoFit/>
              </a:bodyPr>
              <a:lstStyle/>
              <a:p>
                <a:pPr algn="ctr" defTabSz="914400"/>
                <a:r>
                  <a:rPr lang="en-US" altLang="zh-CN" b="1" dirty="0">
                    <a:solidFill>
                      <a:prstClr val="black"/>
                    </a:solidFill>
                    <a:latin typeface="微软雅黑" panose="020B0503020204020204" pitchFamily="34" charset="-122"/>
                    <a:ea typeface="微软雅黑" panose="020B0503020204020204" pitchFamily="34" charset="-122"/>
                  </a:rPr>
                  <a:t>Subscriber</a:t>
                </a:r>
                <a:endParaRPr lang="en-US" altLang="zh-CN" b="1" dirty="0">
                  <a:solidFill>
                    <a:prstClr val="black"/>
                  </a:solidFill>
                  <a:latin typeface="微软雅黑" panose="020B0503020204020204" pitchFamily="34" charset="-122"/>
                  <a:ea typeface="微软雅黑" panose="020B0503020204020204" pitchFamily="34" charset="-122"/>
                </a:endParaRPr>
              </a:p>
            </p:txBody>
          </p:sp>
          <p:cxnSp>
            <p:nvCxnSpPr>
              <p:cNvPr id="78" name="直接连接符 77"/>
              <p:cNvCxnSpPr/>
              <p:nvPr/>
            </p:nvCxnSpPr>
            <p:spPr>
              <a:xfrm>
                <a:off x="5682341" y="5936342"/>
                <a:ext cx="0" cy="478972"/>
              </a:xfrm>
              <a:prstGeom prst="line">
                <a:avLst/>
              </a:prstGeom>
              <a:noFill/>
              <a:ln w="19050" cap="flat" cmpd="sng" algn="ctr">
                <a:solidFill>
                  <a:sysClr val="windowText" lastClr="000000"/>
                </a:solidFill>
                <a:prstDash val="solid"/>
                <a:miter lim="800000"/>
              </a:ln>
              <a:effectLst/>
            </p:spPr>
          </p:cxnSp>
          <p:cxnSp>
            <p:nvCxnSpPr>
              <p:cNvPr id="79" name="直接连接符 78"/>
              <p:cNvCxnSpPr/>
              <p:nvPr/>
            </p:nvCxnSpPr>
            <p:spPr>
              <a:xfrm>
                <a:off x="886153" y="6227947"/>
                <a:ext cx="4796187" cy="20812"/>
              </a:xfrm>
              <a:prstGeom prst="line">
                <a:avLst/>
              </a:prstGeom>
              <a:noFill/>
              <a:ln w="28575" cap="flat" cmpd="sng" algn="ctr">
                <a:solidFill>
                  <a:srgbClr val="FFC000"/>
                </a:solidFill>
                <a:prstDash val="solid"/>
                <a:miter lim="800000"/>
                <a:headEnd type="arrow" w="med" len="med"/>
                <a:tailEnd type="arrow" w="med" len="med"/>
              </a:ln>
              <a:effectLst/>
            </p:spPr>
          </p:cxnSp>
          <p:cxnSp>
            <p:nvCxnSpPr>
              <p:cNvPr id="80" name="直接连接符 79"/>
              <p:cNvCxnSpPr/>
              <p:nvPr/>
            </p:nvCxnSpPr>
            <p:spPr>
              <a:xfrm>
                <a:off x="886153" y="6045398"/>
                <a:ext cx="4796186" cy="10899"/>
              </a:xfrm>
              <a:prstGeom prst="line">
                <a:avLst/>
              </a:prstGeom>
              <a:noFill/>
              <a:ln w="28575" cap="flat" cmpd="sng" algn="ctr">
                <a:solidFill>
                  <a:sysClr val="window" lastClr="FFFFFF">
                    <a:lumMod val="50000"/>
                  </a:sysClr>
                </a:solidFill>
                <a:prstDash val="solid"/>
                <a:miter lim="800000"/>
                <a:headEnd type="arrow" w="med" len="med"/>
                <a:tailEnd type="arrow" w="med" len="med"/>
              </a:ln>
              <a:effectLst/>
            </p:spPr>
          </p:cxnSp>
          <p:cxnSp>
            <p:nvCxnSpPr>
              <p:cNvPr id="81" name="直接连接符 80"/>
              <p:cNvCxnSpPr/>
              <p:nvPr/>
            </p:nvCxnSpPr>
            <p:spPr>
              <a:xfrm flipV="1">
                <a:off x="886153" y="6684008"/>
                <a:ext cx="7622474" cy="44244"/>
              </a:xfrm>
              <a:prstGeom prst="line">
                <a:avLst/>
              </a:prstGeom>
              <a:noFill/>
              <a:ln w="28575" cap="flat" cmpd="sng" algn="ctr">
                <a:solidFill>
                  <a:srgbClr val="00B0F0"/>
                </a:solidFill>
                <a:prstDash val="solid"/>
                <a:miter lim="800000"/>
                <a:headEnd type="arrow" w="med" len="med"/>
                <a:tailEnd type="arrow" w="med" len="med"/>
              </a:ln>
              <a:effectLst/>
            </p:spPr>
          </p:cxnSp>
          <p:cxnSp>
            <p:nvCxnSpPr>
              <p:cNvPr id="82" name="直接连接符 81"/>
              <p:cNvCxnSpPr/>
              <p:nvPr/>
            </p:nvCxnSpPr>
            <p:spPr>
              <a:xfrm flipV="1">
                <a:off x="895412" y="6937850"/>
                <a:ext cx="7613214" cy="40183"/>
              </a:xfrm>
              <a:prstGeom prst="line">
                <a:avLst/>
              </a:prstGeom>
              <a:noFill/>
              <a:ln w="28575" cap="flat" cmpd="sng" algn="ctr">
                <a:solidFill>
                  <a:srgbClr val="92D050"/>
                </a:solidFill>
                <a:prstDash val="solid"/>
                <a:miter lim="800000"/>
                <a:headEnd type="arrow" w="med" len="med"/>
                <a:tailEnd type="arrow" w="med" len="med"/>
              </a:ln>
              <a:effectLst/>
            </p:spPr>
          </p:cxnSp>
          <p:cxnSp>
            <p:nvCxnSpPr>
              <p:cNvPr id="83" name="直接连接符 82"/>
              <p:cNvCxnSpPr/>
              <p:nvPr/>
            </p:nvCxnSpPr>
            <p:spPr>
              <a:xfrm flipH="1">
                <a:off x="8527140" y="6393672"/>
                <a:ext cx="5" cy="652926"/>
              </a:xfrm>
              <a:prstGeom prst="line">
                <a:avLst/>
              </a:prstGeom>
              <a:noFill/>
              <a:ln w="19050" cap="flat" cmpd="sng" algn="ctr">
                <a:solidFill>
                  <a:sysClr val="windowText" lastClr="000000"/>
                </a:solidFill>
                <a:prstDash val="solid"/>
                <a:miter lim="800000"/>
              </a:ln>
              <a:effectLst/>
            </p:spPr>
          </p:cxnSp>
          <p:sp>
            <p:nvSpPr>
              <p:cNvPr id="84" name="文本框 83"/>
              <p:cNvSpPr txBox="1"/>
              <p:nvPr/>
            </p:nvSpPr>
            <p:spPr>
              <a:xfrm>
                <a:off x="2341509" y="5650677"/>
                <a:ext cx="1508555" cy="503221"/>
              </a:xfrm>
              <a:prstGeom prst="rect">
                <a:avLst/>
              </a:prstGeom>
              <a:noFill/>
            </p:spPr>
            <p:txBody>
              <a:bodyPr wrap="none" rtlCol="0">
                <a:spAutoFit/>
              </a:bodyPr>
              <a:lstStyle/>
              <a:p>
                <a:pPr defTabSz="914400"/>
                <a:r>
                  <a:rPr lang="en-US" altLang="zh-CN" b="1" dirty="0" err="1">
                    <a:solidFill>
                      <a:prstClr val="black"/>
                    </a:solidFill>
                    <a:latin typeface="微软雅黑" panose="020B0503020204020204" pitchFamily="34" charset="-122"/>
                    <a:ea typeface="微软雅黑" panose="020B0503020204020204" pitchFamily="34" charset="-122"/>
                  </a:rPr>
                  <a:t>PPPoE</a:t>
                </a:r>
                <a:r>
                  <a:rPr lang="en-US" altLang="zh-CN" b="1" dirty="0">
                    <a:solidFill>
                      <a:prstClr val="black"/>
                    </a:solidFill>
                    <a:latin typeface="微软雅黑" panose="020B0503020204020204" pitchFamily="34" charset="-122"/>
                    <a:ea typeface="微软雅黑" panose="020B0503020204020204" pitchFamily="34" charset="-122"/>
                  </a:rPr>
                  <a:t>/</a:t>
                </a:r>
                <a:r>
                  <a:rPr lang="en-US" altLang="zh-CN" b="1" dirty="0" err="1">
                    <a:solidFill>
                      <a:prstClr val="black"/>
                    </a:solidFill>
                    <a:latin typeface="微软雅黑" panose="020B0503020204020204" pitchFamily="34" charset="-122"/>
                    <a:ea typeface="微软雅黑" panose="020B0503020204020204" pitchFamily="34" charset="-122"/>
                  </a:rPr>
                  <a:t>IPoE</a:t>
                </a:r>
                <a:endParaRPr lang="zh-CN" altLang="en-US" b="1" dirty="0">
                  <a:solidFill>
                    <a:prstClr val="black"/>
                  </a:solidFill>
                  <a:latin typeface="微软雅黑" panose="020B0503020204020204" pitchFamily="34" charset="-122"/>
                  <a:ea typeface="微软雅黑" panose="020B0503020204020204" pitchFamily="34" charset="-122"/>
                </a:endParaRPr>
              </a:p>
            </p:txBody>
          </p:sp>
          <p:sp>
            <p:nvSpPr>
              <p:cNvPr id="85" name="文本框 84"/>
              <p:cNvSpPr txBox="1"/>
              <p:nvPr/>
            </p:nvSpPr>
            <p:spPr>
              <a:xfrm>
                <a:off x="2788667" y="6179256"/>
                <a:ext cx="719042" cy="503221"/>
              </a:xfrm>
              <a:prstGeom prst="rect">
                <a:avLst/>
              </a:prstGeom>
              <a:noFill/>
            </p:spPr>
            <p:txBody>
              <a:bodyPr wrap="none" rtlCol="0">
                <a:spAutoFit/>
              </a:bodyPr>
              <a:lstStyle/>
              <a:p>
                <a:pPr defTabSz="914400"/>
                <a:r>
                  <a:rPr lang="en-US" altLang="zh-CN" b="1" dirty="0">
                    <a:solidFill>
                      <a:prstClr val="black"/>
                    </a:solidFill>
                    <a:latin typeface="微软雅黑" panose="020B0503020204020204" pitchFamily="34" charset="-122"/>
                    <a:ea typeface="微软雅黑" panose="020B0503020204020204" pitchFamily="34" charset="-122"/>
                  </a:rPr>
                  <a:t>IPTV</a:t>
                </a:r>
                <a:endParaRPr lang="zh-CN" altLang="en-US" b="1" dirty="0">
                  <a:solidFill>
                    <a:prstClr val="black"/>
                  </a:solidFill>
                  <a:latin typeface="微软雅黑" panose="020B0503020204020204" pitchFamily="34" charset="-122"/>
                  <a:ea typeface="微软雅黑" panose="020B0503020204020204" pitchFamily="34" charset="-122"/>
                </a:endParaRPr>
              </a:p>
            </p:txBody>
          </p:sp>
          <p:sp>
            <p:nvSpPr>
              <p:cNvPr id="86" name="文本框 85"/>
              <p:cNvSpPr txBox="1"/>
              <p:nvPr/>
            </p:nvSpPr>
            <p:spPr>
              <a:xfrm>
                <a:off x="4526216" y="6252328"/>
                <a:ext cx="704329" cy="503221"/>
              </a:xfrm>
              <a:prstGeom prst="rect">
                <a:avLst/>
              </a:prstGeom>
              <a:noFill/>
            </p:spPr>
            <p:txBody>
              <a:bodyPr wrap="none" rtlCol="0">
                <a:spAutoFit/>
              </a:bodyPr>
              <a:lstStyle/>
              <a:p>
                <a:pPr defTabSz="914400"/>
                <a:r>
                  <a:rPr lang="en-US" altLang="zh-CN" b="1" dirty="0">
                    <a:solidFill>
                      <a:prstClr val="black"/>
                    </a:solidFill>
                    <a:latin typeface="微软雅黑" panose="020B0503020204020204" pitchFamily="34" charset="-122"/>
                    <a:ea typeface="微软雅黑" panose="020B0503020204020204" pitchFamily="34" charset="-122"/>
                  </a:rPr>
                  <a:t>VoIP</a:t>
                </a:r>
                <a:endParaRPr lang="zh-CN" altLang="en-US" b="1" dirty="0">
                  <a:solidFill>
                    <a:prstClr val="black"/>
                  </a:solidFill>
                  <a:latin typeface="微软雅黑" panose="020B0503020204020204" pitchFamily="34" charset="-122"/>
                  <a:ea typeface="微软雅黑" panose="020B0503020204020204" pitchFamily="34" charset="-122"/>
                </a:endParaRPr>
              </a:p>
            </p:txBody>
          </p:sp>
          <p:sp>
            <p:nvSpPr>
              <p:cNvPr id="89" name="文本框 88"/>
              <p:cNvSpPr txBox="1"/>
              <p:nvPr/>
            </p:nvSpPr>
            <p:spPr>
              <a:xfrm>
                <a:off x="7617107" y="509911"/>
                <a:ext cx="1449955" cy="503221"/>
              </a:xfrm>
              <a:prstGeom prst="rect">
                <a:avLst/>
              </a:prstGeom>
              <a:noFill/>
            </p:spPr>
            <p:txBody>
              <a:bodyPr wrap="none" rtlCol="0">
                <a:spAutoFit/>
              </a:bodyPr>
              <a:lstStyle/>
              <a:p>
                <a:pPr algn="ctr" defTabSz="914400"/>
                <a:r>
                  <a:rPr lang="en-US" altLang="zh-CN" b="1" dirty="0">
                    <a:solidFill>
                      <a:srgbClr val="0070C0"/>
                    </a:solidFill>
                    <a:latin typeface="微软雅黑" panose="020B0503020204020204" pitchFamily="34" charset="-122"/>
                    <a:ea typeface="微软雅黑" panose="020B0503020204020204" pitchFamily="34" charset="-122"/>
                  </a:rPr>
                  <a:t>Core Cloud</a:t>
                </a:r>
                <a:endParaRPr lang="en-US" altLang="zh-CN" b="1" dirty="0">
                  <a:solidFill>
                    <a:srgbClr val="0070C0"/>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4940217" y="527983"/>
                <a:ext cx="1484244" cy="503221"/>
              </a:xfrm>
              <a:prstGeom prst="rect">
                <a:avLst/>
              </a:prstGeom>
              <a:noFill/>
            </p:spPr>
            <p:txBody>
              <a:bodyPr wrap="none" rtlCol="0">
                <a:spAutoFit/>
              </a:bodyPr>
              <a:lstStyle/>
              <a:p>
                <a:pPr algn="ctr" defTabSz="914400"/>
                <a:r>
                  <a:rPr lang="en-US" altLang="zh-CN" b="1" dirty="0">
                    <a:solidFill>
                      <a:srgbClr val="0070C0"/>
                    </a:solidFill>
                    <a:latin typeface="微软雅黑" panose="020B0503020204020204" pitchFamily="34" charset="-122"/>
                    <a:ea typeface="微软雅黑" panose="020B0503020204020204" pitchFamily="34" charset="-122"/>
                  </a:rPr>
                  <a:t>Edge Cloud</a:t>
                </a:r>
                <a:endParaRPr lang="en-US" altLang="zh-CN" b="1" dirty="0">
                  <a:solidFill>
                    <a:srgbClr val="0070C0"/>
                  </a:solidFill>
                  <a:latin typeface="微软雅黑" panose="020B0503020204020204" pitchFamily="34" charset="-122"/>
                  <a:ea typeface="微软雅黑" panose="020B0503020204020204" pitchFamily="34" charset="-122"/>
                </a:endParaRPr>
              </a:p>
            </p:txBody>
          </p:sp>
          <p:sp>
            <p:nvSpPr>
              <p:cNvPr id="62" name="矩形 61"/>
              <p:cNvSpPr/>
              <p:nvPr/>
            </p:nvSpPr>
            <p:spPr>
              <a:xfrm>
                <a:off x="776107" y="4733889"/>
                <a:ext cx="1342971" cy="723365"/>
              </a:xfrm>
              <a:prstGeom prst="rect">
                <a:avLst/>
              </a:prstGeom>
              <a:noFill/>
              <a:ln w="28575" cap="flat" cmpd="sng" algn="ctr">
                <a:solidFill>
                  <a:srgbClr val="5B9BD5"/>
                </a:solidFill>
                <a:prstDash val="solid"/>
                <a:miter lim="800000"/>
              </a:ln>
              <a:effectLst/>
            </p:spPr>
            <p:txBody>
              <a:bodyPr rtlCol="0" anchor="ctr"/>
              <a:lstStyle/>
              <a:p>
                <a:pPr algn="ctr" defTabSz="914400">
                  <a:defRPr/>
                </a:pPr>
                <a:endParaRPr lang="zh-CN" altLang="en-US" b="1" kern="0">
                  <a:solidFill>
                    <a:prstClr val="black"/>
                  </a:solidFill>
                  <a:latin typeface="微软雅黑" panose="020B0503020204020204" pitchFamily="34" charset="-122"/>
                  <a:ea typeface="微软雅黑" panose="020B0503020204020204" pitchFamily="34" charset="-122"/>
                </a:endParaRPr>
              </a:p>
            </p:txBody>
          </p:sp>
        </p:grpSp>
        <p:sp>
          <p:nvSpPr>
            <p:cNvPr id="100" name="文本框 99"/>
            <p:cNvSpPr txBox="1"/>
            <p:nvPr/>
          </p:nvSpPr>
          <p:spPr>
            <a:xfrm>
              <a:off x="4646590" y="6206883"/>
              <a:ext cx="782587"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ITMS</a:t>
              </a:r>
              <a:endParaRPr lang="zh-CN" altLang="en-US" b="1" dirty="0">
                <a:latin typeface="微软雅黑" panose="020B0503020204020204" pitchFamily="34" charset="-122"/>
                <a:ea typeface="微软雅黑" panose="020B0503020204020204" pitchFamily="34" charset="-122"/>
              </a:endParaRPr>
            </a:p>
          </p:txBody>
        </p:sp>
      </p:grpSp>
      <p:cxnSp>
        <p:nvCxnSpPr>
          <p:cNvPr id="87" name="直接连接符 86"/>
          <p:cNvCxnSpPr/>
          <p:nvPr/>
        </p:nvCxnSpPr>
        <p:spPr>
          <a:xfrm flipH="1">
            <a:off x="933657" y="5184649"/>
            <a:ext cx="5" cy="1167996"/>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ransition spd="slow" advClick="0" advTm="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46234" y="2205148"/>
            <a:ext cx="2894930" cy="2171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7914" y="2211183"/>
            <a:ext cx="2913975" cy="2199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928382" y="4410949"/>
            <a:ext cx="2904453" cy="2190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4"/>
          <p:cNvSpPr>
            <a:spLocks noChangeArrowheads="1"/>
          </p:cNvSpPr>
          <p:nvPr/>
        </p:nvSpPr>
        <p:spPr bwMode="auto">
          <a:xfrm>
            <a:off x="2206" y="-184624"/>
            <a:ext cx="184688" cy="369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9" tIns="45709" rIns="91419" bIns="45709" numCol="1" anchor="ctr" anchorCtr="0" compatLnSpc="1">
            <a:spAutoFit/>
          </a:bodyPr>
          <a:lstStyle/>
          <a:p>
            <a:endParaRPr lang="zh-CN" altLang="en-US">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0"/>
          </p:nvPr>
        </p:nvSpPr>
        <p:spPr>
          <a:xfrm>
            <a:off x="336693" y="117399"/>
            <a:ext cx="9214891" cy="647841"/>
          </a:xfrm>
        </p:spPr>
        <p:txBody>
          <a:bodyPr/>
          <a:lstStyle/>
          <a:p>
            <a:r>
              <a:rPr lang="en-US" altLang="zh-CN" dirty="0" smtClean="0">
                <a:solidFill>
                  <a:schemeClr val="tx1">
                    <a:lumMod val="85000"/>
                    <a:lumOff val="15000"/>
                  </a:schemeClr>
                </a:solidFill>
                <a:latin typeface="+mn-lt"/>
                <a:cs typeface="微软雅黑" panose="020B0503020204020204" pitchFamily="34" charset="-122"/>
              </a:rPr>
              <a:t>OpenBRAS Promotes vBRAS Deployment</a:t>
            </a:r>
            <a:endParaRPr lang="zh-CN" altLang="en-US" dirty="0">
              <a:solidFill>
                <a:schemeClr val="tx1">
                  <a:lumMod val="85000"/>
                  <a:lumOff val="15000"/>
                </a:schemeClr>
              </a:solidFill>
              <a:latin typeface="+mn-lt"/>
              <a:cs typeface="微软雅黑" panose="020B0503020204020204" pitchFamily="34" charset="-122"/>
            </a:endParaRPr>
          </a:p>
        </p:txBody>
      </p:sp>
      <p:sp>
        <p:nvSpPr>
          <p:cNvPr id="9" name="Rectangle 44"/>
          <p:cNvSpPr>
            <a:spLocks noChangeArrowheads="1"/>
          </p:cNvSpPr>
          <p:nvPr/>
        </p:nvSpPr>
        <p:spPr bwMode="auto">
          <a:xfrm>
            <a:off x="121091" y="2349130"/>
            <a:ext cx="2807291" cy="156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nSpc>
                <a:spcPct val="130000"/>
              </a:lnSpc>
              <a:defRPr/>
            </a:pPr>
            <a:r>
              <a:rPr lang="en-US" altLang="zh-CN" b="1" dirty="0">
                <a:solidFill>
                  <a:srgbClr val="224982"/>
                </a:solidFill>
                <a:latin typeface="微软雅黑" panose="020B0503020204020204" pitchFamily="34" charset="-122"/>
                <a:ea typeface="微软雅黑" panose="020B0503020204020204" pitchFamily="34" charset="-122"/>
              </a:rPr>
              <a:t>China Telecom vBRAS Technical white Paper</a:t>
            </a:r>
            <a:endParaRPr lang="en-US" altLang="zh-CN" b="1" dirty="0">
              <a:solidFill>
                <a:srgbClr val="224982"/>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defRPr/>
            </a:pP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Include industry trends, </a:t>
            </a:r>
            <a:r>
              <a:rPr lang="en-US" altLang="zh-CN" sz="1400" b="1" dirty="0">
                <a:solidFill>
                  <a:srgbClr val="C00000"/>
                </a:solidFill>
                <a:latin typeface="微软雅黑" panose="020B0503020204020204" pitchFamily="34" charset="-122"/>
                <a:ea typeface="微软雅黑" panose="020B0503020204020204" pitchFamily="34" charset="-122"/>
              </a:rPr>
              <a:t>key elements</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 </a:t>
            </a:r>
            <a:r>
              <a:rPr lang="en-US" altLang="zh-CN" sz="1400" b="1" dirty="0">
                <a:solidFill>
                  <a:srgbClr val="C00000"/>
                </a:solidFill>
                <a:latin typeface="微软雅黑" panose="020B0503020204020204" pitchFamily="34" charset="-122"/>
                <a:ea typeface="微软雅黑" panose="020B0503020204020204" pitchFamily="34" charset="-122"/>
              </a:rPr>
              <a:t>use cases</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 and </a:t>
            </a:r>
            <a:r>
              <a:rPr lang="en-US" altLang="zh-CN" sz="1400" b="1" dirty="0">
                <a:solidFill>
                  <a:srgbClr val="C00000"/>
                </a:solidFill>
                <a:latin typeface="微软雅黑" panose="020B0503020204020204" pitchFamily="34" charset="-122"/>
                <a:ea typeface="微软雅黑" panose="020B0503020204020204" pitchFamily="34" charset="-122"/>
              </a:rPr>
              <a:t>solutions </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of vBRAS</a:t>
            </a:r>
            <a:endPar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4" name="Rectangle 44"/>
          <p:cNvSpPr>
            <a:spLocks noChangeArrowheads="1"/>
          </p:cNvSpPr>
          <p:nvPr/>
        </p:nvSpPr>
        <p:spPr bwMode="auto">
          <a:xfrm>
            <a:off x="6383966" y="5012810"/>
            <a:ext cx="4415239" cy="120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nSpc>
                <a:spcPct val="130000"/>
              </a:lnSpc>
              <a:defRPr/>
            </a:pPr>
            <a:r>
              <a:rPr lang="en-US" altLang="zh-CN" b="1" dirty="0" err="1">
                <a:solidFill>
                  <a:srgbClr val="224982"/>
                </a:solidFill>
                <a:latin typeface="微软雅黑" panose="020B0503020204020204" pitchFamily="34" charset="-122"/>
                <a:ea typeface="微软雅黑" panose="020B0503020204020204" pitchFamily="34" charset="-122"/>
              </a:rPr>
              <a:t>vBRAS</a:t>
            </a:r>
            <a:r>
              <a:rPr lang="en-US" altLang="zh-CN" b="1" dirty="0">
                <a:solidFill>
                  <a:srgbClr val="224982"/>
                </a:solidFill>
                <a:latin typeface="微软雅黑" panose="020B0503020204020204" pitchFamily="34" charset="-122"/>
                <a:ea typeface="微软雅黑" panose="020B0503020204020204" pitchFamily="34" charset="-122"/>
              </a:rPr>
              <a:t> offloading Solution</a:t>
            </a:r>
            <a:endParaRPr lang="en-US" altLang="zh-CN" b="1" dirty="0">
              <a:solidFill>
                <a:srgbClr val="224982"/>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defRPr/>
            </a:pP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vBRAS offloading solution based on </a:t>
            </a:r>
            <a:r>
              <a:rPr lang="en-US" altLang="zh-CN" sz="1400" b="1" dirty="0">
                <a:solidFill>
                  <a:srgbClr val="C00000"/>
                </a:solidFill>
                <a:latin typeface="微软雅黑" panose="020B0503020204020204" pitchFamily="34" charset="-122"/>
                <a:ea typeface="微软雅黑" panose="020B0503020204020204" pitchFamily="34" charset="-122"/>
              </a:rPr>
              <a:t>Smart NIC</a:t>
            </a:r>
            <a:endParaRPr lang="en-US" altLang="zh-CN" sz="1400" b="1" dirty="0">
              <a:solidFill>
                <a:srgbClr val="C00000"/>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defRPr/>
            </a:pP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Smart NIC: jobs like </a:t>
            </a:r>
            <a:r>
              <a:rPr lang="en-US" altLang="zh-CN" sz="1400" b="1" dirty="0">
                <a:solidFill>
                  <a:srgbClr val="C00000"/>
                </a:solidFill>
                <a:latin typeface="微软雅黑" panose="020B0503020204020204" pitchFamily="34" charset="-122"/>
                <a:ea typeface="微软雅黑" panose="020B0503020204020204" pitchFamily="34" charset="-122"/>
              </a:rPr>
              <a:t>PPPoE/PPP En/Decap</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 </a:t>
            </a:r>
            <a:r>
              <a:rPr lang="en-US" altLang="zh-CN" sz="1400" b="1" dirty="0">
                <a:solidFill>
                  <a:srgbClr val="C00000"/>
                </a:solidFill>
                <a:latin typeface="微软雅黑" panose="020B0503020204020204" pitchFamily="34" charset="-122"/>
                <a:ea typeface="微软雅黑" panose="020B0503020204020204" pitchFamily="34" charset="-122"/>
              </a:rPr>
              <a:t>traffic forwarding</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25" name="Rectangle 44"/>
          <p:cNvSpPr>
            <a:spLocks noChangeArrowheads="1"/>
          </p:cNvSpPr>
          <p:nvPr/>
        </p:nvSpPr>
        <p:spPr bwMode="auto">
          <a:xfrm>
            <a:off x="8975284" y="2205148"/>
            <a:ext cx="3095996" cy="2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30000"/>
              </a:lnSpc>
              <a:defRPr/>
            </a:pPr>
            <a:r>
              <a:rPr lang="en-US" altLang="zh-CN" b="1" dirty="0">
                <a:solidFill>
                  <a:srgbClr val="224982"/>
                </a:solidFill>
                <a:latin typeface="微软雅黑" panose="020B0503020204020204" pitchFamily="34" charset="-122"/>
                <a:ea typeface="微软雅黑" panose="020B0503020204020204" pitchFamily="34" charset="-122"/>
              </a:rPr>
              <a:t>vBRAS CO Deployment Reference Solution</a:t>
            </a:r>
            <a:endParaRPr lang="en-US" altLang="zh-CN" sz="1400" b="1" dirty="0">
              <a:solidFill>
                <a:srgbClr val="C00000"/>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defRPr/>
            </a:pP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Redesign </a:t>
            </a:r>
            <a:r>
              <a:rPr lang="en-US" altLang="zh-CN" sz="1400" b="1" dirty="0">
                <a:solidFill>
                  <a:srgbClr val="C00000"/>
                </a:solidFill>
                <a:latin typeface="微软雅黑" panose="020B0503020204020204" pitchFamily="34" charset="-122"/>
                <a:ea typeface="微软雅黑" panose="020B0503020204020204" pitchFamily="34" charset="-122"/>
              </a:rPr>
              <a:t>CO based on NFVI</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 considering room area, floor bearing, power supply, cooling system</a:t>
            </a:r>
            <a:endPar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defRPr/>
            </a:pP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Provide some typical device specifications</a:t>
            </a:r>
            <a:endPar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64702" y="1197269"/>
            <a:ext cx="11518614" cy="579979"/>
            <a:chOff x="262558" y="1197546"/>
            <a:chExt cx="11521280" cy="580113"/>
          </a:xfrm>
        </p:grpSpPr>
        <p:sp>
          <p:nvSpPr>
            <p:cNvPr id="19" name="圆角矩形 18"/>
            <p:cNvSpPr/>
            <p:nvPr/>
          </p:nvSpPr>
          <p:spPr>
            <a:xfrm>
              <a:off x="1630710" y="1197546"/>
              <a:ext cx="10153128" cy="58011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20000"/>
                </a:spcBef>
                <a:tabLst>
                  <a:tab pos="2158365" algn="l"/>
                </a:tabLst>
                <a:defRPr/>
              </a:pPr>
              <a:r>
                <a:rPr lang="en-US" altLang="zh-CN" b="1" kern="0" dirty="0">
                  <a:solidFill>
                    <a:srgbClr val="C00000"/>
                  </a:solidFill>
                  <a:latin typeface="微软雅黑" panose="020B0503020204020204" pitchFamily="34" charset="-122"/>
                  <a:ea typeface="微软雅黑" panose="020B0503020204020204" pitchFamily="34" charset="-122"/>
                </a:rPr>
                <a:t>Project: Dedicated to build an open source vBRAS system, providing reference design </a:t>
              </a:r>
              <a:endParaRPr lang="en-US" altLang="zh-CN" b="1" kern="0" dirty="0">
                <a:solidFill>
                  <a:srgbClr val="C0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5"/>
            <a:stretch>
              <a:fillRect/>
            </a:stretch>
          </p:blipFill>
          <p:spPr>
            <a:xfrm>
              <a:off x="262558" y="1197546"/>
              <a:ext cx="1419048" cy="571429"/>
            </a:xfrm>
            <a:prstGeom prst="rect">
              <a:avLst/>
            </a:prstGeom>
          </p:spPr>
        </p:pic>
      </p:grpSp>
      <p:sp>
        <p:nvSpPr>
          <p:cNvPr id="13" name="文本框 12"/>
          <p:cNvSpPr txBox="1"/>
          <p:nvPr/>
        </p:nvSpPr>
        <p:spPr>
          <a:xfrm>
            <a:off x="4912129" y="1637969"/>
            <a:ext cx="3396044" cy="400017"/>
          </a:xfrm>
          <a:prstGeom prst="rect">
            <a:avLst/>
          </a:prstGeom>
          <a:noFill/>
        </p:spPr>
        <p:txBody>
          <a:bodyPr wrap="square" rtlCol="0">
            <a:spAutoFit/>
          </a:bodyPr>
          <a:lstStyle/>
          <a:p>
            <a:r>
              <a:rPr lang="en-US" altLang="zh-CN" sz="2000" b="1" u="sng" dirty="0">
                <a:solidFill>
                  <a:srgbClr val="C00000"/>
                </a:solidFill>
                <a:latin typeface="微软雅黑" panose="020B0503020204020204" pitchFamily="34" charset="-122"/>
                <a:ea typeface="微软雅黑" panose="020B0503020204020204" pitchFamily="34" charset="-122"/>
              </a:rPr>
              <a:t>www.openbras.org.cn</a:t>
            </a:r>
            <a:endParaRPr lang="en-US" altLang="zh-CN" sz="2000" b="1" u="sng"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txBox="1"/>
          <p:nvPr/>
        </p:nvSpPr>
        <p:spPr>
          <a:xfrm>
            <a:off x="177035" y="49668"/>
            <a:ext cx="9919446" cy="5255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lumMod val="95000"/>
                    <a:lumOff val="5000"/>
                  </a:schemeClr>
                </a:solidFill>
                <a:latin typeface="Arial" panose="020B0604020202020204" pitchFamily="34" charset="0"/>
                <a:ea typeface="+mj-ea"/>
                <a:cs typeface="Arial" panose="020B0604020202020204" pitchFamily="34" charset="0"/>
              </a:defRPr>
            </a:lvl1pPr>
          </a:lstStyle>
          <a:p>
            <a:r>
              <a:rPr lang="sv-SE" sz="3200" b="1" dirty="0" smtClean="0">
                <a:solidFill>
                  <a:schemeClr val="tx1"/>
                </a:solidFill>
                <a:latin typeface="+mn-lt"/>
                <a:ea typeface="Arial" panose="020B0604020202020204" pitchFamily="34" charset="0"/>
                <a:cs typeface="Arial" panose="020B0604020202020204" pitchFamily="34" charset="0"/>
              </a:rPr>
              <a:t>Upstream Processing</a:t>
            </a:r>
            <a:endParaRPr lang="en-US" sz="3200" b="1" dirty="0">
              <a:solidFill>
                <a:schemeClr val="tx1"/>
              </a:solidFill>
              <a:latin typeface="+mn-lt"/>
            </a:endParaRPr>
          </a:p>
        </p:txBody>
      </p:sp>
      <p:sp>
        <p:nvSpPr>
          <p:cNvPr id="48" name="Rounded Rectangle 47"/>
          <p:cNvSpPr/>
          <p:nvPr/>
        </p:nvSpPr>
        <p:spPr>
          <a:xfrm>
            <a:off x="0" y="1471767"/>
            <a:ext cx="12192000" cy="4499811"/>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t"/>
          <a:lstStyle/>
          <a:p>
            <a:pPr algn="ctr" eaLnBrk="1" fontAlgn="auto" hangingPunct="1">
              <a:spcBef>
                <a:spcPts val="0"/>
              </a:spcBef>
              <a:spcAft>
                <a:spcPts val="0"/>
              </a:spcAft>
            </a:pPr>
            <a:r>
              <a:rPr lang="en-US" sz="1800" b="1" dirty="0" smtClean="0">
                <a:solidFill>
                  <a:prstClr val="white"/>
                </a:solidFill>
                <a:effectLst>
                  <a:outerShdw blurRad="38100" dist="38100" dir="2700000" algn="tl">
                    <a:srgbClr val="000000">
                      <a:alpha val="43137"/>
                    </a:srgbClr>
                  </a:outerShdw>
                </a:effectLst>
              </a:rPr>
              <a:t>VPP-based </a:t>
            </a:r>
            <a:r>
              <a:rPr lang="en-GB" sz="1800" b="1" dirty="0" smtClean="0">
                <a:solidFill>
                  <a:prstClr val="white"/>
                </a:solidFill>
                <a:effectLst>
                  <a:outerShdw blurRad="38100" dist="38100" dir="2700000" algn="tl">
                    <a:srgbClr val="000000">
                      <a:alpha val="43137"/>
                    </a:srgbClr>
                  </a:outerShdw>
                </a:effectLst>
              </a:rPr>
              <a:t>BRAS</a:t>
            </a:r>
            <a:endParaRPr lang="en-US" sz="1800" b="1" dirty="0">
              <a:solidFill>
                <a:prstClr val="white"/>
              </a:solidFill>
              <a:effectLst>
                <a:outerShdw blurRad="38100" dist="38100" dir="2700000" algn="tl">
                  <a:srgbClr val="000000">
                    <a:alpha val="43137"/>
                  </a:srgbClr>
                </a:outerShdw>
              </a:effectLst>
            </a:endParaRPr>
          </a:p>
        </p:txBody>
      </p:sp>
      <p:sp>
        <p:nvSpPr>
          <p:cNvPr id="59" name="Rounded Rectangle 58"/>
          <p:cNvSpPr/>
          <p:nvPr/>
        </p:nvSpPr>
        <p:spPr>
          <a:xfrm>
            <a:off x="433137" y="2046834"/>
            <a:ext cx="11462084" cy="3023929"/>
          </a:xfrm>
          <a:prstGeom prst="roundRect">
            <a:avLst/>
          </a:prstGeom>
          <a:solidFill>
            <a:schemeClr val="accent5">
              <a:lumMod val="40000"/>
              <a:lumOff val="60000"/>
            </a:schemeClr>
          </a:solidFill>
        </p:spPr>
        <p:style>
          <a:lnRef idx="1">
            <a:schemeClr val="dk1"/>
          </a:lnRef>
          <a:fillRef idx="2">
            <a:schemeClr val="dk1"/>
          </a:fillRef>
          <a:effectRef idx="1">
            <a:schemeClr val="dk1"/>
          </a:effectRef>
          <a:fontRef idx="minor">
            <a:schemeClr val="dk1"/>
          </a:fontRef>
        </p:style>
        <p:txBody>
          <a:bodyPr rtlCol="0" anchor="t"/>
          <a:lstStyle/>
          <a:p>
            <a:pPr algn="ctr" eaLnBrk="1" fontAlgn="auto" hangingPunct="1">
              <a:spcBef>
                <a:spcPts val="0"/>
              </a:spcBef>
              <a:spcAft>
                <a:spcPts val="0"/>
              </a:spcAft>
            </a:pPr>
            <a:r>
              <a:rPr lang="en-GB" b="1" dirty="0" smtClean="0">
                <a:solidFill>
                  <a:prstClr val="black"/>
                </a:solidFill>
              </a:rPr>
              <a:t>Upstream Worker 0 - N</a:t>
            </a:r>
            <a:endParaRPr lang="en-US" b="1" dirty="0">
              <a:solidFill>
                <a:prstClr val="black"/>
              </a:solidFill>
            </a:endParaRPr>
          </a:p>
        </p:txBody>
      </p:sp>
      <p:sp>
        <p:nvSpPr>
          <p:cNvPr id="67" name="TextBox 66"/>
          <p:cNvSpPr txBox="1"/>
          <p:nvPr/>
        </p:nvSpPr>
        <p:spPr>
          <a:xfrm>
            <a:off x="4477744" y="3721673"/>
            <a:ext cx="336884" cy="296779"/>
          </a:xfrm>
          <a:prstGeom prst="rect">
            <a:avLst/>
          </a:prstGeom>
          <a:noFill/>
        </p:spPr>
        <p:txBody>
          <a:bodyPr vert="horz" wrap="square" lIns="0" tIns="0" rIns="0" bIns="0" rtlCol="0">
            <a:noAutofit/>
          </a:bodyPr>
          <a:lstStyle/>
          <a:p>
            <a:pPr eaLnBrk="1" fontAlgn="auto" hangingPunct="1">
              <a:spcBef>
                <a:spcPts val="0"/>
              </a:spcBef>
              <a:spcAft>
                <a:spcPts val="0"/>
              </a:spcAft>
            </a:pPr>
            <a:r>
              <a:rPr lang="en-GB" sz="1100" dirty="0" smtClean="0">
                <a:solidFill>
                  <a:srgbClr val="003C71"/>
                </a:solidFill>
                <a:latin typeface="Intel Clear"/>
              </a:rPr>
              <a:t>.</a:t>
            </a:r>
            <a:endParaRPr lang="en-GB" sz="1100" dirty="0" smtClean="0">
              <a:solidFill>
                <a:srgbClr val="003C71"/>
              </a:solidFill>
              <a:latin typeface="Intel Clear"/>
            </a:endParaRPr>
          </a:p>
          <a:p>
            <a:pPr eaLnBrk="1" fontAlgn="auto" hangingPunct="1">
              <a:spcBef>
                <a:spcPts val="0"/>
              </a:spcBef>
              <a:spcAft>
                <a:spcPts val="0"/>
              </a:spcAft>
            </a:pPr>
            <a:r>
              <a:rPr lang="en-GB" sz="1100" dirty="0" smtClean="0">
                <a:solidFill>
                  <a:srgbClr val="003C71"/>
                </a:solidFill>
                <a:latin typeface="Intel Clear"/>
              </a:rPr>
              <a:t>.</a:t>
            </a:r>
            <a:endParaRPr lang="en-GB" sz="1100" dirty="0" smtClean="0">
              <a:solidFill>
                <a:srgbClr val="003C71"/>
              </a:solidFill>
              <a:latin typeface="Intel Clear"/>
            </a:endParaRPr>
          </a:p>
          <a:p>
            <a:pPr eaLnBrk="1" fontAlgn="auto" hangingPunct="1">
              <a:spcBef>
                <a:spcPts val="0"/>
              </a:spcBef>
              <a:spcAft>
                <a:spcPts val="0"/>
              </a:spcAft>
            </a:pPr>
            <a:r>
              <a:rPr lang="en-GB" sz="1100" dirty="0">
                <a:solidFill>
                  <a:srgbClr val="003C71"/>
                </a:solidFill>
                <a:latin typeface="Intel Clear"/>
              </a:rPr>
              <a:t>.</a:t>
            </a:r>
            <a:endParaRPr lang="en-US" sz="1100" dirty="0" smtClean="0">
              <a:solidFill>
                <a:srgbClr val="003C71"/>
              </a:solidFill>
              <a:latin typeface="Intel Clear"/>
            </a:endParaRPr>
          </a:p>
        </p:txBody>
      </p:sp>
      <p:sp>
        <p:nvSpPr>
          <p:cNvPr id="68" name="TextBox 67"/>
          <p:cNvSpPr txBox="1"/>
          <p:nvPr/>
        </p:nvSpPr>
        <p:spPr>
          <a:xfrm>
            <a:off x="4718376" y="3721673"/>
            <a:ext cx="336884" cy="296779"/>
          </a:xfrm>
          <a:prstGeom prst="rect">
            <a:avLst/>
          </a:prstGeom>
          <a:noFill/>
        </p:spPr>
        <p:txBody>
          <a:bodyPr vert="horz" wrap="square" lIns="0" tIns="0" rIns="0" bIns="0" rtlCol="0">
            <a:noAutofit/>
          </a:bodyPr>
          <a:lstStyle/>
          <a:p>
            <a:pPr eaLnBrk="1" fontAlgn="auto" hangingPunct="1">
              <a:spcBef>
                <a:spcPts val="0"/>
              </a:spcBef>
              <a:spcAft>
                <a:spcPts val="0"/>
              </a:spcAft>
            </a:pPr>
            <a:r>
              <a:rPr lang="en-GB" sz="1100" dirty="0" smtClean="0">
                <a:solidFill>
                  <a:srgbClr val="003C71"/>
                </a:solidFill>
                <a:latin typeface="Intel Clear"/>
              </a:rPr>
              <a:t>.</a:t>
            </a:r>
            <a:endParaRPr lang="en-GB" sz="1100" dirty="0" smtClean="0">
              <a:solidFill>
                <a:srgbClr val="003C71"/>
              </a:solidFill>
              <a:latin typeface="Intel Clear"/>
            </a:endParaRPr>
          </a:p>
          <a:p>
            <a:pPr eaLnBrk="1" fontAlgn="auto" hangingPunct="1">
              <a:spcBef>
                <a:spcPts val="0"/>
              </a:spcBef>
              <a:spcAft>
                <a:spcPts val="0"/>
              </a:spcAft>
            </a:pPr>
            <a:r>
              <a:rPr lang="en-GB" sz="1100" dirty="0" smtClean="0">
                <a:solidFill>
                  <a:srgbClr val="003C71"/>
                </a:solidFill>
                <a:latin typeface="Intel Clear"/>
              </a:rPr>
              <a:t>.</a:t>
            </a:r>
            <a:endParaRPr lang="en-GB" sz="1100" dirty="0" smtClean="0">
              <a:solidFill>
                <a:srgbClr val="003C71"/>
              </a:solidFill>
              <a:latin typeface="Intel Clear"/>
            </a:endParaRPr>
          </a:p>
          <a:p>
            <a:pPr eaLnBrk="1" fontAlgn="auto" hangingPunct="1">
              <a:spcBef>
                <a:spcPts val="0"/>
              </a:spcBef>
              <a:spcAft>
                <a:spcPts val="0"/>
              </a:spcAft>
            </a:pPr>
            <a:r>
              <a:rPr lang="en-GB" sz="1100" dirty="0">
                <a:solidFill>
                  <a:srgbClr val="003C71"/>
                </a:solidFill>
                <a:latin typeface="Intel Clear"/>
              </a:rPr>
              <a:t>.</a:t>
            </a:r>
            <a:endParaRPr lang="en-US" sz="1100" dirty="0" smtClean="0">
              <a:solidFill>
                <a:srgbClr val="003C71"/>
              </a:solidFill>
              <a:latin typeface="Intel Clear"/>
            </a:endParaRPr>
          </a:p>
        </p:txBody>
      </p:sp>
      <p:sp>
        <p:nvSpPr>
          <p:cNvPr id="74" name="TextBox 73"/>
          <p:cNvSpPr txBox="1"/>
          <p:nvPr/>
        </p:nvSpPr>
        <p:spPr>
          <a:xfrm>
            <a:off x="5344013" y="3665521"/>
            <a:ext cx="336884" cy="296779"/>
          </a:xfrm>
          <a:prstGeom prst="rect">
            <a:avLst/>
          </a:prstGeom>
          <a:noFill/>
        </p:spPr>
        <p:txBody>
          <a:bodyPr vert="horz" wrap="square" lIns="0" tIns="0" rIns="0" bIns="0" rtlCol="0">
            <a:noAutofit/>
          </a:bodyPr>
          <a:lstStyle/>
          <a:p>
            <a:pPr eaLnBrk="1" fontAlgn="auto" hangingPunct="1">
              <a:spcBef>
                <a:spcPts val="0"/>
              </a:spcBef>
              <a:spcAft>
                <a:spcPts val="0"/>
              </a:spcAft>
            </a:pPr>
            <a:r>
              <a:rPr lang="en-GB" sz="1100" dirty="0" smtClean="0">
                <a:solidFill>
                  <a:srgbClr val="003C71"/>
                </a:solidFill>
                <a:latin typeface="Intel Clear"/>
              </a:rPr>
              <a:t>.</a:t>
            </a:r>
            <a:endParaRPr lang="en-GB" sz="1100" dirty="0" smtClean="0">
              <a:solidFill>
                <a:srgbClr val="003C71"/>
              </a:solidFill>
              <a:latin typeface="Intel Clear"/>
            </a:endParaRPr>
          </a:p>
          <a:p>
            <a:pPr eaLnBrk="1" fontAlgn="auto" hangingPunct="1">
              <a:spcBef>
                <a:spcPts val="0"/>
              </a:spcBef>
              <a:spcAft>
                <a:spcPts val="0"/>
              </a:spcAft>
            </a:pPr>
            <a:r>
              <a:rPr lang="en-GB" sz="1100" dirty="0" smtClean="0">
                <a:solidFill>
                  <a:srgbClr val="003C71"/>
                </a:solidFill>
                <a:latin typeface="Intel Clear"/>
              </a:rPr>
              <a:t>.</a:t>
            </a:r>
            <a:endParaRPr lang="en-GB" sz="1100" dirty="0" smtClean="0">
              <a:solidFill>
                <a:srgbClr val="003C71"/>
              </a:solidFill>
              <a:latin typeface="Intel Clear"/>
            </a:endParaRPr>
          </a:p>
          <a:p>
            <a:pPr eaLnBrk="1" fontAlgn="auto" hangingPunct="1">
              <a:spcBef>
                <a:spcPts val="0"/>
              </a:spcBef>
              <a:spcAft>
                <a:spcPts val="0"/>
              </a:spcAft>
            </a:pPr>
            <a:r>
              <a:rPr lang="en-GB" sz="1100" dirty="0">
                <a:solidFill>
                  <a:srgbClr val="003C71"/>
                </a:solidFill>
                <a:latin typeface="Intel Clear"/>
              </a:rPr>
              <a:t>.</a:t>
            </a:r>
            <a:endParaRPr lang="en-US" sz="1100" dirty="0" smtClean="0">
              <a:solidFill>
                <a:srgbClr val="003C71"/>
              </a:solidFill>
              <a:latin typeface="Intel Clear"/>
            </a:endParaRPr>
          </a:p>
        </p:txBody>
      </p:sp>
      <p:sp>
        <p:nvSpPr>
          <p:cNvPr id="75" name="TextBox 74"/>
          <p:cNvSpPr txBox="1"/>
          <p:nvPr/>
        </p:nvSpPr>
        <p:spPr>
          <a:xfrm>
            <a:off x="5584645" y="3665521"/>
            <a:ext cx="336884" cy="296779"/>
          </a:xfrm>
          <a:prstGeom prst="rect">
            <a:avLst/>
          </a:prstGeom>
          <a:noFill/>
        </p:spPr>
        <p:txBody>
          <a:bodyPr vert="horz" wrap="square" lIns="0" tIns="0" rIns="0" bIns="0" rtlCol="0">
            <a:noAutofit/>
          </a:bodyPr>
          <a:lstStyle/>
          <a:p>
            <a:pPr eaLnBrk="1" fontAlgn="auto" hangingPunct="1">
              <a:spcBef>
                <a:spcPts val="0"/>
              </a:spcBef>
              <a:spcAft>
                <a:spcPts val="0"/>
              </a:spcAft>
            </a:pPr>
            <a:r>
              <a:rPr lang="en-GB" sz="1100" dirty="0" smtClean="0">
                <a:solidFill>
                  <a:srgbClr val="003C71"/>
                </a:solidFill>
                <a:latin typeface="Intel Clear"/>
              </a:rPr>
              <a:t>.</a:t>
            </a:r>
            <a:endParaRPr lang="en-GB" sz="1100" dirty="0" smtClean="0">
              <a:solidFill>
                <a:srgbClr val="003C71"/>
              </a:solidFill>
              <a:latin typeface="Intel Clear"/>
            </a:endParaRPr>
          </a:p>
          <a:p>
            <a:pPr eaLnBrk="1" fontAlgn="auto" hangingPunct="1">
              <a:spcBef>
                <a:spcPts val="0"/>
              </a:spcBef>
              <a:spcAft>
                <a:spcPts val="0"/>
              </a:spcAft>
            </a:pPr>
            <a:r>
              <a:rPr lang="en-GB" sz="1100" dirty="0" smtClean="0">
                <a:solidFill>
                  <a:srgbClr val="003C71"/>
                </a:solidFill>
                <a:latin typeface="Intel Clear"/>
              </a:rPr>
              <a:t>.</a:t>
            </a:r>
            <a:endParaRPr lang="en-GB" sz="1100" dirty="0" smtClean="0">
              <a:solidFill>
                <a:srgbClr val="003C71"/>
              </a:solidFill>
              <a:latin typeface="Intel Clear"/>
            </a:endParaRPr>
          </a:p>
          <a:p>
            <a:pPr eaLnBrk="1" fontAlgn="auto" hangingPunct="1">
              <a:spcBef>
                <a:spcPts val="0"/>
              </a:spcBef>
              <a:spcAft>
                <a:spcPts val="0"/>
              </a:spcAft>
            </a:pPr>
            <a:r>
              <a:rPr lang="en-GB" sz="1100" dirty="0">
                <a:solidFill>
                  <a:srgbClr val="003C71"/>
                </a:solidFill>
                <a:latin typeface="Intel Clear"/>
              </a:rPr>
              <a:t>.</a:t>
            </a:r>
            <a:endParaRPr lang="en-US" sz="1100" dirty="0" smtClean="0">
              <a:solidFill>
                <a:srgbClr val="003C71"/>
              </a:solidFill>
              <a:latin typeface="Intel Clear"/>
            </a:endParaRPr>
          </a:p>
        </p:txBody>
      </p:sp>
      <p:sp>
        <p:nvSpPr>
          <p:cNvPr id="76" name="TextBox 75"/>
          <p:cNvSpPr txBox="1"/>
          <p:nvPr/>
        </p:nvSpPr>
        <p:spPr>
          <a:xfrm>
            <a:off x="6781787" y="3665521"/>
            <a:ext cx="336884" cy="296779"/>
          </a:xfrm>
          <a:prstGeom prst="rect">
            <a:avLst/>
          </a:prstGeom>
          <a:noFill/>
        </p:spPr>
        <p:txBody>
          <a:bodyPr vert="horz" wrap="square" lIns="0" tIns="0" rIns="0" bIns="0" rtlCol="0">
            <a:noAutofit/>
          </a:bodyPr>
          <a:lstStyle/>
          <a:p>
            <a:pPr eaLnBrk="1" fontAlgn="auto" hangingPunct="1">
              <a:spcBef>
                <a:spcPts val="0"/>
              </a:spcBef>
              <a:spcAft>
                <a:spcPts val="0"/>
              </a:spcAft>
            </a:pPr>
            <a:r>
              <a:rPr lang="en-GB" sz="1100" dirty="0" smtClean="0">
                <a:solidFill>
                  <a:srgbClr val="003C71"/>
                </a:solidFill>
                <a:latin typeface="Intel Clear"/>
              </a:rPr>
              <a:t>.</a:t>
            </a:r>
            <a:endParaRPr lang="en-GB" sz="1100" dirty="0" smtClean="0">
              <a:solidFill>
                <a:srgbClr val="003C71"/>
              </a:solidFill>
              <a:latin typeface="Intel Clear"/>
            </a:endParaRPr>
          </a:p>
          <a:p>
            <a:pPr eaLnBrk="1" fontAlgn="auto" hangingPunct="1">
              <a:spcBef>
                <a:spcPts val="0"/>
              </a:spcBef>
              <a:spcAft>
                <a:spcPts val="0"/>
              </a:spcAft>
            </a:pPr>
            <a:r>
              <a:rPr lang="en-GB" sz="1100" dirty="0" smtClean="0">
                <a:solidFill>
                  <a:srgbClr val="003C71"/>
                </a:solidFill>
                <a:latin typeface="Intel Clear"/>
              </a:rPr>
              <a:t>.</a:t>
            </a:r>
            <a:endParaRPr lang="en-GB" sz="1100" dirty="0" smtClean="0">
              <a:solidFill>
                <a:srgbClr val="003C71"/>
              </a:solidFill>
              <a:latin typeface="Intel Clear"/>
            </a:endParaRPr>
          </a:p>
          <a:p>
            <a:pPr eaLnBrk="1" fontAlgn="auto" hangingPunct="1">
              <a:spcBef>
                <a:spcPts val="0"/>
              </a:spcBef>
              <a:spcAft>
                <a:spcPts val="0"/>
              </a:spcAft>
            </a:pPr>
            <a:r>
              <a:rPr lang="en-GB" sz="1100" dirty="0">
                <a:solidFill>
                  <a:srgbClr val="003C71"/>
                </a:solidFill>
                <a:latin typeface="Intel Clear"/>
              </a:rPr>
              <a:t>.</a:t>
            </a:r>
            <a:endParaRPr lang="en-US" sz="1100" dirty="0" smtClean="0">
              <a:solidFill>
                <a:srgbClr val="003C71"/>
              </a:solidFill>
              <a:latin typeface="Intel Clear"/>
            </a:endParaRPr>
          </a:p>
        </p:txBody>
      </p:sp>
      <p:sp>
        <p:nvSpPr>
          <p:cNvPr id="77" name="TextBox 76"/>
          <p:cNvSpPr txBox="1"/>
          <p:nvPr/>
        </p:nvSpPr>
        <p:spPr>
          <a:xfrm>
            <a:off x="7022419" y="3665521"/>
            <a:ext cx="336884" cy="296779"/>
          </a:xfrm>
          <a:prstGeom prst="rect">
            <a:avLst/>
          </a:prstGeom>
          <a:noFill/>
        </p:spPr>
        <p:txBody>
          <a:bodyPr vert="horz" wrap="square" lIns="0" tIns="0" rIns="0" bIns="0" rtlCol="0">
            <a:noAutofit/>
          </a:bodyPr>
          <a:lstStyle/>
          <a:p>
            <a:pPr eaLnBrk="1" fontAlgn="auto" hangingPunct="1">
              <a:spcBef>
                <a:spcPts val="0"/>
              </a:spcBef>
              <a:spcAft>
                <a:spcPts val="0"/>
              </a:spcAft>
            </a:pPr>
            <a:r>
              <a:rPr lang="en-GB" sz="1100" dirty="0" smtClean="0">
                <a:solidFill>
                  <a:srgbClr val="003C71"/>
                </a:solidFill>
                <a:latin typeface="Intel Clear"/>
              </a:rPr>
              <a:t>.</a:t>
            </a:r>
            <a:endParaRPr lang="en-GB" sz="1100" dirty="0" smtClean="0">
              <a:solidFill>
                <a:srgbClr val="003C71"/>
              </a:solidFill>
              <a:latin typeface="Intel Clear"/>
            </a:endParaRPr>
          </a:p>
          <a:p>
            <a:pPr eaLnBrk="1" fontAlgn="auto" hangingPunct="1">
              <a:spcBef>
                <a:spcPts val="0"/>
              </a:spcBef>
              <a:spcAft>
                <a:spcPts val="0"/>
              </a:spcAft>
            </a:pPr>
            <a:r>
              <a:rPr lang="en-GB" sz="1100" dirty="0" smtClean="0">
                <a:solidFill>
                  <a:srgbClr val="003C71"/>
                </a:solidFill>
                <a:latin typeface="Intel Clear"/>
              </a:rPr>
              <a:t>.</a:t>
            </a:r>
            <a:endParaRPr lang="en-GB" sz="1100" dirty="0" smtClean="0">
              <a:solidFill>
                <a:srgbClr val="003C71"/>
              </a:solidFill>
              <a:latin typeface="Intel Clear"/>
            </a:endParaRPr>
          </a:p>
          <a:p>
            <a:pPr eaLnBrk="1" fontAlgn="auto" hangingPunct="1">
              <a:spcBef>
                <a:spcPts val="0"/>
              </a:spcBef>
              <a:spcAft>
                <a:spcPts val="0"/>
              </a:spcAft>
            </a:pPr>
            <a:r>
              <a:rPr lang="en-GB" sz="1100" dirty="0">
                <a:solidFill>
                  <a:srgbClr val="003C71"/>
                </a:solidFill>
                <a:latin typeface="Intel Clear"/>
              </a:rPr>
              <a:t>.</a:t>
            </a:r>
            <a:endParaRPr lang="en-US" sz="1100" dirty="0" smtClean="0">
              <a:solidFill>
                <a:srgbClr val="003C71"/>
              </a:solidFill>
              <a:latin typeface="Intel Clear"/>
            </a:endParaRPr>
          </a:p>
        </p:txBody>
      </p:sp>
      <p:sp>
        <p:nvSpPr>
          <p:cNvPr id="81" name="Rounded Rectangle 80"/>
          <p:cNvSpPr/>
          <p:nvPr/>
        </p:nvSpPr>
        <p:spPr>
          <a:xfrm>
            <a:off x="11468062" y="2189656"/>
            <a:ext cx="312846" cy="2264744"/>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eaLnBrk="1" fontAlgn="auto" hangingPunct="1">
              <a:spcBef>
                <a:spcPts val="0"/>
              </a:spcBef>
              <a:spcAft>
                <a:spcPts val="0"/>
              </a:spcAft>
            </a:pPr>
            <a:r>
              <a:rPr lang="en-GB" sz="1400" b="1" dirty="0" smtClean="0">
                <a:solidFill>
                  <a:schemeClr val="bg1"/>
                </a:solidFill>
              </a:rPr>
              <a:t>NIC</a:t>
            </a:r>
            <a:endParaRPr lang="en-US" sz="1400" b="1" dirty="0">
              <a:solidFill>
                <a:schemeClr val="bg1"/>
              </a:solidFill>
            </a:endParaRPr>
          </a:p>
        </p:txBody>
      </p:sp>
      <p:sp>
        <p:nvSpPr>
          <p:cNvPr id="96" name="Rounded Rectangle 95"/>
          <p:cNvSpPr/>
          <p:nvPr/>
        </p:nvSpPr>
        <p:spPr>
          <a:xfrm>
            <a:off x="591516" y="2161583"/>
            <a:ext cx="312846" cy="127133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eaLnBrk="1" fontAlgn="auto" hangingPunct="1">
              <a:spcBef>
                <a:spcPts val="0"/>
              </a:spcBef>
              <a:spcAft>
                <a:spcPts val="0"/>
              </a:spcAft>
            </a:pPr>
            <a:r>
              <a:rPr lang="en-GB" sz="1400" b="1" dirty="0" smtClean="0">
                <a:solidFill>
                  <a:schemeClr val="bg1"/>
                </a:solidFill>
              </a:rPr>
              <a:t>NIC</a:t>
            </a:r>
            <a:endParaRPr lang="en-US" sz="1400" b="1" dirty="0">
              <a:solidFill>
                <a:schemeClr val="bg1"/>
              </a:solidFill>
            </a:endParaRPr>
          </a:p>
        </p:txBody>
      </p:sp>
      <p:sp>
        <p:nvSpPr>
          <p:cNvPr id="98" name="Rounded Rectangle 97"/>
          <p:cNvSpPr/>
          <p:nvPr/>
        </p:nvSpPr>
        <p:spPr>
          <a:xfrm>
            <a:off x="433138" y="5310903"/>
            <a:ext cx="11462083" cy="491285"/>
          </a:xfrm>
          <a:prstGeom prst="round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eaLnBrk="1" fontAlgn="auto" hangingPunct="1">
              <a:spcBef>
                <a:spcPts val="0"/>
              </a:spcBef>
              <a:spcAft>
                <a:spcPts val="0"/>
              </a:spcAft>
            </a:pPr>
            <a:r>
              <a:rPr lang="en-GB" b="1" dirty="0" smtClean="0">
                <a:solidFill>
                  <a:prstClr val="black"/>
                </a:solidFill>
              </a:rPr>
              <a:t>Downstream Worker 0 - N</a:t>
            </a:r>
            <a:endParaRPr lang="en-US" b="1" dirty="0">
              <a:solidFill>
                <a:prstClr val="black"/>
              </a:solidFill>
            </a:endParaRPr>
          </a:p>
        </p:txBody>
      </p:sp>
      <p:sp>
        <p:nvSpPr>
          <p:cNvPr id="101" name="Rectangle 100"/>
          <p:cNvSpPr/>
          <p:nvPr/>
        </p:nvSpPr>
        <p:spPr bwMode="auto">
          <a:xfrm>
            <a:off x="244643" y="1951125"/>
            <a:ext cx="399419" cy="371370"/>
          </a:xfrm>
          <a:prstGeom prst="rect">
            <a:avLst/>
          </a:prstGeom>
          <a:solidFill>
            <a:srgbClr val="00B050"/>
          </a:solidFill>
          <a:ln w="12700" algn="ctr">
            <a:solidFill>
              <a:sysClr val="window" lastClr="FFFFFF"/>
            </a:solidFill>
            <a:round/>
            <a:headEnd type="none" w="sm" len="sm"/>
            <a:tailEnd type="none" w="sm" len="sm"/>
          </a:ln>
          <a:effectLst>
            <a:outerShdw blurRad="50800" dist="38100" dir="8100000" algn="tr" rotWithShape="0">
              <a:prstClr val="black">
                <a:alpha val="40000"/>
              </a:prstClr>
            </a:outerShdw>
          </a:effectLst>
        </p:spPr>
        <p:txBody>
          <a:bodyPr wrap="square" lIns="0" tIns="0" rIns="0" bIns="0" rtlCol="0" anchor="ctr"/>
          <a:lstStyle/>
          <a:p>
            <a:pPr algn="ctr" defTabSz="1219200">
              <a:spcBef>
                <a:spcPct val="0"/>
              </a:spcBef>
              <a:defRPr/>
            </a:pPr>
            <a:r>
              <a:rPr lang="en-US" sz="800" kern="0" dirty="0">
                <a:solidFill>
                  <a:prstClr val="white"/>
                </a:solidFill>
                <a:effectLst>
                  <a:outerShdw blurRad="38100" dist="38100" dir="2700000" algn="tl">
                    <a:srgbClr val="000000">
                      <a:alpha val="43137"/>
                    </a:srgbClr>
                  </a:outerShdw>
                </a:effectLst>
                <a:latin typeface="Intel Clear"/>
                <a:cs typeface="Arial" panose="020B0604020202020204" pitchFamily="34" charset="0"/>
              </a:rPr>
              <a:t>ETH</a:t>
            </a:r>
            <a:endParaRPr lang="en-IE" sz="800" kern="0" dirty="0">
              <a:solidFill>
                <a:prstClr val="white"/>
              </a:solidFill>
              <a:effectLst>
                <a:outerShdw blurRad="38100" dist="38100" dir="2700000" algn="tl">
                  <a:srgbClr val="000000">
                    <a:alpha val="43137"/>
                  </a:srgbClr>
                </a:outerShdw>
              </a:effectLst>
              <a:latin typeface="Intel Clear"/>
              <a:cs typeface="Arial" panose="020B0604020202020204" pitchFamily="34" charset="0"/>
            </a:endParaRPr>
          </a:p>
        </p:txBody>
      </p:sp>
      <p:sp>
        <p:nvSpPr>
          <p:cNvPr id="102" name="Rectangle 101"/>
          <p:cNvSpPr/>
          <p:nvPr/>
        </p:nvSpPr>
        <p:spPr bwMode="auto">
          <a:xfrm>
            <a:off x="651148" y="1951125"/>
            <a:ext cx="362818" cy="371370"/>
          </a:xfrm>
          <a:prstGeom prst="rect">
            <a:avLst/>
          </a:prstGeom>
          <a:solidFill>
            <a:srgbClr val="00B050"/>
          </a:solidFill>
          <a:ln w="12700" algn="ctr">
            <a:solidFill>
              <a:sysClr val="window" lastClr="FFFFFF"/>
            </a:solidFill>
            <a:round/>
            <a:headEnd type="none" w="sm" len="sm"/>
            <a:tailEnd type="none" w="sm" len="sm"/>
          </a:ln>
          <a:effectLst>
            <a:outerShdw blurRad="50800" dist="38100" dir="8100000" algn="tr" rotWithShape="0">
              <a:prstClr val="black">
                <a:alpha val="40000"/>
              </a:prstClr>
            </a:outerShdw>
          </a:effectLst>
        </p:spPr>
        <p:txBody>
          <a:bodyPr wrap="square" lIns="0" tIns="0" rIns="0" bIns="0" rtlCol="0" anchor="ctr"/>
          <a:lstStyle/>
          <a:p>
            <a:pPr algn="ctr" defTabSz="1219200">
              <a:spcBef>
                <a:spcPct val="0"/>
              </a:spcBef>
              <a:defRPr/>
            </a:pPr>
            <a:r>
              <a:rPr lang="en-US" sz="800" kern="0" smtClean="0">
                <a:solidFill>
                  <a:prstClr val="white"/>
                </a:solidFill>
                <a:effectLst>
                  <a:outerShdw blurRad="38100" dist="38100" dir="2700000" algn="tl">
                    <a:srgbClr val="000000">
                      <a:alpha val="43137"/>
                    </a:srgbClr>
                  </a:outerShdw>
                </a:effectLst>
                <a:latin typeface="Intel Clear"/>
                <a:cs typeface="Arial" panose="020B0604020202020204" pitchFamily="34" charset="0"/>
              </a:rPr>
              <a:t>PPPoE</a:t>
            </a:r>
            <a:endParaRPr lang="en-IE" sz="800" kern="0" dirty="0">
              <a:solidFill>
                <a:prstClr val="white"/>
              </a:solidFill>
              <a:effectLst>
                <a:outerShdw blurRad="38100" dist="38100" dir="2700000" algn="tl">
                  <a:srgbClr val="000000">
                    <a:alpha val="43137"/>
                  </a:srgbClr>
                </a:outerShdw>
              </a:effectLst>
              <a:latin typeface="Intel Clear"/>
              <a:cs typeface="Arial" panose="020B0604020202020204" pitchFamily="34" charset="0"/>
            </a:endParaRPr>
          </a:p>
        </p:txBody>
      </p:sp>
      <p:sp>
        <p:nvSpPr>
          <p:cNvPr id="103" name="Rectangle 102"/>
          <p:cNvSpPr/>
          <p:nvPr/>
        </p:nvSpPr>
        <p:spPr bwMode="auto">
          <a:xfrm>
            <a:off x="1021052" y="1950612"/>
            <a:ext cx="420858" cy="371883"/>
          </a:xfrm>
          <a:prstGeom prst="rect">
            <a:avLst/>
          </a:prstGeom>
          <a:solidFill>
            <a:srgbClr val="00B050"/>
          </a:solidFill>
          <a:ln w="12700" algn="ctr">
            <a:solidFill>
              <a:sysClr val="window" lastClr="FFFFFF"/>
            </a:solidFill>
            <a:round/>
            <a:headEnd type="none" w="sm" len="sm"/>
            <a:tailEnd type="none" w="sm" len="sm"/>
          </a:ln>
          <a:effectLst>
            <a:outerShdw blurRad="50800" dist="38100" dir="8100000" algn="tr" rotWithShape="0">
              <a:prstClr val="black">
                <a:alpha val="40000"/>
              </a:prstClr>
            </a:outerShdw>
          </a:effectLst>
        </p:spPr>
        <p:txBody>
          <a:bodyPr wrap="square" lIns="0" tIns="0" rIns="0" bIns="0" rtlCol="0" anchor="ctr"/>
          <a:lstStyle/>
          <a:p>
            <a:pPr algn="ctr" defTabSz="1219200">
              <a:spcBef>
                <a:spcPct val="0"/>
              </a:spcBef>
              <a:defRPr/>
            </a:pPr>
            <a:r>
              <a:rPr lang="en-US" sz="800" kern="0" dirty="0" smtClean="0">
                <a:solidFill>
                  <a:prstClr val="white"/>
                </a:solidFill>
                <a:effectLst>
                  <a:outerShdw blurRad="38100" dist="38100" dir="2700000" algn="tl">
                    <a:srgbClr val="000000">
                      <a:alpha val="43137"/>
                    </a:srgbClr>
                  </a:outerShdw>
                </a:effectLst>
                <a:latin typeface="Intel Clear"/>
                <a:cs typeface="Arial" panose="020B0604020202020204" pitchFamily="34" charset="0"/>
              </a:rPr>
              <a:t>IP</a:t>
            </a:r>
            <a:endParaRPr lang="en-IE" sz="800" kern="0" dirty="0">
              <a:solidFill>
                <a:prstClr val="white"/>
              </a:solidFill>
              <a:effectLst>
                <a:outerShdw blurRad="38100" dist="38100" dir="2700000" algn="tl">
                  <a:srgbClr val="000000">
                    <a:alpha val="43137"/>
                  </a:srgbClr>
                </a:outerShdw>
              </a:effectLst>
              <a:latin typeface="Intel Clear"/>
              <a:cs typeface="Arial" panose="020B0604020202020204" pitchFamily="34" charset="0"/>
            </a:endParaRPr>
          </a:p>
        </p:txBody>
      </p:sp>
      <p:sp>
        <p:nvSpPr>
          <p:cNvPr id="104" name="Rectangle 103"/>
          <p:cNvSpPr/>
          <p:nvPr/>
        </p:nvSpPr>
        <p:spPr bwMode="auto">
          <a:xfrm>
            <a:off x="11159487" y="1913935"/>
            <a:ext cx="399419" cy="371370"/>
          </a:xfrm>
          <a:prstGeom prst="rect">
            <a:avLst/>
          </a:prstGeom>
          <a:solidFill>
            <a:srgbClr val="00B050"/>
          </a:solidFill>
          <a:ln w="12700" algn="ctr">
            <a:solidFill>
              <a:sysClr val="window" lastClr="FFFFFF"/>
            </a:solidFill>
            <a:round/>
            <a:headEnd type="none" w="sm" len="sm"/>
            <a:tailEnd type="none" w="sm" len="sm"/>
          </a:ln>
          <a:effectLst>
            <a:outerShdw blurRad="50800" dist="38100" dir="8100000" algn="tr" rotWithShape="0">
              <a:prstClr val="black">
                <a:alpha val="40000"/>
              </a:prstClr>
            </a:outerShdw>
          </a:effectLst>
        </p:spPr>
        <p:txBody>
          <a:bodyPr wrap="square" lIns="0" tIns="0" rIns="0" bIns="0" rtlCol="0" anchor="ctr"/>
          <a:lstStyle/>
          <a:p>
            <a:pPr algn="ctr" defTabSz="1219200">
              <a:spcBef>
                <a:spcPct val="0"/>
              </a:spcBef>
              <a:defRPr/>
            </a:pPr>
            <a:r>
              <a:rPr lang="en-US" sz="800" kern="0" dirty="0">
                <a:solidFill>
                  <a:prstClr val="white"/>
                </a:solidFill>
                <a:effectLst>
                  <a:outerShdw blurRad="38100" dist="38100" dir="2700000" algn="tl">
                    <a:srgbClr val="000000">
                      <a:alpha val="43137"/>
                    </a:srgbClr>
                  </a:outerShdw>
                </a:effectLst>
                <a:latin typeface="Intel Clear"/>
                <a:cs typeface="Arial" panose="020B0604020202020204" pitchFamily="34" charset="0"/>
              </a:rPr>
              <a:t>ETH</a:t>
            </a:r>
            <a:endParaRPr lang="en-IE" sz="800" kern="0" dirty="0">
              <a:solidFill>
                <a:prstClr val="white"/>
              </a:solidFill>
              <a:effectLst>
                <a:outerShdw blurRad="38100" dist="38100" dir="2700000" algn="tl">
                  <a:srgbClr val="000000">
                    <a:alpha val="43137"/>
                  </a:srgbClr>
                </a:outerShdw>
              </a:effectLst>
              <a:latin typeface="Intel Clear"/>
              <a:cs typeface="Arial" panose="020B0604020202020204" pitchFamily="34" charset="0"/>
            </a:endParaRPr>
          </a:p>
        </p:txBody>
      </p:sp>
      <p:sp>
        <p:nvSpPr>
          <p:cNvPr id="105" name="Rectangle 104"/>
          <p:cNvSpPr/>
          <p:nvPr/>
        </p:nvSpPr>
        <p:spPr bwMode="auto">
          <a:xfrm>
            <a:off x="11565992" y="1913935"/>
            <a:ext cx="362818" cy="371370"/>
          </a:xfrm>
          <a:prstGeom prst="rect">
            <a:avLst/>
          </a:prstGeom>
          <a:solidFill>
            <a:srgbClr val="00B050"/>
          </a:solidFill>
          <a:ln w="12700" algn="ctr">
            <a:solidFill>
              <a:sysClr val="window" lastClr="FFFFFF"/>
            </a:solidFill>
            <a:round/>
            <a:headEnd type="none" w="sm" len="sm"/>
            <a:tailEnd type="none" w="sm" len="sm"/>
          </a:ln>
          <a:effectLst>
            <a:outerShdw blurRad="50800" dist="38100" dir="8100000" algn="tr" rotWithShape="0">
              <a:prstClr val="black">
                <a:alpha val="40000"/>
              </a:prstClr>
            </a:outerShdw>
          </a:effectLst>
        </p:spPr>
        <p:txBody>
          <a:bodyPr wrap="square" lIns="0" tIns="0" rIns="0" bIns="0" rtlCol="0" anchor="ctr"/>
          <a:lstStyle/>
          <a:p>
            <a:pPr algn="ctr" defTabSz="1219200">
              <a:spcBef>
                <a:spcPct val="0"/>
              </a:spcBef>
              <a:defRPr/>
            </a:pPr>
            <a:r>
              <a:rPr lang="en-GB" sz="800" kern="0" dirty="0" smtClean="0">
                <a:solidFill>
                  <a:prstClr val="white"/>
                </a:solidFill>
                <a:effectLst>
                  <a:outerShdw blurRad="38100" dist="38100" dir="2700000" algn="tl">
                    <a:srgbClr val="000000">
                      <a:alpha val="43137"/>
                    </a:srgbClr>
                  </a:outerShdw>
                </a:effectLst>
                <a:latin typeface="Intel Clear"/>
                <a:cs typeface="Arial" panose="020B0604020202020204" pitchFamily="34" charset="0"/>
              </a:rPr>
              <a:t>IP</a:t>
            </a:r>
            <a:endParaRPr lang="en-IE" sz="800" kern="0" dirty="0">
              <a:solidFill>
                <a:prstClr val="white"/>
              </a:solidFill>
              <a:effectLst>
                <a:outerShdw blurRad="38100" dist="38100" dir="2700000" algn="tl">
                  <a:srgbClr val="000000">
                    <a:alpha val="43137"/>
                  </a:srgbClr>
                </a:outerShdw>
              </a:effectLst>
              <a:latin typeface="Intel Clear"/>
              <a:cs typeface="Arial" panose="020B0604020202020204" pitchFamily="34" charset="0"/>
            </a:endParaRPr>
          </a:p>
        </p:txBody>
      </p:sp>
      <p:sp>
        <p:nvSpPr>
          <p:cNvPr id="106" name="Rounded Rectangle 105"/>
          <p:cNvSpPr/>
          <p:nvPr/>
        </p:nvSpPr>
        <p:spPr>
          <a:xfrm>
            <a:off x="1343340" y="834845"/>
            <a:ext cx="5851787" cy="521368"/>
          </a:xfrm>
          <a:prstGeom prst="roundRect">
            <a:avLst/>
          </a:prstGeom>
          <a:solidFill>
            <a:srgbClr val="00B050"/>
          </a:solidFill>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800" b="1" dirty="0" smtClean="0">
                <a:solidFill>
                  <a:prstClr val="white"/>
                </a:solidFill>
              </a:rPr>
              <a:t>OpenBRAS</a:t>
            </a:r>
            <a:endParaRPr lang="en-GB" sz="1800" b="1" dirty="0" smtClean="0">
              <a:solidFill>
                <a:prstClr val="white"/>
              </a:solidFill>
            </a:endParaRPr>
          </a:p>
          <a:p>
            <a:pPr algn="ctr" eaLnBrk="1" fontAlgn="auto" hangingPunct="1">
              <a:spcBef>
                <a:spcPts val="0"/>
              </a:spcBef>
              <a:spcAft>
                <a:spcPts val="0"/>
              </a:spcAft>
            </a:pPr>
            <a:r>
              <a:rPr lang="en-GB" b="1" dirty="0" smtClean="0">
                <a:solidFill>
                  <a:prstClr val="white"/>
                </a:solidFill>
              </a:rPr>
              <a:t>(PPPoE/PPP handshaking)</a:t>
            </a:r>
            <a:endParaRPr lang="en-US" sz="500" b="1" dirty="0">
              <a:solidFill>
                <a:prstClr val="white"/>
              </a:solidFill>
            </a:endParaRPr>
          </a:p>
        </p:txBody>
      </p:sp>
      <p:cxnSp>
        <p:nvCxnSpPr>
          <p:cNvPr id="107" name="Straight Arrow Connector 106"/>
          <p:cNvCxnSpPr/>
          <p:nvPr/>
        </p:nvCxnSpPr>
        <p:spPr>
          <a:xfrm flipH="1" flipV="1">
            <a:off x="4593378" y="1335718"/>
            <a:ext cx="8959" cy="1112519"/>
          </a:xfrm>
          <a:prstGeom prst="straightConnector1">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4051591" y="2104517"/>
            <a:ext cx="550746" cy="223372"/>
          </a:xfrm>
          <a:prstGeom prst="rect">
            <a:avLst/>
          </a:prstGeom>
          <a:noFill/>
        </p:spPr>
        <p:txBody>
          <a:bodyPr vert="horz" wrap="none" lIns="0" tIns="0" rIns="0" bIns="0" rtlCol="0">
            <a:noAutofit/>
          </a:bodyPr>
          <a:lstStyle/>
          <a:p>
            <a:r>
              <a:rPr lang="en-US" altLang="zh-CN" sz="1100" dirty="0" smtClean="0">
                <a:solidFill>
                  <a:srgbClr val="00B050"/>
                </a:solidFill>
              </a:rPr>
              <a:t>Tap port</a:t>
            </a:r>
            <a:endParaRPr lang="zh-CN" altLang="en-US" sz="1100" dirty="0" smtClean="0">
              <a:solidFill>
                <a:srgbClr val="00B050"/>
              </a:solidFill>
            </a:endParaRPr>
          </a:p>
        </p:txBody>
      </p:sp>
      <p:cxnSp>
        <p:nvCxnSpPr>
          <p:cNvPr id="109" name="Straight Arrow Connector 108"/>
          <p:cNvCxnSpPr/>
          <p:nvPr/>
        </p:nvCxnSpPr>
        <p:spPr>
          <a:xfrm flipH="1" flipV="1">
            <a:off x="5027224" y="1351345"/>
            <a:ext cx="8959" cy="1112519"/>
          </a:xfrm>
          <a:prstGeom prst="straightConnector1">
            <a:avLst/>
          </a:prstGeom>
          <a:ln>
            <a:solidFill>
              <a:srgbClr val="00B050"/>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0322599" y="1205155"/>
            <a:ext cx="401053" cy="0"/>
          </a:xfrm>
          <a:prstGeom prst="straightConnector1">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0322599" y="989125"/>
            <a:ext cx="401053"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18" name="TextBox 117"/>
          <p:cNvSpPr txBox="1"/>
          <p:nvPr/>
        </p:nvSpPr>
        <p:spPr>
          <a:xfrm>
            <a:off x="10816168" y="895964"/>
            <a:ext cx="740874" cy="223372"/>
          </a:xfrm>
          <a:prstGeom prst="rect">
            <a:avLst/>
          </a:prstGeom>
          <a:noFill/>
        </p:spPr>
        <p:txBody>
          <a:bodyPr vert="horz" wrap="none" lIns="0" tIns="0" rIns="0" bIns="0" rtlCol="0">
            <a:noAutofit/>
          </a:bodyPr>
          <a:lstStyle/>
          <a:p>
            <a:r>
              <a:rPr lang="en-US" altLang="zh-CN" sz="1100" smtClean="0">
                <a:solidFill>
                  <a:srgbClr val="0071C5"/>
                </a:solidFill>
              </a:rPr>
              <a:t>Dataplane</a:t>
            </a:r>
            <a:endParaRPr lang="zh-CN" altLang="en-US" sz="1100" dirty="0" smtClean="0">
              <a:solidFill>
                <a:srgbClr val="0071C5"/>
              </a:solidFill>
            </a:endParaRPr>
          </a:p>
        </p:txBody>
      </p:sp>
      <p:sp>
        <p:nvSpPr>
          <p:cNvPr id="119" name="TextBox 118"/>
          <p:cNvSpPr txBox="1"/>
          <p:nvPr/>
        </p:nvSpPr>
        <p:spPr>
          <a:xfrm>
            <a:off x="10816168" y="1108304"/>
            <a:ext cx="740874" cy="223372"/>
          </a:xfrm>
          <a:prstGeom prst="rect">
            <a:avLst/>
          </a:prstGeom>
          <a:noFill/>
        </p:spPr>
        <p:txBody>
          <a:bodyPr vert="horz" wrap="none" lIns="0" tIns="0" rIns="0" bIns="0" rtlCol="0">
            <a:noAutofit/>
          </a:bodyPr>
          <a:lstStyle/>
          <a:p>
            <a:r>
              <a:rPr lang="en-US" altLang="zh-CN" sz="1100" smtClean="0">
                <a:solidFill>
                  <a:srgbClr val="00B050"/>
                </a:solidFill>
              </a:rPr>
              <a:t>Control Plane</a:t>
            </a:r>
            <a:endParaRPr lang="zh-CN" altLang="en-US" sz="1100" dirty="0" smtClean="0">
              <a:solidFill>
                <a:srgbClr val="00B050"/>
              </a:solidFill>
            </a:endParaRPr>
          </a:p>
        </p:txBody>
      </p:sp>
      <p:sp>
        <p:nvSpPr>
          <p:cNvPr id="120" name="Rounded Rectangle 119"/>
          <p:cNvSpPr/>
          <p:nvPr/>
        </p:nvSpPr>
        <p:spPr>
          <a:xfrm>
            <a:off x="1557931" y="933095"/>
            <a:ext cx="664177" cy="312418"/>
          </a:xfrm>
          <a:prstGeom prst="roundRect">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a:solidFill>
                  <a:prstClr val="black"/>
                </a:solidFill>
              </a:rPr>
              <a:t>PPPoE</a:t>
            </a:r>
            <a:endParaRPr lang="en-US" sz="1000" b="1" dirty="0">
              <a:solidFill>
                <a:prstClr val="black"/>
              </a:solidFill>
            </a:endParaRPr>
          </a:p>
        </p:txBody>
      </p:sp>
      <p:sp>
        <p:nvSpPr>
          <p:cNvPr id="121" name="Rounded Rectangle 120"/>
          <p:cNvSpPr/>
          <p:nvPr/>
        </p:nvSpPr>
        <p:spPr>
          <a:xfrm>
            <a:off x="2412438" y="940291"/>
            <a:ext cx="468965" cy="312418"/>
          </a:xfrm>
          <a:prstGeom prst="roundRect">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a:solidFill>
                  <a:prstClr val="black"/>
                </a:solidFill>
              </a:rPr>
              <a:t>PPP</a:t>
            </a:r>
            <a:endParaRPr lang="en-US" sz="1000" b="1" dirty="0">
              <a:solidFill>
                <a:prstClr val="black"/>
              </a:solidFill>
            </a:endParaRPr>
          </a:p>
        </p:txBody>
      </p:sp>
      <p:sp>
        <p:nvSpPr>
          <p:cNvPr id="122" name="Rounded Rectangle 121"/>
          <p:cNvSpPr/>
          <p:nvPr/>
        </p:nvSpPr>
        <p:spPr>
          <a:xfrm>
            <a:off x="6511153" y="946984"/>
            <a:ext cx="578837" cy="312418"/>
          </a:xfrm>
          <a:prstGeom prst="roundRect">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black"/>
                </a:solidFill>
              </a:rPr>
              <a:t>DHCP</a:t>
            </a:r>
            <a:endParaRPr lang="en-US" sz="800" b="1" dirty="0">
              <a:solidFill>
                <a:prstClr val="black"/>
              </a:solidFill>
            </a:endParaRPr>
          </a:p>
        </p:txBody>
      </p:sp>
      <p:sp>
        <p:nvSpPr>
          <p:cNvPr id="123" name="Rounded Rectangle 122"/>
          <p:cNvSpPr/>
          <p:nvPr/>
        </p:nvSpPr>
        <p:spPr>
          <a:xfrm>
            <a:off x="5683945" y="946984"/>
            <a:ext cx="660696" cy="312418"/>
          </a:xfrm>
          <a:prstGeom prst="roundRect">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a:solidFill>
                  <a:prstClr val="black"/>
                </a:solidFill>
              </a:rPr>
              <a:t>Radius</a:t>
            </a:r>
            <a:endParaRPr lang="en-US" sz="1000" b="1" dirty="0">
              <a:solidFill>
                <a:prstClr val="black"/>
              </a:solidFill>
            </a:endParaRPr>
          </a:p>
        </p:txBody>
      </p:sp>
      <p:grpSp>
        <p:nvGrpSpPr>
          <p:cNvPr id="11" name="Group 10"/>
          <p:cNvGrpSpPr/>
          <p:nvPr/>
        </p:nvGrpSpPr>
        <p:grpSpPr>
          <a:xfrm>
            <a:off x="2187727" y="2478559"/>
            <a:ext cx="9280335" cy="550071"/>
            <a:chOff x="2187727" y="2312311"/>
            <a:chExt cx="9280335" cy="550071"/>
          </a:xfrm>
        </p:grpSpPr>
        <p:sp>
          <p:nvSpPr>
            <p:cNvPr id="60" name="Rounded Rectangle 59"/>
            <p:cNvSpPr/>
            <p:nvPr/>
          </p:nvSpPr>
          <p:spPr>
            <a:xfrm>
              <a:off x="4326037" y="2312914"/>
              <a:ext cx="978569" cy="521368"/>
            </a:xfrm>
            <a:prstGeom prst="roundRect">
              <a:avLst/>
            </a:prstGeom>
            <a:ln w="38100">
              <a:solidFill>
                <a:srgbClr val="00B050"/>
              </a:solidFill>
            </a:ln>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900" b="1" dirty="0" err="1" smtClean="0">
                  <a:solidFill>
                    <a:prstClr val="white"/>
                  </a:solidFill>
                </a:rPr>
                <a:t>PPPoE</a:t>
              </a:r>
              <a:r>
                <a:rPr lang="en-GB" sz="900" b="1" dirty="0" smtClean="0">
                  <a:solidFill>
                    <a:prstClr val="white"/>
                  </a:solidFill>
                </a:rPr>
                <a:t> Plugin</a:t>
              </a:r>
              <a:endParaRPr lang="en-GB" sz="900" b="1" dirty="0" smtClean="0">
                <a:solidFill>
                  <a:prstClr val="white"/>
                </a:solidFill>
              </a:endParaRPr>
            </a:p>
            <a:p>
              <a:pPr algn="ctr" eaLnBrk="1" fontAlgn="auto" hangingPunct="1">
                <a:spcBef>
                  <a:spcPts val="0"/>
                </a:spcBef>
                <a:spcAft>
                  <a:spcPts val="0"/>
                </a:spcAft>
              </a:pPr>
              <a:r>
                <a:rPr lang="en-GB" sz="700" b="1" dirty="0" smtClean="0">
                  <a:solidFill>
                    <a:prstClr val="white"/>
                  </a:solidFill>
                </a:rPr>
                <a:t>-DP/CP dispatch, PPPoE decap</a:t>
              </a:r>
              <a:endParaRPr lang="en-US" sz="500" dirty="0">
                <a:solidFill>
                  <a:prstClr val="white"/>
                </a:solidFill>
              </a:endParaRPr>
            </a:p>
          </p:txBody>
        </p:sp>
        <p:sp>
          <p:nvSpPr>
            <p:cNvPr id="70" name="Rounded Rectangle 69"/>
            <p:cNvSpPr/>
            <p:nvPr/>
          </p:nvSpPr>
          <p:spPr>
            <a:xfrm>
              <a:off x="6757718" y="2312311"/>
              <a:ext cx="878308"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Policer </a:t>
              </a:r>
              <a:br>
                <a:rPr lang="en-GB" sz="1000" b="1" dirty="0" smtClean="0">
                  <a:solidFill>
                    <a:prstClr val="white"/>
                  </a:solidFill>
                </a:rPr>
              </a:br>
              <a:r>
                <a:rPr lang="en-GB" sz="1000" dirty="0" smtClean="0">
                  <a:solidFill>
                    <a:prstClr val="white"/>
                  </a:solidFill>
                </a:rPr>
                <a:t>-</a:t>
              </a:r>
              <a:r>
                <a:rPr lang="en-GB" sz="800" dirty="0" smtClean="0">
                  <a:solidFill>
                    <a:prstClr val="white"/>
                  </a:solidFill>
                </a:rPr>
                <a:t>Mark &amp; Pass</a:t>
              </a:r>
              <a:endParaRPr lang="en-US" sz="800" dirty="0">
                <a:solidFill>
                  <a:prstClr val="white"/>
                </a:solidFill>
              </a:endParaRPr>
            </a:p>
          </p:txBody>
        </p:sp>
        <p:sp>
          <p:nvSpPr>
            <p:cNvPr id="71" name="Rounded Rectangle 70"/>
            <p:cNvSpPr/>
            <p:nvPr/>
          </p:nvSpPr>
          <p:spPr>
            <a:xfrm>
              <a:off x="7944043" y="2328204"/>
              <a:ext cx="888337"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IP-Lookup</a:t>
              </a:r>
              <a:br>
                <a:rPr lang="en-GB" sz="900" dirty="0" smtClean="0">
                  <a:solidFill>
                    <a:prstClr val="white"/>
                  </a:solidFill>
                </a:rPr>
              </a:br>
              <a:r>
                <a:rPr lang="en-GB" sz="900" dirty="0" smtClean="0">
                  <a:solidFill>
                    <a:prstClr val="white"/>
                  </a:solidFill>
                </a:rPr>
                <a:t>-</a:t>
              </a:r>
              <a:r>
                <a:rPr lang="en-GB" sz="800" dirty="0" smtClean="0">
                  <a:solidFill>
                    <a:prstClr val="white"/>
                  </a:solidFill>
                </a:rPr>
                <a:t>route packet</a:t>
              </a:r>
              <a:endParaRPr lang="en-GB" sz="800" dirty="0" smtClean="0">
                <a:solidFill>
                  <a:prstClr val="white"/>
                </a:solidFill>
              </a:endParaRPr>
            </a:p>
          </p:txBody>
        </p:sp>
        <p:sp>
          <p:nvSpPr>
            <p:cNvPr id="72" name="Rounded Rectangle 71"/>
            <p:cNvSpPr/>
            <p:nvPr/>
          </p:nvSpPr>
          <p:spPr>
            <a:xfrm>
              <a:off x="2187727" y="2312885"/>
              <a:ext cx="683940"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DPDK Input</a:t>
              </a:r>
              <a:endParaRPr lang="en-US" sz="1000" b="1" dirty="0">
                <a:solidFill>
                  <a:prstClr val="white"/>
                </a:solidFill>
              </a:endParaRPr>
            </a:p>
          </p:txBody>
        </p:sp>
        <p:sp>
          <p:nvSpPr>
            <p:cNvPr id="73" name="Rounded Rectangle 72"/>
            <p:cNvSpPr/>
            <p:nvPr/>
          </p:nvSpPr>
          <p:spPr>
            <a:xfrm>
              <a:off x="3103376" y="2312914"/>
              <a:ext cx="978569"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Eth Input </a:t>
              </a:r>
              <a:endParaRPr lang="en-GB" sz="1000" b="1" dirty="0" smtClean="0">
                <a:solidFill>
                  <a:prstClr val="white"/>
                </a:solidFill>
              </a:endParaRPr>
            </a:p>
          </p:txBody>
        </p:sp>
        <p:sp>
          <p:nvSpPr>
            <p:cNvPr id="80" name="Rounded Rectangle 79"/>
            <p:cNvSpPr/>
            <p:nvPr/>
          </p:nvSpPr>
          <p:spPr>
            <a:xfrm>
              <a:off x="9121924" y="2336226"/>
              <a:ext cx="978569"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eaLnBrk="1" fontAlgn="auto" hangingPunct="1">
                <a:spcBef>
                  <a:spcPts val="0"/>
                </a:spcBef>
                <a:spcAft>
                  <a:spcPts val="0"/>
                </a:spcAft>
              </a:pPr>
              <a:r>
                <a:rPr lang="en-GB" sz="1000" b="1" dirty="0" smtClean="0">
                  <a:solidFill>
                    <a:prstClr val="white"/>
                  </a:solidFill>
                </a:rPr>
                <a:t>IP-Rewrite</a:t>
              </a:r>
              <a:r>
                <a:rPr lang="en-GB" sz="800" dirty="0" smtClean="0">
                  <a:solidFill>
                    <a:prstClr val="white"/>
                  </a:solidFill>
                </a:rPr>
                <a:t> </a:t>
              </a:r>
              <a:br>
                <a:rPr lang="en-GB" sz="800" dirty="0">
                  <a:solidFill>
                    <a:prstClr val="white"/>
                  </a:solidFill>
                </a:rPr>
              </a:br>
              <a:r>
                <a:rPr lang="en-GB" sz="800" dirty="0" smtClean="0">
                  <a:solidFill>
                    <a:prstClr val="white"/>
                  </a:solidFill>
                </a:rPr>
                <a:t>–add </a:t>
              </a:r>
              <a:r>
                <a:rPr lang="en-GB" sz="800" dirty="0">
                  <a:solidFill>
                    <a:prstClr val="white"/>
                  </a:solidFill>
                </a:rPr>
                <a:t>Eth </a:t>
              </a:r>
              <a:r>
                <a:rPr lang="en-GB" sz="800" dirty="0" err="1">
                  <a:solidFill>
                    <a:prstClr val="white"/>
                  </a:solidFill>
                </a:rPr>
                <a:t>Hdr</a:t>
              </a:r>
              <a:endParaRPr lang="en-US" sz="800" dirty="0">
                <a:solidFill>
                  <a:prstClr val="white"/>
                </a:solidFill>
              </a:endParaRPr>
            </a:p>
          </p:txBody>
        </p:sp>
        <p:cxnSp>
          <p:nvCxnSpPr>
            <p:cNvPr id="82" name="Straight Arrow Connector 81"/>
            <p:cNvCxnSpPr>
              <a:stCxn id="72" idx="3"/>
              <a:endCxn id="73" idx="1"/>
            </p:cNvCxnSpPr>
            <p:nvPr/>
          </p:nvCxnSpPr>
          <p:spPr>
            <a:xfrm>
              <a:off x="2871667" y="2573569"/>
              <a:ext cx="231709" cy="2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a:off x="5324918" y="2584878"/>
              <a:ext cx="216028"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endCxn id="70" idx="1"/>
            </p:cNvCxnSpPr>
            <p:nvPr/>
          </p:nvCxnSpPr>
          <p:spPr>
            <a:xfrm flipV="1">
              <a:off x="6531196" y="2572995"/>
              <a:ext cx="226522" cy="1188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a:off x="7636026" y="2584878"/>
              <a:ext cx="308017"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flipV="1">
              <a:off x="8832380" y="2584878"/>
              <a:ext cx="289544" cy="401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a:off x="4083210" y="2560581"/>
              <a:ext cx="222515" cy="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94" name="Rounded Rectangle 93"/>
            <p:cNvSpPr/>
            <p:nvPr/>
          </p:nvSpPr>
          <p:spPr>
            <a:xfrm>
              <a:off x="10480433" y="2341014"/>
              <a:ext cx="987629"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err="1" smtClean="0">
                  <a:solidFill>
                    <a:prstClr val="white"/>
                  </a:solidFill>
                </a:rPr>
                <a:t>Intf</a:t>
              </a:r>
              <a:r>
                <a:rPr lang="en-GB" sz="1000" b="1" dirty="0" smtClean="0">
                  <a:solidFill>
                    <a:prstClr val="white"/>
                  </a:solidFill>
                </a:rPr>
                <a:t> Out</a:t>
              </a:r>
              <a:endParaRPr lang="en-GB" sz="1000" b="1" dirty="0" smtClean="0">
                <a:solidFill>
                  <a:prstClr val="white"/>
                </a:solidFill>
              </a:endParaRPr>
            </a:p>
            <a:p>
              <a:pPr eaLnBrk="1" fontAlgn="auto" hangingPunct="1">
                <a:spcBef>
                  <a:spcPts val="0"/>
                </a:spcBef>
                <a:spcAft>
                  <a:spcPts val="0"/>
                </a:spcAft>
              </a:pPr>
              <a:r>
                <a:rPr lang="en-GB" sz="800" dirty="0" smtClean="0">
                  <a:solidFill>
                    <a:prstClr val="white"/>
                  </a:solidFill>
                </a:rPr>
                <a:t>      -DPDK </a:t>
              </a:r>
              <a:r>
                <a:rPr lang="en-GB" sz="800" dirty="0" err="1" smtClean="0">
                  <a:solidFill>
                    <a:prstClr val="white"/>
                  </a:solidFill>
                </a:rPr>
                <a:t>Tx</a:t>
              </a:r>
              <a:endParaRPr lang="en-US" sz="800" dirty="0">
                <a:solidFill>
                  <a:prstClr val="white"/>
                </a:solidFill>
              </a:endParaRPr>
            </a:p>
          </p:txBody>
        </p:sp>
        <p:cxnSp>
          <p:nvCxnSpPr>
            <p:cNvPr id="95" name="Straight Arrow Connector 94"/>
            <p:cNvCxnSpPr/>
            <p:nvPr/>
          </p:nvCxnSpPr>
          <p:spPr>
            <a:xfrm>
              <a:off x="10096481" y="2584878"/>
              <a:ext cx="401053"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24" name="Rounded Rectangle 123"/>
            <p:cNvSpPr/>
            <p:nvPr/>
          </p:nvSpPr>
          <p:spPr>
            <a:xfrm>
              <a:off x="5540946" y="2331552"/>
              <a:ext cx="977093"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ACL</a:t>
              </a:r>
              <a:endParaRPr lang="en-US" sz="800" b="1" dirty="0">
                <a:solidFill>
                  <a:prstClr val="white"/>
                </a:solidFill>
              </a:endParaRPr>
            </a:p>
          </p:txBody>
        </p:sp>
      </p:grpSp>
      <p:sp>
        <p:nvSpPr>
          <p:cNvPr id="132" name="Right Arrow Callout 131"/>
          <p:cNvSpPr/>
          <p:nvPr/>
        </p:nvSpPr>
        <p:spPr>
          <a:xfrm rot="16200000">
            <a:off x="202954" y="3342272"/>
            <a:ext cx="1119131" cy="1358784"/>
          </a:xfrm>
          <a:prstGeom prst="rightArrowCallou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sz="1600" dirty="0" smtClean="0"/>
              <a:t>RSS Acceleration  with FVL DDP</a:t>
            </a:r>
            <a:endParaRPr lang="en-US" sz="1600" dirty="0"/>
          </a:p>
        </p:txBody>
      </p:sp>
      <p:grpSp>
        <p:nvGrpSpPr>
          <p:cNvPr id="137" name="Group 136"/>
          <p:cNvGrpSpPr/>
          <p:nvPr/>
        </p:nvGrpSpPr>
        <p:grpSpPr>
          <a:xfrm>
            <a:off x="2187727" y="3176345"/>
            <a:ext cx="9280335" cy="550071"/>
            <a:chOff x="2187727" y="2312311"/>
            <a:chExt cx="9280335" cy="550071"/>
          </a:xfrm>
        </p:grpSpPr>
        <p:sp>
          <p:nvSpPr>
            <p:cNvPr id="138" name="Rounded Rectangle 137"/>
            <p:cNvSpPr/>
            <p:nvPr/>
          </p:nvSpPr>
          <p:spPr>
            <a:xfrm>
              <a:off x="4326037" y="2312914"/>
              <a:ext cx="978569" cy="521368"/>
            </a:xfrm>
            <a:prstGeom prst="roundRect">
              <a:avLst/>
            </a:prstGeom>
            <a:ln w="38100">
              <a:solidFill>
                <a:srgbClr val="00B050"/>
              </a:solidFill>
            </a:ln>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900" b="1" dirty="0" err="1" smtClean="0">
                  <a:solidFill>
                    <a:prstClr val="white"/>
                  </a:solidFill>
                </a:rPr>
                <a:t>PPPoE</a:t>
              </a:r>
              <a:r>
                <a:rPr lang="en-GB" sz="900" b="1" dirty="0" smtClean="0">
                  <a:solidFill>
                    <a:prstClr val="white"/>
                  </a:solidFill>
                </a:rPr>
                <a:t> Plugin</a:t>
              </a:r>
              <a:endParaRPr lang="en-GB" sz="900" b="1" dirty="0" smtClean="0">
                <a:solidFill>
                  <a:prstClr val="white"/>
                </a:solidFill>
              </a:endParaRPr>
            </a:p>
            <a:p>
              <a:pPr algn="ctr" eaLnBrk="1" fontAlgn="auto" hangingPunct="1">
                <a:spcBef>
                  <a:spcPts val="0"/>
                </a:spcBef>
                <a:spcAft>
                  <a:spcPts val="0"/>
                </a:spcAft>
              </a:pPr>
              <a:r>
                <a:rPr lang="en-GB" sz="700" b="1" dirty="0" smtClean="0">
                  <a:solidFill>
                    <a:prstClr val="white"/>
                  </a:solidFill>
                </a:rPr>
                <a:t>-DP/CP dispatch, PPPoE decap</a:t>
              </a:r>
              <a:endParaRPr lang="en-US" sz="500" dirty="0">
                <a:solidFill>
                  <a:prstClr val="white"/>
                </a:solidFill>
              </a:endParaRPr>
            </a:p>
          </p:txBody>
        </p:sp>
        <p:sp>
          <p:nvSpPr>
            <p:cNvPr id="139" name="Rounded Rectangle 138"/>
            <p:cNvSpPr/>
            <p:nvPr/>
          </p:nvSpPr>
          <p:spPr>
            <a:xfrm>
              <a:off x="6757718" y="2312311"/>
              <a:ext cx="878308"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Policer </a:t>
              </a:r>
              <a:br>
                <a:rPr lang="en-GB" sz="1000" b="1" dirty="0" smtClean="0">
                  <a:solidFill>
                    <a:prstClr val="white"/>
                  </a:solidFill>
                </a:rPr>
              </a:br>
              <a:r>
                <a:rPr lang="en-GB" sz="1000" dirty="0" smtClean="0">
                  <a:solidFill>
                    <a:prstClr val="white"/>
                  </a:solidFill>
                </a:rPr>
                <a:t>-</a:t>
              </a:r>
              <a:r>
                <a:rPr lang="en-GB" sz="800" dirty="0" smtClean="0">
                  <a:solidFill>
                    <a:prstClr val="white"/>
                  </a:solidFill>
                </a:rPr>
                <a:t>Mark &amp; Pass</a:t>
              </a:r>
              <a:endParaRPr lang="en-US" sz="800" dirty="0">
                <a:solidFill>
                  <a:prstClr val="white"/>
                </a:solidFill>
              </a:endParaRPr>
            </a:p>
          </p:txBody>
        </p:sp>
        <p:sp>
          <p:nvSpPr>
            <p:cNvPr id="140" name="Rounded Rectangle 139"/>
            <p:cNvSpPr/>
            <p:nvPr/>
          </p:nvSpPr>
          <p:spPr>
            <a:xfrm>
              <a:off x="7944043" y="2328204"/>
              <a:ext cx="888337"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IP-Lookup</a:t>
              </a:r>
              <a:br>
                <a:rPr lang="en-GB" sz="900" dirty="0" smtClean="0">
                  <a:solidFill>
                    <a:prstClr val="white"/>
                  </a:solidFill>
                </a:rPr>
              </a:br>
              <a:r>
                <a:rPr lang="en-GB" sz="900" dirty="0" smtClean="0">
                  <a:solidFill>
                    <a:prstClr val="white"/>
                  </a:solidFill>
                </a:rPr>
                <a:t>-</a:t>
              </a:r>
              <a:r>
                <a:rPr lang="en-GB" sz="800" dirty="0" smtClean="0">
                  <a:solidFill>
                    <a:prstClr val="white"/>
                  </a:solidFill>
                </a:rPr>
                <a:t>route packet</a:t>
              </a:r>
              <a:endParaRPr lang="en-GB" sz="800" dirty="0" smtClean="0">
                <a:solidFill>
                  <a:prstClr val="white"/>
                </a:solidFill>
              </a:endParaRPr>
            </a:p>
          </p:txBody>
        </p:sp>
        <p:sp>
          <p:nvSpPr>
            <p:cNvPr id="141" name="Rounded Rectangle 140"/>
            <p:cNvSpPr/>
            <p:nvPr/>
          </p:nvSpPr>
          <p:spPr>
            <a:xfrm>
              <a:off x="2187727" y="2312885"/>
              <a:ext cx="683940"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DPDK Input</a:t>
              </a:r>
              <a:endParaRPr lang="en-US" sz="1000" b="1" dirty="0">
                <a:solidFill>
                  <a:prstClr val="white"/>
                </a:solidFill>
              </a:endParaRPr>
            </a:p>
          </p:txBody>
        </p:sp>
        <p:sp>
          <p:nvSpPr>
            <p:cNvPr id="142" name="Rounded Rectangle 141"/>
            <p:cNvSpPr/>
            <p:nvPr/>
          </p:nvSpPr>
          <p:spPr>
            <a:xfrm>
              <a:off x="3103376" y="2312914"/>
              <a:ext cx="978569"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Eth Input </a:t>
              </a:r>
              <a:endParaRPr lang="en-GB" sz="1000" b="1" dirty="0" smtClean="0">
                <a:solidFill>
                  <a:prstClr val="white"/>
                </a:solidFill>
              </a:endParaRPr>
            </a:p>
          </p:txBody>
        </p:sp>
        <p:sp>
          <p:nvSpPr>
            <p:cNvPr id="143" name="Rounded Rectangle 142"/>
            <p:cNvSpPr/>
            <p:nvPr/>
          </p:nvSpPr>
          <p:spPr>
            <a:xfrm>
              <a:off x="9121924" y="2336226"/>
              <a:ext cx="978569"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eaLnBrk="1" fontAlgn="auto" hangingPunct="1">
                <a:spcBef>
                  <a:spcPts val="0"/>
                </a:spcBef>
                <a:spcAft>
                  <a:spcPts val="0"/>
                </a:spcAft>
              </a:pPr>
              <a:r>
                <a:rPr lang="en-GB" sz="1000" b="1" dirty="0" smtClean="0">
                  <a:solidFill>
                    <a:prstClr val="white"/>
                  </a:solidFill>
                </a:rPr>
                <a:t>IP-Rewrite</a:t>
              </a:r>
              <a:r>
                <a:rPr lang="en-GB" sz="800" dirty="0" smtClean="0">
                  <a:solidFill>
                    <a:prstClr val="white"/>
                  </a:solidFill>
                </a:rPr>
                <a:t> </a:t>
              </a:r>
              <a:br>
                <a:rPr lang="en-GB" sz="800" dirty="0">
                  <a:solidFill>
                    <a:prstClr val="white"/>
                  </a:solidFill>
                </a:rPr>
              </a:br>
              <a:r>
                <a:rPr lang="en-GB" sz="800" dirty="0" smtClean="0">
                  <a:solidFill>
                    <a:prstClr val="white"/>
                  </a:solidFill>
                </a:rPr>
                <a:t>–add </a:t>
              </a:r>
              <a:r>
                <a:rPr lang="en-GB" sz="800" dirty="0">
                  <a:solidFill>
                    <a:prstClr val="white"/>
                  </a:solidFill>
                </a:rPr>
                <a:t>Eth </a:t>
              </a:r>
              <a:r>
                <a:rPr lang="en-GB" sz="800" dirty="0" err="1">
                  <a:solidFill>
                    <a:prstClr val="white"/>
                  </a:solidFill>
                </a:rPr>
                <a:t>Hdr</a:t>
              </a:r>
              <a:endParaRPr lang="en-US" sz="800" dirty="0">
                <a:solidFill>
                  <a:prstClr val="white"/>
                </a:solidFill>
              </a:endParaRPr>
            </a:p>
          </p:txBody>
        </p:sp>
        <p:cxnSp>
          <p:nvCxnSpPr>
            <p:cNvPr id="144" name="Straight Arrow Connector 143"/>
            <p:cNvCxnSpPr>
              <a:stCxn id="141" idx="3"/>
              <a:endCxn id="142" idx="1"/>
            </p:cNvCxnSpPr>
            <p:nvPr/>
          </p:nvCxnSpPr>
          <p:spPr>
            <a:xfrm>
              <a:off x="2871667" y="2573569"/>
              <a:ext cx="231709" cy="2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5324918" y="2584878"/>
              <a:ext cx="216028"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9" idx="1"/>
            </p:cNvCxnSpPr>
            <p:nvPr/>
          </p:nvCxnSpPr>
          <p:spPr>
            <a:xfrm flipV="1">
              <a:off x="6531196" y="2572995"/>
              <a:ext cx="226522" cy="1188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7636026" y="2584878"/>
              <a:ext cx="308017"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8832380" y="2584878"/>
              <a:ext cx="289544" cy="401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4083210" y="2560581"/>
              <a:ext cx="222515" cy="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50" name="Rounded Rectangle 149"/>
            <p:cNvSpPr/>
            <p:nvPr/>
          </p:nvSpPr>
          <p:spPr>
            <a:xfrm>
              <a:off x="10480433" y="2341014"/>
              <a:ext cx="987629"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err="1" smtClean="0">
                  <a:solidFill>
                    <a:prstClr val="white"/>
                  </a:solidFill>
                </a:rPr>
                <a:t>Intf</a:t>
              </a:r>
              <a:r>
                <a:rPr lang="en-GB" sz="1000" b="1" dirty="0" smtClean="0">
                  <a:solidFill>
                    <a:prstClr val="white"/>
                  </a:solidFill>
                </a:rPr>
                <a:t> Out</a:t>
              </a:r>
              <a:endParaRPr lang="en-GB" sz="1000" b="1" dirty="0" smtClean="0">
                <a:solidFill>
                  <a:prstClr val="white"/>
                </a:solidFill>
              </a:endParaRPr>
            </a:p>
            <a:p>
              <a:pPr eaLnBrk="1" fontAlgn="auto" hangingPunct="1">
                <a:spcBef>
                  <a:spcPts val="0"/>
                </a:spcBef>
                <a:spcAft>
                  <a:spcPts val="0"/>
                </a:spcAft>
              </a:pPr>
              <a:r>
                <a:rPr lang="en-GB" sz="800" dirty="0" smtClean="0">
                  <a:solidFill>
                    <a:prstClr val="white"/>
                  </a:solidFill>
                </a:rPr>
                <a:t>      -DPDK </a:t>
              </a:r>
              <a:r>
                <a:rPr lang="en-GB" sz="800" dirty="0" err="1" smtClean="0">
                  <a:solidFill>
                    <a:prstClr val="white"/>
                  </a:solidFill>
                </a:rPr>
                <a:t>Tx</a:t>
              </a:r>
              <a:endParaRPr lang="en-US" sz="800" dirty="0">
                <a:solidFill>
                  <a:prstClr val="white"/>
                </a:solidFill>
              </a:endParaRPr>
            </a:p>
          </p:txBody>
        </p:sp>
        <p:cxnSp>
          <p:nvCxnSpPr>
            <p:cNvPr id="151" name="Straight Arrow Connector 150"/>
            <p:cNvCxnSpPr/>
            <p:nvPr/>
          </p:nvCxnSpPr>
          <p:spPr>
            <a:xfrm>
              <a:off x="10096481" y="2584878"/>
              <a:ext cx="401053"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52" name="Rounded Rectangle 151"/>
            <p:cNvSpPr/>
            <p:nvPr/>
          </p:nvSpPr>
          <p:spPr>
            <a:xfrm>
              <a:off x="5540946" y="2331552"/>
              <a:ext cx="977093"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ACL</a:t>
              </a:r>
              <a:endParaRPr lang="en-US" sz="800" b="1" dirty="0">
                <a:solidFill>
                  <a:prstClr val="white"/>
                </a:solidFill>
              </a:endParaRPr>
            </a:p>
          </p:txBody>
        </p:sp>
      </p:grpSp>
      <p:grpSp>
        <p:nvGrpSpPr>
          <p:cNvPr id="153" name="Group 152"/>
          <p:cNvGrpSpPr/>
          <p:nvPr/>
        </p:nvGrpSpPr>
        <p:grpSpPr>
          <a:xfrm>
            <a:off x="2222108" y="4215366"/>
            <a:ext cx="9280335" cy="550071"/>
            <a:chOff x="2187727" y="2312311"/>
            <a:chExt cx="9280335" cy="550071"/>
          </a:xfrm>
        </p:grpSpPr>
        <p:sp>
          <p:nvSpPr>
            <p:cNvPr id="154" name="Rounded Rectangle 153"/>
            <p:cNvSpPr/>
            <p:nvPr/>
          </p:nvSpPr>
          <p:spPr>
            <a:xfrm>
              <a:off x="4326037" y="2312914"/>
              <a:ext cx="978569" cy="521368"/>
            </a:xfrm>
            <a:prstGeom prst="roundRect">
              <a:avLst/>
            </a:prstGeom>
            <a:ln w="38100">
              <a:solidFill>
                <a:srgbClr val="00B050"/>
              </a:solidFill>
            </a:ln>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900" b="1" dirty="0" err="1" smtClean="0">
                  <a:solidFill>
                    <a:prstClr val="white"/>
                  </a:solidFill>
                </a:rPr>
                <a:t>PPPoE</a:t>
              </a:r>
              <a:r>
                <a:rPr lang="en-GB" sz="900" b="1" dirty="0" smtClean="0">
                  <a:solidFill>
                    <a:prstClr val="white"/>
                  </a:solidFill>
                </a:rPr>
                <a:t> Plugin</a:t>
              </a:r>
              <a:endParaRPr lang="en-GB" sz="900" b="1" dirty="0" smtClean="0">
                <a:solidFill>
                  <a:prstClr val="white"/>
                </a:solidFill>
              </a:endParaRPr>
            </a:p>
            <a:p>
              <a:pPr algn="ctr" eaLnBrk="1" fontAlgn="auto" hangingPunct="1">
                <a:spcBef>
                  <a:spcPts val="0"/>
                </a:spcBef>
                <a:spcAft>
                  <a:spcPts val="0"/>
                </a:spcAft>
              </a:pPr>
              <a:r>
                <a:rPr lang="en-GB" sz="700" b="1" dirty="0" smtClean="0">
                  <a:solidFill>
                    <a:prstClr val="white"/>
                  </a:solidFill>
                </a:rPr>
                <a:t>-DP/CP dispatch, PPPoE decap</a:t>
              </a:r>
              <a:endParaRPr lang="en-US" sz="500" dirty="0">
                <a:solidFill>
                  <a:prstClr val="white"/>
                </a:solidFill>
              </a:endParaRPr>
            </a:p>
          </p:txBody>
        </p:sp>
        <p:sp>
          <p:nvSpPr>
            <p:cNvPr id="155" name="Rounded Rectangle 154"/>
            <p:cNvSpPr/>
            <p:nvPr/>
          </p:nvSpPr>
          <p:spPr>
            <a:xfrm>
              <a:off x="6757718" y="2312311"/>
              <a:ext cx="878308"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Policer 0</a:t>
              </a:r>
              <a:br>
                <a:rPr lang="en-GB" sz="1000" b="1" dirty="0" smtClean="0">
                  <a:solidFill>
                    <a:prstClr val="white"/>
                  </a:solidFill>
                </a:rPr>
              </a:br>
              <a:r>
                <a:rPr lang="en-GB" sz="1000" dirty="0" smtClean="0">
                  <a:solidFill>
                    <a:prstClr val="white"/>
                  </a:solidFill>
                </a:rPr>
                <a:t>-</a:t>
              </a:r>
              <a:r>
                <a:rPr lang="en-GB" sz="800" dirty="0" smtClean="0">
                  <a:solidFill>
                    <a:prstClr val="white"/>
                  </a:solidFill>
                </a:rPr>
                <a:t>Mark &amp; Pass</a:t>
              </a:r>
              <a:endParaRPr lang="en-US" sz="800" dirty="0">
                <a:solidFill>
                  <a:prstClr val="white"/>
                </a:solidFill>
              </a:endParaRPr>
            </a:p>
          </p:txBody>
        </p:sp>
        <p:sp>
          <p:nvSpPr>
            <p:cNvPr id="156" name="Rounded Rectangle 155"/>
            <p:cNvSpPr/>
            <p:nvPr/>
          </p:nvSpPr>
          <p:spPr>
            <a:xfrm>
              <a:off x="7944043" y="2328204"/>
              <a:ext cx="888337"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IP-Lookup</a:t>
              </a:r>
              <a:br>
                <a:rPr lang="en-GB" sz="900" dirty="0" smtClean="0">
                  <a:solidFill>
                    <a:prstClr val="white"/>
                  </a:solidFill>
                </a:rPr>
              </a:br>
              <a:r>
                <a:rPr lang="en-GB" sz="900" dirty="0" smtClean="0">
                  <a:solidFill>
                    <a:prstClr val="white"/>
                  </a:solidFill>
                </a:rPr>
                <a:t>-</a:t>
              </a:r>
              <a:r>
                <a:rPr lang="en-GB" sz="800" dirty="0" smtClean="0">
                  <a:solidFill>
                    <a:prstClr val="white"/>
                  </a:solidFill>
                </a:rPr>
                <a:t>route packet</a:t>
              </a:r>
              <a:endParaRPr lang="en-GB" sz="800" dirty="0" smtClean="0">
                <a:solidFill>
                  <a:prstClr val="white"/>
                </a:solidFill>
              </a:endParaRPr>
            </a:p>
          </p:txBody>
        </p:sp>
        <p:sp>
          <p:nvSpPr>
            <p:cNvPr id="157" name="Rounded Rectangle 156"/>
            <p:cNvSpPr/>
            <p:nvPr/>
          </p:nvSpPr>
          <p:spPr>
            <a:xfrm>
              <a:off x="2187727" y="2312885"/>
              <a:ext cx="683940"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DPDK Input</a:t>
              </a:r>
              <a:endParaRPr lang="en-US" sz="1000" b="1" dirty="0">
                <a:solidFill>
                  <a:prstClr val="white"/>
                </a:solidFill>
              </a:endParaRPr>
            </a:p>
          </p:txBody>
        </p:sp>
        <p:sp>
          <p:nvSpPr>
            <p:cNvPr id="158" name="Rounded Rectangle 157"/>
            <p:cNvSpPr/>
            <p:nvPr/>
          </p:nvSpPr>
          <p:spPr>
            <a:xfrm>
              <a:off x="3103376" y="2312914"/>
              <a:ext cx="978569"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Eth Input </a:t>
              </a:r>
              <a:endParaRPr lang="en-GB" sz="1000" b="1" dirty="0" smtClean="0">
                <a:solidFill>
                  <a:prstClr val="white"/>
                </a:solidFill>
              </a:endParaRPr>
            </a:p>
          </p:txBody>
        </p:sp>
        <p:sp>
          <p:nvSpPr>
            <p:cNvPr id="159" name="Rounded Rectangle 158"/>
            <p:cNvSpPr/>
            <p:nvPr/>
          </p:nvSpPr>
          <p:spPr>
            <a:xfrm>
              <a:off x="9121924" y="2336226"/>
              <a:ext cx="978569"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eaLnBrk="1" fontAlgn="auto" hangingPunct="1">
                <a:spcBef>
                  <a:spcPts val="0"/>
                </a:spcBef>
                <a:spcAft>
                  <a:spcPts val="0"/>
                </a:spcAft>
              </a:pPr>
              <a:r>
                <a:rPr lang="en-GB" sz="1000" b="1" dirty="0" smtClean="0">
                  <a:solidFill>
                    <a:prstClr val="white"/>
                  </a:solidFill>
                </a:rPr>
                <a:t>IP-Rewrite</a:t>
              </a:r>
              <a:r>
                <a:rPr lang="en-GB" sz="800" dirty="0" smtClean="0">
                  <a:solidFill>
                    <a:prstClr val="white"/>
                  </a:solidFill>
                </a:rPr>
                <a:t> </a:t>
              </a:r>
              <a:br>
                <a:rPr lang="en-GB" sz="800" dirty="0">
                  <a:solidFill>
                    <a:prstClr val="white"/>
                  </a:solidFill>
                </a:rPr>
              </a:br>
              <a:r>
                <a:rPr lang="en-GB" sz="800" dirty="0" smtClean="0">
                  <a:solidFill>
                    <a:prstClr val="white"/>
                  </a:solidFill>
                </a:rPr>
                <a:t>–add </a:t>
              </a:r>
              <a:r>
                <a:rPr lang="en-GB" sz="800" dirty="0">
                  <a:solidFill>
                    <a:prstClr val="white"/>
                  </a:solidFill>
                </a:rPr>
                <a:t>Eth </a:t>
              </a:r>
              <a:r>
                <a:rPr lang="en-GB" sz="800" dirty="0" err="1">
                  <a:solidFill>
                    <a:prstClr val="white"/>
                  </a:solidFill>
                </a:rPr>
                <a:t>Hdr</a:t>
              </a:r>
              <a:endParaRPr lang="en-US" sz="800" dirty="0">
                <a:solidFill>
                  <a:prstClr val="white"/>
                </a:solidFill>
              </a:endParaRPr>
            </a:p>
          </p:txBody>
        </p:sp>
        <p:cxnSp>
          <p:nvCxnSpPr>
            <p:cNvPr id="160" name="Straight Arrow Connector 159"/>
            <p:cNvCxnSpPr>
              <a:stCxn id="157" idx="3"/>
              <a:endCxn id="158" idx="1"/>
            </p:cNvCxnSpPr>
            <p:nvPr/>
          </p:nvCxnSpPr>
          <p:spPr>
            <a:xfrm>
              <a:off x="2871667" y="2573569"/>
              <a:ext cx="231709" cy="2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5324918" y="2584878"/>
              <a:ext cx="216028"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a:endCxn id="155" idx="1"/>
            </p:cNvCxnSpPr>
            <p:nvPr/>
          </p:nvCxnSpPr>
          <p:spPr>
            <a:xfrm flipV="1">
              <a:off x="6531196" y="2572995"/>
              <a:ext cx="226522" cy="1188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7636026" y="2584878"/>
              <a:ext cx="308017"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flipV="1">
              <a:off x="8832380" y="2584878"/>
              <a:ext cx="289544" cy="401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4083210" y="2560581"/>
              <a:ext cx="222515" cy="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66" name="Rounded Rectangle 165"/>
            <p:cNvSpPr/>
            <p:nvPr/>
          </p:nvSpPr>
          <p:spPr>
            <a:xfrm>
              <a:off x="10480433" y="2341014"/>
              <a:ext cx="987629"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err="1" smtClean="0">
                  <a:solidFill>
                    <a:prstClr val="white"/>
                  </a:solidFill>
                </a:rPr>
                <a:t>Intf</a:t>
              </a:r>
              <a:r>
                <a:rPr lang="en-GB" sz="1000" b="1" dirty="0" smtClean="0">
                  <a:solidFill>
                    <a:prstClr val="white"/>
                  </a:solidFill>
                </a:rPr>
                <a:t> Out</a:t>
              </a:r>
              <a:endParaRPr lang="en-GB" sz="1000" b="1" dirty="0" smtClean="0">
                <a:solidFill>
                  <a:prstClr val="white"/>
                </a:solidFill>
              </a:endParaRPr>
            </a:p>
            <a:p>
              <a:pPr eaLnBrk="1" fontAlgn="auto" hangingPunct="1">
                <a:spcBef>
                  <a:spcPts val="0"/>
                </a:spcBef>
                <a:spcAft>
                  <a:spcPts val="0"/>
                </a:spcAft>
              </a:pPr>
              <a:r>
                <a:rPr lang="en-GB" sz="800" dirty="0" smtClean="0">
                  <a:solidFill>
                    <a:prstClr val="white"/>
                  </a:solidFill>
                </a:rPr>
                <a:t>      -DPDK </a:t>
              </a:r>
              <a:r>
                <a:rPr lang="en-GB" sz="800" dirty="0" err="1" smtClean="0">
                  <a:solidFill>
                    <a:prstClr val="white"/>
                  </a:solidFill>
                </a:rPr>
                <a:t>Tx</a:t>
              </a:r>
              <a:endParaRPr lang="en-US" sz="800" dirty="0">
                <a:solidFill>
                  <a:prstClr val="white"/>
                </a:solidFill>
              </a:endParaRPr>
            </a:p>
          </p:txBody>
        </p:sp>
        <p:cxnSp>
          <p:nvCxnSpPr>
            <p:cNvPr id="167" name="Straight Arrow Connector 166"/>
            <p:cNvCxnSpPr/>
            <p:nvPr/>
          </p:nvCxnSpPr>
          <p:spPr>
            <a:xfrm>
              <a:off x="10096481" y="2584878"/>
              <a:ext cx="401053"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68" name="Rounded Rectangle 167"/>
            <p:cNvSpPr/>
            <p:nvPr/>
          </p:nvSpPr>
          <p:spPr>
            <a:xfrm>
              <a:off x="5540946" y="2331552"/>
              <a:ext cx="977093"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ACL</a:t>
              </a:r>
              <a:endParaRPr lang="en-US" sz="800" b="1" dirty="0">
                <a:solidFill>
                  <a:prstClr val="white"/>
                </a:solidFill>
              </a:endParaRPr>
            </a:p>
          </p:txBody>
        </p:sp>
      </p:grpSp>
      <p:cxnSp>
        <p:nvCxnSpPr>
          <p:cNvPr id="3" name="Straight Arrow Connector 2"/>
          <p:cNvCxnSpPr>
            <a:stCxn id="96" idx="3"/>
            <a:endCxn id="72" idx="1"/>
          </p:cNvCxnSpPr>
          <p:nvPr/>
        </p:nvCxnSpPr>
        <p:spPr>
          <a:xfrm flipV="1">
            <a:off x="904362" y="2739817"/>
            <a:ext cx="1283365" cy="57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96" idx="3"/>
          </p:cNvCxnSpPr>
          <p:nvPr/>
        </p:nvCxnSpPr>
        <p:spPr>
          <a:xfrm>
            <a:off x="904362" y="2797250"/>
            <a:ext cx="1283365" cy="655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96" idx="3"/>
            <a:endCxn id="157" idx="1"/>
          </p:cNvCxnSpPr>
          <p:nvPr/>
        </p:nvCxnSpPr>
        <p:spPr>
          <a:xfrm>
            <a:off x="904362" y="2797250"/>
            <a:ext cx="1317746" cy="1679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txBox="1"/>
          <p:nvPr/>
        </p:nvSpPr>
        <p:spPr>
          <a:xfrm>
            <a:off x="177035" y="46343"/>
            <a:ext cx="9919446" cy="5255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lumMod val="95000"/>
                    <a:lumOff val="5000"/>
                  </a:schemeClr>
                </a:solidFill>
                <a:latin typeface="Arial" panose="020B0604020202020204" pitchFamily="34" charset="0"/>
                <a:ea typeface="+mj-ea"/>
                <a:cs typeface="Arial" panose="020B0604020202020204" pitchFamily="34" charset="0"/>
              </a:defRPr>
            </a:lvl1pPr>
          </a:lstStyle>
          <a:p>
            <a:r>
              <a:rPr lang="sv-SE" sz="3200" b="1" dirty="0">
                <a:solidFill>
                  <a:schemeClr val="tx1"/>
                </a:solidFill>
                <a:latin typeface="+mn-lt"/>
                <a:ea typeface="Arial" panose="020B0604020202020204" pitchFamily="34" charset="0"/>
                <a:cs typeface="Arial" panose="020B0604020202020204" pitchFamily="34" charset="0"/>
              </a:rPr>
              <a:t>Downstream </a:t>
            </a:r>
            <a:r>
              <a:rPr lang="sv-SE" sz="3200" b="1" dirty="0" smtClean="0">
                <a:solidFill>
                  <a:schemeClr val="tx1"/>
                </a:solidFill>
                <a:latin typeface="+mn-lt"/>
                <a:ea typeface="Arial" panose="020B0604020202020204" pitchFamily="34" charset="0"/>
                <a:cs typeface="Arial" panose="020B0604020202020204" pitchFamily="34" charset="0"/>
              </a:rPr>
              <a:t>Processing</a:t>
            </a:r>
            <a:endParaRPr lang="en-US" sz="3200" b="1" dirty="0">
              <a:solidFill>
                <a:schemeClr val="tx1"/>
              </a:solidFill>
              <a:latin typeface="+mn-lt"/>
            </a:endParaRPr>
          </a:p>
        </p:txBody>
      </p:sp>
      <p:sp>
        <p:nvSpPr>
          <p:cNvPr id="90" name="Rounded Rectangle 89"/>
          <p:cNvSpPr/>
          <p:nvPr/>
        </p:nvSpPr>
        <p:spPr>
          <a:xfrm>
            <a:off x="101596" y="1143423"/>
            <a:ext cx="12007273" cy="4767850"/>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t"/>
          <a:lstStyle/>
          <a:p>
            <a:pPr algn="ctr"/>
            <a:r>
              <a:rPr lang="en-US" b="1" dirty="0">
                <a:solidFill>
                  <a:prstClr val="white"/>
                </a:solidFill>
                <a:effectLst>
                  <a:outerShdw blurRad="38100" dist="38100" dir="2700000" algn="tl">
                    <a:srgbClr val="000000">
                      <a:alpha val="43137"/>
                    </a:srgbClr>
                  </a:outerShdw>
                </a:effectLst>
              </a:rPr>
              <a:t>VPP-based </a:t>
            </a:r>
            <a:r>
              <a:rPr lang="en-GB" b="1" dirty="0">
                <a:solidFill>
                  <a:prstClr val="white"/>
                </a:solidFill>
                <a:effectLst>
                  <a:outerShdw blurRad="38100" dist="38100" dir="2700000" algn="tl">
                    <a:srgbClr val="000000">
                      <a:alpha val="43137"/>
                    </a:srgbClr>
                  </a:outerShdw>
                </a:effectLst>
              </a:rPr>
              <a:t>BRAS</a:t>
            </a:r>
            <a:endParaRPr lang="en-US" b="1" dirty="0">
              <a:solidFill>
                <a:prstClr val="white"/>
              </a:solidFill>
              <a:effectLst>
                <a:outerShdw blurRad="38100" dist="38100" dir="2700000" algn="tl">
                  <a:srgbClr val="000000">
                    <a:alpha val="43137"/>
                  </a:srgbClr>
                </a:outerShdw>
              </a:effectLst>
            </a:endParaRPr>
          </a:p>
        </p:txBody>
      </p:sp>
      <p:sp>
        <p:nvSpPr>
          <p:cNvPr id="91" name="Rounded Rectangle 90"/>
          <p:cNvSpPr/>
          <p:nvPr/>
        </p:nvSpPr>
        <p:spPr>
          <a:xfrm>
            <a:off x="479076" y="1761057"/>
            <a:ext cx="10846592" cy="3254288"/>
          </a:xfrm>
          <a:prstGeom prst="roundRect">
            <a:avLst/>
          </a:prstGeom>
          <a:solidFill>
            <a:schemeClr val="accent5">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t"/>
          <a:lstStyle/>
          <a:p>
            <a:pPr algn="ctr" eaLnBrk="1" fontAlgn="auto" hangingPunct="1">
              <a:spcBef>
                <a:spcPts val="0"/>
              </a:spcBef>
              <a:spcAft>
                <a:spcPts val="0"/>
              </a:spcAft>
            </a:pPr>
            <a:r>
              <a:rPr lang="en-GB" b="1" dirty="0" smtClean="0">
                <a:solidFill>
                  <a:prstClr val="black"/>
                </a:solidFill>
              </a:rPr>
              <a:t>Downstream Worker 0 -N</a:t>
            </a:r>
            <a:endParaRPr lang="en-GB" b="1" dirty="0" smtClean="0">
              <a:solidFill>
                <a:prstClr val="black"/>
              </a:solidFill>
            </a:endParaRPr>
          </a:p>
          <a:p>
            <a:pPr algn="ctr" eaLnBrk="1" fontAlgn="auto" hangingPunct="1">
              <a:spcBef>
                <a:spcPts val="0"/>
              </a:spcBef>
              <a:spcAft>
                <a:spcPts val="0"/>
              </a:spcAft>
            </a:pPr>
            <a:endParaRPr lang="en-GB" b="1" dirty="0">
              <a:solidFill>
                <a:prstClr val="black"/>
              </a:solidFill>
            </a:endParaRPr>
          </a:p>
          <a:p>
            <a:pPr algn="ctr" eaLnBrk="1" fontAlgn="auto" hangingPunct="1">
              <a:spcBef>
                <a:spcPts val="0"/>
              </a:spcBef>
              <a:spcAft>
                <a:spcPts val="0"/>
              </a:spcAft>
            </a:pPr>
            <a:endParaRPr lang="en-GB" b="1" dirty="0" smtClean="0">
              <a:solidFill>
                <a:prstClr val="black"/>
              </a:solidFill>
            </a:endParaRPr>
          </a:p>
          <a:p>
            <a:pPr algn="ctr" eaLnBrk="1" fontAlgn="auto" hangingPunct="1">
              <a:spcBef>
                <a:spcPts val="0"/>
              </a:spcBef>
              <a:spcAft>
                <a:spcPts val="0"/>
              </a:spcAft>
            </a:pPr>
            <a:endParaRPr lang="en-GB" b="1" dirty="0">
              <a:solidFill>
                <a:prstClr val="black"/>
              </a:solidFill>
            </a:endParaRPr>
          </a:p>
          <a:p>
            <a:pPr algn="ctr" eaLnBrk="1" fontAlgn="auto" hangingPunct="1">
              <a:spcBef>
                <a:spcPts val="0"/>
              </a:spcBef>
              <a:spcAft>
                <a:spcPts val="0"/>
              </a:spcAft>
            </a:pPr>
            <a:endParaRPr lang="en-GB" b="1" dirty="0" smtClean="0">
              <a:solidFill>
                <a:prstClr val="black"/>
              </a:solidFill>
            </a:endParaRPr>
          </a:p>
          <a:p>
            <a:pPr algn="ctr" eaLnBrk="1" fontAlgn="auto" hangingPunct="1">
              <a:spcBef>
                <a:spcPts val="0"/>
              </a:spcBef>
              <a:spcAft>
                <a:spcPts val="0"/>
              </a:spcAft>
            </a:pPr>
            <a:endParaRPr lang="en-GB" b="1" dirty="0">
              <a:solidFill>
                <a:prstClr val="black"/>
              </a:solidFill>
            </a:endParaRPr>
          </a:p>
          <a:p>
            <a:pPr algn="ctr" eaLnBrk="1" fontAlgn="auto" hangingPunct="1">
              <a:spcBef>
                <a:spcPts val="0"/>
              </a:spcBef>
              <a:spcAft>
                <a:spcPts val="0"/>
              </a:spcAft>
            </a:pPr>
            <a:endParaRPr lang="en-GB" b="1" dirty="0" smtClean="0">
              <a:solidFill>
                <a:prstClr val="black"/>
              </a:solidFill>
            </a:endParaRPr>
          </a:p>
          <a:p>
            <a:pPr algn="ctr" eaLnBrk="1" fontAlgn="auto" hangingPunct="1">
              <a:spcBef>
                <a:spcPts val="0"/>
              </a:spcBef>
              <a:spcAft>
                <a:spcPts val="0"/>
              </a:spcAft>
            </a:pPr>
            <a:endParaRPr lang="en-GB" b="1" dirty="0">
              <a:solidFill>
                <a:prstClr val="black"/>
              </a:solidFill>
            </a:endParaRPr>
          </a:p>
          <a:p>
            <a:pPr algn="ctr" eaLnBrk="1" fontAlgn="auto" hangingPunct="1">
              <a:spcBef>
                <a:spcPts val="0"/>
              </a:spcBef>
              <a:spcAft>
                <a:spcPts val="0"/>
              </a:spcAft>
            </a:pPr>
            <a:endParaRPr lang="en-GB" b="1" dirty="0" smtClean="0">
              <a:solidFill>
                <a:prstClr val="black"/>
              </a:solidFill>
            </a:endParaRPr>
          </a:p>
        </p:txBody>
      </p:sp>
      <p:sp>
        <p:nvSpPr>
          <p:cNvPr id="92" name="Rounded Rectangle 91"/>
          <p:cNvSpPr/>
          <p:nvPr/>
        </p:nvSpPr>
        <p:spPr>
          <a:xfrm>
            <a:off x="8800448" y="2549672"/>
            <a:ext cx="978569"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HQOS</a:t>
            </a:r>
            <a:br>
              <a:rPr lang="en-GB" sz="900" dirty="0" smtClean="0">
                <a:solidFill>
                  <a:prstClr val="white"/>
                </a:solidFill>
              </a:rPr>
            </a:br>
            <a:endParaRPr lang="en-GB" sz="800" dirty="0" smtClean="0">
              <a:solidFill>
                <a:prstClr val="white"/>
              </a:solidFill>
            </a:endParaRPr>
          </a:p>
        </p:txBody>
      </p:sp>
      <p:cxnSp>
        <p:nvCxnSpPr>
          <p:cNvPr id="111" name="Straight Arrow Connector 110"/>
          <p:cNvCxnSpPr>
            <a:stCxn id="183" idx="3"/>
            <a:endCxn id="92" idx="1"/>
          </p:cNvCxnSpPr>
          <p:nvPr/>
        </p:nvCxnSpPr>
        <p:spPr>
          <a:xfrm>
            <a:off x="7565786" y="2502463"/>
            <a:ext cx="1234662" cy="30789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13" name="Rounded Rectangle 112"/>
          <p:cNvSpPr/>
          <p:nvPr/>
        </p:nvSpPr>
        <p:spPr>
          <a:xfrm>
            <a:off x="637453" y="2128215"/>
            <a:ext cx="312846" cy="13639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eaLnBrk="1" fontAlgn="auto" hangingPunct="1">
              <a:spcBef>
                <a:spcPts val="0"/>
              </a:spcBef>
              <a:spcAft>
                <a:spcPts val="0"/>
              </a:spcAft>
            </a:pPr>
            <a:r>
              <a:rPr lang="en-GB" sz="1400" b="1" dirty="0" smtClean="0">
                <a:solidFill>
                  <a:schemeClr val="bg1"/>
                </a:solidFill>
              </a:rPr>
              <a:t>NIC</a:t>
            </a:r>
            <a:endParaRPr lang="en-US" sz="1400" b="1" dirty="0">
              <a:solidFill>
                <a:schemeClr val="bg1"/>
              </a:solidFill>
            </a:endParaRPr>
          </a:p>
        </p:txBody>
      </p:sp>
      <p:sp>
        <p:nvSpPr>
          <p:cNvPr id="115" name="Rounded Rectangle 114"/>
          <p:cNvSpPr/>
          <p:nvPr/>
        </p:nvSpPr>
        <p:spPr>
          <a:xfrm>
            <a:off x="490289" y="5257751"/>
            <a:ext cx="11361784" cy="478796"/>
          </a:xfrm>
          <a:prstGeom prst="roundRect">
            <a:avLst/>
          </a:prstGeom>
          <a:solidFill>
            <a:schemeClr val="accent2">
              <a:lumMod val="60000"/>
              <a:lumOff val="40000"/>
            </a:schemeClr>
          </a:solidFill>
        </p:spPr>
        <p:style>
          <a:lnRef idx="1">
            <a:schemeClr val="dk1"/>
          </a:lnRef>
          <a:fillRef idx="2">
            <a:schemeClr val="dk1"/>
          </a:fillRef>
          <a:effectRef idx="1">
            <a:schemeClr val="dk1"/>
          </a:effectRef>
          <a:fontRef idx="minor">
            <a:schemeClr val="dk1"/>
          </a:fontRef>
        </p:style>
        <p:txBody>
          <a:bodyPr rtlCol="0" anchor="t"/>
          <a:lstStyle/>
          <a:p>
            <a:pPr algn="ctr" eaLnBrk="1" fontAlgn="auto" hangingPunct="1">
              <a:spcBef>
                <a:spcPts val="0"/>
              </a:spcBef>
              <a:spcAft>
                <a:spcPts val="0"/>
              </a:spcAft>
            </a:pPr>
            <a:r>
              <a:rPr lang="en-GB" b="1" dirty="0" smtClean="0">
                <a:solidFill>
                  <a:prstClr val="black"/>
                </a:solidFill>
              </a:rPr>
              <a:t>Upstream Worker 0 - N</a:t>
            </a:r>
            <a:endParaRPr lang="en-US" b="1" dirty="0">
              <a:solidFill>
                <a:prstClr val="black"/>
              </a:solidFill>
            </a:endParaRPr>
          </a:p>
        </p:txBody>
      </p:sp>
      <p:sp>
        <p:nvSpPr>
          <p:cNvPr id="125" name="Rectangle 124"/>
          <p:cNvSpPr/>
          <p:nvPr/>
        </p:nvSpPr>
        <p:spPr bwMode="auto">
          <a:xfrm>
            <a:off x="317598" y="1693408"/>
            <a:ext cx="399419" cy="371370"/>
          </a:xfrm>
          <a:prstGeom prst="rect">
            <a:avLst/>
          </a:prstGeom>
          <a:solidFill>
            <a:srgbClr val="00B050"/>
          </a:solidFill>
          <a:ln w="12700" algn="ctr">
            <a:solidFill>
              <a:sysClr val="window" lastClr="FFFFFF"/>
            </a:solidFill>
            <a:round/>
            <a:headEnd type="none" w="sm" len="sm"/>
            <a:tailEnd type="none" w="sm" len="sm"/>
          </a:ln>
          <a:effectLst>
            <a:outerShdw blurRad="50800" dist="38100" dir="8100000" algn="tr" rotWithShape="0">
              <a:prstClr val="black">
                <a:alpha val="40000"/>
              </a:prstClr>
            </a:outerShdw>
          </a:effectLst>
        </p:spPr>
        <p:txBody>
          <a:bodyPr wrap="square" lIns="0" tIns="0" rIns="0" bIns="0" rtlCol="0" anchor="ctr"/>
          <a:lstStyle/>
          <a:p>
            <a:pPr algn="ctr" defTabSz="1219200">
              <a:spcBef>
                <a:spcPct val="0"/>
              </a:spcBef>
              <a:defRPr/>
            </a:pPr>
            <a:r>
              <a:rPr lang="en-US" sz="800" kern="0" dirty="0">
                <a:solidFill>
                  <a:prstClr val="white"/>
                </a:solidFill>
                <a:effectLst>
                  <a:outerShdw blurRad="38100" dist="38100" dir="2700000" algn="tl">
                    <a:srgbClr val="000000">
                      <a:alpha val="43137"/>
                    </a:srgbClr>
                  </a:outerShdw>
                </a:effectLst>
                <a:latin typeface="Intel Clear"/>
                <a:cs typeface="Arial" panose="020B0604020202020204" pitchFamily="34" charset="0"/>
              </a:rPr>
              <a:t>ETH</a:t>
            </a:r>
            <a:endParaRPr lang="en-IE" sz="800" kern="0" dirty="0">
              <a:solidFill>
                <a:prstClr val="white"/>
              </a:solidFill>
              <a:effectLst>
                <a:outerShdw blurRad="38100" dist="38100" dir="2700000" algn="tl">
                  <a:srgbClr val="000000">
                    <a:alpha val="43137"/>
                  </a:srgbClr>
                </a:outerShdw>
              </a:effectLst>
              <a:latin typeface="Intel Clear"/>
              <a:cs typeface="Arial" panose="020B0604020202020204" pitchFamily="34" charset="0"/>
            </a:endParaRPr>
          </a:p>
        </p:txBody>
      </p:sp>
      <p:sp>
        <p:nvSpPr>
          <p:cNvPr id="126" name="Rectangle 125"/>
          <p:cNvSpPr/>
          <p:nvPr/>
        </p:nvSpPr>
        <p:spPr bwMode="auto">
          <a:xfrm>
            <a:off x="722504" y="1692314"/>
            <a:ext cx="394367" cy="371883"/>
          </a:xfrm>
          <a:prstGeom prst="rect">
            <a:avLst/>
          </a:prstGeom>
          <a:solidFill>
            <a:srgbClr val="00B050"/>
          </a:solidFill>
          <a:ln w="12700" algn="ctr">
            <a:solidFill>
              <a:sysClr val="window" lastClr="FFFFFF"/>
            </a:solidFill>
            <a:round/>
            <a:headEnd type="none" w="sm" len="sm"/>
            <a:tailEnd type="none" w="sm" len="sm"/>
          </a:ln>
          <a:effectLst>
            <a:outerShdw blurRad="50800" dist="38100" dir="8100000" algn="tr" rotWithShape="0">
              <a:prstClr val="black">
                <a:alpha val="40000"/>
              </a:prstClr>
            </a:outerShdw>
          </a:effectLst>
        </p:spPr>
        <p:txBody>
          <a:bodyPr wrap="square" lIns="0" tIns="0" rIns="0" bIns="0" rtlCol="0" anchor="ctr"/>
          <a:lstStyle/>
          <a:p>
            <a:pPr algn="ctr" defTabSz="1219200">
              <a:spcBef>
                <a:spcPct val="0"/>
              </a:spcBef>
              <a:defRPr/>
            </a:pPr>
            <a:r>
              <a:rPr lang="en-US" sz="800" kern="0" dirty="0">
                <a:solidFill>
                  <a:prstClr val="white"/>
                </a:solidFill>
                <a:effectLst>
                  <a:outerShdw blurRad="38100" dist="38100" dir="2700000" algn="tl">
                    <a:srgbClr val="000000">
                      <a:alpha val="43137"/>
                    </a:srgbClr>
                  </a:outerShdw>
                </a:effectLst>
                <a:latin typeface="Intel Clear"/>
                <a:cs typeface="Arial" panose="020B0604020202020204" pitchFamily="34" charset="0"/>
              </a:rPr>
              <a:t>IP</a:t>
            </a:r>
            <a:endParaRPr lang="en-IE" sz="800" kern="0" dirty="0">
              <a:solidFill>
                <a:prstClr val="white"/>
              </a:solidFill>
              <a:effectLst>
                <a:outerShdw blurRad="38100" dist="38100" dir="2700000" algn="tl">
                  <a:srgbClr val="000000">
                    <a:alpha val="43137"/>
                  </a:srgbClr>
                </a:outerShdw>
              </a:effectLst>
              <a:latin typeface="Intel Clear"/>
              <a:cs typeface="Arial" panose="020B0604020202020204" pitchFamily="34" charset="0"/>
            </a:endParaRPr>
          </a:p>
        </p:txBody>
      </p:sp>
      <p:sp>
        <p:nvSpPr>
          <p:cNvPr id="127" name="Rectangle 126"/>
          <p:cNvSpPr/>
          <p:nvPr/>
        </p:nvSpPr>
        <p:spPr bwMode="auto">
          <a:xfrm>
            <a:off x="10862105" y="1999045"/>
            <a:ext cx="399419" cy="371370"/>
          </a:xfrm>
          <a:prstGeom prst="rect">
            <a:avLst/>
          </a:prstGeom>
          <a:solidFill>
            <a:srgbClr val="00B050"/>
          </a:solidFill>
          <a:ln w="12700" algn="ctr">
            <a:solidFill>
              <a:sysClr val="window" lastClr="FFFFFF"/>
            </a:solidFill>
            <a:round/>
            <a:headEnd type="none" w="sm" len="sm"/>
            <a:tailEnd type="none" w="sm" len="sm"/>
          </a:ln>
          <a:effectLst>
            <a:outerShdw blurRad="50800" dist="38100" dir="8100000" algn="tr" rotWithShape="0">
              <a:prstClr val="black">
                <a:alpha val="40000"/>
              </a:prstClr>
            </a:outerShdw>
          </a:effectLst>
        </p:spPr>
        <p:txBody>
          <a:bodyPr wrap="square" lIns="0" tIns="0" rIns="0" bIns="0" rtlCol="0" anchor="ctr"/>
          <a:lstStyle/>
          <a:p>
            <a:pPr algn="ctr" defTabSz="1219200">
              <a:spcBef>
                <a:spcPct val="0"/>
              </a:spcBef>
              <a:defRPr/>
            </a:pPr>
            <a:r>
              <a:rPr lang="en-US" sz="800" kern="0" dirty="0">
                <a:solidFill>
                  <a:prstClr val="white"/>
                </a:solidFill>
                <a:effectLst>
                  <a:outerShdw blurRad="38100" dist="38100" dir="2700000" algn="tl">
                    <a:srgbClr val="000000">
                      <a:alpha val="43137"/>
                    </a:srgbClr>
                  </a:outerShdw>
                </a:effectLst>
                <a:latin typeface="Intel Clear"/>
                <a:cs typeface="Arial" panose="020B0604020202020204" pitchFamily="34" charset="0"/>
              </a:rPr>
              <a:t>ETH</a:t>
            </a:r>
            <a:endParaRPr lang="en-IE" sz="800" kern="0" dirty="0">
              <a:solidFill>
                <a:prstClr val="white"/>
              </a:solidFill>
              <a:effectLst>
                <a:outerShdw blurRad="38100" dist="38100" dir="2700000" algn="tl">
                  <a:srgbClr val="000000">
                    <a:alpha val="43137"/>
                  </a:srgbClr>
                </a:outerShdw>
              </a:effectLst>
              <a:latin typeface="Intel Clear"/>
              <a:cs typeface="Arial" panose="020B0604020202020204" pitchFamily="34" charset="0"/>
            </a:endParaRPr>
          </a:p>
        </p:txBody>
      </p:sp>
      <p:sp>
        <p:nvSpPr>
          <p:cNvPr id="128" name="Rectangle 127"/>
          <p:cNvSpPr/>
          <p:nvPr/>
        </p:nvSpPr>
        <p:spPr bwMode="auto">
          <a:xfrm>
            <a:off x="11268610" y="1999045"/>
            <a:ext cx="362818" cy="371370"/>
          </a:xfrm>
          <a:prstGeom prst="rect">
            <a:avLst/>
          </a:prstGeom>
          <a:solidFill>
            <a:srgbClr val="00B050"/>
          </a:solidFill>
          <a:ln w="12700" algn="ctr">
            <a:solidFill>
              <a:sysClr val="window" lastClr="FFFFFF"/>
            </a:solidFill>
            <a:round/>
            <a:headEnd type="none" w="sm" len="sm"/>
            <a:tailEnd type="none" w="sm" len="sm"/>
          </a:ln>
          <a:effectLst>
            <a:outerShdw blurRad="50800" dist="38100" dir="8100000" algn="tr" rotWithShape="0">
              <a:prstClr val="black">
                <a:alpha val="40000"/>
              </a:prstClr>
            </a:outerShdw>
          </a:effectLst>
        </p:spPr>
        <p:txBody>
          <a:bodyPr wrap="square" lIns="0" tIns="0" rIns="0" bIns="0" rtlCol="0" anchor="ctr"/>
          <a:lstStyle/>
          <a:p>
            <a:pPr algn="ctr" defTabSz="1219200">
              <a:spcBef>
                <a:spcPct val="0"/>
              </a:spcBef>
              <a:defRPr/>
            </a:pPr>
            <a:r>
              <a:rPr lang="en-GB" sz="800" kern="0" smtClean="0">
                <a:solidFill>
                  <a:prstClr val="white"/>
                </a:solidFill>
                <a:effectLst>
                  <a:outerShdw blurRad="38100" dist="38100" dir="2700000" algn="tl">
                    <a:srgbClr val="000000">
                      <a:alpha val="43137"/>
                    </a:srgbClr>
                  </a:outerShdw>
                </a:effectLst>
                <a:latin typeface="Intel Clear"/>
                <a:cs typeface="Arial" panose="020B0604020202020204" pitchFamily="34" charset="0"/>
              </a:rPr>
              <a:t>PPPoE</a:t>
            </a:r>
            <a:endParaRPr lang="en-IE" sz="800" kern="0" dirty="0">
              <a:solidFill>
                <a:prstClr val="white"/>
              </a:solidFill>
              <a:effectLst>
                <a:outerShdw blurRad="38100" dist="38100" dir="2700000" algn="tl">
                  <a:srgbClr val="000000">
                    <a:alpha val="43137"/>
                  </a:srgbClr>
                </a:outerShdw>
              </a:effectLst>
              <a:latin typeface="Intel Clear"/>
              <a:cs typeface="Arial" panose="020B0604020202020204" pitchFamily="34" charset="0"/>
            </a:endParaRPr>
          </a:p>
        </p:txBody>
      </p:sp>
      <p:sp>
        <p:nvSpPr>
          <p:cNvPr id="129" name="Rectangle 128"/>
          <p:cNvSpPr/>
          <p:nvPr/>
        </p:nvSpPr>
        <p:spPr bwMode="auto">
          <a:xfrm>
            <a:off x="11638514" y="1998532"/>
            <a:ext cx="394367" cy="371883"/>
          </a:xfrm>
          <a:prstGeom prst="rect">
            <a:avLst/>
          </a:prstGeom>
          <a:solidFill>
            <a:srgbClr val="00B050"/>
          </a:solidFill>
          <a:ln w="12700" algn="ctr">
            <a:solidFill>
              <a:sysClr val="window" lastClr="FFFFFF"/>
            </a:solidFill>
            <a:round/>
            <a:headEnd type="none" w="sm" len="sm"/>
            <a:tailEnd type="none" w="sm" len="sm"/>
          </a:ln>
          <a:effectLst>
            <a:outerShdw blurRad="50800" dist="38100" dir="8100000" algn="tr" rotWithShape="0">
              <a:prstClr val="black">
                <a:alpha val="40000"/>
              </a:prstClr>
            </a:outerShdw>
          </a:effectLst>
        </p:spPr>
        <p:txBody>
          <a:bodyPr wrap="square" lIns="0" tIns="0" rIns="0" bIns="0" rtlCol="0" anchor="ctr"/>
          <a:lstStyle/>
          <a:p>
            <a:pPr algn="ctr" defTabSz="1219200">
              <a:spcBef>
                <a:spcPct val="0"/>
              </a:spcBef>
              <a:defRPr/>
            </a:pPr>
            <a:r>
              <a:rPr lang="en-US" sz="800" kern="0" dirty="0">
                <a:solidFill>
                  <a:prstClr val="white"/>
                </a:solidFill>
                <a:effectLst>
                  <a:outerShdw blurRad="38100" dist="38100" dir="2700000" algn="tl">
                    <a:srgbClr val="000000">
                      <a:alpha val="43137"/>
                    </a:srgbClr>
                  </a:outerShdw>
                </a:effectLst>
                <a:latin typeface="Intel Clear"/>
                <a:cs typeface="Arial" panose="020B0604020202020204" pitchFamily="34" charset="0"/>
              </a:rPr>
              <a:t>IP</a:t>
            </a:r>
            <a:endParaRPr lang="en-IE" sz="800" kern="0" dirty="0">
              <a:solidFill>
                <a:prstClr val="white"/>
              </a:solidFill>
              <a:effectLst>
                <a:outerShdw blurRad="38100" dist="38100" dir="2700000" algn="tl">
                  <a:srgbClr val="000000">
                    <a:alpha val="43137"/>
                  </a:srgbClr>
                </a:outerShdw>
              </a:effectLst>
              <a:latin typeface="Intel Clear"/>
              <a:cs typeface="Arial" panose="020B0604020202020204" pitchFamily="34" charset="0"/>
            </a:endParaRPr>
          </a:p>
        </p:txBody>
      </p:sp>
      <p:sp>
        <p:nvSpPr>
          <p:cNvPr id="131" name="Rounded Rectangle 130"/>
          <p:cNvSpPr/>
          <p:nvPr/>
        </p:nvSpPr>
        <p:spPr>
          <a:xfrm>
            <a:off x="11325668" y="2365800"/>
            <a:ext cx="312846" cy="127133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eaLnBrk="1" fontAlgn="auto" hangingPunct="1">
              <a:spcBef>
                <a:spcPts val="0"/>
              </a:spcBef>
              <a:spcAft>
                <a:spcPts val="0"/>
              </a:spcAft>
            </a:pPr>
            <a:r>
              <a:rPr lang="en-GB" sz="1400" b="1" dirty="0" smtClean="0">
                <a:solidFill>
                  <a:schemeClr val="bg1"/>
                </a:solidFill>
              </a:rPr>
              <a:t>NIC</a:t>
            </a:r>
            <a:endParaRPr lang="en-US" sz="1400" b="1" dirty="0">
              <a:solidFill>
                <a:schemeClr val="bg1"/>
              </a:solidFill>
            </a:endParaRPr>
          </a:p>
        </p:txBody>
      </p:sp>
      <p:sp>
        <p:nvSpPr>
          <p:cNvPr id="133" name="Rounded Rectangle 132"/>
          <p:cNvSpPr/>
          <p:nvPr/>
        </p:nvSpPr>
        <p:spPr>
          <a:xfrm>
            <a:off x="10347099" y="2549672"/>
            <a:ext cx="978569"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err="1" smtClean="0">
                <a:solidFill>
                  <a:prstClr val="white"/>
                </a:solidFill>
              </a:rPr>
              <a:t>Intf</a:t>
            </a:r>
            <a:r>
              <a:rPr lang="en-GB" sz="1000" b="1" dirty="0" smtClean="0">
                <a:solidFill>
                  <a:prstClr val="white"/>
                </a:solidFill>
              </a:rPr>
              <a:t> Out</a:t>
            </a:r>
            <a:endParaRPr lang="en-GB" sz="1000" b="1" dirty="0" smtClean="0">
              <a:solidFill>
                <a:prstClr val="white"/>
              </a:solidFill>
            </a:endParaRPr>
          </a:p>
          <a:p>
            <a:pPr eaLnBrk="1" fontAlgn="auto" hangingPunct="1">
              <a:spcBef>
                <a:spcPts val="0"/>
              </a:spcBef>
              <a:spcAft>
                <a:spcPts val="0"/>
              </a:spcAft>
            </a:pPr>
            <a:r>
              <a:rPr lang="en-GB" sz="800" dirty="0" smtClean="0">
                <a:solidFill>
                  <a:prstClr val="white"/>
                </a:solidFill>
              </a:rPr>
              <a:t>        -DPDK </a:t>
            </a:r>
            <a:r>
              <a:rPr lang="en-GB" sz="800" dirty="0" err="1" smtClean="0">
                <a:solidFill>
                  <a:prstClr val="white"/>
                </a:solidFill>
              </a:rPr>
              <a:t>Tx</a:t>
            </a:r>
            <a:endParaRPr lang="en-US" sz="800" dirty="0">
              <a:solidFill>
                <a:prstClr val="white"/>
              </a:solidFill>
            </a:endParaRPr>
          </a:p>
        </p:txBody>
      </p:sp>
      <p:cxnSp>
        <p:nvCxnSpPr>
          <p:cNvPr id="134" name="Straight Arrow Connector 133"/>
          <p:cNvCxnSpPr/>
          <p:nvPr/>
        </p:nvCxnSpPr>
        <p:spPr>
          <a:xfrm>
            <a:off x="9779017" y="2810356"/>
            <a:ext cx="568082"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35" name="Group 134"/>
          <p:cNvGrpSpPr/>
          <p:nvPr/>
        </p:nvGrpSpPr>
        <p:grpSpPr>
          <a:xfrm>
            <a:off x="8511217" y="3585404"/>
            <a:ext cx="2213910" cy="635757"/>
            <a:chOff x="8426516" y="3800193"/>
            <a:chExt cx="2213910" cy="635757"/>
          </a:xfrm>
        </p:grpSpPr>
        <p:sp>
          <p:nvSpPr>
            <p:cNvPr id="136" name="Rectangle 135"/>
            <p:cNvSpPr/>
            <p:nvPr/>
          </p:nvSpPr>
          <p:spPr>
            <a:xfrm>
              <a:off x="8426516" y="3824600"/>
              <a:ext cx="954522" cy="101160"/>
            </a:xfrm>
            <a:prstGeom prst="rect">
              <a:avLst/>
            </a:prstGeom>
            <a:solidFill>
              <a:schemeClr val="accent4">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169" name="Rectangle 168"/>
            <p:cNvSpPr/>
            <p:nvPr/>
          </p:nvSpPr>
          <p:spPr>
            <a:xfrm>
              <a:off x="8498764" y="3987179"/>
              <a:ext cx="810026" cy="100628"/>
            </a:xfrm>
            <a:prstGeom prst="rect">
              <a:avLst/>
            </a:prstGeom>
            <a:solidFill>
              <a:schemeClr val="accent4">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170" name="TextBox 169"/>
            <p:cNvSpPr txBox="1"/>
            <p:nvPr/>
          </p:nvSpPr>
          <p:spPr>
            <a:xfrm>
              <a:off x="9501371" y="3800193"/>
              <a:ext cx="978569" cy="165248"/>
            </a:xfrm>
            <a:prstGeom prst="rect">
              <a:avLst/>
            </a:prstGeom>
            <a:noFill/>
          </p:spPr>
          <p:txBody>
            <a:bodyPr vert="horz" wrap="square" lIns="0" tIns="0" rIns="0" bIns="0" rtlCol="0">
              <a:noAutofit/>
            </a:bodyPr>
            <a:lstStyle/>
            <a:p>
              <a:pPr eaLnBrk="1" fontAlgn="auto" hangingPunct="1">
                <a:spcBef>
                  <a:spcPts val="0"/>
                </a:spcBef>
                <a:spcAft>
                  <a:spcPts val="0"/>
                </a:spcAft>
              </a:pPr>
              <a:r>
                <a:rPr lang="en-GB" sz="800" dirty="0" smtClean="0">
                  <a:solidFill>
                    <a:srgbClr val="003C71"/>
                  </a:solidFill>
                  <a:latin typeface="Intel Clear"/>
                </a:rPr>
                <a:t>Port x 1        :: 25Gb</a:t>
              </a:r>
              <a:endParaRPr lang="en-US" sz="800" dirty="0" smtClean="0">
                <a:solidFill>
                  <a:srgbClr val="003C71"/>
                </a:solidFill>
                <a:latin typeface="Intel Clear"/>
              </a:endParaRPr>
            </a:p>
          </p:txBody>
        </p:sp>
        <p:sp>
          <p:nvSpPr>
            <p:cNvPr id="171" name="TextBox 170"/>
            <p:cNvSpPr txBox="1"/>
            <p:nvPr/>
          </p:nvSpPr>
          <p:spPr>
            <a:xfrm>
              <a:off x="9501372" y="3972277"/>
              <a:ext cx="956511" cy="103699"/>
            </a:xfrm>
            <a:prstGeom prst="rect">
              <a:avLst/>
            </a:prstGeom>
            <a:noFill/>
          </p:spPr>
          <p:txBody>
            <a:bodyPr vert="horz" wrap="square" lIns="0" tIns="0" rIns="0" bIns="0" rtlCol="0">
              <a:noAutofit/>
            </a:bodyPr>
            <a:lstStyle/>
            <a:p>
              <a:pPr eaLnBrk="1" fontAlgn="auto" hangingPunct="1">
                <a:spcBef>
                  <a:spcPts val="0"/>
                </a:spcBef>
                <a:spcAft>
                  <a:spcPts val="0"/>
                </a:spcAft>
              </a:pPr>
              <a:r>
                <a:rPr lang="en-GB" sz="800" dirty="0" err="1" smtClean="0">
                  <a:solidFill>
                    <a:srgbClr val="003C71"/>
                  </a:solidFill>
                  <a:latin typeface="Intel Clear"/>
                </a:rPr>
                <a:t>SubPort</a:t>
              </a:r>
              <a:r>
                <a:rPr lang="en-GB" sz="800" dirty="0" smtClean="0">
                  <a:solidFill>
                    <a:srgbClr val="003C71"/>
                  </a:solidFill>
                  <a:latin typeface="Intel Clear"/>
                </a:rPr>
                <a:t> x 1 :: 25Gb</a:t>
              </a:r>
              <a:endParaRPr lang="en-US" sz="800" dirty="0" smtClean="0">
                <a:solidFill>
                  <a:srgbClr val="003C71"/>
                </a:solidFill>
                <a:latin typeface="Intel Clear"/>
              </a:endParaRPr>
            </a:p>
          </p:txBody>
        </p:sp>
        <p:sp>
          <p:nvSpPr>
            <p:cNvPr id="172" name="TextBox 171"/>
            <p:cNvSpPr txBox="1"/>
            <p:nvPr/>
          </p:nvSpPr>
          <p:spPr>
            <a:xfrm>
              <a:off x="9489342" y="4134590"/>
              <a:ext cx="1151084" cy="110959"/>
            </a:xfrm>
            <a:prstGeom prst="rect">
              <a:avLst/>
            </a:prstGeom>
            <a:noFill/>
          </p:spPr>
          <p:txBody>
            <a:bodyPr vert="horz" wrap="square" lIns="0" tIns="0" rIns="0" bIns="0" rtlCol="0">
              <a:noAutofit/>
            </a:bodyPr>
            <a:lstStyle/>
            <a:p>
              <a:pPr eaLnBrk="1" fontAlgn="auto" hangingPunct="1">
                <a:spcBef>
                  <a:spcPts val="0"/>
                </a:spcBef>
                <a:spcAft>
                  <a:spcPts val="0"/>
                </a:spcAft>
              </a:pPr>
              <a:r>
                <a:rPr lang="en-GB" sz="800" dirty="0" smtClean="0">
                  <a:solidFill>
                    <a:srgbClr val="003C71"/>
                  </a:solidFill>
                  <a:latin typeface="Intel Clear"/>
                </a:rPr>
                <a:t>Pipe x 4096 :: 6.1Mb  </a:t>
              </a:r>
              <a:endParaRPr lang="en-US" sz="800" dirty="0" smtClean="0">
                <a:solidFill>
                  <a:srgbClr val="003C71"/>
                </a:solidFill>
                <a:latin typeface="Intel Clear"/>
              </a:endParaRPr>
            </a:p>
          </p:txBody>
        </p:sp>
        <p:sp>
          <p:nvSpPr>
            <p:cNvPr id="173" name="Rectangle 172"/>
            <p:cNvSpPr/>
            <p:nvPr/>
          </p:nvSpPr>
          <p:spPr>
            <a:xfrm flipH="1">
              <a:off x="8603018" y="4137444"/>
              <a:ext cx="589108" cy="93650"/>
            </a:xfrm>
            <a:prstGeom prst="rect">
              <a:avLst/>
            </a:prstGeom>
            <a:solidFill>
              <a:schemeClr val="accent4">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174" name="Rectangle 173"/>
            <p:cNvSpPr/>
            <p:nvPr/>
          </p:nvSpPr>
          <p:spPr>
            <a:xfrm flipH="1">
              <a:off x="9069245" y="4282320"/>
              <a:ext cx="45719" cy="57368"/>
            </a:xfrm>
            <a:prstGeom prst="rect">
              <a:avLst/>
            </a:prstGeom>
            <a:solidFill>
              <a:schemeClr val="accent4">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175" name="Rectangle 174"/>
            <p:cNvSpPr/>
            <p:nvPr/>
          </p:nvSpPr>
          <p:spPr>
            <a:xfrm flipH="1">
              <a:off x="8957225" y="4282320"/>
              <a:ext cx="45719" cy="57368"/>
            </a:xfrm>
            <a:prstGeom prst="rect">
              <a:avLst/>
            </a:prstGeom>
            <a:solidFill>
              <a:schemeClr val="accent4">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176" name="Rectangle 175"/>
            <p:cNvSpPr/>
            <p:nvPr/>
          </p:nvSpPr>
          <p:spPr>
            <a:xfrm flipH="1">
              <a:off x="8845205" y="4282320"/>
              <a:ext cx="45719" cy="57368"/>
            </a:xfrm>
            <a:prstGeom prst="rect">
              <a:avLst/>
            </a:prstGeom>
            <a:solidFill>
              <a:schemeClr val="accent4">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177" name="Rectangle 176"/>
            <p:cNvSpPr/>
            <p:nvPr/>
          </p:nvSpPr>
          <p:spPr>
            <a:xfrm flipH="1">
              <a:off x="8743476" y="4282320"/>
              <a:ext cx="45719" cy="57368"/>
            </a:xfrm>
            <a:prstGeom prst="rect">
              <a:avLst/>
            </a:prstGeom>
            <a:solidFill>
              <a:schemeClr val="accent4">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cxnSp>
          <p:nvCxnSpPr>
            <p:cNvPr id="178" name="Straight Connector 177"/>
            <p:cNvCxnSpPr/>
            <p:nvPr/>
          </p:nvCxnSpPr>
          <p:spPr>
            <a:xfrm>
              <a:off x="8439418" y="3941102"/>
              <a:ext cx="1839631" cy="10026"/>
            </a:xfrm>
            <a:prstGeom prst="line">
              <a:avLst/>
            </a:prstGeom>
            <a:ln w="6350">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426516" y="4100482"/>
              <a:ext cx="1839631" cy="10026"/>
            </a:xfrm>
            <a:prstGeom prst="line">
              <a:avLst/>
            </a:prstGeom>
            <a:ln w="6350">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439417" y="4253881"/>
              <a:ext cx="1839631" cy="7533"/>
            </a:xfrm>
            <a:prstGeom prst="line">
              <a:avLst/>
            </a:prstGeom>
            <a:ln w="6350">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81" name="Rectangle 180"/>
            <p:cNvSpPr/>
            <p:nvPr/>
          </p:nvSpPr>
          <p:spPr>
            <a:xfrm>
              <a:off x="9401518" y="4220506"/>
              <a:ext cx="1238908" cy="215444"/>
            </a:xfrm>
            <a:prstGeom prst="rect">
              <a:avLst/>
            </a:prstGeom>
          </p:spPr>
          <p:txBody>
            <a:bodyPr wrap="square">
              <a:spAutoFit/>
            </a:bodyPr>
            <a:lstStyle/>
            <a:p>
              <a:pPr eaLnBrk="1" fontAlgn="auto" hangingPunct="1">
                <a:spcBef>
                  <a:spcPts val="0"/>
                </a:spcBef>
                <a:spcAft>
                  <a:spcPts val="0"/>
                </a:spcAft>
              </a:pPr>
              <a:r>
                <a:rPr lang="en-GB" sz="800" dirty="0">
                  <a:solidFill>
                    <a:srgbClr val="003C71"/>
                  </a:solidFill>
                  <a:latin typeface="Intel Clear"/>
                </a:rPr>
                <a:t>TC x </a:t>
              </a:r>
              <a:r>
                <a:rPr lang="en-GB" sz="800" dirty="0" smtClean="0">
                  <a:solidFill>
                    <a:srgbClr val="003C71"/>
                  </a:solidFill>
                  <a:latin typeface="Intel Clear"/>
                </a:rPr>
                <a:t>4           :: </a:t>
              </a:r>
              <a:r>
                <a:rPr lang="en-GB" sz="800" dirty="0">
                  <a:solidFill>
                    <a:srgbClr val="003C71"/>
                  </a:solidFill>
                  <a:latin typeface="Intel Clear"/>
                </a:rPr>
                <a:t>6.1Mb</a:t>
              </a:r>
              <a:endParaRPr lang="en-US" sz="800" dirty="0">
                <a:solidFill>
                  <a:srgbClr val="003C71"/>
                </a:solidFill>
                <a:latin typeface="Intel Clear"/>
              </a:endParaRPr>
            </a:p>
          </p:txBody>
        </p:sp>
      </p:grpSp>
      <p:sp>
        <p:nvSpPr>
          <p:cNvPr id="182" name="Rounded Rectangular Callout 181"/>
          <p:cNvSpPr/>
          <p:nvPr/>
        </p:nvSpPr>
        <p:spPr>
          <a:xfrm>
            <a:off x="8443798" y="3465908"/>
            <a:ext cx="2172480" cy="764372"/>
          </a:xfrm>
          <a:prstGeom prst="wedgeRoundRectCallout">
            <a:avLst>
              <a:gd name="adj1" fmla="val -14218"/>
              <a:gd name="adj2" fmla="val -99747"/>
              <a:gd name="adj3" fmla="val 16667"/>
            </a:avLst>
          </a:prstGeom>
          <a:noFill/>
          <a:ln w="25400">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grpSp>
        <p:nvGrpSpPr>
          <p:cNvPr id="10" name="Group 9"/>
          <p:cNvGrpSpPr/>
          <p:nvPr/>
        </p:nvGrpSpPr>
        <p:grpSpPr>
          <a:xfrm>
            <a:off x="1858235" y="2241779"/>
            <a:ext cx="5707551" cy="521368"/>
            <a:chOff x="1756639" y="2241779"/>
            <a:chExt cx="5707551" cy="521368"/>
          </a:xfrm>
        </p:grpSpPr>
        <p:sp>
          <p:nvSpPr>
            <p:cNvPr id="93" name="Rounded Rectangle 92"/>
            <p:cNvSpPr/>
            <p:nvPr/>
          </p:nvSpPr>
          <p:spPr>
            <a:xfrm>
              <a:off x="1756639" y="2241779"/>
              <a:ext cx="978569" cy="50023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DPDK Input</a:t>
              </a:r>
              <a:endParaRPr lang="en-US" sz="1000" b="1" dirty="0">
                <a:solidFill>
                  <a:prstClr val="white"/>
                </a:solidFill>
              </a:endParaRPr>
            </a:p>
          </p:txBody>
        </p:sp>
        <p:sp>
          <p:nvSpPr>
            <p:cNvPr id="99" name="Rounded Rectangle 98"/>
            <p:cNvSpPr/>
            <p:nvPr/>
          </p:nvSpPr>
          <p:spPr>
            <a:xfrm>
              <a:off x="3259682" y="2241779"/>
              <a:ext cx="978569"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IPv4 Input </a:t>
              </a:r>
              <a:endParaRPr lang="en-GB" sz="1000" b="1" dirty="0" smtClean="0">
                <a:solidFill>
                  <a:prstClr val="white"/>
                </a:solidFill>
              </a:endParaRPr>
            </a:p>
          </p:txBody>
        </p:sp>
        <p:cxnSp>
          <p:nvCxnSpPr>
            <p:cNvPr id="100" name="Straight Arrow Connector 99"/>
            <p:cNvCxnSpPr>
              <a:stCxn id="93" idx="3"/>
              <a:endCxn id="99" idx="1"/>
            </p:cNvCxnSpPr>
            <p:nvPr/>
          </p:nvCxnSpPr>
          <p:spPr>
            <a:xfrm>
              <a:off x="2735208" y="2491898"/>
              <a:ext cx="524474" cy="1056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130" idx="3"/>
              <a:endCxn id="183" idx="1"/>
            </p:cNvCxnSpPr>
            <p:nvPr/>
          </p:nvCxnSpPr>
          <p:spPr>
            <a:xfrm>
              <a:off x="5862171" y="2502463"/>
              <a:ext cx="623450"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99" idx="3"/>
              <a:endCxn id="130" idx="1"/>
            </p:cNvCxnSpPr>
            <p:nvPr/>
          </p:nvCxnSpPr>
          <p:spPr>
            <a:xfrm>
              <a:off x="4238251" y="2502463"/>
              <a:ext cx="645351"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30" name="Rounded Rectangle 129"/>
            <p:cNvSpPr/>
            <p:nvPr/>
          </p:nvSpPr>
          <p:spPr>
            <a:xfrm>
              <a:off x="4883602" y="2241779"/>
              <a:ext cx="978569"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IPv4 Lookup</a:t>
              </a:r>
              <a:br>
                <a:rPr lang="en-GB" sz="900" dirty="0" smtClean="0">
                  <a:solidFill>
                    <a:prstClr val="white"/>
                  </a:solidFill>
                </a:rPr>
              </a:br>
              <a:r>
                <a:rPr lang="en-GB" sz="900" dirty="0" smtClean="0">
                  <a:solidFill>
                    <a:prstClr val="white"/>
                  </a:solidFill>
                </a:rPr>
                <a:t>-</a:t>
              </a:r>
              <a:r>
                <a:rPr lang="en-GB" sz="800" dirty="0" smtClean="0">
                  <a:solidFill>
                    <a:prstClr val="white"/>
                  </a:solidFill>
                </a:rPr>
                <a:t>route packet</a:t>
              </a:r>
              <a:endParaRPr lang="en-GB" sz="800" dirty="0" smtClean="0">
                <a:solidFill>
                  <a:prstClr val="white"/>
                </a:solidFill>
              </a:endParaRPr>
            </a:p>
          </p:txBody>
        </p:sp>
        <p:sp>
          <p:nvSpPr>
            <p:cNvPr id="183" name="Rounded Rectangle 182"/>
            <p:cNvSpPr/>
            <p:nvPr/>
          </p:nvSpPr>
          <p:spPr>
            <a:xfrm>
              <a:off x="6485621" y="2241779"/>
              <a:ext cx="978569" cy="521368"/>
            </a:xfrm>
            <a:prstGeom prst="roundRect">
              <a:avLst/>
            </a:prstGeom>
            <a:ln w="38100">
              <a:solidFill>
                <a:srgbClr val="00B050"/>
              </a:solidFill>
            </a:ln>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900" b="1" dirty="0" smtClean="0">
                  <a:solidFill>
                    <a:prstClr val="white"/>
                  </a:solidFill>
                </a:rPr>
                <a:t>IPv4 Rewrite</a:t>
              </a:r>
              <a:endParaRPr lang="en-GB" sz="900" b="1" dirty="0" smtClean="0">
                <a:solidFill>
                  <a:prstClr val="white"/>
                </a:solidFill>
              </a:endParaRPr>
            </a:p>
            <a:p>
              <a:pPr algn="ctr" eaLnBrk="1" fontAlgn="auto" hangingPunct="1">
                <a:spcBef>
                  <a:spcPts val="0"/>
                </a:spcBef>
                <a:spcAft>
                  <a:spcPts val="0"/>
                </a:spcAft>
              </a:pPr>
              <a:r>
                <a:rPr lang="en-GB" sz="700" b="1" dirty="0" smtClean="0">
                  <a:solidFill>
                    <a:prstClr val="white"/>
                  </a:solidFill>
                </a:rPr>
                <a:t>-PPPoE encap</a:t>
              </a:r>
              <a:endParaRPr lang="en-GB" sz="700" b="1" dirty="0" smtClean="0">
                <a:solidFill>
                  <a:prstClr val="white"/>
                </a:solidFill>
              </a:endParaRPr>
            </a:p>
            <a:p>
              <a:pPr algn="ctr" eaLnBrk="1" fontAlgn="auto" hangingPunct="1">
                <a:spcBef>
                  <a:spcPts val="0"/>
                </a:spcBef>
                <a:spcAft>
                  <a:spcPts val="0"/>
                </a:spcAft>
              </a:pPr>
              <a:r>
                <a:rPr lang="en-GB" sz="700" b="1" dirty="0" smtClean="0">
                  <a:solidFill>
                    <a:prstClr val="white"/>
                  </a:solidFill>
                </a:rPr>
                <a:t>-Add Eth </a:t>
              </a:r>
              <a:r>
                <a:rPr lang="en-GB" sz="700" b="1" dirty="0" err="1" smtClean="0">
                  <a:solidFill>
                    <a:prstClr val="white"/>
                  </a:solidFill>
                </a:rPr>
                <a:t>Hdr</a:t>
              </a:r>
              <a:endParaRPr lang="en-GB" sz="700" b="1" dirty="0" smtClean="0">
                <a:solidFill>
                  <a:prstClr val="white"/>
                </a:solidFill>
              </a:endParaRPr>
            </a:p>
          </p:txBody>
        </p:sp>
      </p:grpSp>
      <p:sp>
        <p:nvSpPr>
          <p:cNvPr id="185" name="Right Arrow Callout 184"/>
          <p:cNvSpPr/>
          <p:nvPr/>
        </p:nvSpPr>
        <p:spPr>
          <a:xfrm rot="16200000">
            <a:off x="258370" y="3342272"/>
            <a:ext cx="1119131" cy="1358784"/>
          </a:xfrm>
          <a:prstGeom prst="rightArrowCallou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sz="1600" dirty="0" smtClean="0"/>
              <a:t>RSS Acceleration  with FVL DDP</a:t>
            </a:r>
            <a:endParaRPr lang="en-US" sz="1600" dirty="0"/>
          </a:p>
        </p:txBody>
      </p:sp>
      <p:cxnSp>
        <p:nvCxnSpPr>
          <p:cNvPr id="194" name="Straight Arrow Connector 193"/>
          <p:cNvCxnSpPr>
            <a:stCxn id="113" idx="3"/>
          </p:cNvCxnSpPr>
          <p:nvPr/>
        </p:nvCxnSpPr>
        <p:spPr>
          <a:xfrm flipV="1">
            <a:off x="950299" y="2549672"/>
            <a:ext cx="907936" cy="26050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96" name="Group 195"/>
          <p:cNvGrpSpPr/>
          <p:nvPr/>
        </p:nvGrpSpPr>
        <p:grpSpPr>
          <a:xfrm>
            <a:off x="1858235" y="3013266"/>
            <a:ext cx="5707551" cy="521368"/>
            <a:chOff x="1756639" y="2241779"/>
            <a:chExt cx="5707551" cy="521368"/>
          </a:xfrm>
        </p:grpSpPr>
        <p:sp>
          <p:nvSpPr>
            <p:cNvPr id="197" name="Rounded Rectangle 196"/>
            <p:cNvSpPr/>
            <p:nvPr/>
          </p:nvSpPr>
          <p:spPr>
            <a:xfrm>
              <a:off x="1756639" y="2241779"/>
              <a:ext cx="978569" cy="50023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DPDK Input</a:t>
              </a:r>
              <a:endParaRPr lang="en-US" sz="1000" b="1" dirty="0">
                <a:solidFill>
                  <a:prstClr val="white"/>
                </a:solidFill>
              </a:endParaRPr>
            </a:p>
          </p:txBody>
        </p:sp>
        <p:sp>
          <p:nvSpPr>
            <p:cNvPr id="198" name="Rounded Rectangle 197"/>
            <p:cNvSpPr/>
            <p:nvPr/>
          </p:nvSpPr>
          <p:spPr>
            <a:xfrm>
              <a:off x="3259682" y="2241779"/>
              <a:ext cx="978569"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IPv4 Input </a:t>
              </a:r>
              <a:endParaRPr lang="en-GB" sz="1000" b="1" dirty="0" smtClean="0">
                <a:solidFill>
                  <a:prstClr val="white"/>
                </a:solidFill>
              </a:endParaRPr>
            </a:p>
          </p:txBody>
        </p:sp>
        <p:cxnSp>
          <p:nvCxnSpPr>
            <p:cNvPr id="199" name="Straight Arrow Connector 198"/>
            <p:cNvCxnSpPr>
              <a:stCxn id="197" idx="3"/>
              <a:endCxn id="198" idx="1"/>
            </p:cNvCxnSpPr>
            <p:nvPr/>
          </p:nvCxnSpPr>
          <p:spPr>
            <a:xfrm>
              <a:off x="2735208" y="2491898"/>
              <a:ext cx="524474" cy="1056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0" name="Straight Arrow Connector 199"/>
            <p:cNvCxnSpPr>
              <a:stCxn id="202" idx="3"/>
              <a:endCxn id="203" idx="1"/>
            </p:cNvCxnSpPr>
            <p:nvPr/>
          </p:nvCxnSpPr>
          <p:spPr>
            <a:xfrm>
              <a:off x="5862171" y="2502463"/>
              <a:ext cx="623450"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198" idx="3"/>
              <a:endCxn id="202" idx="1"/>
            </p:cNvCxnSpPr>
            <p:nvPr/>
          </p:nvCxnSpPr>
          <p:spPr>
            <a:xfrm>
              <a:off x="4238251" y="2502463"/>
              <a:ext cx="645351"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02" name="Rounded Rectangle 201"/>
            <p:cNvSpPr/>
            <p:nvPr/>
          </p:nvSpPr>
          <p:spPr>
            <a:xfrm>
              <a:off x="4883602" y="2241779"/>
              <a:ext cx="978569"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IPv4 Lookup</a:t>
              </a:r>
              <a:br>
                <a:rPr lang="en-GB" sz="900" dirty="0" smtClean="0">
                  <a:solidFill>
                    <a:prstClr val="white"/>
                  </a:solidFill>
                </a:rPr>
              </a:br>
              <a:r>
                <a:rPr lang="en-GB" sz="900" dirty="0" smtClean="0">
                  <a:solidFill>
                    <a:prstClr val="white"/>
                  </a:solidFill>
                </a:rPr>
                <a:t>-</a:t>
              </a:r>
              <a:r>
                <a:rPr lang="en-GB" sz="800" dirty="0" smtClean="0">
                  <a:solidFill>
                    <a:prstClr val="white"/>
                  </a:solidFill>
                </a:rPr>
                <a:t>route packet</a:t>
              </a:r>
              <a:endParaRPr lang="en-GB" sz="800" dirty="0" smtClean="0">
                <a:solidFill>
                  <a:prstClr val="white"/>
                </a:solidFill>
              </a:endParaRPr>
            </a:p>
          </p:txBody>
        </p:sp>
        <p:sp>
          <p:nvSpPr>
            <p:cNvPr id="203" name="Rounded Rectangle 202"/>
            <p:cNvSpPr/>
            <p:nvPr/>
          </p:nvSpPr>
          <p:spPr>
            <a:xfrm>
              <a:off x="6485621" y="2241779"/>
              <a:ext cx="978569" cy="521368"/>
            </a:xfrm>
            <a:prstGeom prst="roundRect">
              <a:avLst/>
            </a:prstGeom>
            <a:ln w="38100">
              <a:solidFill>
                <a:srgbClr val="00B050"/>
              </a:solidFill>
            </a:ln>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900" b="1" dirty="0" smtClean="0">
                  <a:solidFill>
                    <a:prstClr val="white"/>
                  </a:solidFill>
                </a:rPr>
                <a:t>IPv4 Rewrite</a:t>
              </a:r>
              <a:endParaRPr lang="en-GB" sz="900" b="1" dirty="0" smtClean="0">
                <a:solidFill>
                  <a:prstClr val="white"/>
                </a:solidFill>
              </a:endParaRPr>
            </a:p>
            <a:p>
              <a:pPr algn="ctr" eaLnBrk="1" fontAlgn="auto" hangingPunct="1">
                <a:spcBef>
                  <a:spcPts val="0"/>
                </a:spcBef>
                <a:spcAft>
                  <a:spcPts val="0"/>
                </a:spcAft>
              </a:pPr>
              <a:r>
                <a:rPr lang="en-GB" sz="700" b="1" dirty="0" smtClean="0">
                  <a:solidFill>
                    <a:prstClr val="white"/>
                  </a:solidFill>
                </a:rPr>
                <a:t>-PPPoE encap</a:t>
              </a:r>
              <a:endParaRPr lang="en-GB" sz="700" b="1" dirty="0" smtClean="0">
                <a:solidFill>
                  <a:prstClr val="white"/>
                </a:solidFill>
              </a:endParaRPr>
            </a:p>
            <a:p>
              <a:pPr algn="ctr" eaLnBrk="1" fontAlgn="auto" hangingPunct="1">
                <a:spcBef>
                  <a:spcPts val="0"/>
                </a:spcBef>
                <a:spcAft>
                  <a:spcPts val="0"/>
                </a:spcAft>
              </a:pPr>
              <a:r>
                <a:rPr lang="en-GB" sz="700" b="1" dirty="0" smtClean="0">
                  <a:solidFill>
                    <a:prstClr val="white"/>
                  </a:solidFill>
                </a:rPr>
                <a:t>-Add Eth </a:t>
              </a:r>
              <a:r>
                <a:rPr lang="en-GB" sz="700" b="1" dirty="0" err="1" smtClean="0">
                  <a:solidFill>
                    <a:prstClr val="white"/>
                  </a:solidFill>
                </a:rPr>
                <a:t>Hdr</a:t>
              </a:r>
              <a:endParaRPr lang="en-GB" sz="700" b="1" dirty="0" smtClean="0">
                <a:solidFill>
                  <a:prstClr val="white"/>
                </a:solidFill>
              </a:endParaRPr>
            </a:p>
          </p:txBody>
        </p:sp>
      </p:grpSp>
      <p:grpSp>
        <p:nvGrpSpPr>
          <p:cNvPr id="204" name="Group 203"/>
          <p:cNvGrpSpPr/>
          <p:nvPr/>
        </p:nvGrpSpPr>
        <p:grpSpPr>
          <a:xfrm>
            <a:off x="1872486" y="4005717"/>
            <a:ext cx="5707551" cy="521368"/>
            <a:chOff x="1756639" y="2241779"/>
            <a:chExt cx="5707551" cy="521368"/>
          </a:xfrm>
        </p:grpSpPr>
        <p:sp>
          <p:nvSpPr>
            <p:cNvPr id="205" name="Rounded Rectangle 204"/>
            <p:cNvSpPr/>
            <p:nvPr/>
          </p:nvSpPr>
          <p:spPr>
            <a:xfrm>
              <a:off x="1756639" y="2241779"/>
              <a:ext cx="978569" cy="50023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DPDK Input</a:t>
              </a:r>
              <a:endParaRPr lang="en-US" sz="1000" b="1" dirty="0">
                <a:solidFill>
                  <a:prstClr val="white"/>
                </a:solidFill>
              </a:endParaRPr>
            </a:p>
          </p:txBody>
        </p:sp>
        <p:sp>
          <p:nvSpPr>
            <p:cNvPr id="206" name="Rounded Rectangle 205"/>
            <p:cNvSpPr/>
            <p:nvPr/>
          </p:nvSpPr>
          <p:spPr>
            <a:xfrm>
              <a:off x="3259682" y="2241779"/>
              <a:ext cx="978569"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IPv4 Input </a:t>
              </a:r>
              <a:endParaRPr lang="en-GB" sz="1000" b="1" dirty="0" smtClean="0">
                <a:solidFill>
                  <a:prstClr val="white"/>
                </a:solidFill>
              </a:endParaRPr>
            </a:p>
          </p:txBody>
        </p:sp>
        <p:cxnSp>
          <p:nvCxnSpPr>
            <p:cNvPr id="207" name="Straight Arrow Connector 206"/>
            <p:cNvCxnSpPr>
              <a:stCxn id="205" idx="3"/>
              <a:endCxn id="206" idx="1"/>
            </p:cNvCxnSpPr>
            <p:nvPr/>
          </p:nvCxnSpPr>
          <p:spPr>
            <a:xfrm>
              <a:off x="2735208" y="2491898"/>
              <a:ext cx="524474" cy="1056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a:stCxn id="210" idx="3"/>
              <a:endCxn id="211" idx="1"/>
            </p:cNvCxnSpPr>
            <p:nvPr/>
          </p:nvCxnSpPr>
          <p:spPr>
            <a:xfrm>
              <a:off x="5862171" y="2502463"/>
              <a:ext cx="623450"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a:stCxn id="206" idx="3"/>
              <a:endCxn id="210" idx="1"/>
            </p:cNvCxnSpPr>
            <p:nvPr/>
          </p:nvCxnSpPr>
          <p:spPr>
            <a:xfrm>
              <a:off x="4238251" y="2502463"/>
              <a:ext cx="645351"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10" name="Rounded Rectangle 209"/>
            <p:cNvSpPr/>
            <p:nvPr/>
          </p:nvSpPr>
          <p:spPr>
            <a:xfrm>
              <a:off x="4883602" y="2241779"/>
              <a:ext cx="978569" cy="5213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1000" b="1" dirty="0" smtClean="0">
                  <a:solidFill>
                    <a:prstClr val="white"/>
                  </a:solidFill>
                </a:rPr>
                <a:t>IPv4 Lookup</a:t>
              </a:r>
              <a:br>
                <a:rPr lang="en-GB" sz="900" dirty="0" smtClean="0">
                  <a:solidFill>
                    <a:prstClr val="white"/>
                  </a:solidFill>
                </a:rPr>
              </a:br>
              <a:r>
                <a:rPr lang="en-GB" sz="900" dirty="0" smtClean="0">
                  <a:solidFill>
                    <a:prstClr val="white"/>
                  </a:solidFill>
                </a:rPr>
                <a:t>-</a:t>
              </a:r>
              <a:r>
                <a:rPr lang="en-GB" sz="800" dirty="0" smtClean="0">
                  <a:solidFill>
                    <a:prstClr val="white"/>
                  </a:solidFill>
                </a:rPr>
                <a:t>route packet</a:t>
              </a:r>
              <a:endParaRPr lang="en-GB" sz="800" dirty="0" smtClean="0">
                <a:solidFill>
                  <a:prstClr val="white"/>
                </a:solidFill>
              </a:endParaRPr>
            </a:p>
          </p:txBody>
        </p:sp>
        <p:sp>
          <p:nvSpPr>
            <p:cNvPr id="211" name="Rounded Rectangle 210"/>
            <p:cNvSpPr/>
            <p:nvPr/>
          </p:nvSpPr>
          <p:spPr>
            <a:xfrm>
              <a:off x="6485621" y="2241779"/>
              <a:ext cx="978569" cy="521368"/>
            </a:xfrm>
            <a:prstGeom prst="roundRect">
              <a:avLst/>
            </a:prstGeom>
            <a:ln w="38100">
              <a:solidFill>
                <a:srgbClr val="00B050"/>
              </a:solidFill>
            </a:ln>
          </p:spPr>
          <p:style>
            <a:lnRef idx="0">
              <a:schemeClr val="accent2"/>
            </a:lnRef>
            <a:fillRef idx="3">
              <a:schemeClr val="accent2"/>
            </a:fillRef>
            <a:effectRef idx="3">
              <a:schemeClr val="accent2"/>
            </a:effectRef>
            <a:fontRef idx="minor">
              <a:schemeClr val="lt1"/>
            </a:fontRef>
          </p:style>
          <p:txBody>
            <a:bodyPr rtlCol="0" anchor="ctr"/>
            <a:lstStyle/>
            <a:p>
              <a:pPr algn="ctr" eaLnBrk="1" fontAlgn="auto" hangingPunct="1">
                <a:spcBef>
                  <a:spcPts val="0"/>
                </a:spcBef>
                <a:spcAft>
                  <a:spcPts val="0"/>
                </a:spcAft>
              </a:pPr>
              <a:r>
                <a:rPr lang="en-GB" sz="900" b="1" dirty="0" smtClean="0">
                  <a:solidFill>
                    <a:prstClr val="white"/>
                  </a:solidFill>
                </a:rPr>
                <a:t>IPv4 Rewrite</a:t>
              </a:r>
              <a:endParaRPr lang="en-GB" sz="900" b="1" dirty="0" smtClean="0">
                <a:solidFill>
                  <a:prstClr val="white"/>
                </a:solidFill>
              </a:endParaRPr>
            </a:p>
            <a:p>
              <a:pPr algn="ctr" eaLnBrk="1" fontAlgn="auto" hangingPunct="1">
                <a:spcBef>
                  <a:spcPts val="0"/>
                </a:spcBef>
                <a:spcAft>
                  <a:spcPts val="0"/>
                </a:spcAft>
              </a:pPr>
              <a:r>
                <a:rPr lang="en-GB" sz="700" b="1" dirty="0" smtClean="0">
                  <a:solidFill>
                    <a:prstClr val="white"/>
                  </a:solidFill>
                </a:rPr>
                <a:t>-PPPoE encap</a:t>
              </a:r>
              <a:endParaRPr lang="en-GB" sz="700" b="1" dirty="0" smtClean="0">
                <a:solidFill>
                  <a:prstClr val="white"/>
                </a:solidFill>
              </a:endParaRPr>
            </a:p>
            <a:p>
              <a:pPr algn="ctr" eaLnBrk="1" fontAlgn="auto" hangingPunct="1">
                <a:spcBef>
                  <a:spcPts val="0"/>
                </a:spcBef>
                <a:spcAft>
                  <a:spcPts val="0"/>
                </a:spcAft>
              </a:pPr>
              <a:r>
                <a:rPr lang="en-GB" sz="700" b="1" dirty="0" smtClean="0">
                  <a:solidFill>
                    <a:prstClr val="white"/>
                  </a:solidFill>
                </a:rPr>
                <a:t>-Add Eth </a:t>
              </a:r>
              <a:r>
                <a:rPr lang="en-GB" sz="700" b="1" dirty="0" err="1" smtClean="0">
                  <a:solidFill>
                    <a:prstClr val="white"/>
                  </a:solidFill>
                </a:rPr>
                <a:t>Hdr</a:t>
              </a:r>
              <a:endParaRPr lang="en-GB" sz="700" b="1" dirty="0" smtClean="0">
                <a:solidFill>
                  <a:prstClr val="white"/>
                </a:solidFill>
              </a:endParaRPr>
            </a:p>
          </p:txBody>
        </p:sp>
      </p:grpSp>
      <p:cxnSp>
        <p:nvCxnSpPr>
          <p:cNvPr id="214" name="Straight Arrow Connector 213"/>
          <p:cNvCxnSpPr>
            <a:stCxn id="113" idx="3"/>
            <a:endCxn id="197" idx="1"/>
          </p:cNvCxnSpPr>
          <p:nvPr/>
        </p:nvCxnSpPr>
        <p:spPr>
          <a:xfrm>
            <a:off x="950299" y="2810181"/>
            <a:ext cx="907936" cy="45320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5" name="Straight Arrow Connector 214"/>
          <p:cNvCxnSpPr>
            <a:stCxn id="113" idx="3"/>
            <a:endCxn id="205" idx="1"/>
          </p:cNvCxnSpPr>
          <p:nvPr/>
        </p:nvCxnSpPr>
        <p:spPr>
          <a:xfrm>
            <a:off x="950299" y="2810181"/>
            <a:ext cx="922187" cy="144565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16" name="TextBox 215"/>
          <p:cNvSpPr txBox="1"/>
          <p:nvPr/>
        </p:nvSpPr>
        <p:spPr>
          <a:xfrm>
            <a:off x="3712514" y="3517457"/>
            <a:ext cx="336884" cy="296779"/>
          </a:xfrm>
          <a:prstGeom prst="rect">
            <a:avLst/>
          </a:prstGeom>
          <a:noFill/>
        </p:spPr>
        <p:txBody>
          <a:bodyPr vert="horz" wrap="square" lIns="0" tIns="0" rIns="0" bIns="0" rtlCol="0">
            <a:noAutofit/>
          </a:bodyPr>
          <a:lstStyle/>
          <a:p>
            <a:pPr eaLnBrk="1" fontAlgn="auto" hangingPunct="1">
              <a:spcBef>
                <a:spcPts val="0"/>
              </a:spcBef>
              <a:spcAft>
                <a:spcPts val="0"/>
              </a:spcAft>
            </a:pPr>
            <a:r>
              <a:rPr lang="en-GB" sz="1100" dirty="0" smtClean="0">
                <a:solidFill>
                  <a:srgbClr val="003C71"/>
                </a:solidFill>
                <a:latin typeface="Intel Clear"/>
              </a:rPr>
              <a:t>.</a:t>
            </a:r>
            <a:endParaRPr lang="en-GB" sz="1100" dirty="0" smtClean="0">
              <a:solidFill>
                <a:srgbClr val="003C71"/>
              </a:solidFill>
              <a:latin typeface="Intel Clear"/>
            </a:endParaRPr>
          </a:p>
          <a:p>
            <a:pPr eaLnBrk="1" fontAlgn="auto" hangingPunct="1">
              <a:spcBef>
                <a:spcPts val="0"/>
              </a:spcBef>
              <a:spcAft>
                <a:spcPts val="0"/>
              </a:spcAft>
            </a:pPr>
            <a:r>
              <a:rPr lang="en-GB" sz="1100" dirty="0" smtClean="0">
                <a:solidFill>
                  <a:srgbClr val="003C71"/>
                </a:solidFill>
                <a:latin typeface="Intel Clear"/>
              </a:rPr>
              <a:t>.</a:t>
            </a:r>
            <a:endParaRPr lang="en-GB" sz="1100" dirty="0" smtClean="0">
              <a:solidFill>
                <a:srgbClr val="003C71"/>
              </a:solidFill>
              <a:latin typeface="Intel Clear"/>
            </a:endParaRPr>
          </a:p>
          <a:p>
            <a:pPr eaLnBrk="1" fontAlgn="auto" hangingPunct="1">
              <a:spcBef>
                <a:spcPts val="0"/>
              </a:spcBef>
              <a:spcAft>
                <a:spcPts val="0"/>
              </a:spcAft>
            </a:pPr>
            <a:r>
              <a:rPr lang="en-GB" sz="1100" dirty="0">
                <a:solidFill>
                  <a:srgbClr val="003C71"/>
                </a:solidFill>
                <a:latin typeface="Intel Clear"/>
              </a:rPr>
              <a:t>.</a:t>
            </a:r>
            <a:endParaRPr lang="en-US" sz="1100" dirty="0" smtClean="0">
              <a:solidFill>
                <a:srgbClr val="003C71"/>
              </a:solidFill>
              <a:latin typeface="Intel Clear"/>
            </a:endParaRPr>
          </a:p>
        </p:txBody>
      </p:sp>
      <p:sp>
        <p:nvSpPr>
          <p:cNvPr id="217" name="TextBox 216"/>
          <p:cNvSpPr txBox="1"/>
          <p:nvPr/>
        </p:nvSpPr>
        <p:spPr>
          <a:xfrm>
            <a:off x="5498284" y="3537429"/>
            <a:ext cx="336884" cy="296779"/>
          </a:xfrm>
          <a:prstGeom prst="rect">
            <a:avLst/>
          </a:prstGeom>
          <a:noFill/>
        </p:spPr>
        <p:txBody>
          <a:bodyPr vert="horz" wrap="square" lIns="0" tIns="0" rIns="0" bIns="0" rtlCol="0">
            <a:noAutofit/>
          </a:bodyPr>
          <a:lstStyle/>
          <a:p>
            <a:pPr eaLnBrk="1" fontAlgn="auto" hangingPunct="1">
              <a:spcBef>
                <a:spcPts val="0"/>
              </a:spcBef>
              <a:spcAft>
                <a:spcPts val="0"/>
              </a:spcAft>
            </a:pPr>
            <a:r>
              <a:rPr lang="en-GB" sz="1100" dirty="0" smtClean="0">
                <a:solidFill>
                  <a:srgbClr val="003C71"/>
                </a:solidFill>
                <a:latin typeface="Intel Clear"/>
              </a:rPr>
              <a:t>.</a:t>
            </a:r>
            <a:endParaRPr lang="en-GB" sz="1100" dirty="0" smtClean="0">
              <a:solidFill>
                <a:srgbClr val="003C71"/>
              </a:solidFill>
              <a:latin typeface="Intel Clear"/>
            </a:endParaRPr>
          </a:p>
          <a:p>
            <a:pPr eaLnBrk="1" fontAlgn="auto" hangingPunct="1">
              <a:spcBef>
                <a:spcPts val="0"/>
              </a:spcBef>
              <a:spcAft>
                <a:spcPts val="0"/>
              </a:spcAft>
            </a:pPr>
            <a:r>
              <a:rPr lang="en-GB" sz="1100" dirty="0" smtClean="0">
                <a:solidFill>
                  <a:srgbClr val="003C71"/>
                </a:solidFill>
                <a:latin typeface="Intel Clear"/>
              </a:rPr>
              <a:t>.</a:t>
            </a:r>
            <a:endParaRPr lang="en-GB" sz="1100" dirty="0" smtClean="0">
              <a:solidFill>
                <a:srgbClr val="003C71"/>
              </a:solidFill>
              <a:latin typeface="Intel Clear"/>
            </a:endParaRPr>
          </a:p>
          <a:p>
            <a:pPr eaLnBrk="1" fontAlgn="auto" hangingPunct="1">
              <a:spcBef>
                <a:spcPts val="0"/>
              </a:spcBef>
              <a:spcAft>
                <a:spcPts val="0"/>
              </a:spcAft>
            </a:pPr>
            <a:r>
              <a:rPr lang="en-GB" sz="1100" dirty="0">
                <a:solidFill>
                  <a:srgbClr val="003C71"/>
                </a:solidFill>
                <a:latin typeface="Intel Clear"/>
              </a:rPr>
              <a:t>.</a:t>
            </a:r>
            <a:endParaRPr lang="en-US" sz="1100" dirty="0" smtClean="0">
              <a:solidFill>
                <a:srgbClr val="003C71"/>
              </a:solidFill>
              <a:latin typeface="Intel Clear"/>
            </a:endParaRPr>
          </a:p>
        </p:txBody>
      </p:sp>
      <p:sp>
        <p:nvSpPr>
          <p:cNvPr id="218" name="TextBox 217"/>
          <p:cNvSpPr txBox="1"/>
          <p:nvPr/>
        </p:nvSpPr>
        <p:spPr>
          <a:xfrm>
            <a:off x="7099640" y="3527348"/>
            <a:ext cx="336884" cy="296779"/>
          </a:xfrm>
          <a:prstGeom prst="rect">
            <a:avLst/>
          </a:prstGeom>
          <a:noFill/>
        </p:spPr>
        <p:txBody>
          <a:bodyPr vert="horz" wrap="square" lIns="0" tIns="0" rIns="0" bIns="0" rtlCol="0">
            <a:noAutofit/>
          </a:bodyPr>
          <a:lstStyle/>
          <a:p>
            <a:pPr eaLnBrk="1" fontAlgn="auto" hangingPunct="1">
              <a:spcBef>
                <a:spcPts val="0"/>
              </a:spcBef>
              <a:spcAft>
                <a:spcPts val="0"/>
              </a:spcAft>
            </a:pPr>
            <a:r>
              <a:rPr lang="en-GB" sz="1100" dirty="0" smtClean="0">
                <a:solidFill>
                  <a:srgbClr val="003C71"/>
                </a:solidFill>
                <a:latin typeface="Intel Clear"/>
              </a:rPr>
              <a:t>.</a:t>
            </a:r>
            <a:endParaRPr lang="en-GB" sz="1100" dirty="0" smtClean="0">
              <a:solidFill>
                <a:srgbClr val="003C71"/>
              </a:solidFill>
              <a:latin typeface="Intel Clear"/>
            </a:endParaRPr>
          </a:p>
          <a:p>
            <a:pPr eaLnBrk="1" fontAlgn="auto" hangingPunct="1">
              <a:spcBef>
                <a:spcPts val="0"/>
              </a:spcBef>
              <a:spcAft>
                <a:spcPts val="0"/>
              </a:spcAft>
            </a:pPr>
            <a:r>
              <a:rPr lang="en-GB" sz="1100" dirty="0" smtClean="0">
                <a:solidFill>
                  <a:srgbClr val="003C71"/>
                </a:solidFill>
                <a:latin typeface="Intel Clear"/>
              </a:rPr>
              <a:t>.</a:t>
            </a:r>
            <a:endParaRPr lang="en-GB" sz="1100" dirty="0" smtClean="0">
              <a:solidFill>
                <a:srgbClr val="003C71"/>
              </a:solidFill>
              <a:latin typeface="Intel Clear"/>
            </a:endParaRPr>
          </a:p>
          <a:p>
            <a:pPr eaLnBrk="1" fontAlgn="auto" hangingPunct="1">
              <a:spcBef>
                <a:spcPts val="0"/>
              </a:spcBef>
              <a:spcAft>
                <a:spcPts val="0"/>
              </a:spcAft>
            </a:pPr>
            <a:r>
              <a:rPr lang="en-GB" sz="1100" dirty="0" smtClean="0">
                <a:solidFill>
                  <a:srgbClr val="003C71"/>
                </a:solidFill>
                <a:latin typeface="Intel Clear"/>
              </a:rPr>
              <a:t>.</a:t>
            </a:r>
            <a:endParaRPr lang="en-US" sz="1100" dirty="0" smtClean="0">
              <a:solidFill>
                <a:srgbClr val="003C71"/>
              </a:solidFill>
              <a:latin typeface="Intel Clear"/>
            </a:endParaRPr>
          </a:p>
        </p:txBody>
      </p:sp>
      <p:cxnSp>
        <p:nvCxnSpPr>
          <p:cNvPr id="219" name="Straight Arrow Connector 218"/>
          <p:cNvCxnSpPr>
            <a:stCxn id="203" idx="3"/>
            <a:endCxn id="92" idx="1"/>
          </p:cNvCxnSpPr>
          <p:nvPr/>
        </p:nvCxnSpPr>
        <p:spPr>
          <a:xfrm flipV="1">
            <a:off x="7565786" y="2810356"/>
            <a:ext cx="1234662" cy="46359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211" idx="3"/>
          </p:cNvCxnSpPr>
          <p:nvPr/>
        </p:nvCxnSpPr>
        <p:spPr>
          <a:xfrm flipV="1">
            <a:off x="7580037" y="2810181"/>
            <a:ext cx="1186067" cy="145622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txBox="1"/>
          <p:nvPr/>
        </p:nvSpPr>
        <p:spPr>
          <a:xfrm>
            <a:off x="177035" y="49722"/>
            <a:ext cx="9919446" cy="5255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lumMod val="95000"/>
                    <a:lumOff val="5000"/>
                  </a:schemeClr>
                </a:solidFill>
                <a:latin typeface="Arial" panose="020B0604020202020204" pitchFamily="34" charset="0"/>
                <a:ea typeface="+mj-ea"/>
                <a:cs typeface="Arial" panose="020B0604020202020204" pitchFamily="34" charset="0"/>
              </a:defRPr>
            </a:lvl1pPr>
          </a:lstStyle>
          <a:p>
            <a:r>
              <a:rPr lang="sv-SE" sz="3200" b="1" dirty="0" smtClean="0">
                <a:solidFill>
                  <a:schemeClr val="tx1"/>
                </a:solidFill>
                <a:latin typeface="+mn-lt"/>
                <a:ea typeface="Arial" panose="020B0604020202020204" pitchFamily="34" charset="0"/>
                <a:cs typeface="Arial" panose="020B0604020202020204" pitchFamily="34" charset="0"/>
              </a:rPr>
              <a:t>Distribute </a:t>
            </a:r>
            <a:r>
              <a:rPr lang="sv-SE" sz="3200" b="1" dirty="0">
                <a:solidFill>
                  <a:schemeClr val="tx1"/>
                </a:solidFill>
                <a:latin typeface="+mn-lt"/>
                <a:ea typeface="Arial" panose="020B0604020202020204" pitchFamily="34" charset="0"/>
                <a:cs typeface="Arial" panose="020B0604020202020204" pitchFamily="34" charset="0"/>
              </a:rPr>
              <a:t>traffic on NIC</a:t>
            </a:r>
            <a:endParaRPr lang="en-US" sz="3200" b="1" dirty="0">
              <a:solidFill>
                <a:schemeClr val="tx1"/>
              </a:solidFill>
              <a:latin typeface="+mn-lt"/>
              <a:ea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1"/>
          <a:stretch>
            <a:fillRect/>
          </a:stretch>
        </p:blipFill>
        <p:spPr>
          <a:xfrm>
            <a:off x="177035" y="1748961"/>
            <a:ext cx="4972050" cy="4524375"/>
          </a:xfrm>
          <a:prstGeom prst="rect">
            <a:avLst/>
          </a:prstGeom>
        </p:spPr>
      </p:pic>
      <p:pic>
        <p:nvPicPr>
          <p:cNvPr id="3" name="Picture 2"/>
          <p:cNvPicPr>
            <a:picLocks noChangeAspect="1"/>
          </p:cNvPicPr>
          <p:nvPr/>
        </p:nvPicPr>
        <p:blipFill>
          <a:blip r:embed="rId2"/>
          <a:stretch>
            <a:fillRect/>
          </a:stretch>
        </p:blipFill>
        <p:spPr>
          <a:xfrm>
            <a:off x="5453351" y="1748961"/>
            <a:ext cx="6143625" cy="4057650"/>
          </a:xfrm>
          <a:prstGeom prst="rect">
            <a:avLst/>
          </a:prstGeom>
        </p:spPr>
      </p:pic>
      <p:sp>
        <p:nvSpPr>
          <p:cNvPr id="4" name="TextBox 3"/>
          <p:cNvSpPr txBox="1"/>
          <p:nvPr/>
        </p:nvSpPr>
        <p:spPr>
          <a:xfrm>
            <a:off x="1699490" y="1379629"/>
            <a:ext cx="1773383" cy="369332"/>
          </a:xfrm>
          <a:prstGeom prst="rect">
            <a:avLst/>
          </a:prstGeom>
          <a:noFill/>
        </p:spPr>
        <p:txBody>
          <a:bodyPr wrap="square" rtlCol="0">
            <a:spAutoFit/>
          </a:bodyPr>
          <a:lstStyle/>
          <a:p>
            <a:r>
              <a:rPr lang="en-US" dirty="0" smtClean="0"/>
              <a:t>Upstream Traffic</a:t>
            </a:r>
            <a:endParaRPr lang="en-US" dirty="0"/>
          </a:p>
        </p:txBody>
      </p:sp>
      <p:sp>
        <p:nvSpPr>
          <p:cNvPr id="260" name="TextBox 259"/>
          <p:cNvSpPr txBox="1"/>
          <p:nvPr/>
        </p:nvSpPr>
        <p:spPr>
          <a:xfrm>
            <a:off x="7638471" y="1379629"/>
            <a:ext cx="2078184" cy="369332"/>
          </a:xfrm>
          <a:prstGeom prst="rect">
            <a:avLst/>
          </a:prstGeom>
          <a:noFill/>
        </p:spPr>
        <p:txBody>
          <a:bodyPr wrap="square" rtlCol="0">
            <a:spAutoFit/>
          </a:bodyPr>
          <a:lstStyle/>
          <a:p>
            <a:r>
              <a:rPr lang="en-US" dirty="0" smtClean="0"/>
              <a:t>Downstream Traffic</a:t>
            </a:r>
            <a:endParaRPr lang="en-US" dirty="0"/>
          </a:p>
        </p:txBody>
      </p:sp>
      <p:pic>
        <p:nvPicPr>
          <p:cNvPr id="5" name="Picture 4"/>
          <p:cNvPicPr>
            <a:picLocks noChangeAspect="1"/>
          </p:cNvPicPr>
          <p:nvPr/>
        </p:nvPicPr>
        <p:blipFill>
          <a:blip r:embed="rId3"/>
          <a:stretch>
            <a:fillRect/>
          </a:stretch>
        </p:blipFill>
        <p:spPr>
          <a:xfrm>
            <a:off x="271813" y="1016635"/>
            <a:ext cx="4877272" cy="445820"/>
          </a:xfrm>
          <a:prstGeom prst="rect">
            <a:avLst/>
          </a:prstGeom>
        </p:spPr>
      </p:pic>
      <p:pic>
        <p:nvPicPr>
          <p:cNvPr id="6" name="Picture 5"/>
          <p:cNvPicPr>
            <a:picLocks noChangeAspect="1"/>
          </p:cNvPicPr>
          <p:nvPr/>
        </p:nvPicPr>
        <p:blipFill>
          <a:blip r:embed="rId4"/>
          <a:stretch>
            <a:fillRect/>
          </a:stretch>
        </p:blipFill>
        <p:spPr>
          <a:xfrm>
            <a:off x="5765328" y="1027246"/>
            <a:ext cx="5345496" cy="43667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txBox="1"/>
          <p:nvPr/>
        </p:nvSpPr>
        <p:spPr>
          <a:xfrm>
            <a:off x="177035" y="49722"/>
            <a:ext cx="9919446" cy="5255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lumMod val="95000"/>
                    <a:lumOff val="5000"/>
                  </a:schemeClr>
                </a:solidFill>
                <a:latin typeface="Arial" panose="020B0604020202020204" pitchFamily="34" charset="0"/>
                <a:ea typeface="+mj-ea"/>
                <a:cs typeface="Arial" panose="020B0604020202020204" pitchFamily="34" charset="0"/>
              </a:defRPr>
            </a:lvl1pPr>
          </a:lstStyle>
          <a:p>
            <a:r>
              <a:rPr lang="sv-SE" sz="3200" b="1" dirty="0">
                <a:solidFill>
                  <a:schemeClr val="tx1"/>
                </a:solidFill>
                <a:latin typeface="+mn-lt"/>
                <a:ea typeface="Arial" panose="020B0604020202020204" pitchFamily="34" charset="0"/>
                <a:cs typeface="Arial" panose="020B0604020202020204" pitchFamily="34" charset="0"/>
              </a:rPr>
              <a:t>Distrute traffic evenly</a:t>
            </a:r>
            <a:endParaRPr lang="en-US" sz="3200" b="1" dirty="0">
              <a:solidFill>
                <a:schemeClr val="tx1"/>
              </a:solidFill>
              <a:latin typeface="+mn-lt"/>
              <a:ea typeface="Arial" panose="020B0604020202020204" pitchFamily="34" charset="0"/>
              <a:cs typeface="Arial" panose="020B0604020202020204" pitchFamily="34" charset="0"/>
            </a:endParaRPr>
          </a:p>
        </p:txBody>
      </p:sp>
      <p:sp>
        <p:nvSpPr>
          <p:cNvPr id="260" name="TextBox 259"/>
          <p:cNvSpPr txBox="1"/>
          <p:nvPr/>
        </p:nvSpPr>
        <p:spPr>
          <a:xfrm>
            <a:off x="8589816" y="1063990"/>
            <a:ext cx="3463639" cy="1569660"/>
          </a:xfrm>
          <a:prstGeom prst="rect">
            <a:avLst/>
          </a:prstGeom>
          <a:noFill/>
        </p:spPr>
        <p:txBody>
          <a:bodyPr wrap="square" rtlCol="0">
            <a:spAutoFit/>
          </a:bodyPr>
          <a:lstStyle/>
          <a:p>
            <a:r>
              <a:rPr lang="en-US" sz="2400" dirty="0" smtClean="0"/>
              <a:t>Test setup:</a:t>
            </a:r>
            <a:endParaRPr lang="en-US" sz="2400" dirty="0" smtClean="0"/>
          </a:p>
          <a:p>
            <a:pPr marL="285750" indent="-285750">
              <a:buFont typeface="Arial" panose="020B0604020202020204" pitchFamily="34" charset="0"/>
              <a:buChar char="•"/>
            </a:pPr>
            <a:r>
              <a:rPr lang="en-US" sz="2400" dirty="0" smtClean="0"/>
              <a:t>64K PPPoE sessions</a:t>
            </a:r>
            <a:endParaRPr lang="en-US" sz="2400" dirty="0" smtClean="0"/>
          </a:p>
          <a:p>
            <a:pPr marL="285750" indent="-285750">
              <a:buFont typeface="Arial" panose="020B0604020202020204" pitchFamily="34" charset="0"/>
              <a:buChar char="•"/>
            </a:pPr>
            <a:r>
              <a:rPr lang="en-US" sz="2400" dirty="0" smtClean="0"/>
              <a:t>4 cores for upstream</a:t>
            </a:r>
            <a:endParaRPr lang="en-US" sz="2400" dirty="0" smtClean="0"/>
          </a:p>
          <a:p>
            <a:pPr marL="285750" indent="-285750">
              <a:buFont typeface="Arial" panose="020B0604020202020204" pitchFamily="34" charset="0"/>
              <a:buChar char="•"/>
            </a:pPr>
            <a:r>
              <a:rPr lang="en-US" sz="2400" dirty="0" smtClean="0"/>
              <a:t>4 cores for downstream</a:t>
            </a:r>
            <a:endParaRPr lang="en-US" sz="2400" dirty="0"/>
          </a:p>
        </p:txBody>
      </p:sp>
      <p:pic>
        <p:nvPicPr>
          <p:cNvPr id="5" name="Picture 4"/>
          <p:cNvPicPr>
            <a:picLocks noChangeAspect="1"/>
          </p:cNvPicPr>
          <p:nvPr/>
        </p:nvPicPr>
        <p:blipFill>
          <a:blip r:embed="rId1"/>
          <a:stretch>
            <a:fillRect/>
          </a:stretch>
        </p:blipFill>
        <p:spPr>
          <a:xfrm>
            <a:off x="1365855" y="575231"/>
            <a:ext cx="6871856" cy="56803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txBox="1"/>
          <p:nvPr/>
        </p:nvSpPr>
        <p:spPr>
          <a:xfrm>
            <a:off x="177035" y="49668"/>
            <a:ext cx="9919446" cy="5255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lumMod val="95000"/>
                    <a:lumOff val="5000"/>
                  </a:schemeClr>
                </a:solidFill>
                <a:latin typeface="Arial" panose="020B0604020202020204" pitchFamily="34" charset="0"/>
                <a:ea typeface="+mj-ea"/>
                <a:cs typeface="Arial" panose="020B0604020202020204" pitchFamily="34" charset="0"/>
              </a:defRPr>
            </a:lvl1pPr>
          </a:lstStyle>
          <a:p>
            <a:r>
              <a:rPr lang="sv-SE" sz="3200" b="1" dirty="0">
                <a:solidFill>
                  <a:schemeClr val="tx1"/>
                </a:solidFill>
                <a:latin typeface="+mn-lt"/>
                <a:ea typeface="Arial" panose="020B0604020202020204" pitchFamily="34" charset="0"/>
                <a:cs typeface="Arial" panose="020B0604020202020204" pitchFamily="34" charset="0"/>
              </a:rPr>
              <a:t>PPPoE Plugin - Discovery and Session Setup</a:t>
            </a:r>
            <a:endParaRPr lang="en-US" sz="3200" b="1" dirty="0">
              <a:solidFill>
                <a:schemeClr val="tx1"/>
              </a:solidFill>
              <a:latin typeface="+mn-lt"/>
              <a:ea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1"/>
          <a:stretch>
            <a:fillRect/>
          </a:stretch>
        </p:blipFill>
        <p:spPr>
          <a:xfrm>
            <a:off x="0" y="1145309"/>
            <a:ext cx="6715125" cy="3810000"/>
          </a:xfrm>
          <a:prstGeom prst="rect">
            <a:avLst/>
          </a:prstGeom>
        </p:spPr>
      </p:pic>
      <p:pic>
        <p:nvPicPr>
          <p:cNvPr id="4" name="Picture 3"/>
          <p:cNvPicPr>
            <a:picLocks noChangeAspect="1"/>
          </p:cNvPicPr>
          <p:nvPr/>
        </p:nvPicPr>
        <p:blipFill>
          <a:blip r:embed="rId2"/>
          <a:stretch>
            <a:fillRect/>
          </a:stretch>
        </p:blipFill>
        <p:spPr>
          <a:xfrm>
            <a:off x="6715125" y="1145309"/>
            <a:ext cx="5382376" cy="2524477"/>
          </a:xfrm>
          <a:prstGeom prst="rect">
            <a:avLst/>
          </a:prstGeom>
        </p:spPr>
      </p:pic>
      <p:sp>
        <p:nvSpPr>
          <p:cNvPr id="91" name="TextBox 90"/>
          <p:cNvSpPr txBox="1"/>
          <p:nvPr/>
        </p:nvSpPr>
        <p:spPr>
          <a:xfrm>
            <a:off x="6715125" y="4024551"/>
            <a:ext cx="5070475"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Dispatch packets between client and OpenBRAS.</a:t>
            </a:r>
            <a:endParaRPr lang="en-US" dirty="0" smtClean="0"/>
          </a:p>
          <a:p>
            <a:pPr marL="285750" indent="-285750">
              <a:buFont typeface="Arial" panose="020B0604020202020204" pitchFamily="34" charset="0"/>
              <a:buChar char="•"/>
            </a:pPr>
            <a:r>
              <a:rPr lang="en-US" dirty="0" smtClean="0"/>
              <a:t>Learn PPPoE FIB.</a:t>
            </a:r>
            <a:endParaRPr lang="en-US" dirty="0" smtClean="0"/>
          </a:p>
          <a:p>
            <a:pPr marL="285750" indent="-285750">
              <a:buFont typeface="Arial" panose="020B0604020202020204" pitchFamily="34" charset="0"/>
              <a:buChar char="•"/>
            </a:pPr>
            <a:r>
              <a:rPr lang="en-US" dirty="0" smtClean="0"/>
              <a:t>Create PPPoE session.</a:t>
            </a:r>
            <a:endParaRPr lang="en-US" dirty="0" smtClean="0"/>
          </a:p>
          <a:p>
            <a:pPr marL="285750" indent="-285750">
              <a:buFont typeface="Arial" panose="020B0604020202020204" pitchFamily="34" charset="0"/>
              <a:buChar char="•"/>
            </a:pPr>
            <a:r>
              <a:rPr lang="en-US" dirty="0" smtClean="0"/>
              <a:t>Create downstream route entry automatically.</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txBox="1"/>
          <p:nvPr/>
        </p:nvSpPr>
        <p:spPr>
          <a:xfrm>
            <a:off x="177035" y="49668"/>
            <a:ext cx="9919446" cy="5255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lumMod val="95000"/>
                    <a:lumOff val="5000"/>
                  </a:schemeClr>
                </a:solidFill>
                <a:latin typeface="Arial" panose="020B0604020202020204" pitchFamily="34" charset="0"/>
                <a:ea typeface="+mj-ea"/>
                <a:cs typeface="Arial" panose="020B0604020202020204" pitchFamily="34" charset="0"/>
              </a:defRPr>
            </a:lvl1pPr>
          </a:lstStyle>
          <a:p>
            <a:r>
              <a:rPr lang="sv-SE" sz="3200" b="1" dirty="0">
                <a:solidFill>
                  <a:schemeClr val="tx1"/>
                </a:solidFill>
                <a:latin typeface="+mn-lt"/>
                <a:ea typeface="Arial" panose="020B0604020202020204" pitchFamily="34" charset="0"/>
                <a:cs typeface="Arial" panose="020B0604020202020204" pitchFamily="34" charset="0"/>
              </a:rPr>
              <a:t>PPPoE Plugin – Upstream and Downstream</a:t>
            </a:r>
            <a:endParaRPr lang="en-US" sz="3200" b="1" dirty="0">
              <a:solidFill>
                <a:schemeClr val="tx1"/>
              </a:solidFill>
              <a:latin typeface="+mn-lt"/>
              <a:ea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66198" y="575178"/>
            <a:ext cx="5544273" cy="5730778"/>
          </a:xfrm>
          <a:prstGeom prst="rect">
            <a:avLst/>
          </a:prstGeom>
        </p:spPr>
      </p:pic>
      <p:pic>
        <p:nvPicPr>
          <p:cNvPr id="5" name="Picture 4"/>
          <p:cNvPicPr>
            <a:picLocks noChangeAspect="1"/>
          </p:cNvPicPr>
          <p:nvPr/>
        </p:nvPicPr>
        <p:blipFill>
          <a:blip r:embed="rId2"/>
          <a:stretch>
            <a:fillRect/>
          </a:stretch>
        </p:blipFill>
        <p:spPr>
          <a:xfrm>
            <a:off x="5721308" y="575177"/>
            <a:ext cx="6414664" cy="5234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txBox="1"/>
          <p:nvPr/>
        </p:nvSpPr>
        <p:spPr>
          <a:xfrm>
            <a:off x="177035" y="49668"/>
            <a:ext cx="9919446" cy="5255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lumMod val="95000"/>
                    <a:lumOff val="5000"/>
                  </a:schemeClr>
                </a:solidFill>
                <a:latin typeface="Arial" panose="020B0604020202020204" pitchFamily="34" charset="0"/>
                <a:ea typeface="+mj-ea"/>
                <a:cs typeface="Arial" panose="020B0604020202020204" pitchFamily="34" charset="0"/>
              </a:defRPr>
            </a:lvl1pPr>
          </a:lstStyle>
          <a:p>
            <a:r>
              <a:rPr lang="sv-SE" sz="3200" b="1" dirty="0">
                <a:solidFill>
                  <a:schemeClr val="tx1"/>
                </a:solidFill>
                <a:latin typeface="+mn-lt"/>
                <a:ea typeface="Arial" panose="020B0604020202020204" pitchFamily="34" charset="0"/>
                <a:cs typeface="Arial" panose="020B0604020202020204" pitchFamily="34" charset="0"/>
              </a:rPr>
              <a:t>ACL and Policer</a:t>
            </a:r>
            <a:endParaRPr lang="en-US" sz="3200" b="1" dirty="0">
              <a:solidFill>
                <a:schemeClr val="tx1"/>
              </a:solidFill>
              <a:latin typeface="+mn-lt"/>
              <a:ea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1"/>
          <a:stretch>
            <a:fillRect/>
          </a:stretch>
        </p:blipFill>
        <p:spPr>
          <a:xfrm>
            <a:off x="5697127" y="49668"/>
            <a:ext cx="5877745" cy="6763694"/>
          </a:xfrm>
          <a:prstGeom prst="rect">
            <a:avLst/>
          </a:prstGeom>
        </p:spPr>
      </p:pic>
      <p:sp>
        <p:nvSpPr>
          <p:cNvPr id="6" name="TextBox 5"/>
          <p:cNvSpPr txBox="1"/>
          <p:nvPr/>
        </p:nvSpPr>
        <p:spPr>
          <a:xfrm>
            <a:off x="378689" y="1204344"/>
            <a:ext cx="4682838" cy="1200329"/>
          </a:xfrm>
          <a:prstGeom prst="rect">
            <a:avLst/>
          </a:prstGeom>
          <a:noFill/>
        </p:spPr>
        <p:txBody>
          <a:bodyPr wrap="square" rtlCol="0">
            <a:spAutoFit/>
          </a:bodyPr>
          <a:lstStyle/>
          <a:p>
            <a:r>
              <a:rPr lang="en-US" sz="2400" dirty="0" smtClean="0"/>
              <a:t>ACL:</a:t>
            </a:r>
            <a:endParaRPr lang="en-US" sz="2400" dirty="0" smtClean="0"/>
          </a:p>
          <a:p>
            <a:pPr marL="285750" indent="-285750">
              <a:buFont typeface="Arial" panose="020B0604020202020204" pitchFamily="34" charset="0"/>
              <a:buChar char="•"/>
            </a:pPr>
            <a:r>
              <a:rPr lang="en-US" sz="2400" dirty="0" smtClean="0"/>
              <a:t>One ACL rule for each subscriber.</a:t>
            </a:r>
            <a:endParaRPr lang="en-US" sz="2400" dirty="0" smtClean="0"/>
          </a:p>
          <a:p>
            <a:pPr marL="285750" indent="-285750">
              <a:buFont typeface="Arial" panose="020B0604020202020204" pitchFamily="34" charset="0"/>
              <a:buChar char="•"/>
            </a:pPr>
            <a:r>
              <a:rPr lang="en-US" sz="2400" dirty="0" smtClean="0"/>
              <a:t>Configur</a:t>
            </a:r>
            <a:r>
              <a:rPr lang="en-US" altLang="zh-CN" sz="2400" dirty="0" smtClean="0"/>
              <a:t>able</a:t>
            </a:r>
            <a:r>
              <a:rPr lang="en-US" sz="2400" dirty="0" smtClean="0"/>
              <a:t> </a:t>
            </a:r>
            <a:r>
              <a:rPr lang="en-US" sz="2400" dirty="0" smtClean="0"/>
              <a:t>to match any field.</a:t>
            </a:r>
            <a:endParaRPr lang="en-US" sz="2400" dirty="0"/>
          </a:p>
        </p:txBody>
      </p:sp>
      <p:sp>
        <p:nvSpPr>
          <p:cNvPr id="7" name="TextBox 6"/>
          <p:cNvSpPr txBox="1"/>
          <p:nvPr/>
        </p:nvSpPr>
        <p:spPr>
          <a:xfrm>
            <a:off x="378689" y="2942171"/>
            <a:ext cx="4959929" cy="1569660"/>
          </a:xfrm>
          <a:prstGeom prst="rect">
            <a:avLst/>
          </a:prstGeom>
          <a:noFill/>
        </p:spPr>
        <p:txBody>
          <a:bodyPr wrap="square" rtlCol="0">
            <a:spAutoFit/>
          </a:bodyPr>
          <a:lstStyle/>
          <a:p>
            <a:r>
              <a:rPr lang="en-US" sz="2400" dirty="0" smtClean="0"/>
              <a:t>Policer:</a:t>
            </a:r>
            <a:endParaRPr lang="en-US" sz="2400" dirty="0" smtClean="0"/>
          </a:p>
          <a:p>
            <a:pPr marL="285750" indent="-285750">
              <a:buFont typeface="Arial" panose="020B0604020202020204" pitchFamily="34" charset="0"/>
              <a:buChar char="•"/>
            </a:pPr>
            <a:r>
              <a:rPr lang="en-US" sz="2400" dirty="0"/>
              <a:t>One </a:t>
            </a:r>
            <a:r>
              <a:rPr lang="en-US" sz="2400" dirty="0" smtClean="0"/>
              <a:t>policer </a:t>
            </a:r>
            <a:r>
              <a:rPr lang="en-US" sz="2400" dirty="0"/>
              <a:t>rule </a:t>
            </a:r>
            <a:r>
              <a:rPr lang="en-US" sz="2400" dirty="0" smtClean="0"/>
              <a:t>for each subscriber.</a:t>
            </a:r>
            <a:endParaRPr lang="en-US" sz="2400" dirty="0" smtClean="0"/>
          </a:p>
          <a:p>
            <a:pPr marL="285750" indent="-285750">
              <a:buFont typeface="Arial" panose="020B0604020202020204" pitchFamily="34" charset="0"/>
              <a:buChar char="•"/>
            </a:pPr>
            <a:r>
              <a:rPr lang="en-US" sz="2400" smtClean="0"/>
              <a:t>Configurable </a:t>
            </a:r>
            <a:r>
              <a:rPr lang="en-US" sz="2400" dirty="0" smtClean="0"/>
              <a:t>to match any field.</a:t>
            </a:r>
            <a:endParaRPr lang="en-US" sz="2400" dirty="0" smtClean="0"/>
          </a:p>
          <a:p>
            <a:pPr marL="285750" indent="-285750">
              <a:buFont typeface="Arial" panose="020B0604020202020204" pitchFamily="34" charset="0"/>
              <a:buChar char="•"/>
            </a:pPr>
            <a:r>
              <a:rPr lang="en-US" sz="2400" dirty="0"/>
              <a:t>Actions: </a:t>
            </a:r>
            <a:r>
              <a:rPr lang="en-US" sz="2400" dirty="0" smtClean="0"/>
              <a:t>conform/exceed/violate.</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txBox="1"/>
          <p:nvPr/>
        </p:nvSpPr>
        <p:spPr>
          <a:xfrm>
            <a:off x="177035" y="77390"/>
            <a:ext cx="9919446" cy="5255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lumMod val="95000"/>
                    <a:lumOff val="5000"/>
                  </a:schemeClr>
                </a:solidFill>
                <a:latin typeface="Arial" panose="020B0604020202020204" pitchFamily="34" charset="0"/>
                <a:ea typeface="+mj-ea"/>
                <a:cs typeface="Arial" panose="020B0604020202020204" pitchFamily="34" charset="0"/>
              </a:defRPr>
            </a:lvl1pPr>
          </a:lstStyle>
          <a:p>
            <a:r>
              <a:rPr lang="sv-SE" sz="3200" b="1" dirty="0">
                <a:solidFill>
                  <a:schemeClr val="tx1"/>
                </a:solidFill>
                <a:latin typeface="+mn-lt"/>
                <a:ea typeface="Arial" panose="020B0604020202020204" pitchFamily="34" charset="0"/>
                <a:cs typeface="Arial" panose="020B0604020202020204" pitchFamily="34" charset="0"/>
              </a:rPr>
              <a:t>Hierarchical Qos (</a:t>
            </a:r>
            <a:r>
              <a:rPr lang="sv-SE" sz="3200" b="1" dirty="0" smtClean="0">
                <a:solidFill>
                  <a:schemeClr val="tx1"/>
                </a:solidFill>
                <a:latin typeface="+mn-lt"/>
                <a:ea typeface="Arial" panose="020B0604020202020204" pitchFamily="34" charset="0"/>
                <a:cs typeface="Arial" panose="020B0604020202020204" pitchFamily="34" charset="0"/>
              </a:rPr>
              <a:t>HQos </a:t>
            </a:r>
            <a:r>
              <a:rPr lang="sv-SE" sz="3200" b="1" dirty="0">
                <a:solidFill>
                  <a:schemeClr val="tx1"/>
                </a:solidFill>
                <a:latin typeface="+mn-lt"/>
                <a:ea typeface="Arial" panose="020B0604020202020204" pitchFamily="34" charset="0"/>
                <a:cs typeface="Arial" panose="020B0604020202020204" pitchFamily="34" charset="0"/>
              </a:rPr>
              <a:t>based on </a:t>
            </a:r>
            <a:r>
              <a:rPr lang="sv-SE" sz="3200" b="1" dirty="0" smtClean="0">
                <a:solidFill>
                  <a:schemeClr val="tx1"/>
                </a:solidFill>
                <a:latin typeface="+mn-lt"/>
                <a:ea typeface="Arial" panose="020B0604020202020204" pitchFamily="34" charset="0"/>
                <a:cs typeface="Arial" panose="020B0604020202020204" pitchFamily="34" charset="0"/>
              </a:rPr>
              <a:t>DPDK) added to VPP</a:t>
            </a:r>
            <a:endParaRPr lang="en-US" sz="3200" b="1" dirty="0">
              <a:solidFill>
                <a:schemeClr val="tx1"/>
              </a:solidFill>
              <a:latin typeface="+mn-lt"/>
              <a:ea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523442" y="602899"/>
            <a:ext cx="5381625" cy="5629275"/>
          </a:xfrm>
          <a:prstGeom prst="rect">
            <a:avLst/>
          </a:prstGeom>
        </p:spPr>
      </p:pic>
      <p:graphicFrame>
        <p:nvGraphicFramePr>
          <p:cNvPr id="4" name="Table 3"/>
          <p:cNvGraphicFramePr>
            <a:graphicFrameLocks noGrp="1"/>
          </p:cNvGraphicFramePr>
          <p:nvPr/>
        </p:nvGraphicFramePr>
        <p:xfrm>
          <a:off x="6251472" y="961508"/>
          <a:ext cx="5783510" cy="4912056"/>
        </p:xfrm>
        <a:graphic>
          <a:graphicData uri="http://schemas.openxmlformats.org/drawingml/2006/table">
            <a:tbl>
              <a:tblPr firstRow="1" bandRow="1">
                <a:tableStyleId>{5C22544A-7EE6-4342-B048-85BDC9FD1C3A}</a:tableStyleId>
              </a:tblPr>
              <a:tblGrid>
                <a:gridCol w="937914"/>
                <a:gridCol w="1372768"/>
                <a:gridCol w="3472828"/>
              </a:tblGrid>
              <a:tr h="770814">
                <a:tc>
                  <a:txBody>
                    <a:bodyPr/>
                    <a:lstStyle/>
                    <a:p>
                      <a:r>
                        <a:rPr lang="en-US" sz="1800" b="1" i="0" kern="1200" dirty="0" smtClean="0">
                          <a:solidFill>
                            <a:schemeClr val="lt1"/>
                          </a:solidFill>
                          <a:effectLst/>
                          <a:latin typeface="+mn-lt"/>
                          <a:ea typeface="+mn-ea"/>
                          <a:cs typeface="+mn-cs"/>
                        </a:rPr>
                        <a:t>Level</a:t>
                      </a:r>
                      <a:endParaRPr lang="en-US" dirty="0"/>
                    </a:p>
                  </a:txBody>
                  <a:tcPr/>
                </a:tc>
                <a:tc>
                  <a:txBody>
                    <a:bodyPr/>
                    <a:lstStyle/>
                    <a:p>
                      <a:r>
                        <a:rPr lang="en-US" sz="1800" b="1" i="0" kern="1200" dirty="0" smtClean="0">
                          <a:solidFill>
                            <a:schemeClr val="lt1"/>
                          </a:solidFill>
                          <a:effectLst/>
                          <a:latin typeface="+mn-lt"/>
                          <a:ea typeface="+mn-ea"/>
                          <a:cs typeface="+mn-cs"/>
                        </a:rPr>
                        <a:t>Siblings per Parent</a:t>
                      </a:r>
                      <a:endParaRPr lang="en-US" dirty="0"/>
                    </a:p>
                  </a:txBody>
                  <a:tcPr/>
                </a:tc>
                <a:tc>
                  <a:txBody>
                    <a:bodyPr/>
                    <a:lstStyle/>
                    <a:p>
                      <a:r>
                        <a:rPr lang="en-US" sz="1800" b="1" i="0" kern="1200" dirty="0" smtClean="0">
                          <a:solidFill>
                            <a:schemeClr val="lt1"/>
                          </a:solidFill>
                          <a:effectLst/>
                          <a:latin typeface="+mn-lt"/>
                          <a:ea typeface="+mn-ea"/>
                          <a:cs typeface="+mn-cs"/>
                        </a:rPr>
                        <a:t>Description</a:t>
                      </a:r>
                      <a:endParaRPr lang="en-US" dirty="0"/>
                    </a:p>
                  </a:txBody>
                  <a:tcPr/>
                </a:tc>
              </a:tr>
              <a:tr h="770814">
                <a:tc>
                  <a:txBody>
                    <a:bodyPr/>
                    <a:lstStyle/>
                    <a:p>
                      <a:r>
                        <a:rPr lang="en-US" sz="1800" b="0" i="0" kern="1200" dirty="0" smtClean="0">
                          <a:solidFill>
                            <a:schemeClr val="dk1"/>
                          </a:solidFill>
                          <a:effectLst/>
                          <a:latin typeface="+mn-lt"/>
                          <a:ea typeface="+mn-ea"/>
                          <a:cs typeface="+mn-cs"/>
                        </a:rPr>
                        <a:t>Port</a:t>
                      </a:r>
                      <a:endParaRPr lang="en-US" dirty="0"/>
                    </a:p>
                  </a:txBody>
                  <a:tcPr/>
                </a:tc>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fr-FR" sz="1800" b="0" i="0" kern="1200" dirty="0" smtClean="0">
                          <a:solidFill>
                            <a:schemeClr val="dk1"/>
                          </a:solidFill>
                          <a:effectLst/>
                          <a:latin typeface="+mn-lt"/>
                          <a:ea typeface="+mn-ea"/>
                          <a:cs typeface="+mn-cs"/>
                        </a:rPr>
                        <a:t>Output Ethernet port 1/10/40 </a:t>
                      </a:r>
                      <a:r>
                        <a:rPr lang="fr-FR" sz="1800" b="0" i="0" kern="1200" dirty="0" err="1" smtClean="0">
                          <a:solidFill>
                            <a:schemeClr val="dk1"/>
                          </a:solidFill>
                          <a:effectLst/>
                          <a:latin typeface="+mn-lt"/>
                          <a:ea typeface="+mn-ea"/>
                          <a:cs typeface="+mn-cs"/>
                        </a:rPr>
                        <a:t>GbE</a:t>
                      </a:r>
                      <a:r>
                        <a:rPr lang="fr-FR" sz="1800" b="0" i="0" kern="1200" dirty="0" smtClean="0">
                          <a:solidFill>
                            <a:schemeClr val="dk1"/>
                          </a:solidFill>
                          <a:effectLst/>
                          <a:latin typeface="+mn-lt"/>
                          <a:ea typeface="+mn-ea"/>
                          <a:cs typeface="+mn-cs"/>
                        </a:rPr>
                        <a:t>.</a:t>
                      </a:r>
                      <a:endParaRPr lang="fr-FR" sz="1800" b="0" i="0" kern="1200" dirty="0" smtClean="0">
                        <a:solidFill>
                          <a:schemeClr val="dk1"/>
                        </a:solidFill>
                        <a:effectLst/>
                        <a:latin typeface="+mn-lt"/>
                        <a:ea typeface="+mn-ea"/>
                        <a:cs typeface="+mn-cs"/>
                      </a:endParaRPr>
                    </a:p>
                  </a:txBody>
                  <a:tcPr/>
                </a:tc>
              </a:tr>
              <a:tr h="770814">
                <a:tc>
                  <a:txBody>
                    <a:bodyPr/>
                    <a:lstStyle/>
                    <a:p>
                      <a:r>
                        <a:rPr lang="en-US" sz="1800" b="0" i="0" kern="1200" dirty="0" smtClean="0">
                          <a:solidFill>
                            <a:schemeClr val="dk1"/>
                          </a:solidFill>
                          <a:effectLst/>
                          <a:latin typeface="+mn-lt"/>
                          <a:ea typeface="+mn-ea"/>
                          <a:cs typeface="+mn-cs"/>
                        </a:rPr>
                        <a:t>Subport</a:t>
                      </a:r>
                      <a:endParaRPr lang="en-US" dirty="0"/>
                    </a:p>
                  </a:txBody>
                  <a:tcPr/>
                </a:tc>
                <a:tc>
                  <a:txBody>
                    <a:bodyPr/>
                    <a:lstStyle/>
                    <a:p>
                      <a:r>
                        <a:rPr lang="en-US" sz="1800" b="0" i="0" kern="1200" dirty="0" smtClean="0">
                          <a:solidFill>
                            <a:schemeClr val="dk1"/>
                          </a:solidFill>
                          <a:effectLst/>
                          <a:latin typeface="+mn-lt"/>
                          <a:ea typeface="+mn-ea"/>
                          <a:cs typeface="+mn-cs"/>
                        </a:rPr>
                        <a:t>Configurable (default: 8)</a:t>
                      </a:r>
                      <a:endParaRPr lang="en-US" dirty="0"/>
                    </a:p>
                  </a:txBody>
                  <a:tcPr/>
                </a:tc>
                <a:tc>
                  <a:txBody>
                    <a:bodyPr/>
                    <a:lstStyle/>
                    <a:p>
                      <a:r>
                        <a:rPr lang="en-US" sz="1800" b="0" i="0" kern="1200" dirty="0" smtClean="0">
                          <a:solidFill>
                            <a:schemeClr val="dk1"/>
                          </a:solidFill>
                          <a:effectLst/>
                          <a:latin typeface="+mn-lt"/>
                          <a:ea typeface="+mn-ea"/>
                          <a:cs typeface="+mn-cs"/>
                        </a:rPr>
                        <a:t>A predefined group of users</a:t>
                      </a:r>
                      <a:endParaRPr lang="en-US" dirty="0"/>
                    </a:p>
                  </a:txBody>
                  <a:tcPr/>
                </a:tc>
              </a:tr>
              <a:tr h="770814">
                <a:tc>
                  <a:txBody>
                    <a:bodyPr/>
                    <a:lstStyle/>
                    <a:p>
                      <a:r>
                        <a:rPr lang="en-US" sz="1800" b="0" i="0" kern="1200" dirty="0" smtClean="0">
                          <a:solidFill>
                            <a:schemeClr val="dk1"/>
                          </a:solidFill>
                          <a:effectLst/>
                          <a:latin typeface="+mn-lt"/>
                          <a:ea typeface="+mn-ea"/>
                          <a:cs typeface="+mn-cs"/>
                        </a:rPr>
                        <a:t>Pipe</a:t>
                      </a:r>
                      <a:endParaRPr lang="en-US" dirty="0"/>
                    </a:p>
                  </a:txBody>
                  <a:tcPr/>
                </a:tc>
                <a:tc>
                  <a:txBody>
                    <a:bodyPr/>
                    <a:lstStyle/>
                    <a:p>
                      <a:r>
                        <a:rPr lang="en-US" sz="1800" b="0" i="0" kern="1200" dirty="0" smtClean="0">
                          <a:solidFill>
                            <a:schemeClr val="dk1"/>
                          </a:solidFill>
                          <a:effectLst/>
                          <a:latin typeface="+mn-lt"/>
                          <a:ea typeface="+mn-ea"/>
                          <a:cs typeface="+mn-cs"/>
                        </a:rPr>
                        <a:t>Configurable (default: 4K)</a:t>
                      </a:r>
                      <a:endParaRPr lang="en-US" dirty="0"/>
                    </a:p>
                  </a:txBody>
                  <a:tcPr/>
                </a:tc>
                <a:tc>
                  <a:txBody>
                    <a:bodyPr/>
                    <a:lstStyle/>
                    <a:p>
                      <a:r>
                        <a:rPr lang="en-US" sz="1800" b="0" i="0" kern="1200" dirty="0" smtClean="0">
                          <a:solidFill>
                            <a:schemeClr val="dk1"/>
                          </a:solidFill>
                          <a:effectLst/>
                          <a:latin typeface="+mn-lt"/>
                          <a:ea typeface="+mn-ea"/>
                          <a:cs typeface="+mn-cs"/>
                        </a:rPr>
                        <a:t>An individual user/subscriber</a:t>
                      </a:r>
                      <a:endParaRPr lang="en-US" dirty="0"/>
                    </a:p>
                  </a:txBody>
                  <a:tcPr/>
                </a:tc>
              </a:tr>
              <a:tr h="770814">
                <a:tc>
                  <a:txBody>
                    <a:bodyPr/>
                    <a:lstStyle/>
                    <a:p>
                      <a:r>
                        <a:rPr lang="en-US" sz="1800" b="0" i="0" kern="1200" dirty="0" smtClean="0">
                          <a:solidFill>
                            <a:schemeClr val="dk1"/>
                          </a:solidFill>
                          <a:effectLst/>
                          <a:latin typeface="+mn-lt"/>
                          <a:ea typeface="+mn-ea"/>
                          <a:cs typeface="+mn-cs"/>
                        </a:rPr>
                        <a:t>Traffic Class (TC)</a:t>
                      </a:r>
                      <a:endParaRPr lang="en-US" dirty="0"/>
                    </a:p>
                  </a:txBody>
                  <a:tcPr/>
                </a:tc>
                <a:tc>
                  <a:txBody>
                    <a:bodyPr/>
                    <a:lstStyle/>
                    <a:p>
                      <a:r>
                        <a:rPr lang="en-US" dirty="0" smtClean="0"/>
                        <a:t>4</a:t>
                      </a:r>
                      <a:endParaRPr lang="en-US" dirty="0"/>
                    </a:p>
                  </a:txBody>
                  <a:tcPr/>
                </a:tc>
                <a:tc>
                  <a:txBody>
                    <a:bodyPr/>
                    <a:lstStyle/>
                    <a:p>
                      <a:r>
                        <a:rPr lang="en-US" sz="1800" b="0" i="0" kern="1200" dirty="0" smtClean="0">
                          <a:solidFill>
                            <a:schemeClr val="dk1"/>
                          </a:solidFill>
                          <a:effectLst/>
                          <a:latin typeface="+mn-lt"/>
                          <a:ea typeface="+mn-ea"/>
                          <a:cs typeface="+mn-cs"/>
                        </a:rPr>
                        <a:t>A different traffic type with specific loss rate, delay and jitter.</a:t>
                      </a:r>
                      <a:endParaRPr lang="en-US" dirty="0"/>
                    </a:p>
                  </a:txBody>
                  <a:tcPr/>
                </a:tc>
              </a:tr>
              <a:tr h="770814">
                <a:tc>
                  <a:txBody>
                    <a:bodyPr/>
                    <a:lstStyle/>
                    <a:p>
                      <a:r>
                        <a:rPr lang="en-US" sz="1800" b="0" i="0" kern="1200" dirty="0" smtClean="0">
                          <a:solidFill>
                            <a:schemeClr val="dk1"/>
                          </a:solidFill>
                          <a:effectLst/>
                          <a:latin typeface="+mn-lt"/>
                          <a:ea typeface="+mn-ea"/>
                          <a:cs typeface="+mn-cs"/>
                        </a:rPr>
                        <a:t>Queue</a:t>
                      </a:r>
                      <a:endParaRPr lang="en-US" dirty="0"/>
                    </a:p>
                  </a:txBody>
                  <a:tcPr/>
                </a:tc>
                <a:tc>
                  <a:txBody>
                    <a:bodyPr/>
                    <a:lstStyle/>
                    <a:p>
                      <a:r>
                        <a:rPr lang="en-US" dirty="0" smtClean="0"/>
                        <a:t>4</a:t>
                      </a:r>
                      <a:endParaRPr lang="en-US" dirty="0"/>
                    </a:p>
                  </a:txBody>
                  <a:tcPr/>
                </a:tc>
                <a:tc>
                  <a:txBody>
                    <a:bodyPr/>
                    <a:lstStyle/>
                    <a:p>
                      <a:r>
                        <a:rPr lang="en-US" sz="1800" b="0" i="0" kern="1200" dirty="0" smtClean="0">
                          <a:solidFill>
                            <a:schemeClr val="dk1"/>
                          </a:solidFill>
                          <a:effectLst/>
                          <a:latin typeface="+mn-lt"/>
                          <a:ea typeface="+mn-ea"/>
                          <a:cs typeface="+mn-cs"/>
                        </a:rPr>
                        <a:t>Hosts packets from multiple connection of the same type belonging to the same user</a:t>
                      </a:r>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txBox="1"/>
          <p:nvPr/>
        </p:nvSpPr>
        <p:spPr>
          <a:xfrm>
            <a:off x="601907" y="215922"/>
            <a:ext cx="9919446" cy="5255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lumMod val="95000"/>
                    <a:lumOff val="5000"/>
                  </a:schemeClr>
                </a:solidFill>
                <a:latin typeface="Arial" panose="020B0604020202020204" pitchFamily="34" charset="0"/>
                <a:ea typeface="+mj-ea"/>
                <a:cs typeface="Arial" panose="020B0604020202020204" pitchFamily="34" charset="0"/>
              </a:defRPr>
            </a:lvl1pPr>
          </a:lstStyle>
          <a:p>
            <a:r>
              <a:rPr lang="en-US" altLang="zh-CN" dirty="0" smtClean="0">
                <a:solidFill>
                  <a:schemeClr val="tx1"/>
                </a:solidFill>
                <a:latin typeface="+mn-lt"/>
                <a:ea typeface="Intel Clear" panose="020B0604020203020204" pitchFamily="34" charset="0"/>
                <a:cs typeface="Intel Clear" panose="020B0604020203020204" pitchFamily="34" charset="0"/>
              </a:rPr>
              <a:t>Agenda</a:t>
            </a:r>
            <a:endParaRPr lang="en-US" dirty="0">
              <a:solidFill>
                <a:schemeClr val="tx1"/>
              </a:solidFill>
              <a:latin typeface="+mn-lt"/>
              <a:ea typeface="Intel Clear" panose="020B0604020203020204" pitchFamily="34" charset="0"/>
              <a:cs typeface="Intel Clear" panose="020B0604020203020204" pitchFamily="34" charset="0"/>
            </a:endParaRPr>
          </a:p>
        </p:txBody>
      </p:sp>
      <p:sp>
        <p:nvSpPr>
          <p:cNvPr id="6" name="Content Placeholder 2"/>
          <p:cNvSpPr>
            <a:spLocks noGrp="1"/>
          </p:cNvSpPr>
          <p:nvPr>
            <p:ph sz="quarter" idx="4294967295"/>
          </p:nvPr>
        </p:nvSpPr>
        <p:spPr>
          <a:xfrm>
            <a:off x="0" y="1175127"/>
            <a:ext cx="9479281" cy="4994763"/>
          </a:xfrm>
          <a:prstGeom prst="rect">
            <a:avLst/>
          </a:prstGeom>
        </p:spPr>
        <p:txBody>
          <a:bodyPr/>
          <a:lstStyle/>
          <a:p>
            <a:pPr lvl="1"/>
            <a:r>
              <a:rPr lang="en-US" altLang="zh-CN" sz="2800" dirty="0" smtClean="0">
                <a:latin typeface="+mn-lt"/>
                <a:ea typeface="Intel Clear" panose="020B0604020203020204" pitchFamily="34" charset="0"/>
                <a:cs typeface="Intel Clear" panose="020B0604020203020204" pitchFamily="34" charset="0"/>
              </a:rPr>
              <a:t>BRAS in China Telecom</a:t>
            </a:r>
            <a:endParaRPr lang="en-US" altLang="zh-CN" sz="2800" dirty="0" smtClean="0">
              <a:latin typeface="+mn-lt"/>
              <a:ea typeface="Intel Clear" panose="020B0604020203020204" pitchFamily="34" charset="0"/>
              <a:cs typeface="Intel Clear" panose="020B0604020203020204" pitchFamily="34" charset="0"/>
            </a:endParaRPr>
          </a:p>
          <a:p>
            <a:pPr lvl="1"/>
            <a:endParaRPr lang="en-US" sz="2800" dirty="0" smtClean="0">
              <a:latin typeface="+mn-lt"/>
              <a:ea typeface="Intel Clear" panose="020B0604020203020204" pitchFamily="34" charset="0"/>
              <a:cs typeface="Intel Clear" panose="020B0604020203020204" pitchFamily="34" charset="0"/>
            </a:endParaRPr>
          </a:p>
          <a:p>
            <a:pPr lvl="1"/>
            <a:r>
              <a:rPr lang="en-US" sz="2800" dirty="0" smtClean="0">
                <a:latin typeface="+mn-lt"/>
                <a:ea typeface="Intel Clear" panose="020B0604020203020204" pitchFamily="34" charset="0"/>
                <a:cs typeface="Intel Clear" panose="020B0604020203020204" pitchFamily="34" charset="0"/>
              </a:rPr>
              <a:t>OpenBRAS Architecture</a:t>
            </a:r>
            <a:endParaRPr lang="en-US" sz="2800" dirty="0" smtClean="0">
              <a:latin typeface="+mn-lt"/>
              <a:ea typeface="Intel Clear" panose="020B0604020203020204" pitchFamily="34" charset="0"/>
              <a:cs typeface="Intel Clear" panose="020B0604020203020204" pitchFamily="34" charset="0"/>
            </a:endParaRPr>
          </a:p>
          <a:p>
            <a:pPr lvl="1"/>
            <a:endParaRPr lang="en-US" sz="2800" dirty="0" smtClean="0">
              <a:latin typeface="+mn-lt"/>
              <a:ea typeface="Intel Clear" panose="020B0604020203020204" pitchFamily="34" charset="0"/>
              <a:cs typeface="Intel Clear" panose="020B0604020203020204" pitchFamily="34" charset="0"/>
            </a:endParaRPr>
          </a:p>
          <a:p>
            <a:pPr lvl="1"/>
            <a:r>
              <a:rPr lang="en-US" altLang="zh-CN" sz="2800" dirty="0" smtClean="0">
                <a:latin typeface="+mn-lt"/>
                <a:ea typeface="Intel Clear" panose="020B0604020203020204" pitchFamily="34" charset="0"/>
                <a:cs typeface="Intel Clear" panose="020B0604020203020204" pitchFamily="34" charset="0"/>
              </a:rPr>
              <a:t>vBRAS Deployment</a:t>
            </a:r>
            <a:endParaRPr lang="en-US" altLang="zh-CN" sz="2800" dirty="0" smtClean="0">
              <a:latin typeface="+mn-lt"/>
              <a:ea typeface="Intel Clear" panose="020B0604020203020204" pitchFamily="34" charset="0"/>
              <a:cs typeface="Intel Clear" panose="020B0604020203020204" pitchFamily="34" charset="0"/>
            </a:endParaRPr>
          </a:p>
          <a:p>
            <a:pPr lvl="1"/>
            <a:endParaRPr lang="en-US" altLang="zh-CN" sz="2800" dirty="0" smtClean="0">
              <a:latin typeface="+mn-lt"/>
              <a:ea typeface="Intel Clear" panose="020B0604020203020204" pitchFamily="34" charset="0"/>
              <a:cs typeface="Intel Clear" panose="020B0604020203020204" pitchFamily="34" charset="0"/>
            </a:endParaRPr>
          </a:p>
          <a:p>
            <a:pPr lvl="1"/>
            <a:r>
              <a:rPr lang="en-US" altLang="zh-CN" sz="2800" dirty="0" smtClean="0">
                <a:latin typeface="+mn-lt"/>
                <a:ea typeface="Intel Clear" panose="020B0604020203020204" pitchFamily="34" charset="0"/>
                <a:cs typeface="Intel Clear" panose="020B0604020203020204" pitchFamily="34" charset="0"/>
              </a:rPr>
              <a:t>Data Plane implementation</a:t>
            </a:r>
            <a:endParaRPr lang="en-US" altLang="zh-CN" sz="2800" dirty="0" smtClean="0">
              <a:latin typeface="+mn-lt"/>
              <a:ea typeface="Intel Clear" panose="020B0604020203020204" pitchFamily="34" charset="0"/>
              <a:cs typeface="Intel Clear" panose="020B0604020203020204" pitchFamily="34" charset="0"/>
            </a:endParaRPr>
          </a:p>
          <a:p>
            <a:pPr lvl="1"/>
            <a:endParaRPr lang="en-US" altLang="zh-CN" sz="2800" dirty="0" smtClean="0">
              <a:latin typeface="+mn-lt"/>
              <a:ea typeface="Intel Clear" panose="020B0604020203020204" pitchFamily="34" charset="0"/>
              <a:cs typeface="Intel Clear" panose="020B0604020203020204" pitchFamily="34" charset="0"/>
            </a:endParaRPr>
          </a:p>
          <a:p>
            <a:pPr lvl="1"/>
            <a:r>
              <a:rPr lang="en-US" altLang="zh-CN" sz="2800" dirty="0" smtClean="0">
                <a:latin typeface="+mn-lt"/>
                <a:ea typeface="Intel Clear" panose="020B0604020203020204" pitchFamily="34" charset="0"/>
                <a:cs typeface="Intel Clear" panose="020B0604020203020204" pitchFamily="34" charset="0"/>
              </a:rPr>
              <a:t>Distribute traffic using NIC</a:t>
            </a:r>
            <a:endParaRPr lang="en-US" altLang="zh-CN" sz="2800" dirty="0" smtClean="0">
              <a:latin typeface="+mn-lt"/>
              <a:ea typeface="Intel Clear" panose="020B0604020203020204" pitchFamily="34" charset="0"/>
              <a:cs typeface="Intel Clear" panose="020B0604020203020204" pitchFamily="34" charset="0"/>
            </a:endParaRPr>
          </a:p>
          <a:p>
            <a:pPr lvl="1"/>
            <a:endParaRPr lang="en-US" altLang="zh-CN" sz="2800" dirty="0" smtClean="0">
              <a:latin typeface="+mn-lt"/>
              <a:ea typeface="Intel Clear" panose="020B0604020203020204" pitchFamily="34" charset="0"/>
              <a:cs typeface="Intel Clear" panose="020B0604020203020204" pitchFamily="34" charset="0"/>
            </a:endParaRPr>
          </a:p>
          <a:p>
            <a:pPr lvl="1"/>
            <a:r>
              <a:rPr lang="en-US" altLang="zh-CN" sz="2800" dirty="0" smtClean="0">
                <a:latin typeface="+mn-lt"/>
                <a:ea typeface="Intel Clear" panose="020B0604020203020204" pitchFamily="34" charset="0"/>
                <a:cs typeface="Intel Clear" panose="020B0604020203020204" pitchFamily="34" charset="0"/>
              </a:rPr>
              <a:t>Key Takeaway</a:t>
            </a:r>
            <a:endParaRPr lang="en-US" altLang="zh-CN" sz="2800" dirty="0" smtClean="0">
              <a:latin typeface="+mn-lt"/>
              <a:ea typeface="Intel Clear" panose="020B0604020203020204" pitchFamily="34" charset="0"/>
              <a:cs typeface="Intel Clear" panose="020B0604020203020204" pitchFamily="34" charset="0"/>
            </a:endParaRPr>
          </a:p>
          <a:p>
            <a:pPr lvl="1"/>
            <a:endParaRPr lang="en-US" sz="3200" dirty="0" smtClean="0">
              <a:latin typeface="+mn-lt"/>
              <a:ea typeface="Intel Clear" panose="020B0604020203020204" pitchFamily="34" charset="0"/>
              <a:cs typeface="Intel Clear" panose="020B0604020203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19446" cy="927966"/>
          </a:xfrm>
        </p:spPr>
        <p:txBody>
          <a:bodyPr>
            <a:normAutofit/>
          </a:bodyPr>
          <a:lstStyle/>
          <a:p>
            <a:r>
              <a:rPr lang="en-GB" sz="3200" b="1" dirty="0">
                <a:solidFill>
                  <a:schemeClr val="tx1"/>
                </a:solidFill>
                <a:latin typeface="+mn-lt"/>
                <a:ea typeface="Arial" panose="020B0604020202020204" pitchFamily="34" charset="0"/>
                <a:cs typeface="Arial" panose="020B0604020202020204" pitchFamily="34" charset="0"/>
              </a:rPr>
              <a:t>Key Takeaway</a:t>
            </a:r>
            <a:endParaRPr lang="en-US" sz="3200" b="1" dirty="0">
              <a:solidFill>
                <a:schemeClr val="tx1"/>
              </a:solidFill>
              <a:latin typeface="+mn-lt"/>
              <a:ea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45066" y="1674077"/>
            <a:ext cx="10515600" cy="3867741"/>
          </a:xfrm>
        </p:spPr>
        <p:txBody>
          <a:bodyPr>
            <a:normAutofit fontScale="92500" lnSpcReduction="20000"/>
          </a:bodyPr>
          <a:lstStyle/>
          <a:p>
            <a:r>
              <a:rPr lang="en-US" altLang="zh-CN" dirty="0">
                <a:solidFill>
                  <a:schemeClr val="tx1"/>
                </a:solidFill>
                <a:latin typeface="+mn-lt"/>
                <a:ea typeface="Intel Clear" panose="020B0604020203020204" pitchFamily="34" charset="0"/>
                <a:cs typeface="Intel Clear" panose="020B0604020203020204" pitchFamily="34" charset="0"/>
              </a:rPr>
              <a:t>A solution </a:t>
            </a:r>
            <a:r>
              <a:rPr lang="en-US" altLang="zh-CN" dirty="0" smtClean="0">
                <a:solidFill>
                  <a:schemeClr val="tx1"/>
                </a:solidFill>
                <a:latin typeface="+mn-lt"/>
                <a:ea typeface="Intel Clear" panose="020B0604020203020204" pitchFamily="34" charset="0"/>
                <a:cs typeface="Intel Clear" panose="020B0604020203020204" pitchFamily="34" charset="0"/>
              </a:rPr>
              <a:t>with </a:t>
            </a:r>
            <a:r>
              <a:rPr lang="en-US" altLang="zh-CN" dirty="0">
                <a:solidFill>
                  <a:schemeClr val="tx1"/>
                </a:solidFill>
                <a:latin typeface="+mn-lt"/>
                <a:ea typeface="Intel Clear" panose="020B0604020203020204" pitchFamily="34" charset="0"/>
                <a:cs typeface="Intel Clear" panose="020B0604020203020204" pitchFamily="34" charset="0"/>
              </a:rPr>
              <a:t>separated Control Plane and Data Plane</a:t>
            </a:r>
            <a:r>
              <a:rPr lang="en-US" altLang="zh-CN" dirty="0" smtClean="0">
                <a:solidFill>
                  <a:schemeClr val="tx1"/>
                </a:solidFill>
                <a:latin typeface="+mn-lt"/>
                <a:ea typeface="Intel Clear" panose="020B0604020203020204" pitchFamily="34" charset="0"/>
                <a:cs typeface="Intel Clear" panose="020B0604020203020204" pitchFamily="34" charset="0"/>
              </a:rPr>
              <a:t>.</a:t>
            </a:r>
            <a:endParaRPr lang="en-US" altLang="zh-CN" dirty="0" smtClean="0">
              <a:solidFill>
                <a:schemeClr val="tx1"/>
              </a:solidFill>
              <a:latin typeface="+mn-lt"/>
              <a:ea typeface="Intel Clear" panose="020B0604020203020204" pitchFamily="34" charset="0"/>
              <a:cs typeface="Intel Clear" panose="020B0604020203020204" pitchFamily="34" charset="0"/>
            </a:endParaRPr>
          </a:p>
          <a:p>
            <a:endParaRPr lang="en-US" altLang="zh-CN" dirty="0">
              <a:solidFill>
                <a:schemeClr val="tx1"/>
              </a:solidFill>
              <a:latin typeface="+mn-lt"/>
              <a:ea typeface="Intel Clear" panose="020B0604020203020204" pitchFamily="34" charset="0"/>
              <a:cs typeface="Intel Clear" panose="020B0604020203020204" pitchFamily="34" charset="0"/>
            </a:endParaRPr>
          </a:p>
          <a:p>
            <a:r>
              <a:rPr lang="en-US" dirty="0">
                <a:latin typeface="+mn-lt"/>
              </a:rPr>
              <a:t>Implementation ready for Cloud Edge </a:t>
            </a:r>
            <a:r>
              <a:rPr lang="en-US" dirty="0" smtClean="0">
                <a:latin typeface="+mn-lt"/>
              </a:rPr>
              <a:t>deployment.</a:t>
            </a:r>
            <a:endParaRPr lang="en-US" altLang="zh-CN" dirty="0" smtClean="0">
              <a:solidFill>
                <a:schemeClr val="tx1"/>
              </a:solidFill>
              <a:latin typeface="+mn-lt"/>
              <a:ea typeface="Intel Clear" panose="020B0604020203020204" pitchFamily="34" charset="0"/>
              <a:cs typeface="Intel Clear" panose="020B0604020203020204" pitchFamily="34" charset="0"/>
            </a:endParaRPr>
          </a:p>
          <a:p>
            <a:endParaRPr lang="en-GB" sz="2800" dirty="0" smtClean="0">
              <a:solidFill>
                <a:schemeClr val="tx1"/>
              </a:solidFill>
              <a:latin typeface="+mn-lt"/>
              <a:ea typeface="Intel Clear" panose="020B0604020203020204" pitchFamily="34" charset="0"/>
              <a:cs typeface="Intel Clear" panose="020B0604020203020204" pitchFamily="34" charset="0"/>
            </a:endParaRPr>
          </a:p>
          <a:p>
            <a:r>
              <a:rPr lang="en-US" dirty="0">
                <a:solidFill>
                  <a:schemeClr val="tx1"/>
                </a:solidFill>
                <a:latin typeface="+mn-lt"/>
                <a:ea typeface="Intel Clear" panose="020B0604020203020204" pitchFamily="34" charset="0"/>
                <a:cs typeface="Intel Clear" panose="020B0604020203020204" pitchFamily="34" charset="0"/>
              </a:rPr>
              <a:t>Control Plane leverages OpenBRAS, an open source </a:t>
            </a:r>
            <a:r>
              <a:rPr lang="en-US" dirty="0" smtClean="0">
                <a:solidFill>
                  <a:schemeClr val="tx1"/>
                </a:solidFill>
                <a:latin typeface="+mn-lt"/>
                <a:ea typeface="Intel Clear" panose="020B0604020203020204" pitchFamily="34" charset="0"/>
                <a:cs typeface="Intel Clear" panose="020B0604020203020204" pitchFamily="34" charset="0"/>
              </a:rPr>
              <a:t>project.</a:t>
            </a:r>
            <a:endParaRPr lang="en-US" dirty="0" smtClean="0">
              <a:solidFill>
                <a:schemeClr val="tx1"/>
              </a:solidFill>
              <a:latin typeface="+mn-lt"/>
              <a:ea typeface="Intel Clear" panose="020B0604020203020204" pitchFamily="34" charset="0"/>
              <a:cs typeface="Intel Clear" panose="020B0604020203020204" pitchFamily="34" charset="0"/>
            </a:endParaRPr>
          </a:p>
          <a:p>
            <a:endParaRPr lang="en-GB" dirty="0" smtClean="0">
              <a:solidFill>
                <a:schemeClr val="tx1"/>
              </a:solidFill>
              <a:latin typeface="+mn-lt"/>
              <a:ea typeface="Intel Clear" panose="020B0604020203020204" pitchFamily="34" charset="0"/>
              <a:cs typeface="Intel Clear" panose="020B0604020203020204" pitchFamily="34" charset="0"/>
            </a:endParaRPr>
          </a:p>
          <a:p>
            <a:r>
              <a:rPr lang="en-GB" dirty="0">
                <a:solidFill>
                  <a:schemeClr val="tx1"/>
                </a:solidFill>
                <a:latin typeface="+mn-lt"/>
                <a:ea typeface="Intel Clear" panose="020B0604020203020204" pitchFamily="34" charset="0"/>
                <a:cs typeface="Intel Clear" panose="020B0604020203020204" pitchFamily="34" charset="0"/>
              </a:rPr>
              <a:t>Data Plane leverages VPP and DPDK</a:t>
            </a:r>
            <a:r>
              <a:rPr lang="en-GB" dirty="0" smtClean="0">
                <a:solidFill>
                  <a:schemeClr val="tx1"/>
                </a:solidFill>
                <a:latin typeface="+mn-lt"/>
                <a:ea typeface="Intel Clear" panose="020B0604020203020204" pitchFamily="34" charset="0"/>
                <a:cs typeface="Intel Clear" panose="020B0604020203020204" pitchFamily="34" charset="0"/>
              </a:rPr>
              <a:t>.</a:t>
            </a:r>
            <a:endParaRPr lang="en-GB" dirty="0" smtClean="0">
              <a:solidFill>
                <a:schemeClr val="tx1"/>
              </a:solidFill>
              <a:latin typeface="+mn-lt"/>
              <a:ea typeface="Intel Clear" panose="020B0604020203020204" pitchFamily="34" charset="0"/>
              <a:cs typeface="Intel Clear" panose="020B0604020203020204" pitchFamily="34" charset="0"/>
            </a:endParaRPr>
          </a:p>
          <a:p>
            <a:endParaRPr lang="en-GB" dirty="0" smtClean="0">
              <a:solidFill>
                <a:schemeClr val="tx1"/>
              </a:solidFill>
              <a:latin typeface="+mn-lt"/>
              <a:ea typeface="Intel Clear" panose="020B0604020203020204" pitchFamily="34" charset="0"/>
              <a:cs typeface="Intel Clear" panose="020B0604020203020204" pitchFamily="34" charset="0"/>
            </a:endParaRPr>
          </a:p>
          <a:p>
            <a:r>
              <a:rPr lang="en-US" dirty="0" smtClean="0">
                <a:solidFill>
                  <a:schemeClr val="tx1"/>
                </a:solidFill>
                <a:latin typeface="+mn-lt"/>
                <a:ea typeface="Intel Clear" panose="020B0604020203020204" pitchFamily="34" charset="0"/>
                <a:cs typeface="Intel Clear" panose="020B0604020203020204" pitchFamily="34" charset="0"/>
              </a:rPr>
              <a:t>Distribute traffic from NIC </a:t>
            </a:r>
            <a:r>
              <a:rPr lang="en-US" dirty="0">
                <a:solidFill>
                  <a:schemeClr val="tx1"/>
                </a:solidFill>
                <a:latin typeface="+mn-lt"/>
                <a:ea typeface="Intel Clear" panose="020B0604020203020204" pitchFamily="34" charset="0"/>
                <a:cs typeface="Intel Clear" panose="020B0604020203020204" pitchFamily="34" charset="0"/>
              </a:rPr>
              <a:t>to multiple </a:t>
            </a:r>
            <a:r>
              <a:rPr lang="en-US" dirty="0" smtClean="0">
                <a:solidFill>
                  <a:schemeClr val="tx1"/>
                </a:solidFill>
                <a:latin typeface="+mn-lt"/>
                <a:ea typeface="Intel Clear" panose="020B0604020203020204" pitchFamily="34" charset="0"/>
                <a:cs typeface="Intel Clear" panose="020B0604020203020204" pitchFamily="34" charset="0"/>
              </a:rPr>
              <a:t>cores </a:t>
            </a:r>
            <a:r>
              <a:rPr lang="en-US" dirty="0">
                <a:solidFill>
                  <a:schemeClr val="tx1"/>
                </a:solidFill>
                <a:latin typeface="+mn-lt"/>
                <a:ea typeface="Intel Clear" panose="020B0604020203020204" pitchFamily="34" charset="0"/>
                <a:cs typeface="Intel Clear" panose="020B0604020203020204" pitchFamily="34" charset="0"/>
              </a:rPr>
              <a:t>evenly.</a:t>
            </a:r>
            <a:endParaRPr lang="en-GB" sz="2800" dirty="0" smtClean="0">
              <a:solidFill>
                <a:schemeClr val="tx1"/>
              </a:solidFill>
              <a:latin typeface="+mn-lt"/>
              <a:ea typeface="Intel Clear" panose="020B0604020203020204" pitchFamily="34" charset="0"/>
              <a:cs typeface="Intel Clear" panose="020B0604020203020204" pitchFamily="34" charset="0"/>
            </a:endParaRPr>
          </a:p>
          <a:p>
            <a:endParaRPr lang="en-GB" dirty="0" smtClean="0">
              <a:solidFill>
                <a:schemeClr val="tx1"/>
              </a:solidFill>
              <a:latin typeface="+mn-lt"/>
            </a:endParaRPr>
          </a:p>
        </p:txBody>
      </p:sp>
      <p:sp>
        <p:nvSpPr>
          <p:cNvPr id="4" name="Slide Number Placeholder 3"/>
          <p:cNvSpPr>
            <a:spLocks noGrp="1"/>
          </p:cNvSpPr>
          <p:nvPr>
            <p:ph type="sldNum" sz="quarter" idx="12"/>
          </p:nvPr>
        </p:nvSpPr>
        <p:spPr/>
        <p:txBody>
          <a:bodyPr/>
          <a:lstStyle/>
          <a:p>
            <a:fld id="{B41F42F8-25E4-4D1B-BD30-C90591184289}" type="slidenum">
              <a:rPr lang="en-US" smtClean="0">
                <a:solidFill>
                  <a:prstClr val="white"/>
                </a:solidFill>
              </a:rPr>
            </a:fld>
            <a:endParaRPr lang="en-US">
              <a:solidFill>
                <a:prstClr val="white"/>
              </a:solidFill>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65024" y="221938"/>
            <a:ext cx="1397954" cy="804578"/>
          </a:xfrm>
          <a:prstGeom prst="rect">
            <a:avLst/>
          </a:prstGeom>
        </p:spPr>
      </p:pic>
      <p:sp>
        <p:nvSpPr>
          <p:cNvPr id="10" name="Rectangle 9"/>
          <p:cNvSpPr/>
          <p:nvPr/>
        </p:nvSpPr>
        <p:spPr>
          <a:xfrm>
            <a:off x="10124758" y="1026516"/>
            <a:ext cx="1327479" cy="369332"/>
          </a:xfrm>
          <a:prstGeom prst="rect">
            <a:avLst/>
          </a:prstGeom>
        </p:spPr>
        <p:txBody>
          <a:bodyPr wrap="none">
            <a:spAutoFit/>
          </a:bodyPr>
          <a:lstStyle/>
          <a:p>
            <a:r>
              <a:rPr lang="en-IE" dirty="0"/>
              <a:t>http</a:t>
            </a:r>
            <a:r>
              <a:rPr lang="en-IE" dirty="0" smtClean="0"/>
              <a:t>://fd.io/</a:t>
            </a:r>
            <a:endParaRPr lang="en-I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7103879" y="5858696"/>
            <a:ext cx="4164885" cy="34743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20000"/>
              </a:spcBef>
              <a:defRPr/>
            </a:pPr>
            <a:r>
              <a:rPr lang="en-US" altLang="zh-CN" b="1" kern="0" dirty="0">
                <a:solidFill>
                  <a:prstClr val="white"/>
                </a:solidFill>
                <a:ea typeface="微软雅黑" panose="020B0503020204020204" pitchFamily="34" charset="-122"/>
              </a:rPr>
              <a:t>Biggest IP backbone in the world</a:t>
            </a:r>
            <a:endParaRPr lang="en-US" altLang="zh-CN" b="1" kern="0" dirty="0">
              <a:solidFill>
                <a:prstClr val="white"/>
              </a:solidFill>
              <a:ea typeface="微软雅黑" panose="020B0503020204020204" pitchFamily="34" charset="-122"/>
            </a:endParaRPr>
          </a:p>
        </p:txBody>
      </p:sp>
      <p:sp>
        <p:nvSpPr>
          <p:cNvPr id="1080" name="Rectangle 120"/>
          <p:cNvSpPr>
            <a:spLocks noChangeArrowheads="1"/>
          </p:cNvSpPr>
          <p:nvPr/>
        </p:nvSpPr>
        <p:spPr bwMode="auto">
          <a:xfrm>
            <a:off x="6887095" y="3665429"/>
            <a:ext cx="5215502" cy="31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defTabSz="896620" eaLnBrk="0" hangingPunct="0">
              <a:defRPr>
                <a:solidFill>
                  <a:schemeClr val="tx1"/>
                </a:solidFill>
                <a:latin typeface="Arial" panose="020B0604020202020204" pitchFamily="34" charset="0"/>
                <a:ea typeface="宋体" panose="02010600030101010101" pitchFamily="2" charset="-122"/>
              </a:defRPr>
            </a:lvl1pPr>
            <a:lvl2pPr marL="742950" indent="-285750" defTabSz="896620" eaLnBrk="0" hangingPunct="0">
              <a:defRPr>
                <a:solidFill>
                  <a:schemeClr val="tx1"/>
                </a:solidFill>
                <a:latin typeface="Arial" panose="020B0604020202020204" pitchFamily="34" charset="0"/>
                <a:ea typeface="宋体" panose="02010600030101010101" pitchFamily="2" charset="-122"/>
              </a:defRPr>
            </a:lvl2pPr>
            <a:lvl3pPr marL="1143000" indent="-228600" defTabSz="896620" eaLnBrk="0" hangingPunct="0">
              <a:defRPr>
                <a:solidFill>
                  <a:schemeClr val="tx1"/>
                </a:solidFill>
                <a:latin typeface="Arial" panose="020B0604020202020204" pitchFamily="34" charset="0"/>
                <a:ea typeface="宋体" panose="02010600030101010101" pitchFamily="2" charset="-122"/>
              </a:defRPr>
            </a:lvl3pPr>
            <a:lvl4pPr marL="1600200" indent="-228600" defTabSz="896620" eaLnBrk="0" hangingPunct="0">
              <a:defRPr>
                <a:solidFill>
                  <a:schemeClr val="tx1"/>
                </a:solidFill>
                <a:latin typeface="Arial" panose="020B0604020202020204" pitchFamily="34" charset="0"/>
                <a:ea typeface="宋体" panose="02010600030101010101" pitchFamily="2" charset="-122"/>
              </a:defRPr>
            </a:lvl4pPr>
            <a:lvl5pPr marL="2057400" indent="-228600" defTabSz="896620" eaLnBrk="0" hangingPunct="0">
              <a:defRPr>
                <a:solidFill>
                  <a:schemeClr val="tx1"/>
                </a:solidFill>
                <a:latin typeface="Arial" panose="020B0604020202020204" pitchFamily="34" charset="0"/>
                <a:ea typeface="宋体" panose="02010600030101010101" pitchFamily="2" charset="-122"/>
              </a:defRPr>
            </a:lvl5pPr>
            <a:lvl6pPr marL="2514600" indent="-228600" defTabSz="896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96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96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96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fontAlgn="b">
              <a:lnSpc>
                <a:spcPct val="90000"/>
              </a:lnSpc>
              <a:spcBef>
                <a:spcPct val="20000"/>
              </a:spcBef>
              <a:buClr>
                <a:srgbClr val="002060"/>
              </a:buClr>
              <a:buSzPct val="70000"/>
              <a:buFont typeface="Wingdings" panose="05000000000000000000" pitchFamily="2" charset="2"/>
              <a:buChar char="n"/>
            </a:pPr>
            <a:r>
              <a:rPr lang="en-US" altLang="zh-CN" sz="1600" b="1" dirty="0">
                <a:latin typeface="+mn-lt"/>
                <a:ea typeface="微软雅黑" panose="020B0503020204020204" pitchFamily="34" charset="-122"/>
              </a:rPr>
              <a:t>Chinanet (100 million BroadBand subscribers)</a:t>
            </a:r>
            <a:endParaRPr lang="en-US" altLang="zh-CN" sz="1600" dirty="0">
              <a:latin typeface="+mn-lt"/>
              <a:ea typeface="微软雅黑" panose="020B0503020204020204" pitchFamily="34" charset="-122"/>
            </a:endParaRPr>
          </a:p>
        </p:txBody>
      </p:sp>
      <p:sp>
        <p:nvSpPr>
          <p:cNvPr id="1082" name="Rectangle 126"/>
          <p:cNvSpPr>
            <a:spLocks noChangeArrowheads="1"/>
          </p:cNvSpPr>
          <p:nvPr/>
        </p:nvSpPr>
        <p:spPr bwMode="auto">
          <a:xfrm>
            <a:off x="7193417" y="4032332"/>
            <a:ext cx="4659995" cy="1772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defTabSz="896620" eaLnBrk="0" hangingPunct="0">
              <a:defRPr>
                <a:solidFill>
                  <a:schemeClr val="tx1"/>
                </a:solidFill>
                <a:latin typeface="Arial" panose="020B0604020202020204" pitchFamily="34" charset="0"/>
                <a:ea typeface="宋体" panose="02010600030101010101" pitchFamily="2" charset="-122"/>
              </a:defRPr>
            </a:lvl1pPr>
            <a:lvl2pPr marL="742950" indent="-285750" defTabSz="896620" eaLnBrk="0" hangingPunct="0">
              <a:defRPr>
                <a:solidFill>
                  <a:schemeClr val="tx1"/>
                </a:solidFill>
                <a:latin typeface="Arial" panose="020B0604020202020204" pitchFamily="34" charset="0"/>
                <a:ea typeface="宋体" panose="02010600030101010101" pitchFamily="2" charset="-122"/>
              </a:defRPr>
            </a:lvl2pPr>
            <a:lvl3pPr marL="1143000" indent="-228600" defTabSz="896620" eaLnBrk="0" hangingPunct="0">
              <a:defRPr>
                <a:solidFill>
                  <a:schemeClr val="tx1"/>
                </a:solidFill>
                <a:latin typeface="Arial" panose="020B0604020202020204" pitchFamily="34" charset="0"/>
                <a:ea typeface="宋体" panose="02010600030101010101" pitchFamily="2" charset="-122"/>
              </a:defRPr>
            </a:lvl3pPr>
            <a:lvl4pPr marL="1600200" indent="-228600" defTabSz="896620" eaLnBrk="0" hangingPunct="0">
              <a:defRPr>
                <a:solidFill>
                  <a:schemeClr val="tx1"/>
                </a:solidFill>
                <a:latin typeface="Arial" panose="020B0604020202020204" pitchFamily="34" charset="0"/>
                <a:ea typeface="宋体" panose="02010600030101010101" pitchFamily="2" charset="-122"/>
              </a:defRPr>
            </a:lvl4pPr>
            <a:lvl5pPr marL="2057400" indent="-228600" defTabSz="896620" eaLnBrk="0" hangingPunct="0">
              <a:defRPr>
                <a:solidFill>
                  <a:schemeClr val="tx1"/>
                </a:solidFill>
                <a:latin typeface="Arial" panose="020B0604020202020204" pitchFamily="34" charset="0"/>
                <a:ea typeface="宋体" panose="02010600030101010101" pitchFamily="2" charset="-122"/>
              </a:defRPr>
            </a:lvl5pPr>
            <a:lvl6pPr marL="2514600" indent="-228600" defTabSz="896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96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96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96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fontAlgn="b">
              <a:lnSpc>
                <a:spcPct val="140000"/>
              </a:lnSpc>
              <a:spcBef>
                <a:spcPct val="20000"/>
              </a:spcBef>
              <a:buClr>
                <a:srgbClr val="002060"/>
              </a:buClr>
              <a:buSzPct val="70000"/>
              <a:buFont typeface="Wingdings" panose="05000000000000000000" pitchFamily="2" charset="2"/>
              <a:buChar char="ü"/>
            </a:pPr>
            <a:r>
              <a:rPr lang="en-US" altLang="zh-CN" sz="1400" dirty="0">
                <a:latin typeface="+mn-lt"/>
                <a:ea typeface="微软雅黑" panose="020B0503020204020204" pitchFamily="34" charset="-122"/>
              </a:rPr>
              <a:t>IP Backbone for Internet Service</a:t>
            </a:r>
            <a:endParaRPr lang="en-US" altLang="zh-CN" sz="1400" dirty="0">
              <a:latin typeface="+mn-lt"/>
              <a:ea typeface="微软雅黑" panose="020B0503020204020204" pitchFamily="34" charset="-122"/>
            </a:endParaRPr>
          </a:p>
          <a:p>
            <a:pPr marL="285750" indent="-285750" fontAlgn="b">
              <a:lnSpc>
                <a:spcPct val="140000"/>
              </a:lnSpc>
              <a:spcBef>
                <a:spcPct val="20000"/>
              </a:spcBef>
              <a:buClr>
                <a:srgbClr val="002060"/>
              </a:buClr>
              <a:buSzPct val="70000"/>
              <a:buFont typeface="Wingdings" panose="05000000000000000000" pitchFamily="2" charset="2"/>
              <a:buChar char="ü"/>
            </a:pPr>
            <a:r>
              <a:rPr lang="en-US" altLang="zh-CN" sz="1400" dirty="0">
                <a:latin typeface="+mn-lt"/>
                <a:ea typeface="微软雅黑" panose="020B0503020204020204" pitchFamily="34" charset="-122"/>
              </a:rPr>
              <a:t>150 cluster routers</a:t>
            </a:r>
            <a:r>
              <a:rPr lang="zh-CN" altLang="en-US" sz="1400" dirty="0">
                <a:latin typeface="+mn-lt"/>
                <a:ea typeface="微软雅黑" panose="020B0503020204020204" pitchFamily="34" charset="-122"/>
              </a:rPr>
              <a:t>，</a:t>
            </a:r>
            <a:r>
              <a:rPr lang="en-US" altLang="zh-CN" sz="1400" dirty="0">
                <a:latin typeface="+mn-lt"/>
                <a:ea typeface="微软雅黑" panose="020B0503020204020204" pitchFamily="34" charset="-122"/>
              </a:rPr>
              <a:t>2000 link</a:t>
            </a:r>
            <a:endParaRPr lang="en-US" altLang="zh-CN" sz="1400" dirty="0">
              <a:latin typeface="+mn-lt"/>
              <a:ea typeface="微软雅黑" panose="020B0503020204020204" pitchFamily="34" charset="-122"/>
            </a:endParaRPr>
          </a:p>
          <a:p>
            <a:pPr marL="285750" indent="-285750" fontAlgn="b">
              <a:lnSpc>
                <a:spcPct val="140000"/>
              </a:lnSpc>
              <a:spcBef>
                <a:spcPct val="20000"/>
              </a:spcBef>
              <a:buClr>
                <a:srgbClr val="002060"/>
              </a:buClr>
              <a:buSzPct val="70000"/>
              <a:buFont typeface="Wingdings" panose="05000000000000000000" pitchFamily="2" charset="2"/>
              <a:buChar char="ü"/>
            </a:pPr>
            <a:r>
              <a:rPr lang="en-US" altLang="zh-CN" sz="1400" dirty="0">
                <a:latin typeface="+mn-lt"/>
                <a:ea typeface="微软雅黑" panose="020B0503020204020204" pitchFamily="34" charset="-122"/>
              </a:rPr>
              <a:t>MAN interconnect</a:t>
            </a:r>
            <a:r>
              <a:rPr lang="zh-CN" altLang="en-US" sz="1400" dirty="0">
                <a:latin typeface="+mn-lt"/>
                <a:ea typeface="微软雅黑" panose="020B0503020204020204" pitchFamily="34" charset="-122"/>
              </a:rPr>
              <a:t>，</a:t>
            </a:r>
            <a:r>
              <a:rPr lang="en-US" altLang="zh-CN" sz="1400" dirty="0">
                <a:latin typeface="+mn-lt"/>
                <a:ea typeface="微软雅黑" panose="020B0503020204020204" pitchFamily="34" charset="-122"/>
              </a:rPr>
              <a:t>traffic aggregation</a:t>
            </a:r>
            <a:endParaRPr lang="en-US" altLang="zh-CN" sz="1400" dirty="0">
              <a:latin typeface="+mn-lt"/>
              <a:ea typeface="微软雅黑" panose="020B0503020204020204" pitchFamily="34" charset="-122"/>
            </a:endParaRPr>
          </a:p>
          <a:p>
            <a:pPr marL="285750" indent="-285750" fontAlgn="b">
              <a:lnSpc>
                <a:spcPct val="140000"/>
              </a:lnSpc>
              <a:spcBef>
                <a:spcPct val="20000"/>
              </a:spcBef>
              <a:buClr>
                <a:srgbClr val="002060"/>
              </a:buClr>
              <a:buSzPct val="70000"/>
              <a:buFont typeface="Wingdings" panose="05000000000000000000" pitchFamily="2" charset="2"/>
              <a:buChar char="ü"/>
            </a:pPr>
            <a:r>
              <a:rPr lang="en-US" altLang="zh-CN" sz="1400" dirty="0">
                <a:latin typeface="+mn-lt"/>
                <a:ea typeface="微软雅黑" panose="020B0503020204020204" pitchFamily="34" charset="-122"/>
              </a:rPr>
              <a:t>300 MANs</a:t>
            </a:r>
            <a:r>
              <a:rPr lang="zh-CN" altLang="en-US" sz="1400" dirty="0">
                <a:latin typeface="+mn-lt"/>
                <a:ea typeface="微软雅黑" panose="020B0503020204020204" pitchFamily="34" charset="-122"/>
              </a:rPr>
              <a:t>，</a:t>
            </a:r>
            <a:r>
              <a:rPr lang="en-US" altLang="zh-CN" sz="1400" dirty="0">
                <a:latin typeface="+mn-lt"/>
                <a:ea typeface="微软雅黑" panose="020B0503020204020204" pitchFamily="34" charset="-122"/>
              </a:rPr>
              <a:t>Capacity over 30T</a:t>
            </a:r>
            <a:endParaRPr lang="en-US" altLang="zh-CN" sz="1400" dirty="0">
              <a:latin typeface="+mn-lt"/>
              <a:ea typeface="微软雅黑" panose="020B0503020204020204" pitchFamily="34" charset="-122"/>
            </a:endParaRPr>
          </a:p>
          <a:p>
            <a:pPr marL="285750" indent="-285750" fontAlgn="b">
              <a:lnSpc>
                <a:spcPct val="140000"/>
              </a:lnSpc>
              <a:spcBef>
                <a:spcPct val="20000"/>
              </a:spcBef>
              <a:buClr>
                <a:srgbClr val="002060"/>
              </a:buClr>
              <a:buSzPct val="70000"/>
              <a:buFont typeface="Wingdings" panose="05000000000000000000" pitchFamily="2" charset="2"/>
              <a:buChar char="ü"/>
            </a:pPr>
            <a:r>
              <a:rPr lang="en-US" altLang="zh-CN" sz="1400" kern="0" dirty="0">
                <a:latin typeface="+mn-lt"/>
                <a:ea typeface="微软雅黑" panose="020B0503020204020204" pitchFamily="34" charset="-122"/>
              </a:rPr>
              <a:t>Over </a:t>
            </a:r>
            <a:r>
              <a:rPr lang="en-US" altLang="zh-CN" sz="1400" b="1" kern="0" dirty="0">
                <a:solidFill>
                  <a:srgbClr val="FF0000"/>
                </a:solidFill>
                <a:latin typeface="+mn-lt"/>
                <a:ea typeface="微软雅黑" panose="020B0503020204020204" pitchFamily="34" charset="-122"/>
              </a:rPr>
              <a:t>10K BRAS hardware devices</a:t>
            </a:r>
            <a:endParaRPr lang="en-US" altLang="zh-CN" sz="1400" dirty="0">
              <a:latin typeface="+mn-lt"/>
              <a:ea typeface="微软雅黑" panose="020B0503020204020204" pitchFamily="34" charset="-122"/>
            </a:endParaRPr>
          </a:p>
        </p:txBody>
      </p:sp>
      <p:sp>
        <p:nvSpPr>
          <p:cNvPr id="1091" name="Rectangle 168"/>
          <p:cNvSpPr>
            <a:spLocks noChangeArrowheads="1"/>
          </p:cNvSpPr>
          <p:nvPr/>
        </p:nvSpPr>
        <p:spPr bwMode="auto">
          <a:xfrm>
            <a:off x="329050" y="154207"/>
            <a:ext cx="985416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3000" b="1" dirty="0">
                <a:latin typeface="+mn-lt"/>
                <a:ea typeface="微软雅黑" panose="020B0503020204020204" pitchFamily="34" charset="-122"/>
              </a:rPr>
              <a:t>BRAS in China Telecom</a:t>
            </a:r>
            <a:endParaRPr lang="en-US" altLang="zh-CN" sz="3000" b="1" dirty="0">
              <a:latin typeface="+mn-lt"/>
              <a:ea typeface="微软雅黑" panose="020B0503020204020204" pitchFamily="34" charset="-122"/>
            </a:endParaRPr>
          </a:p>
        </p:txBody>
      </p:sp>
      <p:sp>
        <p:nvSpPr>
          <p:cNvPr id="182" name="Rectangle 168"/>
          <p:cNvSpPr>
            <a:spLocks noChangeArrowheads="1"/>
          </p:cNvSpPr>
          <p:nvPr/>
        </p:nvSpPr>
        <p:spPr bwMode="auto">
          <a:xfrm>
            <a:off x="1776521" y="5679198"/>
            <a:ext cx="3421958"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1600" b="1" dirty="0">
                <a:latin typeface="+mn-lt"/>
                <a:ea typeface="微软雅黑" panose="020B0503020204020204" pitchFamily="34" charset="-122"/>
              </a:rPr>
              <a:t>IP Network of China Telecom</a:t>
            </a:r>
            <a:endParaRPr lang="en-US" altLang="zh-CN" sz="1600" b="1" dirty="0">
              <a:latin typeface="+mn-lt"/>
              <a:ea typeface="微软雅黑" panose="020B0503020204020204" pitchFamily="34" charset="-122"/>
            </a:endParaRPr>
          </a:p>
        </p:txBody>
      </p:sp>
      <p:sp>
        <p:nvSpPr>
          <p:cNvPr id="27" name="文本框 26"/>
          <p:cNvSpPr txBox="1"/>
          <p:nvPr/>
        </p:nvSpPr>
        <p:spPr>
          <a:xfrm>
            <a:off x="385661" y="1215142"/>
            <a:ext cx="11613629" cy="892345"/>
          </a:xfrm>
          <a:prstGeom prst="rect">
            <a:avLst/>
          </a:prstGeom>
          <a:noFill/>
        </p:spPr>
        <p:txBody>
          <a:bodyPr wrap="square" rtlCol="0">
            <a:spAutoFit/>
          </a:bodyPr>
          <a:lstStyle/>
          <a:p>
            <a:pPr marL="342900" indent="-342900">
              <a:lnSpc>
                <a:spcPct val="130000"/>
              </a:lnSpc>
              <a:buClr>
                <a:srgbClr val="002060"/>
              </a:buClr>
              <a:buFont typeface="Wingdings" panose="05000000000000000000" pitchFamily="2" charset="2"/>
              <a:buChar char="n"/>
            </a:pPr>
            <a:r>
              <a:rPr lang="en-US" altLang="zh-CN" sz="2000" b="1" dirty="0">
                <a:ea typeface="微软雅黑" panose="020B0503020204020204" pitchFamily="34" charset="-122"/>
              </a:rPr>
              <a:t>What is BRAS</a:t>
            </a:r>
            <a:r>
              <a:rPr lang="zh-CN" altLang="en-US" sz="2000" b="1" dirty="0">
                <a:ea typeface="微软雅黑" panose="020B0503020204020204" pitchFamily="34" charset="-122"/>
              </a:rPr>
              <a:t>？</a:t>
            </a:r>
            <a:r>
              <a:rPr lang="en-US" sz="2000" b="1" dirty="0">
                <a:ea typeface="微软雅黑" panose="020B0503020204020204" pitchFamily="34" charset="-122"/>
              </a:rPr>
              <a:t>B</a:t>
            </a:r>
            <a:r>
              <a:rPr lang="en-US" sz="2000" dirty="0">
                <a:ea typeface="微软雅黑" panose="020B0503020204020204" pitchFamily="34" charset="-122"/>
              </a:rPr>
              <a:t>roadband </a:t>
            </a:r>
            <a:r>
              <a:rPr lang="en-US" sz="2000" b="1" dirty="0">
                <a:ea typeface="微软雅黑" panose="020B0503020204020204" pitchFamily="34" charset="-122"/>
              </a:rPr>
              <a:t>R</a:t>
            </a:r>
            <a:r>
              <a:rPr lang="en-US" sz="2000" dirty="0">
                <a:ea typeface="微软雅黑" panose="020B0503020204020204" pitchFamily="34" charset="-122"/>
              </a:rPr>
              <a:t>emote </a:t>
            </a:r>
            <a:r>
              <a:rPr lang="en-US" sz="2000" b="1" dirty="0">
                <a:ea typeface="微软雅黑" panose="020B0503020204020204" pitchFamily="34" charset="-122"/>
              </a:rPr>
              <a:t>A</a:t>
            </a:r>
            <a:r>
              <a:rPr lang="en-US" sz="2000" dirty="0">
                <a:ea typeface="微软雅黑" panose="020B0503020204020204" pitchFamily="34" charset="-122"/>
              </a:rPr>
              <a:t>ccess </a:t>
            </a:r>
            <a:r>
              <a:rPr lang="en-US" sz="2000" b="1" dirty="0">
                <a:ea typeface="微软雅黑" panose="020B0503020204020204" pitchFamily="34" charset="-122"/>
              </a:rPr>
              <a:t>S</a:t>
            </a:r>
            <a:r>
              <a:rPr lang="en-US" sz="2000" dirty="0">
                <a:ea typeface="微软雅黑" panose="020B0503020204020204" pitchFamily="34" charset="-122"/>
              </a:rPr>
              <a:t>erver</a:t>
            </a:r>
            <a:endParaRPr lang="en-US" sz="2000" dirty="0">
              <a:ea typeface="微软雅黑" panose="020B0503020204020204" pitchFamily="34" charset="-122"/>
            </a:endParaRPr>
          </a:p>
          <a:p>
            <a:pPr marL="887095" lvl="1" indent="-342900">
              <a:lnSpc>
                <a:spcPct val="130000"/>
              </a:lnSpc>
              <a:buClr>
                <a:srgbClr val="002060"/>
              </a:buClr>
              <a:buFont typeface="Wingdings" panose="05000000000000000000" pitchFamily="2" charset="2"/>
              <a:buChar char="ü"/>
            </a:pPr>
            <a:r>
              <a:rPr lang="en-US" altLang="zh-CN" sz="2000" dirty="0"/>
              <a:t>authenticate, authorize and route broadband subscriber data traffic according to customized policies</a:t>
            </a:r>
            <a:endParaRPr lang="en-US" dirty="0">
              <a:ea typeface="微软雅黑" panose="020B0503020204020204" pitchFamily="34" charset="-122"/>
            </a:endParaRPr>
          </a:p>
        </p:txBody>
      </p:sp>
      <p:grpSp>
        <p:nvGrpSpPr>
          <p:cNvPr id="3" name="Group 4"/>
          <p:cNvGrpSpPr>
            <a:grpSpLocks noChangeAspect="1"/>
          </p:cNvGrpSpPr>
          <p:nvPr/>
        </p:nvGrpSpPr>
        <p:grpSpPr bwMode="auto">
          <a:xfrm>
            <a:off x="133938" y="2853069"/>
            <a:ext cx="6681828" cy="2956828"/>
            <a:chOff x="83" y="1021"/>
            <a:chExt cx="4210" cy="1863"/>
          </a:xfrm>
        </p:grpSpPr>
        <p:sp>
          <p:nvSpPr>
            <p:cNvPr id="4" name="AutoShape 3"/>
            <p:cNvSpPr>
              <a:spLocks noChangeAspect="1" noChangeArrowheads="1" noTextEdit="1"/>
            </p:cNvSpPr>
            <p:nvPr/>
          </p:nvSpPr>
          <p:spPr bwMode="auto">
            <a:xfrm>
              <a:off x="83" y="1021"/>
              <a:ext cx="4210" cy="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grpSp>
          <p:nvGrpSpPr>
            <p:cNvPr id="5" name="Group 205"/>
            <p:cNvGrpSpPr/>
            <p:nvPr/>
          </p:nvGrpSpPr>
          <p:grpSpPr bwMode="auto">
            <a:xfrm>
              <a:off x="488" y="1127"/>
              <a:ext cx="2987" cy="1658"/>
              <a:chOff x="488" y="1127"/>
              <a:chExt cx="2987" cy="1658"/>
            </a:xfrm>
          </p:grpSpPr>
          <p:sp>
            <p:nvSpPr>
              <p:cNvPr id="4343" name="Rectangle 5"/>
              <p:cNvSpPr>
                <a:spLocks noChangeArrowheads="1"/>
              </p:cNvSpPr>
              <p:nvPr/>
            </p:nvSpPr>
            <p:spPr bwMode="auto">
              <a:xfrm>
                <a:off x="1527" y="1202"/>
                <a:ext cx="1748" cy="82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44" name="Freeform 6"/>
              <p:cNvSpPr/>
              <p:nvPr/>
            </p:nvSpPr>
            <p:spPr bwMode="auto">
              <a:xfrm>
                <a:off x="1528" y="1203"/>
                <a:ext cx="1746" cy="820"/>
              </a:xfrm>
              <a:custGeom>
                <a:avLst/>
                <a:gdLst>
                  <a:gd name="T0" fmla="*/ 1560 w 17286"/>
                  <a:gd name="T1" fmla="*/ 2721 h 8183"/>
                  <a:gd name="T2" fmla="*/ 0 w 17286"/>
                  <a:gd name="T3" fmla="*/ 3841 h 8183"/>
                  <a:gd name="T4" fmla="*/ 860 w 17286"/>
                  <a:gd name="T5" fmla="*/ 4813 h 8183"/>
                  <a:gd name="T6" fmla="*/ 851 w 17286"/>
                  <a:gd name="T7" fmla="*/ 4800 h 8183"/>
                  <a:gd name="T8" fmla="*/ 381 w 17286"/>
                  <a:gd name="T9" fmla="*/ 5566 h 8183"/>
                  <a:gd name="T10" fmla="*/ 2125 w 17286"/>
                  <a:gd name="T11" fmla="*/ 6688 h 8183"/>
                  <a:gd name="T12" fmla="*/ 2329 w 17286"/>
                  <a:gd name="T13" fmla="*/ 6680 h 8183"/>
                  <a:gd name="T14" fmla="*/ 2319 w 17286"/>
                  <a:gd name="T15" fmla="*/ 6687 h 8183"/>
                  <a:gd name="T16" fmla="*/ 5000 w 17286"/>
                  <a:gd name="T17" fmla="*/ 7692 h 8183"/>
                  <a:gd name="T18" fmla="*/ 6592 w 17286"/>
                  <a:gd name="T19" fmla="*/ 7406 h 8183"/>
                  <a:gd name="T20" fmla="*/ 6587 w 17286"/>
                  <a:gd name="T21" fmla="*/ 7408 h 8183"/>
                  <a:gd name="T22" fmla="*/ 8833 w 17286"/>
                  <a:gd name="T23" fmla="*/ 8183 h 8183"/>
                  <a:gd name="T24" fmla="*/ 11419 w 17286"/>
                  <a:gd name="T25" fmla="*/ 6943 h 8183"/>
                  <a:gd name="T26" fmla="*/ 11422 w 17286"/>
                  <a:gd name="T27" fmla="*/ 6953 h 8183"/>
                  <a:gd name="T28" fmla="*/ 12648 w 17286"/>
                  <a:gd name="T29" fmla="*/ 7179 h 8183"/>
                  <a:gd name="T30" fmla="*/ 14963 w 17286"/>
                  <a:gd name="T31" fmla="*/ 5701 h 8183"/>
                  <a:gd name="T32" fmla="*/ 14959 w 17286"/>
                  <a:gd name="T33" fmla="*/ 5697 h 8183"/>
                  <a:gd name="T34" fmla="*/ 17286 w 17286"/>
                  <a:gd name="T35" fmla="*/ 3968 h 8183"/>
                  <a:gd name="T36" fmla="*/ 16725 w 17286"/>
                  <a:gd name="T37" fmla="*/ 2904 h 8183"/>
                  <a:gd name="T38" fmla="*/ 16719 w 17286"/>
                  <a:gd name="T39" fmla="*/ 2903 h 8183"/>
                  <a:gd name="T40" fmla="*/ 16892 w 17286"/>
                  <a:gd name="T41" fmla="*/ 2360 h 8183"/>
                  <a:gd name="T42" fmla="*/ 15319 w 17286"/>
                  <a:gd name="T43" fmla="*/ 1031 h 8183"/>
                  <a:gd name="T44" fmla="*/ 15326 w 17286"/>
                  <a:gd name="T45" fmla="*/ 1028 h 8183"/>
                  <a:gd name="T46" fmla="*/ 13413 w 17286"/>
                  <a:gd name="T47" fmla="*/ 0 h 8183"/>
                  <a:gd name="T48" fmla="*/ 11930 w 17286"/>
                  <a:gd name="T49" fmla="*/ 442 h 8183"/>
                  <a:gd name="T50" fmla="*/ 11933 w 17286"/>
                  <a:gd name="T51" fmla="*/ 444 h 8183"/>
                  <a:gd name="T52" fmla="*/ 10545 w 17286"/>
                  <a:gd name="T53" fmla="*/ 0 h 8183"/>
                  <a:gd name="T54" fmla="*/ 8981 w 17286"/>
                  <a:gd name="T55" fmla="*/ 624 h 8183"/>
                  <a:gd name="T56" fmla="*/ 8988 w 17286"/>
                  <a:gd name="T57" fmla="*/ 642 h 8183"/>
                  <a:gd name="T58" fmla="*/ 7490 w 17286"/>
                  <a:gd name="T59" fmla="*/ 247 h 8183"/>
                  <a:gd name="T60" fmla="*/ 5605 w 17286"/>
                  <a:gd name="T61" fmla="*/ 977 h 8183"/>
                  <a:gd name="T62" fmla="*/ 5599 w 17286"/>
                  <a:gd name="T63" fmla="*/ 986 h 8183"/>
                  <a:gd name="T64" fmla="*/ 4233 w 17286"/>
                  <a:gd name="T65" fmla="*/ 748 h 8183"/>
                  <a:gd name="T66" fmla="*/ 1531 w 17286"/>
                  <a:gd name="T67" fmla="*/ 2489 h 8183"/>
                  <a:gd name="T68" fmla="*/ 1555 w 17286"/>
                  <a:gd name="T69" fmla="*/ 2723 h 8183"/>
                  <a:gd name="T70" fmla="*/ 1560 w 17286"/>
                  <a:gd name="T71" fmla="*/ 2721 h 8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86" h="8183">
                    <a:moveTo>
                      <a:pt x="1560" y="2721"/>
                    </a:moveTo>
                    <a:cubicBezTo>
                      <a:pt x="674" y="2780"/>
                      <a:pt x="0" y="3264"/>
                      <a:pt x="0" y="3841"/>
                    </a:cubicBezTo>
                    <a:cubicBezTo>
                      <a:pt x="0" y="4241"/>
                      <a:pt x="328" y="4611"/>
                      <a:pt x="860" y="4813"/>
                    </a:cubicBezTo>
                    <a:lnTo>
                      <a:pt x="851" y="4800"/>
                    </a:lnTo>
                    <a:cubicBezTo>
                      <a:pt x="549" y="5008"/>
                      <a:pt x="381" y="5282"/>
                      <a:pt x="381" y="5566"/>
                    </a:cubicBezTo>
                    <a:cubicBezTo>
                      <a:pt x="381" y="6186"/>
                      <a:pt x="1162" y="6688"/>
                      <a:pt x="2125" y="6688"/>
                    </a:cubicBezTo>
                    <a:cubicBezTo>
                      <a:pt x="2193" y="6688"/>
                      <a:pt x="2261" y="6685"/>
                      <a:pt x="2329" y="6680"/>
                    </a:cubicBezTo>
                    <a:lnTo>
                      <a:pt x="2319" y="6687"/>
                    </a:lnTo>
                    <a:cubicBezTo>
                      <a:pt x="2870" y="7308"/>
                      <a:pt x="3893" y="7692"/>
                      <a:pt x="5000" y="7692"/>
                    </a:cubicBezTo>
                    <a:cubicBezTo>
                      <a:pt x="5561" y="7692"/>
                      <a:pt x="6111" y="7593"/>
                      <a:pt x="6592" y="7406"/>
                    </a:cubicBezTo>
                    <a:lnTo>
                      <a:pt x="6587" y="7408"/>
                    </a:lnTo>
                    <a:cubicBezTo>
                      <a:pt x="7088" y="7892"/>
                      <a:pt x="7931" y="8183"/>
                      <a:pt x="8833" y="8183"/>
                    </a:cubicBezTo>
                    <a:cubicBezTo>
                      <a:pt x="10024" y="8183"/>
                      <a:pt x="11074" y="7679"/>
                      <a:pt x="11419" y="6943"/>
                    </a:cubicBezTo>
                    <a:lnTo>
                      <a:pt x="11422" y="6953"/>
                    </a:lnTo>
                    <a:cubicBezTo>
                      <a:pt x="11790" y="7101"/>
                      <a:pt x="12214" y="7179"/>
                      <a:pt x="12648" y="7179"/>
                    </a:cubicBezTo>
                    <a:cubicBezTo>
                      <a:pt x="13919" y="7179"/>
                      <a:pt x="14953" y="6519"/>
                      <a:pt x="14963" y="5701"/>
                    </a:cubicBezTo>
                    <a:lnTo>
                      <a:pt x="14959" y="5697"/>
                    </a:lnTo>
                    <a:cubicBezTo>
                      <a:pt x="16294" y="5574"/>
                      <a:pt x="17286" y="4837"/>
                      <a:pt x="17286" y="3968"/>
                    </a:cubicBezTo>
                    <a:cubicBezTo>
                      <a:pt x="17286" y="3583"/>
                      <a:pt x="17088" y="3209"/>
                      <a:pt x="16725" y="2904"/>
                    </a:cubicBezTo>
                    <a:lnTo>
                      <a:pt x="16719" y="2903"/>
                    </a:lnTo>
                    <a:cubicBezTo>
                      <a:pt x="16833" y="2731"/>
                      <a:pt x="16892" y="2547"/>
                      <a:pt x="16892" y="2360"/>
                    </a:cubicBezTo>
                    <a:cubicBezTo>
                      <a:pt x="16892" y="1739"/>
                      <a:pt x="16247" y="1194"/>
                      <a:pt x="15319" y="1031"/>
                    </a:cubicBezTo>
                    <a:lnTo>
                      <a:pt x="15326" y="1028"/>
                    </a:lnTo>
                    <a:cubicBezTo>
                      <a:pt x="15159" y="433"/>
                      <a:pt x="14354" y="0"/>
                      <a:pt x="13413" y="0"/>
                    </a:cubicBezTo>
                    <a:cubicBezTo>
                      <a:pt x="12842" y="0"/>
                      <a:pt x="12300" y="162"/>
                      <a:pt x="11930" y="442"/>
                    </a:cubicBezTo>
                    <a:lnTo>
                      <a:pt x="11933" y="444"/>
                    </a:lnTo>
                    <a:cubicBezTo>
                      <a:pt x="11603" y="164"/>
                      <a:pt x="11090" y="0"/>
                      <a:pt x="10545" y="0"/>
                    </a:cubicBezTo>
                    <a:cubicBezTo>
                      <a:pt x="9883" y="0"/>
                      <a:pt x="9277" y="242"/>
                      <a:pt x="8981" y="624"/>
                    </a:cubicBezTo>
                    <a:lnTo>
                      <a:pt x="8988" y="642"/>
                    </a:lnTo>
                    <a:cubicBezTo>
                      <a:pt x="8588" y="388"/>
                      <a:pt x="8051" y="247"/>
                      <a:pt x="7490" y="247"/>
                    </a:cubicBezTo>
                    <a:cubicBezTo>
                      <a:pt x="6701" y="246"/>
                      <a:pt x="5976" y="528"/>
                      <a:pt x="5605" y="977"/>
                    </a:cubicBezTo>
                    <a:lnTo>
                      <a:pt x="5599" y="986"/>
                    </a:lnTo>
                    <a:cubicBezTo>
                      <a:pt x="5184" y="830"/>
                      <a:pt x="4713" y="748"/>
                      <a:pt x="4233" y="748"/>
                    </a:cubicBezTo>
                    <a:cubicBezTo>
                      <a:pt x="2740" y="748"/>
                      <a:pt x="1531" y="1527"/>
                      <a:pt x="1531" y="2489"/>
                    </a:cubicBezTo>
                    <a:cubicBezTo>
                      <a:pt x="1530" y="2567"/>
                      <a:pt x="1539" y="2645"/>
                      <a:pt x="1555" y="2723"/>
                    </a:cubicBezTo>
                    <a:lnTo>
                      <a:pt x="1560" y="2721"/>
                    </a:lnTo>
                    <a:close/>
                  </a:path>
                </a:pathLst>
              </a:custGeom>
              <a:solidFill>
                <a:srgbClr val="FFFFFF"/>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4345" name="Rectangle 7"/>
              <p:cNvSpPr>
                <a:spLocks noChangeArrowheads="1"/>
              </p:cNvSpPr>
              <p:nvPr/>
            </p:nvSpPr>
            <p:spPr bwMode="auto">
              <a:xfrm>
                <a:off x="1527" y="1202"/>
                <a:ext cx="1748" cy="82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46" name="Freeform 8"/>
              <p:cNvSpPr/>
              <p:nvPr/>
            </p:nvSpPr>
            <p:spPr bwMode="auto">
              <a:xfrm>
                <a:off x="1528" y="1203"/>
                <a:ext cx="1746" cy="820"/>
              </a:xfrm>
              <a:custGeom>
                <a:avLst/>
                <a:gdLst>
                  <a:gd name="T0" fmla="*/ 1560 w 17286"/>
                  <a:gd name="T1" fmla="*/ 2721 h 8183"/>
                  <a:gd name="T2" fmla="*/ 0 w 17286"/>
                  <a:gd name="T3" fmla="*/ 3841 h 8183"/>
                  <a:gd name="T4" fmla="*/ 860 w 17286"/>
                  <a:gd name="T5" fmla="*/ 4813 h 8183"/>
                  <a:gd name="T6" fmla="*/ 851 w 17286"/>
                  <a:gd name="T7" fmla="*/ 4800 h 8183"/>
                  <a:gd name="T8" fmla="*/ 381 w 17286"/>
                  <a:gd name="T9" fmla="*/ 5566 h 8183"/>
                  <a:gd name="T10" fmla="*/ 2125 w 17286"/>
                  <a:gd name="T11" fmla="*/ 6688 h 8183"/>
                  <a:gd name="T12" fmla="*/ 2329 w 17286"/>
                  <a:gd name="T13" fmla="*/ 6680 h 8183"/>
                  <a:gd name="T14" fmla="*/ 2319 w 17286"/>
                  <a:gd name="T15" fmla="*/ 6687 h 8183"/>
                  <a:gd name="T16" fmla="*/ 5000 w 17286"/>
                  <a:gd name="T17" fmla="*/ 7692 h 8183"/>
                  <a:gd name="T18" fmla="*/ 6592 w 17286"/>
                  <a:gd name="T19" fmla="*/ 7406 h 8183"/>
                  <a:gd name="T20" fmla="*/ 6587 w 17286"/>
                  <a:gd name="T21" fmla="*/ 7408 h 8183"/>
                  <a:gd name="T22" fmla="*/ 8833 w 17286"/>
                  <a:gd name="T23" fmla="*/ 8183 h 8183"/>
                  <a:gd name="T24" fmla="*/ 11419 w 17286"/>
                  <a:gd name="T25" fmla="*/ 6943 h 8183"/>
                  <a:gd name="T26" fmla="*/ 11422 w 17286"/>
                  <a:gd name="T27" fmla="*/ 6953 h 8183"/>
                  <a:gd name="T28" fmla="*/ 12648 w 17286"/>
                  <a:gd name="T29" fmla="*/ 7179 h 8183"/>
                  <a:gd name="T30" fmla="*/ 14963 w 17286"/>
                  <a:gd name="T31" fmla="*/ 5701 h 8183"/>
                  <a:gd name="T32" fmla="*/ 14959 w 17286"/>
                  <a:gd name="T33" fmla="*/ 5697 h 8183"/>
                  <a:gd name="T34" fmla="*/ 17286 w 17286"/>
                  <a:gd name="T35" fmla="*/ 3968 h 8183"/>
                  <a:gd name="T36" fmla="*/ 16725 w 17286"/>
                  <a:gd name="T37" fmla="*/ 2904 h 8183"/>
                  <a:gd name="T38" fmla="*/ 16719 w 17286"/>
                  <a:gd name="T39" fmla="*/ 2903 h 8183"/>
                  <a:gd name="T40" fmla="*/ 16892 w 17286"/>
                  <a:gd name="T41" fmla="*/ 2360 h 8183"/>
                  <a:gd name="T42" fmla="*/ 15319 w 17286"/>
                  <a:gd name="T43" fmla="*/ 1031 h 8183"/>
                  <a:gd name="T44" fmla="*/ 15326 w 17286"/>
                  <a:gd name="T45" fmla="*/ 1028 h 8183"/>
                  <a:gd name="T46" fmla="*/ 13413 w 17286"/>
                  <a:gd name="T47" fmla="*/ 0 h 8183"/>
                  <a:gd name="T48" fmla="*/ 11930 w 17286"/>
                  <a:gd name="T49" fmla="*/ 442 h 8183"/>
                  <a:gd name="T50" fmla="*/ 11933 w 17286"/>
                  <a:gd name="T51" fmla="*/ 444 h 8183"/>
                  <a:gd name="T52" fmla="*/ 10545 w 17286"/>
                  <a:gd name="T53" fmla="*/ 0 h 8183"/>
                  <a:gd name="T54" fmla="*/ 8981 w 17286"/>
                  <a:gd name="T55" fmla="*/ 624 h 8183"/>
                  <a:gd name="T56" fmla="*/ 8988 w 17286"/>
                  <a:gd name="T57" fmla="*/ 642 h 8183"/>
                  <a:gd name="T58" fmla="*/ 7490 w 17286"/>
                  <a:gd name="T59" fmla="*/ 247 h 8183"/>
                  <a:gd name="T60" fmla="*/ 5605 w 17286"/>
                  <a:gd name="T61" fmla="*/ 977 h 8183"/>
                  <a:gd name="T62" fmla="*/ 5599 w 17286"/>
                  <a:gd name="T63" fmla="*/ 986 h 8183"/>
                  <a:gd name="T64" fmla="*/ 4233 w 17286"/>
                  <a:gd name="T65" fmla="*/ 748 h 8183"/>
                  <a:gd name="T66" fmla="*/ 1531 w 17286"/>
                  <a:gd name="T67" fmla="*/ 2489 h 8183"/>
                  <a:gd name="T68" fmla="*/ 1555 w 17286"/>
                  <a:gd name="T69" fmla="*/ 2723 h 8183"/>
                  <a:gd name="T70" fmla="*/ 1560 w 17286"/>
                  <a:gd name="T71" fmla="*/ 2721 h 8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86" h="8183">
                    <a:moveTo>
                      <a:pt x="1560" y="2721"/>
                    </a:moveTo>
                    <a:cubicBezTo>
                      <a:pt x="674" y="2780"/>
                      <a:pt x="0" y="3264"/>
                      <a:pt x="0" y="3841"/>
                    </a:cubicBezTo>
                    <a:cubicBezTo>
                      <a:pt x="0" y="4241"/>
                      <a:pt x="328" y="4611"/>
                      <a:pt x="860" y="4813"/>
                    </a:cubicBezTo>
                    <a:lnTo>
                      <a:pt x="851" y="4800"/>
                    </a:lnTo>
                    <a:cubicBezTo>
                      <a:pt x="549" y="5008"/>
                      <a:pt x="381" y="5282"/>
                      <a:pt x="381" y="5566"/>
                    </a:cubicBezTo>
                    <a:cubicBezTo>
                      <a:pt x="381" y="6186"/>
                      <a:pt x="1162" y="6688"/>
                      <a:pt x="2125" y="6688"/>
                    </a:cubicBezTo>
                    <a:cubicBezTo>
                      <a:pt x="2193" y="6688"/>
                      <a:pt x="2261" y="6685"/>
                      <a:pt x="2329" y="6680"/>
                    </a:cubicBezTo>
                    <a:lnTo>
                      <a:pt x="2319" y="6687"/>
                    </a:lnTo>
                    <a:cubicBezTo>
                      <a:pt x="2870" y="7308"/>
                      <a:pt x="3893" y="7692"/>
                      <a:pt x="5000" y="7692"/>
                    </a:cubicBezTo>
                    <a:cubicBezTo>
                      <a:pt x="5561" y="7692"/>
                      <a:pt x="6111" y="7593"/>
                      <a:pt x="6592" y="7406"/>
                    </a:cubicBezTo>
                    <a:lnTo>
                      <a:pt x="6587" y="7408"/>
                    </a:lnTo>
                    <a:cubicBezTo>
                      <a:pt x="7088" y="7892"/>
                      <a:pt x="7931" y="8183"/>
                      <a:pt x="8833" y="8183"/>
                    </a:cubicBezTo>
                    <a:cubicBezTo>
                      <a:pt x="10024" y="8183"/>
                      <a:pt x="11074" y="7679"/>
                      <a:pt x="11419" y="6943"/>
                    </a:cubicBezTo>
                    <a:lnTo>
                      <a:pt x="11422" y="6953"/>
                    </a:lnTo>
                    <a:cubicBezTo>
                      <a:pt x="11790" y="7101"/>
                      <a:pt x="12214" y="7179"/>
                      <a:pt x="12648" y="7179"/>
                    </a:cubicBezTo>
                    <a:cubicBezTo>
                      <a:pt x="13919" y="7179"/>
                      <a:pt x="14953" y="6519"/>
                      <a:pt x="14963" y="5701"/>
                    </a:cubicBezTo>
                    <a:lnTo>
                      <a:pt x="14959" y="5697"/>
                    </a:lnTo>
                    <a:cubicBezTo>
                      <a:pt x="16294" y="5574"/>
                      <a:pt x="17286" y="4837"/>
                      <a:pt x="17286" y="3968"/>
                    </a:cubicBezTo>
                    <a:cubicBezTo>
                      <a:pt x="17286" y="3583"/>
                      <a:pt x="17088" y="3209"/>
                      <a:pt x="16725" y="2904"/>
                    </a:cubicBezTo>
                    <a:lnTo>
                      <a:pt x="16719" y="2903"/>
                    </a:lnTo>
                    <a:cubicBezTo>
                      <a:pt x="16833" y="2731"/>
                      <a:pt x="16892" y="2547"/>
                      <a:pt x="16892" y="2360"/>
                    </a:cubicBezTo>
                    <a:cubicBezTo>
                      <a:pt x="16892" y="1739"/>
                      <a:pt x="16247" y="1194"/>
                      <a:pt x="15319" y="1031"/>
                    </a:cubicBezTo>
                    <a:lnTo>
                      <a:pt x="15326" y="1028"/>
                    </a:lnTo>
                    <a:cubicBezTo>
                      <a:pt x="15159" y="433"/>
                      <a:pt x="14354" y="0"/>
                      <a:pt x="13413" y="0"/>
                    </a:cubicBezTo>
                    <a:cubicBezTo>
                      <a:pt x="12842" y="0"/>
                      <a:pt x="12300" y="162"/>
                      <a:pt x="11930" y="442"/>
                    </a:cubicBezTo>
                    <a:lnTo>
                      <a:pt x="11933" y="444"/>
                    </a:lnTo>
                    <a:cubicBezTo>
                      <a:pt x="11603" y="164"/>
                      <a:pt x="11090" y="0"/>
                      <a:pt x="10545" y="0"/>
                    </a:cubicBezTo>
                    <a:cubicBezTo>
                      <a:pt x="9883" y="0"/>
                      <a:pt x="9277" y="242"/>
                      <a:pt x="8981" y="624"/>
                    </a:cubicBezTo>
                    <a:lnTo>
                      <a:pt x="8988" y="642"/>
                    </a:lnTo>
                    <a:cubicBezTo>
                      <a:pt x="8588" y="388"/>
                      <a:pt x="8051" y="247"/>
                      <a:pt x="7490" y="247"/>
                    </a:cubicBezTo>
                    <a:cubicBezTo>
                      <a:pt x="6701" y="246"/>
                      <a:pt x="5976" y="528"/>
                      <a:pt x="5605" y="977"/>
                    </a:cubicBezTo>
                    <a:lnTo>
                      <a:pt x="5599" y="986"/>
                    </a:lnTo>
                    <a:cubicBezTo>
                      <a:pt x="5184" y="830"/>
                      <a:pt x="4713" y="748"/>
                      <a:pt x="4233" y="748"/>
                    </a:cubicBezTo>
                    <a:cubicBezTo>
                      <a:pt x="2740" y="748"/>
                      <a:pt x="1531" y="1527"/>
                      <a:pt x="1531" y="2489"/>
                    </a:cubicBezTo>
                    <a:cubicBezTo>
                      <a:pt x="1530" y="2567"/>
                      <a:pt x="1539" y="2645"/>
                      <a:pt x="1555" y="2723"/>
                    </a:cubicBezTo>
                    <a:lnTo>
                      <a:pt x="1560" y="2721"/>
                    </a:lnTo>
                    <a:close/>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47" name="Freeform 9"/>
              <p:cNvSpPr/>
              <p:nvPr/>
            </p:nvSpPr>
            <p:spPr bwMode="auto">
              <a:xfrm>
                <a:off x="1615" y="1685"/>
                <a:ext cx="102" cy="16"/>
              </a:xfrm>
              <a:custGeom>
                <a:avLst/>
                <a:gdLst>
                  <a:gd name="T0" fmla="*/ 0 w 102"/>
                  <a:gd name="T1" fmla="*/ 0 h 16"/>
                  <a:gd name="T2" fmla="*/ 88 w 102"/>
                  <a:gd name="T3" fmla="*/ 16 h 16"/>
                  <a:gd name="T4" fmla="*/ 102 w 102"/>
                  <a:gd name="T5" fmla="*/ 15 h 16"/>
                </a:gdLst>
                <a:ahLst/>
                <a:cxnLst>
                  <a:cxn ang="0">
                    <a:pos x="T0" y="T1"/>
                  </a:cxn>
                  <a:cxn ang="0">
                    <a:pos x="T2" y="T3"/>
                  </a:cxn>
                  <a:cxn ang="0">
                    <a:pos x="T4" y="T5"/>
                  </a:cxn>
                </a:cxnLst>
                <a:rect l="0" t="0" r="r" b="b"/>
                <a:pathLst>
                  <a:path w="102" h="16">
                    <a:moveTo>
                      <a:pt x="0" y="0"/>
                    </a:moveTo>
                    <a:cubicBezTo>
                      <a:pt x="27" y="10"/>
                      <a:pt x="57" y="16"/>
                      <a:pt x="88" y="16"/>
                    </a:cubicBezTo>
                    <a:cubicBezTo>
                      <a:pt x="93" y="16"/>
                      <a:pt x="97" y="16"/>
                      <a:pt x="102" y="15"/>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48" name="Freeform 10"/>
              <p:cNvSpPr/>
              <p:nvPr/>
            </p:nvSpPr>
            <p:spPr bwMode="auto">
              <a:xfrm>
                <a:off x="1763" y="1865"/>
                <a:ext cx="45" cy="7"/>
              </a:xfrm>
              <a:custGeom>
                <a:avLst/>
                <a:gdLst>
                  <a:gd name="T0" fmla="*/ 0 w 45"/>
                  <a:gd name="T1" fmla="*/ 7 h 7"/>
                  <a:gd name="T2" fmla="*/ 45 w 45"/>
                  <a:gd name="T3" fmla="*/ 0 h 7"/>
                </a:gdLst>
                <a:ahLst/>
                <a:cxnLst>
                  <a:cxn ang="0">
                    <a:pos x="T0" y="T1"/>
                  </a:cxn>
                  <a:cxn ang="0">
                    <a:pos x="T2" y="T3"/>
                  </a:cxn>
                </a:cxnLst>
                <a:rect l="0" t="0" r="r" b="b"/>
                <a:pathLst>
                  <a:path w="45" h="7">
                    <a:moveTo>
                      <a:pt x="0" y="7"/>
                    </a:moveTo>
                    <a:cubicBezTo>
                      <a:pt x="15" y="6"/>
                      <a:pt x="30" y="4"/>
                      <a:pt x="45"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49" name="Freeform 11"/>
              <p:cNvSpPr/>
              <p:nvPr/>
            </p:nvSpPr>
            <p:spPr bwMode="auto">
              <a:xfrm>
                <a:off x="2166" y="1912"/>
                <a:ext cx="27" cy="33"/>
              </a:xfrm>
              <a:custGeom>
                <a:avLst/>
                <a:gdLst>
                  <a:gd name="T0" fmla="*/ 0 w 27"/>
                  <a:gd name="T1" fmla="*/ 0 h 33"/>
                  <a:gd name="T2" fmla="*/ 27 w 27"/>
                  <a:gd name="T3" fmla="*/ 33 h 33"/>
                </a:gdLst>
                <a:ahLst/>
                <a:cxnLst>
                  <a:cxn ang="0">
                    <a:pos x="T0" y="T1"/>
                  </a:cxn>
                  <a:cxn ang="0">
                    <a:pos x="T2" y="T3"/>
                  </a:cxn>
                </a:cxnLst>
                <a:rect l="0" t="0" r="r" b="b"/>
                <a:pathLst>
                  <a:path w="27" h="33">
                    <a:moveTo>
                      <a:pt x="0" y="0"/>
                    </a:moveTo>
                    <a:cubicBezTo>
                      <a:pt x="7" y="12"/>
                      <a:pt x="16" y="23"/>
                      <a:pt x="27" y="33"/>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50" name="Freeform 12"/>
              <p:cNvSpPr/>
              <p:nvPr/>
            </p:nvSpPr>
            <p:spPr bwMode="auto">
              <a:xfrm>
                <a:off x="2681" y="1862"/>
                <a:ext cx="11" cy="37"/>
              </a:xfrm>
              <a:custGeom>
                <a:avLst/>
                <a:gdLst>
                  <a:gd name="T0" fmla="*/ 0 w 11"/>
                  <a:gd name="T1" fmla="*/ 37 h 37"/>
                  <a:gd name="T2" fmla="*/ 11 w 11"/>
                  <a:gd name="T3" fmla="*/ 0 h 37"/>
                </a:gdLst>
                <a:ahLst/>
                <a:cxnLst>
                  <a:cxn ang="0">
                    <a:pos x="T0" y="T1"/>
                  </a:cxn>
                  <a:cxn ang="0">
                    <a:pos x="T2" y="T3"/>
                  </a:cxn>
                </a:cxnLst>
                <a:rect l="0" t="0" r="r" b="b"/>
                <a:pathLst>
                  <a:path w="11" h="37">
                    <a:moveTo>
                      <a:pt x="0" y="37"/>
                    </a:moveTo>
                    <a:cubicBezTo>
                      <a:pt x="6" y="25"/>
                      <a:pt x="10" y="13"/>
                      <a:pt x="11"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51" name="Freeform 13"/>
              <p:cNvSpPr/>
              <p:nvPr/>
            </p:nvSpPr>
            <p:spPr bwMode="auto">
              <a:xfrm>
                <a:off x="2908" y="1639"/>
                <a:ext cx="131" cy="135"/>
              </a:xfrm>
              <a:custGeom>
                <a:avLst/>
                <a:gdLst>
                  <a:gd name="T0" fmla="*/ 131 w 131"/>
                  <a:gd name="T1" fmla="*/ 135 h 135"/>
                  <a:gd name="T2" fmla="*/ 131 w 131"/>
                  <a:gd name="T3" fmla="*/ 134 h 135"/>
                  <a:gd name="T4" fmla="*/ 0 w 131"/>
                  <a:gd name="T5" fmla="*/ 0 h 135"/>
                </a:gdLst>
                <a:ahLst/>
                <a:cxnLst>
                  <a:cxn ang="0">
                    <a:pos x="T0" y="T1"/>
                  </a:cxn>
                  <a:cxn ang="0">
                    <a:pos x="T2" y="T3"/>
                  </a:cxn>
                  <a:cxn ang="0">
                    <a:pos x="T4" y="T5"/>
                  </a:cxn>
                </a:cxnLst>
                <a:rect l="0" t="0" r="r" b="b"/>
                <a:pathLst>
                  <a:path w="131" h="135">
                    <a:moveTo>
                      <a:pt x="131" y="135"/>
                    </a:moveTo>
                    <a:cubicBezTo>
                      <a:pt x="131" y="135"/>
                      <a:pt x="131" y="134"/>
                      <a:pt x="131" y="134"/>
                    </a:cubicBezTo>
                    <a:cubicBezTo>
                      <a:pt x="131" y="77"/>
                      <a:pt x="80" y="25"/>
                      <a:pt x="0"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52" name="Freeform 14"/>
              <p:cNvSpPr/>
              <p:nvPr/>
            </p:nvSpPr>
            <p:spPr bwMode="auto">
              <a:xfrm>
                <a:off x="3158" y="1494"/>
                <a:ext cx="59" cy="51"/>
              </a:xfrm>
              <a:custGeom>
                <a:avLst/>
                <a:gdLst>
                  <a:gd name="T0" fmla="*/ 0 w 59"/>
                  <a:gd name="T1" fmla="*/ 51 h 51"/>
                  <a:gd name="T2" fmla="*/ 59 w 59"/>
                  <a:gd name="T3" fmla="*/ 0 h 51"/>
                </a:gdLst>
                <a:ahLst/>
                <a:cxnLst>
                  <a:cxn ang="0">
                    <a:pos x="T0" y="T1"/>
                  </a:cxn>
                  <a:cxn ang="0">
                    <a:pos x="T2" y="T3"/>
                  </a:cxn>
                </a:cxnLst>
                <a:rect l="0" t="0" r="r" b="b"/>
                <a:pathLst>
                  <a:path w="59" h="51">
                    <a:moveTo>
                      <a:pt x="0" y="51"/>
                    </a:moveTo>
                    <a:cubicBezTo>
                      <a:pt x="26" y="37"/>
                      <a:pt x="46" y="19"/>
                      <a:pt x="59"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53" name="Freeform 15"/>
              <p:cNvSpPr/>
              <p:nvPr/>
            </p:nvSpPr>
            <p:spPr bwMode="auto">
              <a:xfrm>
                <a:off x="3076" y="1306"/>
                <a:ext cx="3" cy="24"/>
              </a:xfrm>
              <a:custGeom>
                <a:avLst/>
                <a:gdLst>
                  <a:gd name="T0" fmla="*/ 3 w 3"/>
                  <a:gd name="T1" fmla="*/ 24 h 24"/>
                  <a:gd name="T2" fmla="*/ 3 w 3"/>
                  <a:gd name="T3" fmla="*/ 22 h 24"/>
                  <a:gd name="T4" fmla="*/ 0 w 3"/>
                  <a:gd name="T5" fmla="*/ 0 h 24"/>
                </a:gdLst>
                <a:ahLst/>
                <a:cxnLst>
                  <a:cxn ang="0">
                    <a:pos x="T0" y="T1"/>
                  </a:cxn>
                  <a:cxn ang="0">
                    <a:pos x="T2" y="T3"/>
                  </a:cxn>
                  <a:cxn ang="0">
                    <a:pos x="T4" y="T5"/>
                  </a:cxn>
                </a:cxnLst>
                <a:rect l="0" t="0" r="r" b="b"/>
                <a:pathLst>
                  <a:path w="3" h="24">
                    <a:moveTo>
                      <a:pt x="3" y="24"/>
                    </a:moveTo>
                    <a:cubicBezTo>
                      <a:pt x="3" y="23"/>
                      <a:pt x="3" y="23"/>
                      <a:pt x="3" y="22"/>
                    </a:cubicBezTo>
                    <a:cubicBezTo>
                      <a:pt x="3" y="14"/>
                      <a:pt x="2" y="7"/>
                      <a:pt x="0"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54" name="Freeform 16"/>
              <p:cNvSpPr/>
              <p:nvPr/>
            </p:nvSpPr>
            <p:spPr bwMode="auto">
              <a:xfrm>
                <a:off x="2703" y="1247"/>
                <a:ext cx="30" cy="31"/>
              </a:xfrm>
              <a:custGeom>
                <a:avLst/>
                <a:gdLst>
                  <a:gd name="T0" fmla="*/ 30 w 30"/>
                  <a:gd name="T1" fmla="*/ 0 h 31"/>
                  <a:gd name="T2" fmla="*/ 0 w 30"/>
                  <a:gd name="T3" fmla="*/ 31 h 31"/>
                </a:gdLst>
                <a:ahLst/>
                <a:cxnLst>
                  <a:cxn ang="0">
                    <a:pos x="T0" y="T1"/>
                  </a:cxn>
                  <a:cxn ang="0">
                    <a:pos x="T2" y="T3"/>
                  </a:cxn>
                </a:cxnLst>
                <a:rect l="0" t="0" r="r" b="b"/>
                <a:pathLst>
                  <a:path w="30" h="31">
                    <a:moveTo>
                      <a:pt x="30" y="0"/>
                    </a:moveTo>
                    <a:cubicBezTo>
                      <a:pt x="18" y="9"/>
                      <a:pt x="8" y="20"/>
                      <a:pt x="0" y="31"/>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55" name="Freeform 17"/>
              <p:cNvSpPr/>
              <p:nvPr/>
            </p:nvSpPr>
            <p:spPr bwMode="auto">
              <a:xfrm>
                <a:off x="2420" y="1265"/>
                <a:ext cx="15" cy="27"/>
              </a:xfrm>
              <a:custGeom>
                <a:avLst/>
                <a:gdLst>
                  <a:gd name="T0" fmla="*/ 15 w 15"/>
                  <a:gd name="T1" fmla="*/ 0 h 27"/>
                  <a:gd name="T2" fmla="*/ 0 w 15"/>
                  <a:gd name="T3" fmla="*/ 27 h 27"/>
                </a:gdLst>
                <a:ahLst/>
                <a:cxnLst>
                  <a:cxn ang="0">
                    <a:pos x="T0" y="T1"/>
                  </a:cxn>
                  <a:cxn ang="0">
                    <a:pos x="T2" y="T3"/>
                  </a:cxn>
                </a:cxnLst>
                <a:rect l="0" t="0" r="r" b="b"/>
                <a:pathLst>
                  <a:path w="15" h="27">
                    <a:moveTo>
                      <a:pt x="15" y="0"/>
                    </a:moveTo>
                    <a:cubicBezTo>
                      <a:pt x="9" y="9"/>
                      <a:pt x="4" y="17"/>
                      <a:pt x="0" y="27"/>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56" name="Freeform 18"/>
              <p:cNvSpPr/>
              <p:nvPr/>
            </p:nvSpPr>
            <p:spPr bwMode="auto">
              <a:xfrm>
                <a:off x="2093" y="1302"/>
                <a:ext cx="53" cy="25"/>
              </a:xfrm>
              <a:custGeom>
                <a:avLst/>
                <a:gdLst>
                  <a:gd name="T0" fmla="*/ 53 w 53"/>
                  <a:gd name="T1" fmla="*/ 25 h 25"/>
                  <a:gd name="T2" fmla="*/ 0 w 53"/>
                  <a:gd name="T3" fmla="*/ 0 h 25"/>
                </a:gdLst>
                <a:ahLst/>
                <a:cxnLst>
                  <a:cxn ang="0">
                    <a:pos x="T0" y="T1"/>
                  </a:cxn>
                  <a:cxn ang="0">
                    <a:pos x="T2" y="T3"/>
                  </a:cxn>
                </a:cxnLst>
                <a:rect l="0" t="0" r="r" b="b"/>
                <a:pathLst>
                  <a:path w="53" h="25">
                    <a:moveTo>
                      <a:pt x="53" y="25"/>
                    </a:moveTo>
                    <a:cubicBezTo>
                      <a:pt x="37" y="15"/>
                      <a:pt x="19" y="7"/>
                      <a:pt x="0"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57" name="Freeform 19"/>
              <p:cNvSpPr/>
              <p:nvPr/>
            </p:nvSpPr>
            <p:spPr bwMode="auto">
              <a:xfrm>
                <a:off x="1685" y="1476"/>
                <a:ext cx="9" cy="27"/>
              </a:xfrm>
              <a:custGeom>
                <a:avLst/>
                <a:gdLst>
                  <a:gd name="T0" fmla="*/ 0 w 9"/>
                  <a:gd name="T1" fmla="*/ 0 h 27"/>
                  <a:gd name="T2" fmla="*/ 9 w 9"/>
                  <a:gd name="T3" fmla="*/ 27 h 27"/>
                </a:gdLst>
                <a:ahLst/>
                <a:cxnLst>
                  <a:cxn ang="0">
                    <a:pos x="T0" y="T1"/>
                  </a:cxn>
                  <a:cxn ang="0">
                    <a:pos x="T2" y="T3"/>
                  </a:cxn>
                </a:cxnLst>
                <a:rect l="0" t="0" r="r" b="b"/>
                <a:pathLst>
                  <a:path w="9" h="27">
                    <a:moveTo>
                      <a:pt x="0" y="0"/>
                    </a:moveTo>
                    <a:cubicBezTo>
                      <a:pt x="2" y="9"/>
                      <a:pt x="5" y="18"/>
                      <a:pt x="9" y="27"/>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58" name="Line 20"/>
              <p:cNvSpPr>
                <a:spLocks noChangeShapeType="1"/>
              </p:cNvSpPr>
              <p:nvPr/>
            </p:nvSpPr>
            <p:spPr bwMode="auto">
              <a:xfrm flipV="1">
                <a:off x="1269" y="1850"/>
                <a:ext cx="303" cy="188"/>
              </a:xfrm>
              <a:prstGeom prst="line">
                <a:avLst/>
              </a:prstGeom>
              <a:noFill/>
              <a:ln w="7938"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19" tIns="45709" rIns="91419" bIns="45709" numCol="1" anchor="t" anchorCtr="0" compatLnSpc="1"/>
              <a:lstStyle/>
              <a:p>
                <a:endParaRPr lang="zh-CN" altLang="en-US"/>
              </a:p>
            </p:txBody>
          </p:sp>
          <p:sp>
            <p:nvSpPr>
              <p:cNvPr id="4359" name="Line 21"/>
              <p:cNvSpPr>
                <a:spLocks noChangeShapeType="1"/>
              </p:cNvSpPr>
              <p:nvPr/>
            </p:nvSpPr>
            <p:spPr bwMode="auto">
              <a:xfrm>
                <a:off x="3197" y="1292"/>
                <a:ext cx="216" cy="38"/>
              </a:xfrm>
              <a:prstGeom prst="line">
                <a:avLst/>
              </a:prstGeom>
              <a:noFill/>
              <a:ln w="7938"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19" tIns="45709" rIns="91419" bIns="45709" numCol="1" anchor="t" anchorCtr="0" compatLnSpc="1"/>
              <a:lstStyle/>
              <a:p>
                <a:endParaRPr lang="zh-CN" altLang="en-US"/>
              </a:p>
            </p:txBody>
          </p:sp>
          <p:sp>
            <p:nvSpPr>
              <p:cNvPr id="4360" name="Rectangle 22"/>
              <p:cNvSpPr>
                <a:spLocks noChangeArrowheads="1"/>
              </p:cNvSpPr>
              <p:nvPr/>
            </p:nvSpPr>
            <p:spPr bwMode="auto">
              <a:xfrm>
                <a:off x="857" y="2036"/>
                <a:ext cx="671" cy="37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61" name="Freeform 23"/>
              <p:cNvSpPr/>
              <p:nvPr/>
            </p:nvSpPr>
            <p:spPr bwMode="auto">
              <a:xfrm>
                <a:off x="858" y="2037"/>
                <a:ext cx="670" cy="377"/>
              </a:xfrm>
              <a:custGeom>
                <a:avLst/>
                <a:gdLst>
                  <a:gd name="T0" fmla="*/ 1197 w 13263"/>
                  <a:gd name="T1" fmla="*/ 2500 h 7519"/>
                  <a:gd name="T2" fmla="*/ 0 w 13263"/>
                  <a:gd name="T3" fmla="*/ 3530 h 7519"/>
                  <a:gd name="T4" fmla="*/ 660 w 13263"/>
                  <a:gd name="T5" fmla="*/ 4423 h 7519"/>
                  <a:gd name="T6" fmla="*/ 653 w 13263"/>
                  <a:gd name="T7" fmla="*/ 4411 h 7519"/>
                  <a:gd name="T8" fmla="*/ 292 w 13263"/>
                  <a:gd name="T9" fmla="*/ 5115 h 7519"/>
                  <a:gd name="T10" fmla="*/ 1631 w 13263"/>
                  <a:gd name="T11" fmla="*/ 6145 h 7519"/>
                  <a:gd name="T12" fmla="*/ 1787 w 13263"/>
                  <a:gd name="T13" fmla="*/ 6138 h 7519"/>
                  <a:gd name="T14" fmla="*/ 1779 w 13263"/>
                  <a:gd name="T15" fmla="*/ 6145 h 7519"/>
                  <a:gd name="T16" fmla="*/ 3837 w 13263"/>
                  <a:gd name="T17" fmla="*/ 7068 h 7519"/>
                  <a:gd name="T18" fmla="*/ 5057 w 13263"/>
                  <a:gd name="T19" fmla="*/ 6805 h 7519"/>
                  <a:gd name="T20" fmla="*/ 5054 w 13263"/>
                  <a:gd name="T21" fmla="*/ 6807 h 7519"/>
                  <a:gd name="T22" fmla="*/ 6777 w 13263"/>
                  <a:gd name="T23" fmla="*/ 7519 h 7519"/>
                  <a:gd name="T24" fmla="*/ 8761 w 13263"/>
                  <a:gd name="T25" fmla="*/ 6380 h 7519"/>
                  <a:gd name="T26" fmla="*/ 8763 w 13263"/>
                  <a:gd name="T27" fmla="*/ 6389 h 7519"/>
                  <a:gd name="T28" fmla="*/ 9704 w 13263"/>
                  <a:gd name="T29" fmla="*/ 6597 h 7519"/>
                  <a:gd name="T30" fmla="*/ 11480 w 13263"/>
                  <a:gd name="T31" fmla="*/ 5238 h 7519"/>
                  <a:gd name="T32" fmla="*/ 11477 w 13263"/>
                  <a:gd name="T33" fmla="*/ 5235 h 7519"/>
                  <a:gd name="T34" fmla="*/ 13263 w 13263"/>
                  <a:gd name="T35" fmla="*/ 3646 h 7519"/>
                  <a:gd name="T36" fmla="*/ 12832 w 13263"/>
                  <a:gd name="T37" fmla="*/ 2668 h 7519"/>
                  <a:gd name="T38" fmla="*/ 12828 w 13263"/>
                  <a:gd name="T39" fmla="*/ 2668 h 7519"/>
                  <a:gd name="T40" fmla="*/ 12961 w 13263"/>
                  <a:gd name="T41" fmla="*/ 2169 h 7519"/>
                  <a:gd name="T42" fmla="*/ 11753 w 13263"/>
                  <a:gd name="T43" fmla="*/ 947 h 7519"/>
                  <a:gd name="T44" fmla="*/ 11759 w 13263"/>
                  <a:gd name="T45" fmla="*/ 945 h 7519"/>
                  <a:gd name="T46" fmla="*/ 10291 w 13263"/>
                  <a:gd name="T47" fmla="*/ 0 h 7519"/>
                  <a:gd name="T48" fmla="*/ 9153 w 13263"/>
                  <a:gd name="T49" fmla="*/ 406 h 7519"/>
                  <a:gd name="T50" fmla="*/ 9156 w 13263"/>
                  <a:gd name="T51" fmla="*/ 408 h 7519"/>
                  <a:gd name="T52" fmla="*/ 8090 w 13263"/>
                  <a:gd name="T53" fmla="*/ 0 h 7519"/>
                  <a:gd name="T54" fmla="*/ 6891 w 13263"/>
                  <a:gd name="T55" fmla="*/ 573 h 7519"/>
                  <a:gd name="T56" fmla="*/ 6896 w 13263"/>
                  <a:gd name="T57" fmla="*/ 590 h 7519"/>
                  <a:gd name="T58" fmla="*/ 5747 w 13263"/>
                  <a:gd name="T59" fmla="*/ 227 h 7519"/>
                  <a:gd name="T60" fmla="*/ 4301 w 13263"/>
                  <a:gd name="T61" fmla="*/ 898 h 7519"/>
                  <a:gd name="T62" fmla="*/ 4296 w 13263"/>
                  <a:gd name="T63" fmla="*/ 906 h 7519"/>
                  <a:gd name="T64" fmla="*/ 3248 w 13263"/>
                  <a:gd name="T65" fmla="*/ 687 h 7519"/>
                  <a:gd name="T66" fmla="*/ 1175 w 13263"/>
                  <a:gd name="T67" fmla="*/ 2287 h 7519"/>
                  <a:gd name="T68" fmla="*/ 1193 w 13263"/>
                  <a:gd name="T69" fmla="*/ 2502 h 7519"/>
                  <a:gd name="T70" fmla="*/ 1197 w 13263"/>
                  <a:gd name="T71" fmla="*/ 2500 h 7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263" h="7519">
                    <a:moveTo>
                      <a:pt x="1197" y="2500"/>
                    </a:moveTo>
                    <a:cubicBezTo>
                      <a:pt x="517" y="2554"/>
                      <a:pt x="0" y="2999"/>
                      <a:pt x="0" y="3530"/>
                    </a:cubicBezTo>
                    <a:cubicBezTo>
                      <a:pt x="0" y="3897"/>
                      <a:pt x="252" y="4237"/>
                      <a:pt x="660" y="4423"/>
                    </a:cubicBezTo>
                    <a:lnTo>
                      <a:pt x="653" y="4411"/>
                    </a:lnTo>
                    <a:cubicBezTo>
                      <a:pt x="421" y="4602"/>
                      <a:pt x="292" y="4854"/>
                      <a:pt x="292" y="5115"/>
                    </a:cubicBezTo>
                    <a:cubicBezTo>
                      <a:pt x="292" y="5684"/>
                      <a:pt x="891" y="6145"/>
                      <a:pt x="1631" y="6145"/>
                    </a:cubicBezTo>
                    <a:cubicBezTo>
                      <a:pt x="1682" y="6145"/>
                      <a:pt x="1735" y="6143"/>
                      <a:pt x="1787" y="6138"/>
                    </a:cubicBezTo>
                    <a:lnTo>
                      <a:pt x="1779" y="6145"/>
                    </a:lnTo>
                    <a:cubicBezTo>
                      <a:pt x="2202" y="6716"/>
                      <a:pt x="2987" y="7068"/>
                      <a:pt x="3837" y="7068"/>
                    </a:cubicBezTo>
                    <a:cubicBezTo>
                      <a:pt x="4266" y="7068"/>
                      <a:pt x="4689" y="6977"/>
                      <a:pt x="5057" y="6805"/>
                    </a:cubicBezTo>
                    <a:lnTo>
                      <a:pt x="5054" y="6807"/>
                    </a:lnTo>
                    <a:cubicBezTo>
                      <a:pt x="5438" y="7252"/>
                      <a:pt x="6085" y="7519"/>
                      <a:pt x="6777" y="7519"/>
                    </a:cubicBezTo>
                    <a:cubicBezTo>
                      <a:pt x="7691" y="7519"/>
                      <a:pt x="8497" y="7056"/>
                      <a:pt x="8761" y="6380"/>
                    </a:cubicBezTo>
                    <a:lnTo>
                      <a:pt x="8763" y="6389"/>
                    </a:lnTo>
                    <a:cubicBezTo>
                      <a:pt x="9046" y="6525"/>
                      <a:pt x="9371" y="6597"/>
                      <a:pt x="9704" y="6597"/>
                    </a:cubicBezTo>
                    <a:cubicBezTo>
                      <a:pt x="10679" y="6596"/>
                      <a:pt x="11473" y="5990"/>
                      <a:pt x="11480" y="5238"/>
                    </a:cubicBezTo>
                    <a:lnTo>
                      <a:pt x="11477" y="5235"/>
                    </a:lnTo>
                    <a:cubicBezTo>
                      <a:pt x="12501" y="5122"/>
                      <a:pt x="13263" y="4445"/>
                      <a:pt x="13263" y="3646"/>
                    </a:cubicBezTo>
                    <a:cubicBezTo>
                      <a:pt x="13263" y="3293"/>
                      <a:pt x="13111" y="2949"/>
                      <a:pt x="12832" y="2668"/>
                    </a:cubicBezTo>
                    <a:lnTo>
                      <a:pt x="12828" y="2668"/>
                    </a:lnTo>
                    <a:cubicBezTo>
                      <a:pt x="12915" y="2510"/>
                      <a:pt x="12961" y="2340"/>
                      <a:pt x="12961" y="2169"/>
                    </a:cubicBezTo>
                    <a:cubicBezTo>
                      <a:pt x="12961" y="1598"/>
                      <a:pt x="12466" y="1097"/>
                      <a:pt x="11753" y="947"/>
                    </a:cubicBezTo>
                    <a:lnTo>
                      <a:pt x="11759" y="945"/>
                    </a:lnTo>
                    <a:cubicBezTo>
                      <a:pt x="11631" y="398"/>
                      <a:pt x="11013" y="0"/>
                      <a:pt x="10291" y="0"/>
                    </a:cubicBezTo>
                    <a:cubicBezTo>
                      <a:pt x="9853" y="0"/>
                      <a:pt x="9437" y="149"/>
                      <a:pt x="9153" y="406"/>
                    </a:cubicBezTo>
                    <a:lnTo>
                      <a:pt x="9156" y="408"/>
                    </a:lnTo>
                    <a:cubicBezTo>
                      <a:pt x="8903" y="151"/>
                      <a:pt x="8508" y="0"/>
                      <a:pt x="8090" y="0"/>
                    </a:cubicBezTo>
                    <a:cubicBezTo>
                      <a:pt x="7582" y="0"/>
                      <a:pt x="7118" y="222"/>
                      <a:pt x="6891" y="573"/>
                    </a:cubicBezTo>
                    <a:lnTo>
                      <a:pt x="6896" y="590"/>
                    </a:lnTo>
                    <a:cubicBezTo>
                      <a:pt x="6589" y="357"/>
                      <a:pt x="6177" y="227"/>
                      <a:pt x="5747" y="227"/>
                    </a:cubicBezTo>
                    <a:cubicBezTo>
                      <a:pt x="5141" y="226"/>
                      <a:pt x="4585" y="485"/>
                      <a:pt x="4301" y="898"/>
                    </a:cubicBezTo>
                    <a:lnTo>
                      <a:pt x="4296" y="906"/>
                    </a:lnTo>
                    <a:cubicBezTo>
                      <a:pt x="3978" y="763"/>
                      <a:pt x="3616" y="687"/>
                      <a:pt x="3248" y="687"/>
                    </a:cubicBezTo>
                    <a:cubicBezTo>
                      <a:pt x="2102" y="687"/>
                      <a:pt x="1175" y="1403"/>
                      <a:pt x="1175" y="2287"/>
                    </a:cubicBezTo>
                    <a:cubicBezTo>
                      <a:pt x="1174" y="2359"/>
                      <a:pt x="1181" y="2431"/>
                      <a:pt x="1193" y="2502"/>
                    </a:cubicBezTo>
                    <a:lnTo>
                      <a:pt x="1197" y="2500"/>
                    </a:lnTo>
                    <a:close/>
                  </a:path>
                </a:pathLst>
              </a:custGeom>
              <a:solidFill>
                <a:srgbClr val="FFFFFF"/>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4362" name="Rectangle 24"/>
              <p:cNvSpPr>
                <a:spLocks noChangeArrowheads="1"/>
              </p:cNvSpPr>
              <p:nvPr/>
            </p:nvSpPr>
            <p:spPr bwMode="auto">
              <a:xfrm>
                <a:off x="857" y="2036"/>
                <a:ext cx="671" cy="37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63" name="Freeform 25"/>
              <p:cNvSpPr/>
              <p:nvPr/>
            </p:nvSpPr>
            <p:spPr bwMode="auto">
              <a:xfrm>
                <a:off x="858" y="2037"/>
                <a:ext cx="670" cy="377"/>
              </a:xfrm>
              <a:custGeom>
                <a:avLst/>
                <a:gdLst>
                  <a:gd name="T0" fmla="*/ 1197 w 13263"/>
                  <a:gd name="T1" fmla="*/ 2500 h 7519"/>
                  <a:gd name="T2" fmla="*/ 0 w 13263"/>
                  <a:gd name="T3" fmla="*/ 3530 h 7519"/>
                  <a:gd name="T4" fmla="*/ 660 w 13263"/>
                  <a:gd name="T5" fmla="*/ 4423 h 7519"/>
                  <a:gd name="T6" fmla="*/ 653 w 13263"/>
                  <a:gd name="T7" fmla="*/ 4411 h 7519"/>
                  <a:gd name="T8" fmla="*/ 292 w 13263"/>
                  <a:gd name="T9" fmla="*/ 5115 h 7519"/>
                  <a:gd name="T10" fmla="*/ 1631 w 13263"/>
                  <a:gd name="T11" fmla="*/ 6145 h 7519"/>
                  <a:gd name="T12" fmla="*/ 1787 w 13263"/>
                  <a:gd name="T13" fmla="*/ 6138 h 7519"/>
                  <a:gd name="T14" fmla="*/ 1779 w 13263"/>
                  <a:gd name="T15" fmla="*/ 6145 h 7519"/>
                  <a:gd name="T16" fmla="*/ 3837 w 13263"/>
                  <a:gd name="T17" fmla="*/ 7068 h 7519"/>
                  <a:gd name="T18" fmla="*/ 5057 w 13263"/>
                  <a:gd name="T19" fmla="*/ 6805 h 7519"/>
                  <a:gd name="T20" fmla="*/ 5054 w 13263"/>
                  <a:gd name="T21" fmla="*/ 6807 h 7519"/>
                  <a:gd name="T22" fmla="*/ 6777 w 13263"/>
                  <a:gd name="T23" fmla="*/ 7519 h 7519"/>
                  <a:gd name="T24" fmla="*/ 8761 w 13263"/>
                  <a:gd name="T25" fmla="*/ 6380 h 7519"/>
                  <a:gd name="T26" fmla="*/ 8763 w 13263"/>
                  <a:gd name="T27" fmla="*/ 6389 h 7519"/>
                  <a:gd name="T28" fmla="*/ 9704 w 13263"/>
                  <a:gd name="T29" fmla="*/ 6597 h 7519"/>
                  <a:gd name="T30" fmla="*/ 11480 w 13263"/>
                  <a:gd name="T31" fmla="*/ 5238 h 7519"/>
                  <a:gd name="T32" fmla="*/ 11477 w 13263"/>
                  <a:gd name="T33" fmla="*/ 5235 h 7519"/>
                  <a:gd name="T34" fmla="*/ 13263 w 13263"/>
                  <a:gd name="T35" fmla="*/ 3646 h 7519"/>
                  <a:gd name="T36" fmla="*/ 12832 w 13263"/>
                  <a:gd name="T37" fmla="*/ 2668 h 7519"/>
                  <a:gd name="T38" fmla="*/ 12828 w 13263"/>
                  <a:gd name="T39" fmla="*/ 2668 h 7519"/>
                  <a:gd name="T40" fmla="*/ 12961 w 13263"/>
                  <a:gd name="T41" fmla="*/ 2169 h 7519"/>
                  <a:gd name="T42" fmla="*/ 11753 w 13263"/>
                  <a:gd name="T43" fmla="*/ 947 h 7519"/>
                  <a:gd name="T44" fmla="*/ 11759 w 13263"/>
                  <a:gd name="T45" fmla="*/ 945 h 7519"/>
                  <a:gd name="T46" fmla="*/ 10291 w 13263"/>
                  <a:gd name="T47" fmla="*/ 0 h 7519"/>
                  <a:gd name="T48" fmla="*/ 9153 w 13263"/>
                  <a:gd name="T49" fmla="*/ 406 h 7519"/>
                  <a:gd name="T50" fmla="*/ 9156 w 13263"/>
                  <a:gd name="T51" fmla="*/ 408 h 7519"/>
                  <a:gd name="T52" fmla="*/ 8090 w 13263"/>
                  <a:gd name="T53" fmla="*/ 0 h 7519"/>
                  <a:gd name="T54" fmla="*/ 6891 w 13263"/>
                  <a:gd name="T55" fmla="*/ 573 h 7519"/>
                  <a:gd name="T56" fmla="*/ 6896 w 13263"/>
                  <a:gd name="T57" fmla="*/ 590 h 7519"/>
                  <a:gd name="T58" fmla="*/ 5747 w 13263"/>
                  <a:gd name="T59" fmla="*/ 227 h 7519"/>
                  <a:gd name="T60" fmla="*/ 4301 w 13263"/>
                  <a:gd name="T61" fmla="*/ 898 h 7519"/>
                  <a:gd name="T62" fmla="*/ 4296 w 13263"/>
                  <a:gd name="T63" fmla="*/ 906 h 7519"/>
                  <a:gd name="T64" fmla="*/ 3248 w 13263"/>
                  <a:gd name="T65" fmla="*/ 687 h 7519"/>
                  <a:gd name="T66" fmla="*/ 1175 w 13263"/>
                  <a:gd name="T67" fmla="*/ 2287 h 7519"/>
                  <a:gd name="T68" fmla="*/ 1193 w 13263"/>
                  <a:gd name="T69" fmla="*/ 2502 h 7519"/>
                  <a:gd name="T70" fmla="*/ 1197 w 13263"/>
                  <a:gd name="T71" fmla="*/ 2500 h 7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263" h="7519">
                    <a:moveTo>
                      <a:pt x="1197" y="2500"/>
                    </a:moveTo>
                    <a:cubicBezTo>
                      <a:pt x="517" y="2554"/>
                      <a:pt x="0" y="2999"/>
                      <a:pt x="0" y="3530"/>
                    </a:cubicBezTo>
                    <a:cubicBezTo>
                      <a:pt x="0" y="3897"/>
                      <a:pt x="252" y="4237"/>
                      <a:pt x="660" y="4423"/>
                    </a:cubicBezTo>
                    <a:lnTo>
                      <a:pt x="653" y="4411"/>
                    </a:lnTo>
                    <a:cubicBezTo>
                      <a:pt x="421" y="4602"/>
                      <a:pt x="292" y="4854"/>
                      <a:pt x="292" y="5115"/>
                    </a:cubicBezTo>
                    <a:cubicBezTo>
                      <a:pt x="292" y="5684"/>
                      <a:pt x="891" y="6145"/>
                      <a:pt x="1631" y="6145"/>
                    </a:cubicBezTo>
                    <a:cubicBezTo>
                      <a:pt x="1682" y="6145"/>
                      <a:pt x="1735" y="6143"/>
                      <a:pt x="1787" y="6138"/>
                    </a:cubicBezTo>
                    <a:lnTo>
                      <a:pt x="1779" y="6145"/>
                    </a:lnTo>
                    <a:cubicBezTo>
                      <a:pt x="2202" y="6716"/>
                      <a:pt x="2987" y="7068"/>
                      <a:pt x="3837" y="7068"/>
                    </a:cubicBezTo>
                    <a:cubicBezTo>
                      <a:pt x="4266" y="7068"/>
                      <a:pt x="4689" y="6977"/>
                      <a:pt x="5057" y="6805"/>
                    </a:cubicBezTo>
                    <a:lnTo>
                      <a:pt x="5054" y="6807"/>
                    </a:lnTo>
                    <a:cubicBezTo>
                      <a:pt x="5438" y="7252"/>
                      <a:pt x="6085" y="7519"/>
                      <a:pt x="6777" y="7519"/>
                    </a:cubicBezTo>
                    <a:cubicBezTo>
                      <a:pt x="7691" y="7519"/>
                      <a:pt x="8497" y="7056"/>
                      <a:pt x="8761" y="6380"/>
                    </a:cubicBezTo>
                    <a:lnTo>
                      <a:pt x="8763" y="6389"/>
                    </a:lnTo>
                    <a:cubicBezTo>
                      <a:pt x="9046" y="6525"/>
                      <a:pt x="9371" y="6597"/>
                      <a:pt x="9704" y="6597"/>
                    </a:cubicBezTo>
                    <a:cubicBezTo>
                      <a:pt x="10679" y="6596"/>
                      <a:pt x="11473" y="5990"/>
                      <a:pt x="11480" y="5238"/>
                    </a:cubicBezTo>
                    <a:lnTo>
                      <a:pt x="11477" y="5235"/>
                    </a:lnTo>
                    <a:cubicBezTo>
                      <a:pt x="12501" y="5122"/>
                      <a:pt x="13263" y="4445"/>
                      <a:pt x="13263" y="3646"/>
                    </a:cubicBezTo>
                    <a:cubicBezTo>
                      <a:pt x="13263" y="3293"/>
                      <a:pt x="13111" y="2949"/>
                      <a:pt x="12832" y="2668"/>
                    </a:cubicBezTo>
                    <a:lnTo>
                      <a:pt x="12828" y="2668"/>
                    </a:lnTo>
                    <a:cubicBezTo>
                      <a:pt x="12915" y="2510"/>
                      <a:pt x="12961" y="2340"/>
                      <a:pt x="12961" y="2169"/>
                    </a:cubicBezTo>
                    <a:cubicBezTo>
                      <a:pt x="12961" y="1598"/>
                      <a:pt x="12466" y="1097"/>
                      <a:pt x="11753" y="947"/>
                    </a:cubicBezTo>
                    <a:lnTo>
                      <a:pt x="11759" y="945"/>
                    </a:lnTo>
                    <a:cubicBezTo>
                      <a:pt x="11631" y="398"/>
                      <a:pt x="11013" y="0"/>
                      <a:pt x="10291" y="0"/>
                    </a:cubicBezTo>
                    <a:cubicBezTo>
                      <a:pt x="9853" y="0"/>
                      <a:pt x="9437" y="149"/>
                      <a:pt x="9153" y="406"/>
                    </a:cubicBezTo>
                    <a:lnTo>
                      <a:pt x="9156" y="408"/>
                    </a:lnTo>
                    <a:cubicBezTo>
                      <a:pt x="8903" y="151"/>
                      <a:pt x="8508" y="0"/>
                      <a:pt x="8090" y="0"/>
                    </a:cubicBezTo>
                    <a:cubicBezTo>
                      <a:pt x="7582" y="0"/>
                      <a:pt x="7118" y="222"/>
                      <a:pt x="6891" y="573"/>
                    </a:cubicBezTo>
                    <a:lnTo>
                      <a:pt x="6896" y="590"/>
                    </a:lnTo>
                    <a:cubicBezTo>
                      <a:pt x="6589" y="357"/>
                      <a:pt x="6177" y="227"/>
                      <a:pt x="5747" y="227"/>
                    </a:cubicBezTo>
                    <a:cubicBezTo>
                      <a:pt x="5141" y="226"/>
                      <a:pt x="4585" y="485"/>
                      <a:pt x="4301" y="898"/>
                    </a:cubicBezTo>
                    <a:lnTo>
                      <a:pt x="4296" y="906"/>
                    </a:lnTo>
                    <a:cubicBezTo>
                      <a:pt x="3978" y="763"/>
                      <a:pt x="3616" y="687"/>
                      <a:pt x="3248" y="687"/>
                    </a:cubicBezTo>
                    <a:cubicBezTo>
                      <a:pt x="2102" y="687"/>
                      <a:pt x="1175" y="1403"/>
                      <a:pt x="1175" y="2287"/>
                    </a:cubicBezTo>
                    <a:cubicBezTo>
                      <a:pt x="1174" y="2359"/>
                      <a:pt x="1181" y="2431"/>
                      <a:pt x="1193" y="2502"/>
                    </a:cubicBezTo>
                    <a:lnTo>
                      <a:pt x="1197" y="2500"/>
                    </a:lnTo>
                    <a:close/>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64" name="Freeform 26"/>
              <p:cNvSpPr/>
              <p:nvPr/>
            </p:nvSpPr>
            <p:spPr bwMode="auto">
              <a:xfrm>
                <a:off x="891" y="2258"/>
                <a:ext cx="39" cy="8"/>
              </a:xfrm>
              <a:custGeom>
                <a:avLst/>
                <a:gdLst>
                  <a:gd name="T0" fmla="*/ 0 w 39"/>
                  <a:gd name="T1" fmla="*/ 0 h 8"/>
                  <a:gd name="T2" fmla="*/ 34 w 39"/>
                  <a:gd name="T3" fmla="*/ 8 h 8"/>
                  <a:gd name="T4" fmla="*/ 39 w 39"/>
                  <a:gd name="T5" fmla="*/ 7 h 8"/>
                </a:gdLst>
                <a:ahLst/>
                <a:cxnLst>
                  <a:cxn ang="0">
                    <a:pos x="T0" y="T1"/>
                  </a:cxn>
                  <a:cxn ang="0">
                    <a:pos x="T2" y="T3"/>
                  </a:cxn>
                  <a:cxn ang="0">
                    <a:pos x="T4" y="T5"/>
                  </a:cxn>
                </a:cxnLst>
                <a:rect l="0" t="0" r="r" b="b"/>
                <a:pathLst>
                  <a:path w="39" h="8">
                    <a:moveTo>
                      <a:pt x="0" y="0"/>
                    </a:moveTo>
                    <a:cubicBezTo>
                      <a:pt x="10" y="5"/>
                      <a:pt x="22" y="8"/>
                      <a:pt x="34" y="8"/>
                    </a:cubicBezTo>
                    <a:cubicBezTo>
                      <a:pt x="36" y="7"/>
                      <a:pt x="38" y="7"/>
                      <a:pt x="39" y="7"/>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65" name="Freeform 27"/>
              <p:cNvSpPr/>
              <p:nvPr/>
            </p:nvSpPr>
            <p:spPr bwMode="auto">
              <a:xfrm>
                <a:off x="948" y="2341"/>
                <a:ext cx="17" cy="3"/>
              </a:xfrm>
              <a:custGeom>
                <a:avLst/>
                <a:gdLst>
                  <a:gd name="T0" fmla="*/ 0 w 17"/>
                  <a:gd name="T1" fmla="*/ 3 h 3"/>
                  <a:gd name="T2" fmla="*/ 17 w 17"/>
                  <a:gd name="T3" fmla="*/ 0 h 3"/>
                </a:gdLst>
                <a:ahLst/>
                <a:cxnLst>
                  <a:cxn ang="0">
                    <a:pos x="T0" y="T1"/>
                  </a:cxn>
                  <a:cxn ang="0">
                    <a:pos x="T2" y="T3"/>
                  </a:cxn>
                </a:cxnLst>
                <a:rect l="0" t="0" r="r" b="b"/>
                <a:pathLst>
                  <a:path w="17" h="3">
                    <a:moveTo>
                      <a:pt x="0" y="3"/>
                    </a:moveTo>
                    <a:cubicBezTo>
                      <a:pt x="6" y="3"/>
                      <a:pt x="12" y="2"/>
                      <a:pt x="17"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66" name="Freeform 28"/>
              <p:cNvSpPr/>
              <p:nvPr/>
            </p:nvSpPr>
            <p:spPr bwMode="auto">
              <a:xfrm>
                <a:off x="1103" y="2363"/>
                <a:ext cx="10" cy="15"/>
              </a:xfrm>
              <a:custGeom>
                <a:avLst/>
                <a:gdLst>
                  <a:gd name="T0" fmla="*/ 0 w 10"/>
                  <a:gd name="T1" fmla="*/ 0 h 15"/>
                  <a:gd name="T2" fmla="*/ 10 w 10"/>
                  <a:gd name="T3" fmla="*/ 15 h 15"/>
                </a:gdLst>
                <a:ahLst/>
                <a:cxnLst>
                  <a:cxn ang="0">
                    <a:pos x="T0" y="T1"/>
                  </a:cxn>
                  <a:cxn ang="0">
                    <a:pos x="T2" y="T3"/>
                  </a:cxn>
                </a:cxnLst>
                <a:rect l="0" t="0" r="r" b="b"/>
                <a:pathLst>
                  <a:path w="10" h="15">
                    <a:moveTo>
                      <a:pt x="0" y="0"/>
                    </a:moveTo>
                    <a:cubicBezTo>
                      <a:pt x="2" y="5"/>
                      <a:pt x="6" y="10"/>
                      <a:pt x="10" y="15"/>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67" name="Freeform 29"/>
              <p:cNvSpPr/>
              <p:nvPr/>
            </p:nvSpPr>
            <p:spPr bwMode="auto">
              <a:xfrm>
                <a:off x="1300" y="2340"/>
                <a:ext cx="4" cy="16"/>
              </a:xfrm>
              <a:custGeom>
                <a:avLst/>
                <a:gdLst>
                  <a:gd name="T0" fmla="*/ 0 w 4"/>
                  <a:gd name="T1" fmla="*/ 16 h 16"/>
                  <a:gd name="T2" fmla="*/ 4 w 4"/>
                  <a:gd name="T3" fmla="*/ 0 h 16"/>
                </a:gdLst>
                <a:ahLst/>
                <a:cxnLst>
                  <a:cxn ang="0">
                    <a:pos x="T0" y="T1"/>
                  </a:cxn>
                  <a:cxn ang="0">
                    <a:pos x="T2" y="T3"/>
                  </a:cxn>
                </a:cxnLst>
                <a:rect l="0" t="0" r="r" b="b"/>
                <a:pathLst>
                  <a:path w="4" h="16">
                    <a:moveTo>
                      <a:pt x="0" y="16"/>
                    </a:moveTo>
                    <a:cubicBezTo>
                      <a:pt x="2" y="11"/>
                      <a:pt x="4" y="5"/>
                      <a:pt x="4"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68" name="Freeform 30"/>
              <p:cNvSpPr/>
              <p:nvPr/>
            </p:nvSpPr>
            <p:spPr bwMode="auto">
              <a:xfrm>
                <a:off x="1387" y="2237"/>
                <a:ext cx="51" cy="62"/>
              </a:xfrm>
              <a:custGeom>
                <a:avLst/>
                <a:gdLst>
                  <a:gd name="T0" fmla="*/ 51 w 51"/>
                  <a:gd name="T1" fmla="*/ 62 h 62"/>
                  <a:gd name="T2" fmla="*/ 51 w 51"/>
                  <a:gd name="T3" fmla="*/ 62 h 62"/>
                  <a:gd name="T4" fmla="*/ 0 w 51"/>
                  <a:gd name="T5" fmla="*/ 0 h 62"/>
                </a:gdLst>
                <a:ahLst/>
                <a:cxnLst>
                  <a:cxn ang="0">
                    <a:pos x="T0" y="T1"/>
                  </a:cxn>
                  <a:cxn ang="0">
                    <a:pos x="T2" y="T3"/>
                  </a:cxn>
                  <a:cxn ang="0">
                    <a:pos x="T4" y="T5"/>
                  </a:cxn>
                </a:cxnLst>
                <a:rect l="0" t="0" r="r" b="b"/>
                <a:pathLst>
                  <a:path w="51" h="62">
                    <a:moveTo>
                      <a:pt x="51" y="62"/>
                    </a:moveTo>
                    <a:cubicBezTo>
                      <a:pt x="51" y="62"/>
                      <a:pt x="51" y="62"/>
                      <a:pt x="51" y="62"/>
                    </a:cubicBezTo>
                    <a:cubicBezTo>
                      <a:pt x="51" y="35"/>
                      <a:pt x="31" y="12"/>
                      <a:pt x="0"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69" name="Freeform 31"/>
              <p:cNvSpPr/>
              <p:nvPr/>
            </p:nvSpPr>
            <p:spPr bwMode="auto">
              <a:xfrm>
                <a:off x="1483" y="2170"/>
                <a:ext cx="23" cy="24"/>
              </a:xfrm>
              <a:custGeom>
                <a:avLst/>
                <a:gdLst>
                  <a:gd name="T0" fmla="*/ 0 w 23"/>
                  <a:gd name="T1" fmla="*/ 24 h 24"/>
                  <a:gd name="T2" fmla="*/ 23 w 23"/>
                  <a:gd name="T3" fmla="*/ 0 h 24"/>
                </a:gdLst>
                <a:ahLst/>
                <a:cxnLst>
                  <a:cxn ang="0">
                    <a:pos x="T0" y="T1"/>
                  </a:cxn>
                  <a:cxn ang="0">
                    <a:pos x="T2" y="T3"/>
                  </a:cxn>
                </a:cxnLst>
                <a:rect l="0" t="0" r="r" b="b"/>
                <a:pathLst>
                  <a:path w="23" h="24">
                    <a:moveTo>
                      <a:pt x="0" y="24"/>
                    </a:moveTo>
                    <a:cubicBezTo>
                      <a:pt x="10" y="17"/>
                      <a:pt x="18" y="9"/>
                      <a:pt x="23"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70" name="Freeform 32"/>
              <p:cNvSpPr/>
              <p:nvPr/>
            </p:nvSpPr>
            <p:spPr bwMode="auto">
              <a:xfrm>
                <a:off x="1452" y="2084"/>
                <a:ext cx="1" cy="11"/>
              </a:xfrm>
              <a:custGeom>
                <a:avLst/>
                <a:gdLst>
                  <a:gd name="T0" fmla="*/ 1 w 1"/>
                  <a:gd name="T1" fmla="*/ 11 h 11"/>
                  <a:gd name="T2" fmla="*/ 1 w 1"/>
                  <a:gd name="T3" fmla="*/ 10 h 11"/>
                  <a:gd name="T4" fmla="*/ 0 w 1"/>
                  <a:gd name="T5" fmla="*/ 0 h 11"/>
                </a:gdLst>
                <a:ahLst/>
                <a:cxnLst>
                  <a:cxn ang="0">
                    <a:pos x="T0" y="T1"/>
                  </a:cxn>
                  <a:cxn ang="0">
                    <a:pos x="T2" y="T3"/>
                  </a:cxn>
                  <a:cxn ang="0">
                    <a:pos x="T4" y="T5"/>
                  </a:cxn>
                </a:cxnLst>
                <a:rect l="0" t="0" r="r" b="b"/>
                <a:pathLst>
                  <a:path w="1" h="11">
                    <a:moveTo>
                      <a:pt x="1" y="11"/>
                    </a:moveTo>
                    <a:cubicBezTo>
                      <a:pt x="1" y="11"/>
                      <a:pt x="1" y="11"/>
                      <a:pt x="1" y="10"/>
                    </a:cubicBezTo>
                    <a:cubicBezTo>
                      <a:pt x="1" y="7"/>
                      <a:pt x="0" y="3"/>
                      <a:pt x="0"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71" name="Freeform 33"/>
              <p:cNvSpPr/>
              <p:nvPr/>
            </p:nvSpPr>
            <p:spPr bwMode="auto">
              <a:xfrm>
                <a:off x="1309" y="2057"/>
                <a:ext cx="11" cy="14"/>
              </a:xfrm>
              <a:custGeom>
                <a:avLst/>
                <a:gdLst>
                  <a:gd name="T0" fmla="*/ 11 w 11"/>
                  <a:gd name="T1" fmla="*/ 0 h 14"/>
                  <a:gd name="T2" fmla="*/ 0 w 11"/>
                  <a:gd name="T3" fmla="*/ 14 h 14"/>
                </a:gdLst>
                <a:ahLst/>
                <a:cxnLst>
                  <a:cxn ang="0">
                    <a:pos x="T0" y="T1"/>
                  </a:cxn>
                  <a:cxn ang="0">
                    <a:pos x="T2" y="T3"/>
                  </a:cxn>
                </a:cxnLst>
                <a:rect l="0" t="0" r="r" b="b"/>
                <a:pathLst>
                  <a:path w="11" h="14">
                    <a:moveTo>
                      <a:pt x="11" y="0"/>
                    </a:moveTo>
                    <a:cubicBezTo>
                      <a:pt x="6" y="4"/>
                      <a:pt x="3" y="9"/>
                      <a:pt x="0" y="14"/>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72" name="Freeform 34"/>
              <p:cNvSpPr/>
              <p:nvPr/>
            </p:nvSpPr>
            <p:spPr bwMode="auto">
              <a:xfrm>
                <a:off x="1200" y="2065"/>
                <a:ext cx="6" cy="13"/>
              </a:xfrm>
              <a:custGeom>
                <a:avLst/>
                <a:gdLst>
                  <a:gd name="T0" fmla="*/ 6 w 6"/>
                  <a:gd name="T1" fmla="*/ 0 h 13"/>
                  <a:gd name="T2" fmla="*/ 0 w 6"/>
                  <a:gd name="T3" fmla="*/ 13 h 13"/>
                </a:gdLst>
                <a:ahLst/>
                <a:cxnLst>
                  <a:cxn ang="0">
                    <a:pos x="T0" y="T1"/>
                  </a:cxn>
                  <a:cxn ang="0">
                    <a:pos x="T2" y="T3"/>
                  </a:cxn>
                </a:cxnLst>
                <a:rect l="0" t="0" r="r" b="b"/>
                <a:pathLst>
                  <a:path w="6" h="13">
                    <a:moveTo>
                      <a:pt x="6" y="0"/>
                    </a:moveTo>
                    <a:cubicBezTo>
                      <a:pt x="3" y="4"/>
                      <a:pt x="1" y="8"/>
                      <a:pt x="0" y="13"/>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73" name="Freeform 35"/>
              <p:cNvSpPr/>
              <p:nvPr/>
            </p:nvSpPr>
            <p:spPr bwMode="auto">
              <a:xfrm>
                <a:off x="1075" y="2082"/>
                <a:ext cx="20" cy="12"/>
              </a:xfrm>
              <a:custGeom>
                <a:avLst/>
                <a:gdLst>
                  <a:gd name="T0" fmla="*/ 20 w 20"/>
                  <a:gd name="T1" fmla="*/ 12 h 12"/>
                  <a:gd name="T2" fmla="*/ 0 w 20"/>
                  <a:gd name="T3" fmla="*/ 0 h 12"/>
                </a:gdLst>
                <a:ahLst/>
                <a:cxnLst>
                  <a:cxn ang="0">
                    <a:pos x="T0" y="T1"/>
                  </a:cxn>
                  <a:cxn ang="0">
                    <a:pos x="T2" y="T3"/>
                  </a:cxn>
                </a:cxnLst>
                <a:rect l="0" t="0" r="r" b="b"/>
                <a:pathLst>
                  <a:path w="20" h="12">
                    <a:moveTo>
                      <a:pt x="20" y="12"/>
                    </a:moveTo>
                    <a:cubicBezTo>
                      <a:pt x="14" y="7"/>
                      <a:pt x="7" y="3"/>
                      <a:pt x="0"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74" name="Freeform 36"/>
              <p:cNvSpPr/>
              <p:nvPr/>
            </p:nvSpPr>
            <p:spPr bwMode="auto">
              <a:xfrm>
                <a:off x="918" y="2162"/>
                <a:ext cx="3" cy="12"/>
              </a:xfrm>
              <a:custGeom>
                <a:avLst/>
                <a:gdLst>
                  <a:gd name="T0" fmla="*/ 0 w 3"/>
                  <a:gd name="T1" fmla="*/ 0 h 12"/>
                  <a:gd name="T2" fmla="*/ 3 w 3"/>
                  <a:gd name="T3" fmla="*/ 12 h 12"/>
                </a:gdLst>
                <a:ahLst/>
                <a:cxnLst>
                  <a:cxn ang="0">
                    <a:pos x="T0" y="T1"/>
                  </a:cxn>
                  <a:cxn ang="0">
                    <a:pos x="T2" y="T3"/>
                  </a:cxn>
                </a:cxnLst>
                <a:rect l="0" t="0" r="r" b="b"/>
                <a:pathLst>
                  <a:path w="3" h="12">
                    <a:moveTo>
                      <a:pt x="0" y="0"/>
                    </a:moveTo>
                    <a:cubicBezTo>
                      <a:pt x="1" y="4"/>
                      <a:pt x="2" y="8"/>
                      <a:pt x="3" y="12"/>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75" name="Rectangle 37"/>
              <p:cNvSpPr>
                <a:spLocks noChangeArrowheads="1"/>
              </p:cNvSpPr>
              <p:nvPr/>
            </p:nvSpPr>
            <p:spPr bwMode="auto">
              <a:xfrm>
                <a:off x="1062" y="2207"/>
                <a:ext cx="20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zh-CN" altLang="zh-CN" sz="1200" b="1">
                    <a:solidFill>
                      <a:srgbClr val="000000"/>
                    </a:solidFill>
                    <a:latin typeface="+mn-lt"/>
                  </a:rPr>
                  <a:t>MAN</a:t>
                </a:r>
                <a:endParaRPr lang="zh-CN" altLang="zh-CN">
                  <a:latin typeface="+mn-lt"/>
                </a:endParaRPr>
              </a:p>
            </p:txBody>
          </p:sp>
          <p:sp>
            <p:nvSpPr>
              <p:cNvPr id="4376" name="Line 38"/>
              <p:cNvSpPr>
                <a:spLocks noChangeShapeType="1"/>
              </p:cNvSpPr>
              <p:nvPr/>
            </p:nvSpPr>
            <p:spPr bwMode="auto">
              <a:xfrm>
                <a:off x="2152" y="2025"/>
                <a:ext cx="33" cy="109"/>
              </a:xfrm>
              <a:prstGeom prst="line">
                <a:avLst/>
              </a:prstGeom>
              <a:noFill/>
              <a:ln w="7938"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19" tIns="45709" rIns="91419" bIns="45709" numCol="1" anchor="t" anchorCtr="0" compatLnSpc="1"/>
              <a:lstStyle/>
              <a:p>
                <a:endParaRPr lang="zh-CN" altLang="en-US"/>
              </a:p>
            </p:txBody>
          </p:sp>
          <p:pic>
            <p:nvPicPr>
              <p:cNvPr id="4377" name="Picture 3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8" y="2600"/>
                <a:ext cx="38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78" name="Picture 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8" y="2600"/>
                <a:ext cx="38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79"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4" y="2586"/>
                <a:ext cx="381"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80" name="Picture 4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4" y="2586"/>
                <a:ext cx="381"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81" name="Picture 4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38" y="2453"/>
                <a:ext cx="19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82" name="Picture 4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38" y="2453"/>
                <a:ext cx="19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83" name="Picture 4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73" y="2552"/>
                <a:ext cx="15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84" name="Picture 4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73" y="2552"/>
                <a:ext cx="15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85" name="Rectangle 47"/>
              <p:cNvSpPr>
                <a:spLocks noChangeArrowheads="1"/>
              </p:cNvSpPr>
              <p:nvPr/>
            </p:nvSpPr>
            <p:spPr bwMode="auto">
              <a:xfrm>
                <a:off x="1337" y="2707"/>
                <a:ext cx="27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zh-CN" altLang="zh-CN" sz="800" b="1">
                    <a:solidFill>
                      <a:srgbClr val="000000"/>
                    </a:solidFill>
                    <a:latin typeface="+mn-lt"/>
                  </a:rPr>
                  <a:t>Enterprise</a:t>
                </a:r>
                <a:endParaRPr lang="zh-CN" altLang="zh-CN">
                  <a:latin typeface="+mn-lt"/>
                </a:endParaRPr>
              </a:p>
            </p:txBody>
          </p:sp>
          <p:pic>
            <p:nvPicPr>
              <p:cNvPr id="4386" name="Picture 4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1" y="2465"/>
                <a:ext cx="18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87" name="Picture 4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1" y="2465"/>
                <a:ext cx="18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88" name="Picture 5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89" y="1733"/>
                <a:ext cx="25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89" name="Picture 5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489" y="1733"/>
                <a:ext cx="25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90" name="Picture 5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024" y="1847"/>
                <a:ext cx="25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91" name="Picture 5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024" y="1847"/>
                <a:ext cx="25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92" name="Rectangle 54"/>
              <p:cNvSpPr>
                <a:spLocks noChangeArrowheads="1"/>
              </p:cNvSpPr>
              <p:nvPr/>
            </p:nvSpPr>
            <p:spPr bwMode="auto">
              <a:xfrm>
                <a:off x="2034" y="1535"/>
                <a:ext cx="39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zh-CN" altLang="zh-CN" sz="1300" b="1">
                    <a:solidFill>
                      <a:srgbClr val="000000"/>
                    </a:solidFill>
                    <a:latin typeface="+mn-lt"/>
                  </a:rPr>
                  <a:t>Chinanet</a:t>
                </a:r>
                <a:endParaRPr lang="zh-CN" altLang="zh-CN">
                  <a:latin typeface="+mn-lt"/>
                </a:endParaRPr>
              </a:p>
            </p:txBody>
          </p:sp>
          <p:sp>
            <p:nvSpPr>
              <p:cNvPr id="4393" name="Rectangle 55"/>
              <p:cNvSpPr>
                <a:spLocks noChangeArrowheads="1"/>
              </p:cNvSpPr>
              <p:nvPr/>
            </p:nvSpPr>
            <p:spPr bwMode="auto">
              <a:xfrm>
                <a:off x="1851" y="2112"/>
                <a:ext cx="670" cy="37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94" name="Freeform 56"/>
              <p:cNvSpPr/>
              <p:nvPr/>
            </p:nvSpPr>
            <p:spPr bwMode="auto">
              <a:xfrm>
                <a:off x="1851" y="2112"/>
                <a:ext cx="669" cy="378"/>
              </a:xfrm>
              <a:custGeom>
                <a:avLst/>
                <a:gdLst>
                  <a:gd name="T0" fmla="*/ 598 w 6624"/>
                  <a:gd name="T1" fmla="*/ 1253 h 3768"/>
                  <a:gd name="T2" fmla="*/ 0 w 6624"/>
                  <a:gd name="T3" fmla="*/ 1769 h 3768"/>
                  <a:gd name="T4" fmla="*/ 330 w 6624"/>
                  <a:gd name="T5" fmla="*/ 2216 h 3768"/>
                  <a:gd name="T6" fmla="*/ 326 w 6624"/>
                  <a:gd name="T7" fmla="*/ 2210 h 3768"/>
                  <a:gd name="T8" fmla="*/ 146 w 6624"/>
                  <a:gd name="T9" fmla="*/ 2563 h 3768"/>
                  <a:gd name="T10" fmla="*/ 815 w 6624"/>
                  <a:gd name="T11" fmla="*/ 3079 h 3768"/>
                  <a:gd name="T12" fmla="*/ 893 w 6624"/>
                  <a:gd name="T13" fmla="*/ 3076 h 3768"/>
                  <a:gd name="T14" fmla="*/ 889 w 6624"/>
                  <a:gd name="T15" fmla="*/ 3079 h 3768"/>
                  <a:gd name="T16" fmla="*/ 1916 w 6624"/>
                  <a:gd name="T17" fmla="*/ 3542 h 3768"/>
                  <a:gd name="T18" fmla="*/ 2526 w 6624"/>
                  <a:gd name="T19" fmla="*/ 3410 h 3768"/>
                  <a:gd name="T20" fmla="*/ 2524 w 6624"/>
                  <a:gd name="T21" fmla="*/ 3411 h 3768"/>
                  <a:gd name="T22" fmla="*/ 3385 w 6624"/>
                  <a:gd name="T23" fmla="*/ 3768 h 3768"/>
                  <a:gd name="T24" fmla="*/ 4376 w 6624"/>
                  <a:gd name="T25" fmla="*/ 3197 h 3768"/>
                  <a:gd name="T26" fmla="*/ 4377 w 6624"/>
                  <a:gd name="T27" fmla="*/ 3202 h 3768"/>
                  <a:gd name="T28" fmla="*/ 4846 w 6624"/>
                  <a:gd name="T29" fmla="*/ 3306 h 3768"/>
                  <a:gd name="T30" fmla="*/ 5733 w 6624"/>
                  <a:gd name="T31" fmla="*/ 2625 h 3768"/>
                  <a:gd name="T32" fmla="*/ 5732 w 6624"/>
                  <a:gd name="T33" fmla="*/ 2623 h 3768"/>
                  <a:gd name="T34" fmla="*/ 6624 w 6624"/>
                  <a:gd name="T35" fmla="*/ 1827 h 3768"/>
                  <a:gd name="T36" fmla="*/ 6409 w 6624"/>
                  <a:gd name="T37" fmla="*/ 1337 h 3768"/>
                  <a:gd name="T38" fmla="*/ 6406 w 6624"/>
                  <a:gd name="T39" fmla="*/ 1337 h 3768"/>
                  <a:gd name="T40" fmla="*/ 6473 w 6624"/>
                  <a:gd name="T41" fmla="*/ 1087 h 3768"/>
                  <a:gd name="T42" fmla="*/ 5870 w 6624"/>
                  <a:gd name="T43" fmla="*/ 475 h 3768"/>
                  <a:gd name="T44" fmla="*/ 5873 w 6624"/>
                  <a:gd name="T45" fmla="*/ 474 h 3768"/>
                  <a:gd name="T46" fmla="*/ 5140 w 6624"/>
                  <a:gd name="T47" fmla="*/ 0 h 3768"/>
                  <a:gd name="T48" fmla="*/ 4571 w 6624"/>
                  <a:gd name="T49" fmla="*/ 204 h 3768"/>
                  <a:gd name="T50" fmla="*/ 4573 w 6624"/>
                  <a:gd name="T51" fmla="*/ 205 h 3768"/>
                  <a:gd name="T52" fmla="*/ 4040 w 6624"/>
                  <a:gd name="T53" fmla="*/ 0 h 3768"/>
                  <a:gd name="T54" fmla="*/ 3442 w 6624"/>
                  <a:gd name="T55" fmla="*/ 287 h 3768"/>
                  <a:gd name="T56" fmla="*/ 3444 w 6624"/>
                  <a:gd name="T57" fmla="*/ 296 h 3768"/>
                  <a:gd name="T58" fmla="*/ 2870 w 6624"/>
                  <a:gd name="T59" fmla="*/ 114 h 3768"/>
                  <a:gd name="T60" fmla="*/ 2148 w 6624"/>
                  <a:gd name="T61" fmla="*/ 450 h 3768"/>
                  <a:gd name="T62" fmla="*/ 2146 w 6624"/>
                  <a:gd name="T63" fmla="*/ 454 h 3768"/>
                  <a:gd name="T64" fmla="*/ 1622 w 6624"/>
                  <a:gd name="T65" fmla="*/ 344 h 3768"/>
                  <a:gd name="T66" fmla="*/ 587 w 6624"/>
                  <a:gd name="T67" fmla="*/ 1146 h 3768"/>
                  <a:gd name="T68" fmla="*/ 596 w 6624"/>
                  <a:gd name="T69" fmla="*/ 1254 h 3768"/>
                  <a:gd name="T70" fmla="*/ 598 w 6624"/>
                  <a:gd name="T71" fmla="*/ 1253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24" h="3768">
                    <a:moveTo>
                      <a:pt x="598" y="1253"/>
                    </a:moveTo>
                    <a:cubicBezTo>
                      <a:pt x="258" y="1280"/>
                      <a:pt x="0" y="1503"/>
                      <a:pt x="0" y="1769"/>
                    </a:cubicBezTo>
                    <a:cubicBezTo>
                      <a:pt x="0" y="1953"/>
                      <a:pt x="126" y="2123"/>
                      <a:pt x="330" y="2216"/>
                    </a:cubicBezTo>
                    <a:lnTo>
                      <a:pt x="326" y="2210"/>
                    </a:lnTo>
                    <a:cubicBezTo>
                      <a:pt x="211" y="2306"/>
                      <a:pt x="146" y="2432"/>
                      <a:pt x="146" y="2563"/>
                    </a:cubicBezTo>
                    <a:cubicBezTo>
                      <a:pt x="146" y="2848"/>
                      <a:pt x="445" y="3079"/>
                      <a:pt x="815" y="3079"/>
                    </a:cubicBezTo>
                    <a:cubicBezTo>
                      <a:pt x="840" y="3079"/>
                      <a:pt x="866" y="3078"/>
                      <a:pt x="893" y="3076"/>
                    </a:cubicBezTo>
                    <a:lnTo>
                      <a:pt x="889" y="3079"/>
                    </a:lnTo>
                    <a:cubicBezTo>
                      <a:pt x="1100" y="3365"/>
                      <a:pt x="1492" y="3542"/>
                      <a:pt x="1916" y="3542"/>
                    </a:cubicBezTo>
                    <a:cubicBezTo>
                      <a:pt x="2131" y="3542"/>
                      <a:pt x="2342" y="3496"/>
                      <a:pt x="2526" y="3410"/>
                    </a:cubicBezTo>
                    <a:lnTo>
                      <a:pt x="2524" y="3411"/>
                    </a:lnTo>
                    <a:cubicBezTo>
                      <a:pt x="2716" y="3634"/>
                      <a:pt x="3039" y="3768"/>
                      <a:pt x="3385" y="3768"/>
                    </a:cubicBezTo>
                    <a:cubicBezTo>
                      <a:pt x="3841" y="3768"/>
                      <a:pt x="4244" y="3536"/>
                      <a:pt x="4376" y="3197"/>
                    </a:cubicBezTo>
                    <a:lnTo>
                      <a:pt x="4377" y="3202"/>
                    </a:lnTo>
                    <a:cubicBezTo>
                      <a:pt x="4518" y="3270"/>
                      <a:pt x="4680" y="3306"/>
                      <a:pt x="4846" y="3306"/>
                    </a:cubicBezTo>
                    <a:cubicBezTo>
                      <a:pt x="5333" y="3305"/>
                      <a:pt x="5730" y="3002"/>
                      <a:pt x="5733" y="2625"/>
                    </a:cubicBezTo>
                    <a:lnTo>
                      <a:pt x="5732" y="2623"/>
                    </a:lnTo>
                    <a:cubicBezTo>
                      <a:pt x="6243" y="2567"/>
                      <a:pt x="6624" y="2227"/>
                      <a:pt x="6624" y="1827"/>
                    </a:cubicBezTo>
                    <a:cubicBezTo>
                      <a:pt x="6624" y="1650"/>
                      <a:pt x="6548" y="1478"/>
                      <a:pt x="6409" y="1337"/>
                    </a:cubicBezTo>
                    <a:lnTo>
                      <a:pt x="6406" y="1337"/>
                    </a:lnTo>
                    <a:cubicBezTo>
                      <a:pt x="6450" y="1258"/>
                      <a:pt x="6473" y="1173"/>
                      <a:pt x="6473" y="1087"/>
                    </a:cubicBezTo>
                    <a:cubicBezTo>
                      <a:pt x="6473" y="801"/>
                      <a:pt x="6225" y="550"/>
                      <a:pt x="5870" y="475"/>
                    </a:cubicBezTo>
                    <a:lnTo>
                      <a:pt x="5873" y="474"/>
                    </a:lnTo>
                    <a:cubicBezTo>
                      <a:pt x="5809" y="200"/>
                      <a:pt x="5500" y="0"/>
                      <a:pt x="5140" y="0"/>
                    </a:cubicBezTo>
                    <a:cubicBezTo>
                      <a:pt x="4921" y="0"/>
                      <a:pt x="4713" y="75"/>
                      <a:pt x="4571" y="204"/>
                    </a:cubicBezTo>
                    <a:lnTo>
                      <a:pt x="4573" y="205"/>
                    </a:lnTo>
                    <a:cubicBezTo>
                      <a:pt x="4446" y="76"/>
                      <a:pt x="4249" y="0"/>
                      <a:pt x="4040" y="0"/>
                    </a:cubicBezTo>
                    <a:cubicBezTo>
                      <a:pt x="3787" y="0"/>
                      <a:pt x="3555" y="112"/>
                      <a:pt x="3442" y="287"/>
                    </a:cubicBezTo>
                    <a:lnTo>
                      <a:pt x="3444" y="296"/>
                    </a:lnTo>
                    <a:cubicBezTo>
                      <a:pt x="3291" y="179"/>
                      <a:pt x="3085" y="114"/>
                      <a:pt x="2870" y="114"/>
                    </a:cubicBezTo>
                    <a:cubicBezTo>
                      <a:pt x="2568" y="114"/>
                      <a:pt x="2290" y="243"/>
                      <a:pt x="2148" y="450"/>
                    </a:cubicBezTo>
                    <a:lnTo>
                      <a:pt x="2146" y="454"/>
                    </a:lnTo>
                    <a:cubicBezTo>
                      <a:pt x="1987" y="382"/>
                      <a:pt x="1806" y="344"/>
                      <a:pt x="1622" y="344"/>
                    </a:cubicBezTo>
                    <a:cubicBezTo>
                      <a:pt x="1050" y="344"/>
                      <a:pt x="587" y="703"/>
                      <a:pt x="587" y="1146"/>
                    </a:cubicBezTo>
                    <a:cubicBezTo>
                      <a:pt x="587" y="1182"/>
                      <a:pt x="590" y="1218"/>
                      <a:pt x="596" y="1254"/>
                    </a:cubicBezTo>
                    <a:lnTo>
                      <a:pt x="598" y="1253"/>
                    </a:lnTo>
                    <a:close/>
                  </a:path>
                </a:pathLst>
              </a:custGeom>
              <a:solidFill>
                <a:srgbClr val="FFFFFF"/>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4395" name="Rectangle 57"/>
              <p:cNvSpPr>
                <a:spLocks noChangeArrowheads="1"/>
              </p:cNvSpPr>
              <p:nvPr/>
            </p:nvSpPr>
            <p:spPr bwMode="auto">
              <a:xfrm>
                <a:off x="1851" y="2112"/>
                <a:ext cx="670" cy="37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96" name="Freeform 58"/>
              <p:cNvSpPr/>
              <p:nvPr/>
            </p:nvSpPr>
            <p:spPr bwMode="auto">
              <a:xfrm>
                <a:off x="1851" y="2112"/>
                <a:ext cx="669" cy="378"/>
              </a:xfrm>
              <a:custGeom>
                <a:avLst/>
                <a:gdLst>
                  <a:gd name="T0" fmla="*/ 598 w 6624"/>
                  <a:gd name="T1" fmla="*/ 1253 h 3768"/>
                  <a:gd name="T2" fmla="*/ 0 w 6624"/>
                  <a:gd name="T3" fmla="*/ 1769 h 3768"/>
                  <a:gd name="T4" fmla="*/ 330 w 6624"/>
                  <a:gd name="T5" fmla="*/ 2216 h 3768"/>
                  <a:gd name="T6" fmla="*/ 326 w 6624"/>
                  <a:gd name="T7" fmla="*/ 2210 h 3768"/>
                  <a:gd name="T8" fmla="*/ 146 w 6624"/>
                  <a:gd name="T9" fmla="*/ 2563 h 3768"/>
                  <a:gd name="T10" fmla="*/ 815 w 6624"/>
                  <a:gd name="T11" fmla="*/ 3079 h 3768"/>
                  <a:gd name="T12" fmla="*/ 893 w 6624"/>
                  <a:gd name="T13" fmla="*/ 3076 h 3768"/>
                  <a:gd name="T14" fmla="*/ 889 w 6624"/>
                  <a:gd name="T15" fmla="*/ 3079 h 3768"/>
                  <a:gd name="T16" fmla="*/ 1916 w 6624"/>
                  <a:gd name="T17" fmla="*/ 3542 h 3768"/>
                  <a:gd name="T18" fmla="*/ 2526 w 6624"/>
                  <a:gd name="T19" fmla="*/ 3410 h 3768"/>
                  <a:gd name="T20" fmla="*/ 2524 w 6624"/>
                  <a:gd name="T21" fmla="*/ 3411 h 3768"/>
                  <a:gd name="T22" fmla="*/ 3385 w 6624"/>
                  <a:gd name="T23" fmla="*/ 3768 h 3768"/>
                  <a:gd name="T24" fmla="*/ 4376 w 6624"/>
                  <a:gd name="T25" fmla="*/ 3197 h 3768"/>
                  <a:gd name="T26" fmla="*/ 4377 w 6624"/>
                  <a:gd name="T27" fmla="*/ 3202 h 3768"/>
                  <a:gd name="T28" fmla="*/ 4846 w 6624"/>
                  <a:gd name="T29" fmla="*/ 3306 h 3768"/>
                  <a:gd name="T30" fmla="*/ 5733 w 6624"/>
                  <a:gd name="T31" fmla="*/ 2625 h 3768"/>
                  <a:gd name="T32" fmla="*/ 5732 w 6624"/>
                  <a:gd name="T33" fmla="*/ 2623 h 3768"/>
                  <a:gd name="T34" fmla="*/ 6624 w 6624"/>
                  <a:gd name="T35" fmla="*/ 1827 h 3768"/>
                  <a:gd name="T36" fmla="*/ 6409 w 6624"/>
                  <a:gd name="T37" fmla="*/ 1337 h 3768"/>
                  <a:gd name="T38" fmla="*/ 6406 w 6624"/>
                  <a:gd name="T39" fmla="*/ 1337 h 3768"/>
                  <a:gd name="T40" fmla="*/ 6473 w 6624"/>
                  <a:gd name="T41" fmla="*/ 1087 h 3768"/>
                  <a:gd name="T42" fmla="*/ 5870 w 6624"/>
                  <a:gd name="T43" fmla="*/ 475 h 3768"/>
                  <a:gd name="T44" fmla="*/ 5873 w 6624"/>
                  <a:gd name="T45" fmla="*/ 474 h 3768"/>
                  <a:gd name="T46" fmla="*/ 5140 w 6624"/>
                  <a:gd name="T47" fmla="*/ 0 h 3768"/>
                  <a:gd name="T48" fmla="*/ 4571 w 6624"/>
                  <a:gd name="T49" fmla="*/ 204 h 3768"/>
                  <a:gd name="T50" fmla="*/ 4573 w 6624"/>
                  <a:gd name="T51" fmla="*/ 205 h 3768"/>
                  <a:gd name="T52" fmla="*/ 4040 w 6624"/>
                  <a:gd name="T53" fmla="*/ 0 h 3768"/>
                  <a:gd name="T54" fmla="*/ 3442 w 6624"/>
                  <a:gd name="T55" fmla="*/ 287 h 3768"/>
                  <a:gd name="T56" fmla="*/ 3444 w 6624"/>
                  <a:gd name="T57" fmla="*/ 296 h 3768"/>
                  <a:gd name="T58" fmla="*/ 2870 w 6624"/>
                  <a:gd name="T59" fmla="*/ 114 h 3768"/>
                  <a:gd name="T60" fmla="*/ 2148 w 6624"/>
                  <a:gd name="T61" fmla="*/ 450 h 3768"/>
                  <a:gd name="T62" fmla="*/ 2146 w 6624"/>
                  <a:gd name="T63" fmla="*/ 454 h 3768"/>
                  <a:gd name="T64" fmla="*/ 1622 w 6624"/>
                  <a:gd name="T65" fmla="*/ 344 h 3768"/>
                  <a:gd name="T66" fmla="*/ 587 w 6624"/>
                  <a:gd name="T67" fmla="*/ 1146 h 3768"/>
                  <a:gd name="T68" fmla="*/ 596 w 6624"/>
                  <a:gd name="T69" fmla="*/ 1254 h 3768"/>
                  <a:gd name="T70" fmla="*/ 598 w 6624"/>
                  <a:gd name="T71" fmla="*/ 1253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24" h="3768">
                    <a:moveTo>
                      <a:pt x="598" y="1253"/>
                    </a:moveTo>
                    <a:cubicBezTo>
                      <a:pt x="258" y="1280"/>
                      <a:pt x="0" y="1503"/>
                      <a:pt x="0" y="1769"/>
                    </a:cubicBezTo>
                    <a:cubicBezTo>
                      <a:pt x="0" y="1953"/>
                      <a:pt x="126" y="2123"/>
                      <a:pt x="330" y="2216"/>
                    </a:cubicBezTo>
                    <a:lnTo>
                      <a:pt x="326" y="2210"/>
                    </a:lnTo>
                    <a:cubicBezTo>
                      <a:pt x="211" y="2306"/>
                      <a:pt x="146" y="2432"/>
                      <a:pt x="146" y="2563"/>
                    </a:cubicBezTo>
                    <a:cubicBezTo>
                      <a:pt x="146" y="2848"/>
                      <a:pt x="445" y="3079"/>
                      <a:pt x="815" y="3079"/>
                    </a:cubicBezTo>
                    <a:cubicBezTo>
                      <a:pt x="840" y="3079"/>
                      <a:pt x="866" y="3078"/>
                      <a:pt x="893" y="3076"/>
                    </a:cubicBezTo>
                    <a:lnTo>
                      <a:pt x="889" y="3079"/>
                    </a:lnTo>
                    <a:cubicBezTo>
                      <a:pt x="1100" y="3365"/>
                      <a:pt x="1492" y="3542"/>
                      <a:pt x="1916" y="3542"/>
                    </a:cubicBezTo>
                    <a:cubicBezTo>
                      <a:pt x="2131" y="3542"/>
                      <a:pt x="2342" y="3496"/>
                      <a:pt x="2526" y="3410"/>
                    </a:cubicBezTo>
                    <a:lnTo>
                      <a:pt x="2524" y="3411"/>
                    </a:lnTo>
                    <a:cubicBezTo>
                      <a:pt x="2716" y="3634"/>
                      <a:pt x="3039" y="3768"/>
                      <a:pt x="3385" y="3768"/>
                    </a:cubicBezTo>
                    <a:cubicBezTo>
                      <a:pt x="3841" y="3768"/>
                      <a:pt x="4244" y="3536"/>
                      <a:pt x="4376" y="3197"/>
                    </a:cubicBezTo>
                    <a:lnTo>
                      <a:pt x="4377" y="3202"/>
                    </a:lnTo>
                    <a:cubicBezTo>
                      <a:pt x="4518" y="3270"/>
                      <a:pt x="4680" y="3306"/>
                      <a:pt x="4846" y="3306"/>
                    </a:cubicBezTo>
                    <a:cubicBezTo>
                      <a:pt x="5333" y="3305"/>
                      <a:pt x="5730" y="3002"/>
                      <a:pt x="5733" y="2625"/>
                    </a:cubicBezTo>
                    <a:lnTo>
                      <a:pt x="5732" y="2623"/>
                    </a:lnTo>
                    <a:cubicBezTo>
                      <a:pt x="6243" y="2567"/>
                      <a:pt x="6624" y="2227"/>
                      <a:pt x="6624" y="1827"/>
                    </a:cubicBezTo>
                    <a:cubicBezTo>
                      <a:pt x="6624" y="1650"/>
                      <a:pt x="6548" y="1478"/>
                      <a:pt x="6409" y="1337"/>
                    </a:cubicBezTo>
                    <a:lnTo>
                      <a:pt x="6406" y="1337"/>
                    </a:lnTo>
                    <a:cubicBezTo>
                      <a:pt x="6450" y="1258"/>
                      <a:pt x="6473" y="1173"/>
                      <a:pt x="6473" y="1087"/>
                    </a:cubicBezTo>
                    <a:cubicBezTo>
                      <a:pt x="6473" y="801"/>
                      <a:pt x="6225" y="550"/>
                      <a:pt x="5870" y="475"/>
                    </a:cubicBezTo>
                    <a:lnTo>
                      <a:pt x="5873" y="474"/>
                    </a:lnTo>
                    <a:cubicBezTo>
                      <a:pt x="5809" y="200"/>
                      <a:pt x="5500" y="0"/>
                      <a:pt x="5140" y="0"/>
                    </a:cubicBezTo>
                    <a:cubicBezTo>
                      <a:pt x="4921" y="0"/>
                      <a:pt x="4713" y="75"/>
                      <a:pt x="4571" y="204"/>
                    </a:cubicBezTo>
                    <a:lnTo>
                      <a:pt x="4573" y="205"/>
                    </a:lnTo>
                    <a:cubicBezTo>
                      <a:pt x="4446" y="76"/>
                      <a:pt x="4249" y="0"/>
                      <a:pt x="4040" y="0"/>
                    </a:cubicBezTo>
                    <a:cubicBezTo>
                      <a:pt x="3787" y="0"/>
                      <a:pt x="3555" y="112"/>
                      <a:pt x="3442" y="287"/>
                    </a:cubicBezTo>
                    <a:lnTo>
                      <a:pt x="3444" y="296"/>
                    </a:lnTo>
                    <a:cubicBezTo>
                      <a:pt x="3291" y="179"/>
                      <a:pt x="3085" y="114"/>
                      <a:pt x="2870" y="114"/>
                    </a:cubicBezTo>
                    <a:cubicBezTo>
                      <a:pt x="2568" y="114"/>
                      <a:pt x="2290" y="243"/>
                      <a:pt x="2148" y="450"/>
                    </a:cubicBezTo>
                    <a:lnTo>
                      <a:pt x="2146" y="454"/>
                    </a:lnTo>
                    <a:cubicBezTo>
                      <a:pt x="1987" y="382"/>
                      <a:pt x="1806" y="344"/>
                      <a:pt x="1622" y="344"/>
                    </a:cubicBezTo>
                    <a:cubicBezTo>
                      <a:pt x="1050" y="344"/>
                      <a:pt x="587" y="703"/>
                      <a:pt x="587" y="1146"/>
                    </a:cubicBezTo>
                    <a:cubicBezTo>
                      <a:pt x="587" y="1182"/>
                      <a:pt x="590" y="1218"/>
                      <a:pt x="596" y="1254"/>
                    </a:cubicBezTo>
                    <a:lnTo>
                      <a:pt x="598" y="1253"/>
                    </a:lnTo>
                    <a:close/>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97" name="Freeform 59"/>
              <p:cNvSpPr/>
              <p:nvPr/>
            </p:nvSpPr>
            <p:spPr bwMode="auto">
              <a:xfrm>
                <a:off x="1884" y="2334"/>
                <a:ext cx="40" cy="7"/>
              </a:xfrm>
              <a:custGeom>
                <a:avLst/>
                <a:gdLst>
                  <a:gd name="T0" fmla="*/ 0 w 40"/>
                  <a:gd name="T1" fmla="*/ 0 h 7"/>
                  <a:gd name="T2" fmla="*/ 34 w 40"/>
                  <a:gd name="T3" fmla="*/ 7 h 7"/>
                  <a:gd name="T4" fmla="*/ 40 w 40"/>
                  <a:gd name="T5" fmla="*/ 7 h 7"/>
                </a:gdLst>
                <a:ahLst/>
                <a:cxnLst>
                  <a:cxn ang="0">
                    <a:pos x="T0" y="T1"/>
                  </a:cxn>
                  <a:cxn ang="0">
                    <a:pos x="T2" y="T3"/>
                  </a:cxn>
                  <a:cxn ang="0">
                    <a:pos x="T4" y="T5"/>
                  </a:cxn>
                </a:cxnLst>
                <a:rect l="0" t="0" r="r" b="b"/>
                <a:pathLst>
                  <a:path w="40" h="7">
                    <a:moveTo>
                      <a:pt x="0" y="0"/>
                    </a:moveTo>
                    <a:cubicBezTo>
                      <a:pt x="11" y="5"/>
                      <a:pt x="22" y="7"/>
                      <a:pt x="34" y="7"/>
                    </a:cubicBezTo>
                    <a:cubicBezTo>
                      <a:pt x="36" y="7"/>
                      <a:pt x="38" y="7"/>
                      <a:pt x="40" y="7"/>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98" name="Freeform 60"/>
              <p:cNvSpPr/>
              <p:nvPr/>
            </p:nvSpPr>
            <p:spPr bwMode="auto">
              <a:xfrm>
                <a:off x="1941" y="2417"/>
                <a:ext cx="17" cy="3"/>
              </a:xfrm>
              <a:custGeom>
                <a:avLst/>
                <a:gdLst>
                  <a:gd name="T0" fmla="*/ 0 w 17"/>
                  <a:gd name="T1" fmla="*/ 3 h 3"/>
                  <a:gd name="T2" fmla="*/ 17 w 17"/>
                  <a:gd name="T3" fmla="*/ 0 h 3"/>
                </a:gdLst>
                <a:ahLst/>
                <a:cxnLst>
                  <a:cxn ang="0">
                    <a:pos x="T0" y="T1"/>
                  </a:cxn>
                  <a:cxn ang="0">
                    <a:pos x="T2" y="T3"/>
                  </a:cxn>
                </a:cxnLst>
                <a:rect l="0" t="0" r="r" b="b"/>
                <a:pathLst>
                  <a:path w="17" h="3">
                    <a:moveTo>
                      <a:pt x="0" y="3"/>
                    </a:moveTo>
                    <a:cubicBezTo>
                      <a:pt x="6" y="3"/>
                      <a:pt x="12" y="2"/>
                      <a:pt x="17"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399" name="Freeform 61"/>
              <p:cNvSpPr/>
              <p:nvPr/>
            </p:nvSpPr>
            <p:spPr bwMode="auto">
              <a:xfrm>
                <a:off x="2096" y="2439"/>
                <a:ext cx="10" cy="15"/>
              </a:xfrm>
              <a:custGeom>
                <a:avLst/>
                <a:gdLst>
                  <a:gd name="T0" fmla="*/ 0 w 10"/>
                  <a:gd name="T1" fmla="*/ 0 h 15"/>
                  <a:gd name="T2" fmla="*/ 10 w 10"/>
                  <a:gd name="T3" fmla="*/ 15 h 15"/>
                </a:gdLst>
                <a:ahLst/>
                <a:cxnLst>
                  <a:cxn ang="0">
                    <a:pos x="T0" y="T1"/>
                  </a:cxn>
                  <a:cxn ang="0">
                    <a:pos x="T2" y="T3"/>
                  </a:cxn>
                </a:cxnLst>
                <a:rect l="0" t="0" r="r" b="b"/>
                <a:pathLst>
                  <a:path w="10" h="15">
                    <a:moveTo>
                      <a:pt x="0" y="0"/>
                    </a:moveTo>
                    <a:cubicBezTo>
                      <a:pt x="2" y="5"/>
                      <a:pt x="6" y="10"/>
                      <a:pt x="10" y="15"/>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00" name="Freeform 62"/>
              <p:cNvSpPr/>
              <p:nvPr/>
            </p:nvSpPr>
            <p:spPr bwMode="auto">
              <a:xfrm>
                <a:off x="2293" y="2416"/>
                <a:ext cx="4" cy="17"/>
              </a:xfrm>
              <a:custGeom>
                <a:avLst/>
                <a:gdLst>
                  <a:gd name="T0" fmla="*/ 0 w 4"/>
                  <a:gd name="T1" fmla="*/ 17 h 17"/>
                  <a:gd name="T2" fmla="*/ 4 w 4"/>
                  <a:gd name="T3" fmla="*/ 0 h 17"/>
                </a:gdLst>
                <a:ahLst/>
                <a:cxnLst>
                  <a:cxn ang="0">
                    <a:pos x="T0" y="T1"/>
                  </a:cxn>
                  <a:cxn ang="0">
                    <a:pos x="T2" y="T3"/>
                  </a:cxn>
                </a:cxnLst>
                <a:rect l="0" t="0" r="r" b="b"/>
                <a:pathLst>
                  <a:path w="4" h="17">
                    <a:moveTo>
                      <a:pt x="0" y="17"/>
                    </a:moveTo>
                    <a:cubicBezTo>
                      <a:pt x="2" y="11"/>
                      <a:pt x="4" y="6"/>
                      <a:pt x="4"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01" name="Freeform 63"/>
              <p:cNvSpPr/>
              <p:nvPr/>
            </p:nvSpPr>
            <p:spPr bwMode="auto">
              <a:xfrm>
                <a:off x="2380" y="2313"/>
                <a:ext cx="50" cy="62"/>
              </a:xfrm>
              <a:custGeom>
                <a:avLst/>
                <a:gdLst>
                  <a:gd name="T0" fmla="*/ 50 w 50"/>
                  <a:gd name="T1" fmla="*/ 62 h 62"/>
                  <a:gd name="T2" fmla="*/ 50 w 50"/>
                  <a:gd name="T3" fmla="*/ 62 h 62"/>
                  <a:gd name="T4" fmla="*/ 0 w 50"/>
                  <a:gd name="T5" fmla="*/ 0 h 62"/>
                </a:gdLst>
                <a:ahLst/>
                <a:cxnLst>
                  <a:cxn ang="0">
                    <a:pos x="T0" y="T1"/>
                  </a:cxn>
                  <a:cxn ang="0">
                    <a:pos x="T2" y="T3"/>
                  </a:cxn>
                  <a:cxn ang="0">
                    <a:pos x="T4" y="T5"/>
                  </a:cxn>
                </a:cxnLst>
                <a:rect l="0" t="0" r="r" b="b"/>
                <a:pathLst>
                  <a:path w="50" h="62">
                    <a:moveTo>
                      <a:pt x="50" y="62"/>
                    </a:moveTo>
                    <a:cubicBezTo>
                      <a:pt x="50" y="62"/>
                      <a:pt x="50" y="62"/>
                      <a:pt x="50" y="62"/>
                    </a:cubicBezTo>
                    <a:cubicBezTo>
                      <a:pt x="50" y="35"/>
                      <a:pt x="31" y="11"/>
                      <a:pt x="0"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02" name="Freeform 64"/>
              <p:cNvSpPr/>
              <p:nvPr/>
            </p:nvSpPr>
            <p:spPr bwMode="auto">
              <a:xfrm>
                <a:off x="2476" y="2246"/>
                <a:ext cx="22" cy="23"/>
              </a:xfrm>
              <a:custGeom>
                <a:avLst/>
                <a:gdLst>
                  <a:gd name="T0" fmla="*/ 0 w 22"/>
                  <a:gd name="T1" fmla="*/ 23 h 23"/>
                  <a:gd name="T2" fmla="*/ 22 w 22"/>
                  <a:gd name="T3" fmla="*/ 0 h 23"/>
                </a:gdLst>
                <a:ahLst/>
                <a:cxnLst>
                  <a:cxn ang="0">
                    <a:pos x="T0" y="T1"/>
                  </a:cxn>
                  <a:cxn ang="0">
                    <a:pos x="T2" y="T3"/>
                  </a:cxn>
                </a:cxnLst>
                <a:rect l="0" t="0" r="r" b="b"/>
                <a:pathLst>
                  <a:path w="22" h="23">
                    <a:moveTo>
                      <a:pt x="0" y="23"/>
                    </a:moveTo>
                    <a:cubicBezTo>
                      <a:pt x="10" y="17"/>
                      <a:pt x="17" y="9"/>
                      <a:pt x="22"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03" name="Freeform 65"/>
              <p:cNvSpPr/>
              <p:nvPr/>
            </p:nvSpPr>
            <p:spPr bwMode="auto">
              <a:xfrm>
                <a:off x="2444" y="2160"/>
                <a:ext cx="1" cy="11"/>
              </a:xfrm>
              <a:custGeom>
                <a:avLst/>
                <a:gdLst>
                  <a:gd name="T0" fmla="*/ 1 w 1"/>
                  <a:gd name="T1" fmla="*/ 11 h 11"/>
                  <a:gd name="T2" fmla="*/ 1 w 1"/>
                  <a:gd name="T3" fmla="*/ 10 h 11"/>
                  <a:gd name="T4" fmla="*/ 0 w 1"/>
                  <a:gd name="T5" fmla="*/ 0 h 11"/>
                </a:gdLst>
                <a:ahLst/>
                <a:cxnLst>
                  <a:cxn ang="0">
                    <a:pos x="T0" y="T1"/>
                  </a:cxn>
                  <a:cxn ang="0">
                    <a:pos x="T2" y="T3"/>
                  </a:cxn>
                  <a:cxn ang="0">
                    <a:pos x="T4" y="T5"/>
                  </a:cxn>
                </a:cxnLst>
                <a:rect l="0" t="0" r="r" b="b"/>
                <a:pathLst>
                  <a:path w="1" h="11">
                    <a:moveTo>
                      <a:pt x="1" y="11"/>
                    </a:moveTo>
                    <a:cubicBezTo>
                      <a:pt x="1" y="10"/>
                      <a:pt x="1" y="10"/>
                      <a:pt x="1" y="10"/>
                    </a:cubicBezTo>
                    <a:cubicBezTo>
                      <a:pt x="1" y="6"/>
                      <a:pt x="1" y="3"/>
                      <a:pt x="0"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04" name="Freeform 66"/>
              <p:cNvSpPr/>
              <p:nvPr/>
            </p:nvSpPr>
            <p:spPr bwMode="auto">
              <a:xfrm>
                <a:off x="2301" y="2133"/>
                <a:ext cx="12" cy="14"/>
              </a:xfrm>
              <a:custGeom>
                <a:avLst/>
                <a:gdLst>
                  <a:gd name="T0" fmla="*/ 12 w 12"/>
                  <a:gd name="T1" fmla="*/ 0 h 14"/>
                  <a:gd name="T2" fmla="*/ 0 w 12"/>
                  <a:gd name="T3" fmla="*/ 14 h 14"/>
                </a:gdLst>
                <a:ahLst/>
                <a:cxnLst>
                  <a:cxn ang="0">
                    <a:pos x="T0" y="T1"/>
                  </a:cxn>
                  <a:cxn ang="0">
                    <a:pos x="T2" y="T3"/>
                  </a:cxn>
                </a:cxnLst>
                <a:rect l="0" t="0" r="r" b="b"/>
                <a:pathLst>
                  <a:path w="12" h="14">
                    <a:moveTo>
                      <a:pt x="12" y="0"/>
                    </a:moveTo>
                    <a:cubicBezTo>
                      <a:pt x="7" y="4"/>
                      <a:pt x="3" y="8"/>
                      <a:pt x="0" y="14"/>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05" name="Freeform 67"/>
              <p:cNvSpPr/>
              <p:nvPr/>
            </p:nvSpPr>
            <p:spPr bwMode="auto">
              <a:xfrm>
                <a:off x="2193" y="2141"/>
                <a:ext cx="6" cy="12"/>
              </a:xfrm>
              <a:custGeom>
                <a:avLst/>
                <a:gdLst>
                  <a:gd name="T0" fmla="*/ 6 w 6"/>
                  <a:gd name="T1" fmla="*/ 0 h 12"/>
                  <a:gd name="T2" fmla="*/ 0 w 6"/>
                  <a:gd name="T3" fmla="*/ 12 h 12"/>
                </a:gdLst>
                <a:ahLst/>
                <a:cxnLst>
                  <a:cxn ang="0">
                    <a:pos x="T0" y="T1"/>
                  </a:cxn>
                  <a:cxn ang="0">
                    <a:pos x="T2" y="T3"/>
                  </a:cxn>
                </a:cxnLst>
                <a:rect l="0" t="0" r="r" b="b"/>
                <a:pathLst>
                  <a:path w="6" h="12">
                    <a:moveTo>
                      <a:pt x="6" y="0"/>
                    </a:moveTo>
                    <a:cubicBezTo>
                      <a:pt x="3" y="4"/>
                      <a:pt x="1" y="8"/>
                      <a:pt x="0" y="12"/>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06" name="Freeform 68"/>
              <p:cNvSpPr/>
              <p:nvPr/>
            </p:nvSpPr>
            <p:spPr bwMode="auto">
              <a:xfrm>
                <a:off x="2068" y="2158"/>
                <a:ext cx="20" cy="11"/>
              </a:xfrm>
              <a:custGeom>
                <a:avLst/>
                <a:gdLst>
                  <a:gd name="T0" fmla="*/ 20 w 20"/>
                  <a:gd name="T1" fmla="*/ 11 h 11"/>
                  <a:gd name="T2" fmla="*/ 0 w 20"/>
                  <a:gd name="T3" fmla="*/ 0 h 11"/>
                </a:gdLst>
                <a:ahLst/>
                <a:cxnLst>
                  <a:cxn ang="0">
                    <a:pos x="T0" y="T1"/>
                  </a:cxn>
                  <a:cxn ang="0">
                    <a:pos x="T2" y="T3"/>
                  </a:cxn>
                </a:cxnLst>
                <a:rect l="0" t="0" r="r" b="b"/>
                <a:pathLst>
                  <a:path w="20" h="11">
                    <a:moveTo>
                      <a:pt x="20" y="11"/>
                    </a:moveTo>
                    <a:cubicBezTo>
                      <a:pt x="14" y="7"/>
                      <a:pt x="7" y="3"/>
                      <a:pt x="0"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07" name="Freeform 69"/>
              <p:cNvSpPr/>
              <p:nvPr/>
            </p:nvSpPr>
            <p:spPr bwMode="auto">
              <a:xfrm>
                <a:off x="1911" y="2238"/>
                <a:ext cx="4" cy="12"/>
              </a:xfrm>
              <a:custGeom>
                <a:avLst/>
                <a:gdLst>
                  <a:gd name="T0" fmla="*/ 0 w 4"/>
                  <a:gd name="T1" fmla="*/ 0 h 12"/>
                  <a:gd name="T2" fmla="*/ 4 w 4"/>
                  <a:gd name="T3" fmla="*/ 12 h 12"/>
                </a:gdLst>
                <a:ahLst/>
                <a:cxnLst>
                  <a:cxn ang="0">
                    <a:pos x="T0" y="T1"/>
                  </a:cxn>
                  <a:cxn ang="0">
                    <a:pos x="T2" y="T3"/>
                  </a:cxn>
                </a:cxnLst>
                <a:rect l="0" t="0" r="r" b="b"/>
                <a:pathLst>
                  <a:path w="4" h="12">
                    <a:moveTo>
                      <a:pt x="0" y="0"/>
                    </a:moveTo>
                    <a:cubicBezTo>
                      <a:pt x="1" y="4"/>
                      <a:pt x="2" y="8"/>
                      <a:pt x="4" y="12"/>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08" name="Rectangle 70"/>
              <p:cNvSpPr>
                <a:spLocks noChangeArrowheads="1"/>
              </p:cNvSpPr>
              <p:nvPr/>
            </p:nvSpPr>
            <p:spPr bwMode="auto">
              <a:xfrm>
                <a:off x="2055" y="2283"/>
                <a:ext cx="20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zh-CN" altLang="zh-CN" sz="1200" b="1">
                    <a:solidFill>
                      <a:srgbClr val="000000"/>
                    </a:solidFill>
                    <a:latin typeface="+mn-lt"/>
                  </a:rPr>
                  <a:t>MAN</a:t>
                </a:r>
                <a:endParaRPr lang="zh-CN" altLang="zh-CN">
                  <a:latin typeface="+mn-lt"/>
                </a:endParaRPr>
              </a:p>
            </p:txBody>
          </p:sp>
          <p:sp>
            <p:nvSpPr>
              <p:cNvPr id="4409" name="Rectangle 71"/>
              <p:cNvSpPr>
                <a:spLocks noChangeArrowheads="1"/>
              </p:cNvSpPr>
              <p:nvPr/>
            </p:nvSpPr>
            <p:spPr bwMode="auto">
              <a:xfrm>
                <a:off x="2805" y="2036"/>
                <a:ext cx="670" cy="37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10" name="Freeform 72"/>
              <p:cNvSpPr/>
              <p:nvPr/>
            </p:nvSpPr>
            <p:spPr bwMode="auto">
              <a:xfrm>
                <a:off x="2805" y="2037"/>
                <a:ext cx="670" cy="377"/>
              </a:xfrm>
              <a:custGeom>
                <a:avLst/>
                <a:gdLst>
                  <a:gd name="T0" fmla="*/ 299 w 3312"/>
                  <a:gd name="T1" fmla="*/ 625 h 1880"/>
                  <a:gd name="T2" fmla="*/ 0 w 3312"/>
                  <a:gd name="T3" fmla="*/ 883 h 1880"/>
                  <a:gd name="T4" fmla="*/ 165 w 3312"/>
                  <a:gd name="T5" fmla="*/ 1106 h 1880"/>
                  <a:gd name="T6" fmla="*/ 163 w 3312"/>
                  <a:gd name="T7" fmla="*/ 1103 h 1880"/>
                  <a:gd name="T8" fmla="*/ 73 w 3312"/>
                  <a:gd name="T9" fmla="*/ 1279 h 1880"/>
                  <a:gd name="T10" fmla="*/ 408 w 3312"/>
                  <a:gd name="T11" fmla="*/ 1537 h 1880"/>
                  <a:gd name="T12" fmla="*/ 447 w 3312"/>
                  <a:gd name="T13" fmla="*/ 1535 h 1880"/>
                  <a:gd name="T14" fmla="*/ 445 w 3312"/>
                  <a:gd name="T15" fmla="*/ 1537 h 1880"/>
                  <a:gd name="T16" fmla="*/ 958 w 3312"/>
                  <a:gd name="T17" fmla="*/ 1767 h 1880"/>
                  <a:gd name="T18" fmla="*/ 1263 w 3312"/>
                  <a:gd name="T19" fmla="*/ 1702 h 1880"/>
                  <a:gd name="T20" fmla="*/ 1262 w 3312"/>
                  <a:gd name="T21" fmla="*/ 1702 h 1880"/>
                  <a:gd name="T22" fmla="*/ 1693 w 3312"/>
                  <a:gd name="T23" fmla="*/ 1880 h 1880"/>
                  <a:gd name="T24" fmla="*/ 2188 w 3312"/>
                  <a:gd name="T25" fmla="*/ 1595 h 1880"/>
                  <a:gd name="T26" fmla="*/ 2189 w 3312"/>
                  <a:gd name="T27" fmla="*/ 1598 h 1880"/>
                  <a:gd name="T28" fmla="*/ 2423 w 3312"/>
                  <a:gd name="T29" fmla="*/ 1650 h 1880"/>
                  <a:gd name="T30" fmla="*/ 2867 w 3312"/>
                  <a:gd name="T31" fmla="*/ 1310 h 1880"/>
                  <a:gd name="T32" fmla="*/ 2866 w 3312"/>
                  <a:gd name="T33" fmla="*/ 1309 h 1880"/>
                  <a:gd name="T34" fmla="*/ 3312 w 3312"/>
                  <a:gd name="T35" fmla="*/ 912 h 1880"/>
                  <a:gd name="T36" fmla="*/ 3205 w 3312"/>
                  <a:gd name="T37" fmla="*/ 667 h 1880"/>
                  <a:gd name="T38" fmla="*/ 3203 w 3312"/>
                  <a:gd name="T39" fmla="*/ 667 h 1880"/>
                  <a:gd name="T40" fmla="*/ 3237 w 3312"/>
                  <a:gd name="T41" fmla="*/ 543 h 1880"/>
                  <a:gd name="T42" fmla="*/ 2935 w 3312"/>
                  <a:gd name="T43" fmla="*/ 237 h 1880"/>
                  <a:gd name="T44" fmla="*/ 2936 w 3312"/>
                  <a:gd name="T45" fmla="*/ 237 h 1880"/>
                  <a:gd name="T46" fmla="*/ 2570 w 3312"/>
                  <a:gd name="T47" fmla="*/ 0 h 1880"/>
                  <a:gd name="T48" fmla="*/ 2286 w 3312"/>
                  <a:gd name="T49" fmla="*/ 102 h 1880"/>
                  <a:gd name="T50" fmla="*/ 2287 w 3312"/>
                  <a:gd name="T51" fmla="*/ 102 h 1880"/>
                  <a:gd name="T52" fmla="*/ 2020 w 3312"/>
                  <a:gd name="T53" fmla="*/ 0 h 1880"/>
                  <a:gd name="T54" fmla="*/ 1721 w 3312"/>
                  <a:gd name="T55" fmla="*/ 144 h 1880"/>
                  <a:gd name="T56" fmla="*/ 1722 w 3312"/>
                  <a:gd name="T57" fmla="*/ 148 h 1880"/>
                  <a:gd name="T58" fmla="*/ 1435 w 3312"/>
                  <a:gd name="T59" fmla="*/ 57 h 1880"/>
                  <a:gd name="T60" fmla="*/ 1074 w 3312"/>
                  <a:gd name="T61" fmla="*/ 225 h 1880"/>
                  <a:gd name="T62" fmla="*/ 1073 w 3312"/>
                  <a:gd name="T63" fmla="*/ 227 h 1880"/>
                  <a:gd name="T64" fmla="*/ 811 w 3312"/>
                  <a:gd name="T65" fmla="*/ 172 h 1880"/>
                  <a:gd name="T66" fmla="*/ 294 w 3312"/>
                  <a:gd name="T67" fmla="*/ 572 h 1880"/>
                  <a:gd name="T68" fmla="*/ 298 w 3312"/>
                  <a:gd name="T69" fmla="*/ 626 h 1880"/>
                  <a:gd name="T70" fmla="*/ 299 w 3312"/>
                  <a:gd name="T71" fmla="*/ 625 h 1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12" h="1880">
                    <a:moveTo>
                      <a:pt x="299" y="625"/>
                    </a:moveTo>
                    <a:cubicBezTo>
                      <a:pt x="129" y="639"/>
                      <a:pt x="0" y="750"/>
                      <a:pt x="0" y="883"/>
                    </a:cubicBezTo>
                    <a:cubicBezTo>
                      <a:pt x="0" y="975"/>
                      <a:pt x="63" y="1060"/>
                      <a:pt x="165" y="1106"/>
                    </a:cubicBezTo>
                    <a:lnTo>
                      <a:pt x="163" y="1103"/>
                    </a:lnTo>
                    <a:cubicBezTo>
                      <a:pt x="106" y="1151"/>
                      <a:pt x="73" y="1214"/>
                      <a:pt x="73" y="1279"/>
                    </a:cubicBezTo>
                    <a:cubicBezTo>
                      <a:pt x="73" y="1421"/>
                      <a:pt x="223" y="1537"/>
                      <a:pt x="408" y="1537"/>
                    </a:cubicBezTo>
                    <a:cubicBezTo>
                      <a:pt x="420" y="1537"/>
                      <a:pt x="433" y="1536"/>
                      <a:pt x="447" y="1535"/>
                    </a:cubicBezTo>
                    <a:lnTo>
                      <a:pt x="445" y="1537"/>
                    </a:lnTo>
                    <a:cubicBezTo>
                      <a:pt x="550" y="1679"/>
                      <a:pt x="746" y="1767"/>
                      <a:pt x="958" y="1767"/>
                    </a:cubicBezTo>
                    <a:cubicBezTo>
                      <a:pt x="1066" y="1767"/>
                      <a:pt x="1171" y="1745"/>
                      <a:pt x="1263" y="1702"/>
                    </a:cubicBezTo>
                    <a:lnTo>
                      <a:pt x="1262" y="1702"/>
                    </a:lnTo>
                    <a:cubicBezTo>
                      <a:pt x="1358" y="1813"/>
                      <a:pt x="1520" y="1880"/>
                      <a:pt x="1693" y="1880"/>
                    </a:cubicBezTo>
                    <a:cubicBezTo>
                      <a:pt x="1921" y="1880"/>
                      <a:pt x="2122" y="1764"/>
                      <a:pt x="2188" y="1595"/>
                    </a:cubicBezTo>
                    <a:lnTo>
                      <a:pt x="2189" y="1598"/>
                    </a:lnTo>
                    <a:cubicBezTo>
                      <a:pt x="2259" y="1632"/>
                      <a:pt x="2340" y="1650"/>
                      <a:pt x="2423" y="1650"/>
                    </a:cubicBezTo>
                    <a:cubicBezTo>
                      <a:pt x="2667" y="1649"/>
                      <a:pt x="2865" y="1498"/>
                      <a:pt x="2867" y="1310"/>
                    </a:cubicBezTo>
                    <a:lnTo>
                      <a:pt x="2866" y="1309"/>
                    </a:lnTo>
                    <a:cubicBezTo>
                      <a:pt x="3122" y="1281"/>
                      <a:pt x="3312" y="1111"/>
                      <a:pt x="3312" y="912"/>
                    </a:cubicBezTo>
                    <a:cubicBezTo>
                      <a:pt x="3312" y="823"/>
                      <a:pt x="3274" y="738"/>
                      <a:pt x="3205" y="667"/>
                    </a:cubicBezTo>
                    <a:lnTo>
                      <a:pt x="3203" y="667"/>
                    </a:lnTo>
                    <a:cubicBezTo>
                      <a:pt x="3225" y="628"/>
                      <a:pt x="3237" y="585"/>
                      <a:pt x="3237" y="543"/>
                    </a:cubicBezTo>
                    <a:cubicBezTo>
                      <a:pt x="3237" y="400"/>
                      <a:pt x="3113" y="275"/>
                      <a:pt x="2935" y="237"/>
                    </a:cubicBezTo>
                    <a:lnTo>
                      <a:pt x="2936" y="237"/>
                    </a:lnTo>
                    <a:cubicBezTo>
                      <a:pt x="2905" y="100"/>
                      <a:pt x="2750" y="0"/>
                      <a:pt x="2570" y="0"/>
                    </a:cubicBezTo>
                    <a:cubicBezTo>
                      <a:pt x="2461" y="0"/>
                      <a:pt x="2357" y="38"/>
                      <a:pt x="2286" y="102"/>
                    </a:cubicBezTo>
                    <a:lnTo>
                      <a:pt x="2287" y="102"/>
                    </a:lnTo>
                    <a:cubicBezTo>
                      <a:pt x="2223" y="38"/>
                      <a:pt x="2125" y="0"/>
                      <a:pt x="2020" y="0"/>
                    </a:cubicBezTo>
                    <a:cubicBezTo>
                      <a:pt x="1894" y="0"/>
                      <a:pt x="1778" y="56"/>
                      <a:pt x="1721" y="144"/>
                    </a:cubicBezTo>
                    <a:lnTo>
                      <a:pt x="1722" y="148"/>
                    </a:lnTo>
                    <a:cubicBezTo>
                      <a:pt x="1646" y="90"/>
                      <a:pt x="1543" y="57"/>
                      <a:pt x="1435" y="57"/>
                    </a:cubicBezTo>
                    <a:cubicBezTo>
                      <a:pt x="1284" y="57"/>
                      <a:pt x="1145" y="122"/>
                      <a:pt x="1074" y="225"/>
                    </a:cubicBezTo>
                    <a:lnTo>
                      <a:pt x="1073" y="227"/>
                    </a:lnTo>
                    <a:cubicBezTo>
                      <a:pt x="994" y="191"/>
                      <a:pt x="903" y="172"/>
                      <a:pt x="811" y="172"/>
                    </a:cubicBezTo>
                    <a:cubicBezTo>
                      <a:pt x="525" y="172"/>
                      <a:pt x="294" y="351"/>
                      <a:pt x="294" y="572"/>
                    </a:cubicBezTo>
                    <a:cubicBezTo>
                      <a:pt x="293" y="590"/>
                      <a:pt x="295" y="608"/>
                      <a:pt x="298" y="626"/>
                    </a:cubicBezTo>
                    <a:lnTo>
                      <a:pt x="299" y="625"/>
                    </a:lnTo>
                    <a:close/>
                  </a:path>
                </a:pathLst>
              </a:custGeom>
              <a:solidFill>
                <a:srgbClr val="FFFFFF"/>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4411" name="Rectangle 73"/>
              <p:cNvSpPr>
                <a:spLocks noChangeArrowheads="1"/>
              </p:cNvSpPr>
              <p:nvPr/>
            </p:nvSpPr>
            <p:spPr bwMode="auto">
              <a:xfrm>
                <a:off x="2805" y="2036"/>
                <a:ext cx="670" cy="37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12" name="Freeform 74"/>
              <p:cNvSpPr/>
              <p:nvPr/>
            </p:nvSpPr>
            <p:spPr bwMode="auto">
              <a:xfrm>
                <a:off x="2805" y="2037"/>
                <a:ext cx="670" cy="377"/>
              </a:xfrm>
              <a:custGeom>
                <a:avLst/>
                <a:gdLst>
                  <a:gd name="T0" fmla="*/ 299 w 3312"/>
                  <a:gd name="T1" fmla="*/ 625 h 1880"/>
                  <a:gd name="T2" fmla="*/ 0 w 3312"/>
                  <a:gd name="T3" fmla="*/ 883 h 1880"/>
                  <a:gd name="T4" fmla="*/ 165 w 3312"/>
                  <a:gd name="T5" fmla="*/ 1106 h 1880"/>
                  <a:gd name="T6" fmla="*/ 163 w 3312"/>
                  <a:gd name="T7" fmla="*/ 1103 h 1880"/>
                  <a:gd name="T8" fmla="*/ 73 w 3312"/>
                  <a:gd name="T9" fmla="*/ 1279 h 1880"/>
                  <a:gd name="T10" fmla="*/ 408 w 3312"/>
                  <a:gd name="T11" fmla="*/ 1537 h 1880"/>
                  <a:gd name="T12" fmla="*/ 447 w 3312"/>
                  <a:gd name="T13" fmla="*/ 1535 h 1880"/>
                  <a:gd name="T14" fmla="*/ 445 w 3312"/>
                  <a:gd name="T15" fmla="*/ 1537 h 1880"/>
                  <a:gd name="T16" fmla="*/ 958 w 3312"/>
                  <a:gd name="T17" fmla="*/ 1767 h 1880"/>
                  <a:gd name="T18" fmla="*/ 1263 w 3312"/>
                  <a:gd name="T19" fmla="*/ 1702 h 1880"/>
                  <a:gd name="T20" fmla="*/ 1262 w 3312"/>
                  <a:gd name="T21" fmla="*/ 1702 h 1880"/>
                  <a:gd name="T22" fmla="*/ 1693 w 3312"/>
                  <a:gd name="T23" fmla="*/ 1880 h 1880"/>
                  <a:gd name="T24" fmla="*/ 2188 w 3312"/>
                  <a:gd name="T25" fmla="*/ 1595 h 1880"/>
                  <a:gd name="T26" fmla="*/ 2189 w 3312"/>
                  <a:gd name="T27" fmla="*/ 1598 h 1880"/>
                  <a:gd name="T28" fmla="*/ 2423 w 3312"/>
                  <a:gd name="T29" fmla="*/ 1650 h 1880"/>
                  <a:gd name="T30" fmla="*/ 2867 w 3312"/>
                  <a:gd name="T31" fmla="*/ 1310 h 1880"/>
                  <a:gd name="T32" fmla="*/ 2866 w 3312"/>
                  <a:gd name="T33" fmla="*/ 1309 h 1880"/>
                  <a:gd name="T34" fmla="*/ 3312 w 3312"/>
                  <a:gd name="T35" fmla="*/ 912 h 1880"/>
                  <a:gd name="T36" fmla="*/ 3205 w 3312"/>
                  <a:gd name="T37" fmla="*/ 667 h 1880"/>
                  <a:gd name="T38" fmla="*/ 3203 w 3312"/>
                  <a:gd name="T39" fmla="*/ 667 h 1880"/>
                  <a:gd name="T40" fmla="*/ 3237 w 3312"/>
                  <a:gd name="T41" fmla="*/ 543 h 1880"/>
                  <a:gd name="T42" fmla="*/ 2935 w 3312"/>
                  <a:gd name="T43" fmla="*/ 237 h 1880"/>
                  <a:gd name="T44" fmla="*/ 2936 w 3312"/>
                  <a:gd name="T45" fmla="*/ 237 h 1880"/>
                  <a:gd name="T46" fmla="*/ 2570 w 3312"/>
                  <a:gd name="T47" fmla="*/ 0 h 1880"/>
                  <a:gd name="T48" fmla="*/ 2286 w 3312"/>
                  <a:gd name="T49" fmla="*/ 102 h 1880"/>
                  <a:gd name="T50" fmla="*/ 2287 w 3312"/>
                  <a:gd name="T51" fmla="*/ 102 h 1880"/>
                  <a:gd name="T52" fmla="*/ 2020 w 3312"/>
                  <a:gd name="T53" fmla="*/ 0 h 1880"/>
                  <a:gd name="T54" fmla="*/ 1721 w 3312"/>
                  <a:gd name="T55" fmla="*/ 144 h 1880"/>
                  <a:gd name="T56" fmla="*/ 1722 w 3312"/>
                  <a:gd name="T57" fmla="*/ 148 h 1880"/>
                  <a:gd name="T58" fmla="*/ 1435 w 3312"/>
                  <a:gd name="T59" fmla="*/ 57 h 1880"/>
                  <a:gd name="T60" fmla="*/ 1074 w 3312"/>
                  <a:gd name="T61" fmla="*/ 225 h 1880"/>
                  <a:gd name="T62" fmla="*/ 1073 w 3312"/>
                  <a:gd name="T63" fmla="*/ 227 h 1880"/>
                  <a:gd name="T64" fmla="*/ 811 w 3312"/>
                  <a:gd name="T65" fmla="*/ 172 h 1880"/>
                  <a:gd name="T66" fmla="*/ 294 w 3312"/>
                  <a:gd name="T67" fmla="*/ 572 h 1880"/>
                  <a:gd name="T68" fmla="*/ 298 w 3312"/>
                  <a:gd name="T69" fmla="*/ 626 h 1880"/>
                  <a:gd name="T70" fmla="*/ 299 w 3312"/>
                  <a:gd name="T71" fmla="*/ 625 h 1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12" h="1880">
                    <a:moveTo>
                      <a:pt x="299" y="625"/>
                    </a:moveTo>
                    <a:cubicBezTo>
                      <a:pt x="129" y="639"/>
                      <a:pt x="0" y="750"/>
                      <a:pt x="0" y="883"/>
                    </a:cubicBezTo>
                    <a:cubicBezTo>
                      <a:pt x="0" y="975"/>
                      <a:pt x="63" y="1060"/>
                      <a:pt x="165" y="1106"/>
                    </a:cubicBezTo>
                    <a:lnTo>
                      <a:pt x="163" y="1103"/>
                    </a:lnTo>
                    <a:cubicBezTo>
                      <a:pt x="106" y="1151"/>
                      <a:pt x="73" y="1214"/>
                      <a:pt x="73" y="1279"/>
                    </a:cubicBezTo>
                    <a:cubicBezTo>
                      <a:pt x="73" y="1421"/>
                      <a:pt x="223" y="1537"/>
                      <a:pt x="408" y="1537"/>
                    </a:cubicBezTo>
                    <a:cubicBezTo>
                      <a:pt x="420" y="1537"/>
                      <a:pt x="433" y="1536"/>
                      <a:pt x="447" y="1535"/>
                    </a:cubicBezTo>
                    <a:lnTo>
                      <a:pt x="445" y="1537"/>
                    </a:lnTo>
                    <a:cubicBezTo>
                      <a:pt x="550" y="1679"/>
                      <a:pt x="746" y="1767"/>
                      <a:pt x="958" y="1767"/>
                    </a:cubicBezTo>
                    <a:cubicBezTo>
                      <a:pt x="1066" y="1767"/>
                      <a:pt x="1171" y="1745"/>
                      <a:pt x="1263" y="1702"/>
                    </a:cubicBezTo>
                    <a:lnTo>
                      <a:pt x="1262" y="1702"/>
                    </a:lnTo>
                    <a:cubicBezTo>
                      <a:pt x="1358" y="1813"/>
                      <a:pt x="1520" y="1880"/>
                      <a:pt x="1693" y="1880"/>
                    </a:cubicBezTo>
                    <a:cubicBezTo>
                      <a:pt x="1921" y="1880"/>
                      <a:pt x="2122" y="1764"/>
                      <a:pt x="2188" y="1595"/>
                    </a:cubicBezTo>
                    <a:lnTo>
                      <a:pt x="2189" y="1598"/>
                    </a:lnTo>
                    <a:cubicBezTo>
                      <a:pt x="2259" y="1632"/>
                      <a:pt x="2340" y="1650"/>
                      <a:pt x="2423" y="1650"/>
                    </a:cubicBezTo>
                    <a:cubicBezTo>
                      <a:pt x="2667" y="1649"/>
                      <a:pt x="2865" y="1498"/>
                      <a:pt x="2867" y="1310"/>
                    </a:cubicBezTo>
                    <a:lnTo>
                      <a:pt x="2866" y="1309"/>
                    </a:lnTo>
                    <a:cubicBezTo>
                      <a:pt x="3122" y="1281"/>
                      <a:pt x="3312" y="1111"/>
                      <a:pt x="3312" y="912"/>
                    </a:cubicBezTo>
                    <a:cubicBezTo>
                      <a:pt x="3312" y="823"/>
                      <a:pt x="3274" y="738"/>
                      <a:pt x="3205" y="667"/>
                    </a:cubicBezTo>
                    <a:lnTo>
                      <a:pt x="3203" y="667"/>
                    </a:lnTo>
                    <a:cubicBezTo>
                      <a:pt x="3225" y="628"/>
                      <a:pt x="3237" y="585"/>
                      <a:pt x="3237" y="543"/>
                    </a:cubicBezTo>
                    <a:cubicBezTo>
                      <a:pt x="3237" y="400"/>
                      <a:pt x="3113" y="275"/>
                      <a:pt x="2935" y="237"/>
                    </a:cubicBezTo>
                    <a:lnTo>
                      <a:pt x="2936" y="237"/>
                    </a:lnTo>
                    <a:cubicBezTo>
                      <a:pt x="2905" y="100"/>
                      <a:pt x="2750" y="0"/>
                      <a:pt x="2570" y="0"/>
                    </a:cubicBezTo>
                    <a:cubicBezTo>
                      <a:pt x="2461" y="0"/>
                      <a:pt x="2357" y="38"/>
                      <a:pt x="2286" y="102"/>
                    </a:cubicBezTo>
                    <a:lnTo>
                      <a:pt x="2287" y="102"/>
                    </a:lnTo>
                    <a:cubicBezTo>
                      <a:pt x="2223" y="38"/>
                      <a:pt x="2125" y="0"/>
                      <a:pt x="2020" y="0"/>
                    </a:cubicBezTo>
                    <a:cubicBezTo>
                      <a:pt x="1894" y="0"/>
                      <a:pt x="1778" y="56"/>
                      <a:pt x="1721" y="144"/>
                    </a:cubicBezTo>
                    <a:lnTo>
                      <a:pt x="1722" y="148"/>
                    </a:lnTo>
                    <a:cubicBezTo>
                      <a:pt x="1646" y="90"/>
                      <a:pt x="1543" y="57"/>
                      <a:pt x="1435" y="57"/>
                    </a:cubicBezTo>
                    <a:cubicBezTo>
                      <a:pt x="1284" y="57"/>
                      <a:pt x="1145" y="122"/>
                      <a:pt x="1074" y="225"/>
                    </a:cubicBezTo>
                    <a:lnTo>
                      <a:pt x="1073" y="227"/>
                    </a:lnTo>
                    <a:cubicBezTo>
                      <a:pt x="994" y="191"/>
                      <a:pt x="903" y="172"/>
                      <a:pt x="811" y="172"/>
                    </a:cubicBezTo>
                    <a:cubicBezTo>
                      <a:pt x="525" y="172"/>
                      <a:pt x="294" y="351"/>
                      <a:pt x="294" y="572"/>
                    </a:cubicBezTo>
                    <a:cubicBezTo>
                      <a:pt x="293" y="590"/>
                      <a:pt x="295" y="608"/>
                      <a:pt x="298" y="626"/>
                    </a:cubicBezTo>
                    <a:lnTo>
                      <a:pt x="299" y="625"/>
                    </a:lnTo>
                    <a:close/>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13" name="Freeform 75"/>
              <p:cNvSpPr/>
              <p:nvPr/>
            </p:nvSpPr>
            <p:spPr bwMode="auto">
              <a:xfrm>
                <a:off x="2839" y="2258"/>
                <a:ext cx="39" cy="8"/>
              </a:xfrm>
              <a:custGeom>
                <a:avLst/>
                <a:gdLst>
                  <a:gd name="T0" fmla="*/ 0 w 39"/>
                  <a:gd name="T1" fmla="*/ 0 h 8"/>
                  <a:gd name="T2" fmla="*/ 34 w 39"/>
                  <a:gd name="T3" fmla="*/ 8 h 8"/>
                  <a:gd name="T4" fmla="*/ 39 w 39"/>
                  <a:gd name="T5" fmla="*/ 7 h 8"/>
                </a:gdLst>
                <a:ahLst/>
                <a:cxnLst>
                  <a:cxn ang="0">
                    <a:pos x="T0" y="T1"/>
                  </a:cxn>
                  <a:cxn ang="0">
                    <a:pos x="T2" y="T3"/>
                  </a:cxn>
                  <a:cxn ang="0">
                    <a:pos x="T4" y="T5"/>
                  </a:cxn>
                </a:cxnLst>
                <a:rect l="0" t="0" r="r" b="b"/>
                <a:pathLst>
                  <a:path w="39" h="8">
                    <a:moveTo>
                      <a:pt x="0" y="0"/>
                    </a:moveTo>
                    <a:cubicBezTo>
                      <a:pt x="10" y="5"/>
                      <a:pt x="22" y="8"/>
                      <a:pt x="34" y="8"/>
                    </a:cubicBezTo>
                    <a:cubicBezTo>
                      <a:pt x="36" y="7"/>
                      <a:pt x="37" y="7"/>
                      <a:pt x="39" y="7"/>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14" name="Freeform 76"/>
              <p:cNvSpPr/>
              <p:nvPr/>
            </p:nvSpPr>
            <p:spPr bwMode="auto">
              <a:xfrm>
                <a:off x="2896" y="2341"/>
                <a:ext cx="17" cy="3"/>
              </a:xfrm>
              <a:custGeom>
                <a:avLst/>
                <a:gdLst>
                  <a:gd name="T0" fmla="*/ 0 w 17"/>
                  <a:gd name="T1" fmla="*/ 3 h 3"/>
                  <a:gd name="T2" fmla="*/ 17 w 17"/>
                  <a:gd name="T3" fmla="*/ 0 h 3"/>
                </a:gdLst>
                <a:ahLst/>
                <a:cxnLst>
                  <a:cxn ang="0">
                    <a:pos x="T0" y="T1"/>
                  </a:cxn>
                  <a:cxn ang="0">
                    <a:pos x="T2" y="T3"/>
                  </a:cxn>
                </a:cxnLst>
                <a:rect l="0" t="0" r="r" b="b"/>
                <a:pathLst>
                  <a:path w="17" h="3">
                    <a:moveTo>
                      <a:pt x="0" y="3"/>
                    </a:moveTo>
                    <a:cubicBezTo>
                      <a:pt x="6" y="3"/>
                      <a:pt x="11" y="2"/>
                      <a:pt x="17"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15" name="Freeform 77"/>
              <p:cNvSpPr/>
              <p:nvPr/>
            </p:nvSpPr>
            <p:spPr bwMode="auto">
              <a:xfrm>
                <a:off x="3050" y="2363"/>
                <a:ext cx="10" cy="15"/>
              </a:xfrm>
              <a:custGeom>
                <a:avLst/>
                <a:gdLst>
                  <a:gd name="T0" fmla="*/ 0 w 10"/>
                  <a:gd name="T1" fmla="*/ 0 h 15"/>
                  <a:gd name="T2" fmla="*/ 10 w 10"/>
                  <a:gd name="T3" fmla="*/ 15 h 15"/>
                </a:gdLst>
                <a:ahLst/>
                <a:cxnLst>
                  <a:cxn ang="0">
                    <a:pos x="T0" y="T1"/>
                  </a:cxn>
                  <a:cxn ang="0">
                    <a:pos x="T2" y="T3"/>
                  </a:cxn>
                </a:cxnLst>
                <a:rect l="0" t="0" r="r" b="b"/>
                <a:pathLst>
                  <a:path w="10" h="15">
                    <a:moveTo>
                      <a:pt x="0" y="0"/>
                    </a:moveTo>
                    <a:cubicBezTo>
                      <a:pt x="3" y="5"/>
                      <a:pt x="6" y="10"/>
                      <a:pt x="10" y="15"/>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16" name="Freeform 78"/>
              <p:cNvSpPr/>
              <p:nvPr/>
            </p:nvSpPr>
            <p:spPr bwMode="auto">
              <a:xfrm>
                <a:off x="3248" y="2340"/>
                <a:ext cx="4" cy="16"/>
              </a:xfrm>
              <a:custGeom>
                <a:avLst/>
                <a:gdLst>
                  <a:gd name="T0" fmla="*/ 0 w 4"/>
                  <a:gd name="T1" fmla="*/ 16 h 16"/>
                  <a:gd name="T2" fmla="*/ 4 w 4"/>
                  <a:gd name="T3" fmla="*/ 0 h 16"/>
                </a:gdLst>
                <a:ahLst/>
                <a:cxnLst>
                  <a:cxn ang="0">
                    <a:pos x="T0" y="T1"/>
                  </a:cxn>
                  <a:cxn ang="0">
                    <a:pos x="T2" y="T3"/>
                  </a:cxn>
                </a:cxnLst>
                <a:rect l="0" t="0" r="r" b="b"/>
                <a:pathLst>
                  <a:path w="4" h="16">
                    <a:moveTo>
                      <a:pt x="0" y="16"/>
                    </a:moveTo>
                    <a:cubicBezTo>
                      <a:pt x="2" y="11"/>
                      <a:pt x="3" y="5"/>
                      <a:pt x="4"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17" name="Freeform 79"/>
              <p:cNvSpPr/>
              <p:nvPr/>
            </p:nvSpPr>
            <p:spPr bwMode="auto">
              <a:xfrm>
                <a:off x="3334" y="2237"/>
                <a:ext cx="51" cy="62"/>
              </a:xfrm>
              <a:custGeom>
                <a:avLst/>
                <a:gdLst>
                  <a:gd name="T0" fmla="*/ 51 w 51"/>
                  <a:gd name="T1" fmla="*/ 62 h 62"/>
                  <a:gd name="T2" fmla="*/ 51 w 51"/>
                  <a:gd name="T3" fmla="*/ 62 h 62"/>
                  <a:gd name="T4" fmla="*/ 0 w 51"/>
                  <a:gd name="T5" fmla="*/ 0 h 62"/>
                </a:gdLst>
                <a:ahLst/>
                <a:cxnLst>
                  <a:cxn ang="0">
                    <a:pos x="T0" y="T1"/>
                  </a:cxn>
                  <a:cxn ang="0">
                    <a:pos x="T2" y="T3"/>
                  </a:cxn>
                  <a:cxn ang="0">
                    <a:pos x="T4" y="T5"/>
                  </a:cxn>
                </a:cxnLst>
                <a:rect l="0" t="0" r="r" b="b"/>
                <a:pathLst>
                  <a:path w="51" h="62">
                    <a:moveTo>
                      <a:pt x="51" y="62"/>
                    </a:moveTo>
                    <a:cubicBezTo>
                      <a:pt x="51" y="62"/>
                      <a:pt x="51" y="62"/>
                      <a:pt x="51" y="62"/>
                    </a:cubicBezTo>
                    <a:cubicBezTo>
                      <a:pt x="51" y="35"/>
                      <a:pt x="31" y="12"/>
                      <a:pt x="0"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18" name="Freeform 80"/>
              <p:cNvSpPr/>
              <p:nvPr/>
            </p:nvSpPr>
            <p:spPr bwMode="auto">
              <a:xfrm>
                <a:off x="3430" y="2170"/>
                <a:ext cx="23" cy="24"/>
              </a:xfrm>
              <a:custGeom>
                <a:avLst/>
                <a:gdLst>
                  <a:gd name="T0" fmla="*/ 0 w 23"/>
                  <a:gd name="T1" fmla="*/ 24 h 24"/>
                  <a:gd name="T2" fmla="*/ 23 w 23"/>
                  <a:gd name="T3" fmla="*/ 0 h 24"/>
                </a:gdLst>
                <a:ahLst/>
                <a:cxnLst>
                  <a:cxn ang="0">
                    <a:pos x="T0" y="T1"/>
                  </a:cxn>
                  <a:cxn ang="0">
                    <a:pos x="T2" y="T3"/>
                  </a:cxn>
                </a:cxnLst>
                <a:rect l="0" t="0" r="r" b="b"/>
                <a:pathLst>
                  <a:path w="23" h="24">
                    <a:moveTo>
                      <a:pt x="0" y="24"/>
                    </a:moveTo>
                    <a:cubicBezTo>
                      <a:pt x="10" y="17"/>
                      <a:pt x="18" y="9"/>
                      <a:pt x="23"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19" name="Freeform 81"/>
              <p:cNvSpPr/>
              <p:nvPr/>
            </p:nvSpPr>
            <p:spPr bwMode="auto">
              <a:xfrm>
                <a:off x="3399" y="2084"/>
                <a:ext cx="1" cy="11"/>
              </a:xfrm>
              <a:custGeom>
                <a:avLst/>
                <a:gdLst>
                  <a:gd name="T0" fmla="*/ 1 w 1"/>
                  <a:gd name="T1" fmla="*/ 11 h 11"/>
                  <a:gd name="T2" fmla="*/ 1 w 1"/>
                  <a:gd name="T3" fmla="*/ 10 h 11"/>
                  <a:gd name="T4" fmla="*/ 0 w 1"/>
                  <a:gd name="T5" fmla="*/ 0 h 11"/>
                </a:gdLst>
                <a:ahLst/>
                <a:cxnLst>
                  <a:cxn ang="0">
                    <a:pos x="T0" y="T1"/>
                  </a:cxn>
                  <a:cxn ang="0">
                    <a:pos x="T2" y="T3"/>
                  </a:cxn>
                  <a:cxn ang="0">
                    <a:pos x="T4" y="T5"/>
                  </a:cxn>
                </a:cxnLst>
                <a:rect l="0" t="0" r="r" b="b"/>
                <a:pathLst>
                  <a:path w="1" h="11">
                    <a:moveTo>
                      <a:pt x="1" y="11"/>
                    </a:moveTo>
                    <a:cubicBezTo>
                      <a:pt x="1" y="11"/>
                      <a:pt x="1" y="11"/>
                      <a:pt x="1" y="10"/>
                    </a:cubicBezTo>
                    <a:cubicBezTo>
                      <a:pt x="1" y="7"/>
                      <a:pt x="1" y="3"/>
                      <a:pt x="0"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20" name="Freeform 82"/>
              <p:cNvSpPr/>
              <p:nvPr/>
            </p:nvSpPr>
            <p:spPr bwMode="auto">
              <a:xfrm>
                <a:off x="3256" y="2057"/>
                <a:ext cx="11" cy="14"/>
              </a:xfrm>
              <a:custGeom>
                <a:avLst/>
                <a:gdLst>
                  <a:gd name="T0" fmla="*/ 11 w 11"/>
                  <a:gd name="T1" fmla="*/ 0 h 14"/>
                  <a:gd name="T2" fmla="*/ 0 w 11"/>
                  <a:gd name="T3" fmla="*/ 14 h 14"/>
                </a:gdLst>
                <a:ahLst/>
                <a:cxnLst>
                  <a:cxn ang="0">
                    <a:pos x="T0" y="T1"/>
                  </a:cxn>
                  <a:cxn ang="0">
                    <a:pos x="T2" y="T3"/>
                  </a:cxn>
                </a:cxnLst>
                <a:rect l="0" t="0" r="r" b="b"/>
                <a:pathLst>
                  <a:path w="11" h="14">
                    <a:moveTo>
                      <a:pt x="11" y="0"/>
                    </a:moveTo>
                    <a:cubicBezTo>
                      <a:pt x="7" y="4"/>
                      <a:pt x="3" y="9"/>
                      <a:pt x="0" y="14"/>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21" name="Freeform 83"/>
              <p:cNvSpPr/>
              <p:nvPr/>
            </p:nvSpPr>
            <p:spPr bwMode="auto">
              <a:xfrm>
                <a:off x="3148" y="2065"/>
                <a:ext cx="5" cy="13"/>
              </a:xfrm>
              <a:custGeom>
                <a:avLst/>
                <a:gdLst>
                  <a:gd name="T0" fmla="*/ 5 w 5"/>
                  <a:gd name="T1" fmla="*/ 0 h 13"/>
                  <a:gd name="T2" fmla="*/ 0 w 5"/>
                  <a:gd name="T3" fmla="*/ 13 h 13"/>
                </a:gdLst>
                <a:ahLst/>
                <a:cxnLst>
                  <a:cxn ang="0">
                    <a:pos x="T0" y="T1"/>
                  </a:cxn>
                  <a:cxn ang="0">
                    <a:pos x="T2" y="T3"/>
                  </a:cxn>
                </a:cxnLst>
                <a:rect l="0" t="0" r="r" b="b"/>
                <a:pathLst>
                  <a:path w="5" h="13">
                    <a:moveTo>
                      <a:pt x="5" y="0"/>
                    </a:moveTo>
                    <a:cubicBezTo>
                      <a:pt x="3" y="4"/>
                      <a:pt x="1" y="8"/>
                      <a:pt x="0" y="13"/>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22" name="Freeform 84"/>
              <p:cNvSpPr/>
              <p:nvPr/>
            </p:nvSpPr>
            <p:spPr bwMode="auto">
              <a:xfrm>
                <a:off x="3022" y="2082"/>
                <a:ext cx="20" cy="12"/>
              </a:xfrm>
              <a:custGeom>
                <a:avLst/>
                <a:gdLst>
                  <a:gd name="T0" fmla="*/ 20 w 20"/>
                  <a:gd name="T1" fmla="*/ 12 h 12"/>
                  <a:gd name="T2" fmla="*/ 0 w 20"/>
                  <a:gd name="T3" fmla="*/ 0 h 12"/>
                </a:gdLst>
                <a:ahLst/>
                <a:cxnLst>
                  <a:cxn ang="0">
                    <a:pos x="T0" y="T1"/>
                  </a:cxn>
                  <a:cxn ang="0">
                    <a:pos x="T2" y="T3"/>
                  </a:cxn>
                </a:cxnLst>
                <a:rect l="0" t="0" r="r" b="b"/>
                <a:pathLst>
                  <a:path w="20" h="12">
                    <a:moveTo>
                      <a:pt x="20" y="12"/>
                    </a:moveTo>
                    <a:cubicBezTo>
                      <a:pt x="14" y="7"/>
                      <a:pt x="8" y="3"/>
                      <a:pt x="0"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23" name="Freeform 85"/>
              <p:cNvSpPr/>
              <p:nvPr/>
            </p:nvSpPr>
            <p:spPr bwMode="auto">
              <a:xfrm>
                <a:off x="2866" y="2162"/>
                <a:ext cx="3" cy="13"/>
              </a:xfrm>
              <a:custGeom>
                <a:avLst/>
                <a:gdLst>
                  <a:gd name="T0" fmla="*/ 0 w 3"/>
                  <a:gd name="T1" fmla="*/ 0 h 13"/>
                  <a:gd name="T2" fmla="*/ 3 w 3"/>
                  <a:gd name="T3" fmla="*/ 13 h 13"/>
                </a:gdLst>
                <a:ahLst/>
                <a:cxnLst>
                  <a:cxn ang="0">
                    <a:pos x="T0" y="T1"/>
                  </a:cxn>
                  <a:cxn ang="0">
                    <a:pos x="T2" y="T3"/>
                  </a:cxn>
                </a:cxnLst>
                <a:rect l="0" t="0" r="r" b="b"/>
                <a:pathLst>
                  <a:path w="3" h="13">
                    <a:moveTo>
                      <a:pt x="0" y="0"/>
                    </a:moveTo>
                    <a:cubicBezTo>
                      <a:pt x="0" y="4"/>
                      <a:pt x="2" y="8"/>
                      <a:pt x="3" y="13"/>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24" name="Rectangle 86"/>
              <p:cNvSpPr>
                <a:spLocks noChangeArrowheads="1"/>
              </p:cNvSpPr>
              <p:nvPr/>
            </p:nvSpPr>
            <p:spPr bwMode="auto">
              <a:xfrm>
                <a:off x="3010" y="2207"/>
                <a:ext cx="20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zh-CN" altLang="zh-CN" sz="1200" b="1">
                    <a:solidFill>
                      <a:srgbClr val="000000"/>
                    </a:solidFill>
                    <a:latin typeface="+mn-lt"/>
                  </a:rPr>
                  <a:t>MAN</a:t>
                </a:r>
                <a:endParaRPr lang="zh-CN" altLang="zh-CN">
                  <a:latin typeface="+mn-lt"/>
                </a:endParaRPr>
              </a:p>
            </p:txBody>
          </p:sp>
          <p:pic>
            <p:nvPicPr>
              <p:cNvPr id="4425" name="Picture 8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08" y="1961"/>
                <a:ext cx="25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26" name="Picture 88"/>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08" y="1961"/>
                <a:ext cx="25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27" name="Picture 89"/>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034" y="2075"/>
                <a:ext cx="25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28" name="Picture 90"/>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034" y="2075"/>
                <a:ext cx="25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29" name="Line 91"/>
              <p:cNvSpPr>
                <a:spLocks noChangeShapeType="1"/>
              </p:cNvSpPr>
              <p:nvPr/>
            </p:nvSpPr>
            <p:spPr bwMode="auto">
              <a:xfrm>
                <a:off x="2974" y="1812"/>
                <a:ext cx="189" cy="263"/>
              </a:xfrm>
              <a:prstGeom prst="line">
                <a:avLst/>
              </a:prstGeom>
              <a:noFill/>
              <a:ln w="7938"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19" tIns="45709" rIns="91419" bIns="45709" numCol="1" anchor="t" anchorCtr="0" compatLnSpc="1"/>
              <a:lstStyle/>
              <a:p>
                <a:endParaRPr lang="zh-CN" altLang="en-US"/>
              </a:p>
            </p:txBody>
          </p:sp>
          <p:pic>
            <p:nvPicPr>
              <p:cNvPr id="4430" name="Picture 92"/>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2" y="2502"/>
                <a:ext cx="18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31" name="Picture 93"/>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02" y="2502"/>
                <a:ext cx="18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32" name="Picture 94"/>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834" y="2530"/>
                <a:ext cx="18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33" name="Picture 95"/>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834" y="2530"/>
                <a:ext cx="18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34" name="Picture 96"/>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840" y="2303"/>
                <a:ext cx="20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35" name="Picture 97"/>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840" y="2303"/>
                <a:ext cx="20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36" name="Picture 98"/>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299" y="2264"/>
                <a:ext cx="21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37" name="Picture 99"/>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1299" y="2264"/>
                <a:ext cx="21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8" name="Rectangle 100"/>
              <p:cNvSpPr>
                <a:spLocks noChangeArrowheads="1"/>
              </p:cNvSpPr>
              <p:nvPr/>
            </p:nvSpPr>
            <p:spPr bwMode="auto">
              <a:xfrm>
                <a:off x="496" y="1127"/>
                <a:ext cx="962" cy="569"/>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39" name="Freeform 101"/>
              <p:cNvSpPr/>
              <p:nvPr/>
            </p:nvSpPr>
            <p:spPr bwMode="auto">
              <a:xfrm>
                <a:off x="496" y="1127"/>
                <a:ext cx="961" cy="569"/>
              </a:xfrm>
              <a:custGeom>
                <a:avLst/>
                <a:gdLst>
                  <a:gd name="T0" fmla="*/ 1717 w 19022"/>
                  <a:gd name="T1" fmla="*/ 3771 h 11343"/>
                  <a:gd name="T2" fmla="*/ 0 w 19022"/>
                  <a:gd name="T3" fmla="*/ 5324 h 11343"/>
                  <a:gd name="T4" fmla="*/ 946 w 19022"/>
                  <a:gd name="T5" fmla="*/ 6671 h 11343"/>
                  <a:gd name="T6" fmla="*/ 937 w 19022"/>
                  <a:gd name="T7" fmla="*/ 6654 h 11343"/>
                  <a:gd name="T8" fmla="*/ 419 w 19022"/>
                  <a:gd name="T9" fmla="*/ 7715 h 11343"/>
                  <a:gd name="T10" fmla="*/ 2339 w 19022"/>
                  <a:gd name="T11" fmla="*/ 9270 h 11343"/>
                  <a:gd name="T12" fmla="*/ 2563 w 19022"/>
                  <a:gd name="T13" fmla="*/ 9259 h 11343"/>
                  <a:gd name="T14" fmla="*/ 2552 w 19022"/>
                  <a:gd name="T15" fmla="*/ 9269 h 11343"/>
                  <a:gd name="T16" fmla="*/ 5502 w 19022"/>
                  <a:gd name="T17" fmla="*/ 10662 h 11343"/>
                  <a:gd name="T18" fmla="*/ 7253 w 19022"/>
                  <a:gd name="T19" fmla="*/ 10266 h 11343"/>
                  <a:gd name="T20" fmla="*/ 7248 w 19022"/>
                  <a:gd name="T21" fmla="*/ 10268 h 11343"/>
                  <a:gd name="T22" fmla="*/ 9720 w 19022"/>
                  <a:gd name="T23" fmla="*/ 11343 h 11343"/>
                  <a:gd name="T24" fmla="*/ 12566 w 19022"/>
                  <a:gd name="T25" fmla="*/ 9624 h 11343"/>
                  <a:gd name="T26" fmla="*/ 12569 w 19022"/>
                  <a:gd name="T27" fmla="*/ 9638 h 11343"/>
                  <a:gd name="T28" fmla="*/ 13918 w 19022"/>
                  <a:gd name="T29" fmla="*/ 9951 h 11343"/>
                  <a:gd name="T30" fmla="*/ 16465 w 19022"/>
                  <a:gd name="T31" fmla="*/ 7902 h 11343"/>
                  <a:gd name="T32" fmla="*/ 16461 w 19022"/>
                  <a:gd name="T33" fmla="*/ 7897 h 11343"/>
                  <a:gd name="T34" fmla="*/ 19022 w 19022"/>
                  <a:gd name="T35" fmla="*/ 5500 h 11343"/>
                  <a:gd name="T36" fmla="*/ 18404 w 19022"/>
                  <a:gd name="T37" fmla="*/ 4025 h 11343"/>
                  <a:gd name="T38" fmla="*/ 18398 w 19022"/>
                  <a:gd name="T39" fmla="*/ 4024 h 11343"/>
                  <a:gd name="T40" fmla="*/ 18589 w 19022"/>
                  <a:gd name="T41" fmla="*/ 3271 h 11343"/>
                  <a:gd name="T42" fmla="*/ 16857 w 19022"/>
                  <a:gd name="T43" fmla="*/ 1428 h 11343"/>
                  <a:gd name="T44" fmla="*/ 16865 w 19022"/>
                  <a:gd name="T45" fmla="*/ 1425 h 11343"/>
                  <a:gd name="T46" fmla="*/ 14760 w 19022"/>
                  <a:gd name="T47" fmla="*/ 0 h 11343"/>
                  <a:gd name="T48" fmla="*/ 13128 w 19022"/>
                  <a:gd name="T49" fmla="*/ 612 h 11343"/>
                  <a:gd name="T50" fmla="*/ 13131 w 19022"/>
                  <a:gd name="T51" fmla="*/ 615 h 11343"/>
                  <a:gd name="T52" fmla="*/ 11603 w 19022"/>
                  <a:gd name="T53" fmla="*/ 0 h 11343"/>
                  <a:gd name="T54" fmla="*/ 9883 w 19022"/>
                  <a:gd name="T55" fmla="*/ 864 h 11343"/>
                  <a:gd name="T56" fmla="*/ 9890 w 19022"/>
                  <a:gd name="T57" fmla="*/ 890 h 11343"/>
                  <a:gd name="T58" fmla="*/ 8242 w 19022"/>
                  <a:gd name="T59" fmla="*/ 342 h 11343"/>
                  <a:gd name="T60" fmla="*/ 6168 w 19022"/>
                  <a:gd name="T61" fmla="*/ 1354 h 11343"/>
                  <a:gd name="T62" fmla="*/ 6161 w 19022"/>
                  <a:gd name="T63" fmla="*/ 1367 h 11343"/>
                  <a:gd name="T64" fmla="*/ 4658 w 19022"/>
                  <a:gd name="T65" fmla="*/ 1036 h 11343"/>
                  <a:gd name="T66" fmla="*/ 1684 w 19022"/>
                  <a:gd name="T67" fmla="*/ 3449 h 11343"/>
                  <a:gd name="T68" fmla="*/ 1711 w 19022"/>
                  <a:gd name="T69" fmla="*/ 3774 h 11343"/>
                  <a:gd name="T70" fmla="*/ 1717 w 19022"/>
                  <a:gd name="T71" fmla="*/ 3771 h 1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022" h="11343">
                    <a:moveTo>
                      <a:pt x="1717" y="3771"/>
                    </a:moveTo>
                    <a:cubicBezTo>
                      <a:pt x="741" y="3853"/>
                      <a:pt x="0" y="4524"/>
                      <a:pt x="0" y="5324"/>
                    </a:cubicBezTo>
                    <a:cubicBezTo>
                      <a:pt x="0" y="5878"/>
                      <a:pt x="361" y="6391"/>
                      <a:pt x="946" y="6671"/>
                    </a:cubicBezTo>
                    <a:lnTo>
                      <a:pt x="937" y="6654"/>
                    </a:lnTo>
                    <a:cubicBezTo>
                      <a:pt x="604" y="6942"/>
                      <a:pt x="419" y="7322"/>
                      <a:pt x="419" y="7715"/>
                    </a:cubicBezTo>
                    <a:cubicBezTo>
                      <a:pt x="419" y="8574"/>
                      <a:pt x="1278" y="9270"/>
                      <a:pt x="2339" y="9270"/>
                    </a:cubicBezTo>
                    <a:cubicBezTo>
                      <a:pt x="2413" y="9270"/>
                      <a:pt x="2488" y="9266"/>
                      <a:pt x="2563" y="9259"/>
                    </a:cubicBezTo>
                    <a:lnTo>
                      <a:pt x="2552" y="9269"/>
                    </a:lnTo>
                    <a:cubicBezTo>
                      <a:pt x="3158" y="10130"/>
                      <a:pt x="4284" y="10662"/>
                      <a:pt x="5502" y="10662"/>
                    </a:cubicBezTo>
                    <a:cubicBezTo>
                      <a:pt x="6119" y="10661"/>
                      <a:pt x="6725" y="10525"/>
                      <a:pt x="7253" y="10266"/>
                    </a:cubicBezTo>
                    <a:lnTo>
                      <a:pt x="7248" y="10268"/>
                    </a:lnTo>
                    <a:cubicBezTo>
                      <a:pt x="7799" y="10940"/>
                      <a:pt x="8727" y="11343"/>
                      <a:pt x="9720" y="11343"/>
                    </a:cubicBezTo>
                    <a:cubicBezTo>
                      <a:pt x="11030" y="11342"/>
                      <a:pt x="12186" y="10644"/>
                      <a:pt x="12566" y="9624"/>
                    </a:cubicBezTo>
                    <a:lnTo>
                      <a:pt x="12569" y="9638"/>
                    </a:lnTo>
                    <a:cubicBezTo>
                      <a:pt x="12974" y="9842"/>
                      <a:pt x="13441" y="9951"/>
                      <a:pt x="13918" y="9951"/>
                    </a:cubicBezTo>
                    <a:cubicBezTo>
                      <a:pt x="15317" y="9951"/>
                      <a:pt x="16454" y="9036"/>
                      <a:pt x="16465" y="7902"/>
                    </a:cubicBezTo>
                    <a:lnTo>
                      <a:pt x="16461" y="7897"/>
                    </a:lnTo>
                    <a:cubicBezTo>
                      <a:pt x="17930" y="7726"/>
                      <a:pt x="19022" y="6704"/>
                      <a:pt x="19022" y="5500"/>
                    </a:cubicBezTo>
                    <a:cubicBezTo>
                      <a:pt x="19022" y="4967"/>
                      <a:pt x="18804" y="4448"/>
                      <a:pt x="18404" y="4025"/>
                    </a:cubicBezTo>
                    <a:lnTo>
                      <a:pt x="18398" y="4024"/>
                    </a:lnTo>
                    <a:cubicBezTo>
                      <a:pt x="18523" y="3786"/>
                      <a:pt x="18589" y="3530"/>
                      <a:pt x="18589" y="3271"/>
                    </a:cubicBezTo>
                    <a:cubicBezTo>
                      <a:pt x="18589" y="2410"/>
                      <a:pt x="17879" y="1655"/>
                      <a:pt x="16857" y="1428"/>
                    </a:cubicBezTo>
                    <a:lnTo>
                      <a:pt x="16865" y="1425"/>
                    </a:lnTo>
                    <a:cubicBezTo>
                      <a:pt x="16682" y="600"/>
                      <a:pt x="15795" y="0"/>
                      <a:pt x="14760" y="0"/>
                    </a:cubicBezTo>
                    <a:cubicBezTo>
                      <a:pt x="14131" y="0"/>
                      <a:pt x="13535" y="224"/>
                      <a:pt x="13128" y="612"/>
                    </a:cubicBezTo>
                    <a:lnTo>
                      <a:pt x="13131" y="615"/>
                    </a:lnTo>
                    <a:cubicBezTo>
                      <a:pt x="12769" y="227"/>
                      <a:pt x="12203" y="0"/>
                      <a:pt x="11603" y="0"/>
                    </a:cubicBezTo>
                    <a:cubicBezTo>
                      <a:pt x="10875" y="0"/>
                      <a:pt x="10208" y="335"/>
                      <a:pt x="9883" y="864"/>
                    </a:cubicBezTo>
                    <a:lnTo>
                      <a:pt x="9890" y="890"/>
                    </a:lnTo>
                    <a:cubicBezTo>
                      <a:pt x="9451" y="538"/>
                      <a:pt x="8859" y="342"/>
                      <a:pt x="8242" y="342"/>
                    </a:cubicBezTo>
                    <a:cubicBezTo>
                      <a:pt x="7374" y="341"/>
                      <a:pt x="6576" y="731"/>
                      <a:pt x="6168" y="1354"/>
                    </a:cubicBezTo>
                    <a:lnTo>
                      <a:pt x="6161" y="1367"/>
                    </a:lnTo>
                    <a:cubicBezTo>
                      <a:pt x="5705" y="1150"/>
                      <a:pt x="5186" y="1036"/>
                      <a:pt x="4658" y="1036"/>
                    </a:cubicBezTo>
                    <a:cubicBezTo>
                      <a:pt x="3015" y="1036"/>
                      <a:pt x="1684" y="2116"/>
                      <a:pt x="1684" y="3449"/>
                    </a:cubicBezTo>
                    <a:cubicBezTo>
                      <a:pt x="1684" y="3558"/>
                      <a:pt x="1693" y="3667"/>
                      <a:pt x="1711" y="3774"/>
                    </a:cubicBezTo>
                    <a:lnTo>
                      <a:pt x="1717" y="3771"/>
                    </a:lnTo>
                    <a:close/>
                  </a:path>
                </a:pathLst>
              </a:custGeom>
              <a:solidFill>
                <a:srgbClr val="FFFFFF"/>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4440" name="Rectangle 102"/>
              <p:cNvSpPr>
                <a:spLocks noChangeArrowheads="1"/>
              </p:cNvSpPr>
              <p:nvPr/>
            </p:nvSpPr>
            <p:spPr bwMode="auto">
              <a:xfrm>
                <a:off x="496" y="1127"/>
                <a:ext cx="962" cy="569"/>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41" name="Freeform 103"/>
              <p:cNvSpPr/>
              <p:nvPr/>
            </p:nvSpPr>
            <p:spPr bwMode="auto">
              <a:xfrm>
                <a:off x="496" y="1127"/>
                <a:ext cx="961" cy="569"/>
              </a:xfrm>
              <a:custGeom>
                <a:avLst/>
                <a:gdLst>
                  <a:gd name="T0" fmla="*/ 1717 w 19022"/>
                  <a:gd name="T1" fmla="*/ 3771 h 11343"/>
                  <a:gd name="T2" fmla="*/ 0 w 19022"/>
                  <a:gd name="T3" fmla="*/ 5324 h 11343"/>
                  <a:gd name="T4" fmla="*/ 946 w 19022"/>
                  <a:gd name="T5" fmla="*/ 6671 h 11343"/>
                  <a:gd name="T6" fmla="*/ 937 w 19022"/>
                  <a:gd name="T7" fmla="*/ 6654 h 11343"/>
                  <a:gd name="T8" fmla="*/ 419 w 19022"/>
                  <a:gd name="T9" fmla="*/ 7715 h 11343"/>
                  <a:gd name="T10" fmla="*/ 2339 w 19022"/>
                  <a:gd name="T11" fmla="*/ 9270 h 11343"/>
                  <a:gd name="T12" fmla="*/ 2563 w 19022"/>
                  <a:gd name="T13" fmla="*/ 9259 h 11343"/>
                  <a:gd name="T14" fmla="*/ 2552 w 19022"/>
                  <a:gd name="T15" fmla="*/ 9269 h 11343"/>
                  <a:gd name="T16" fmla="*/ 5502 w 19022"/>
                  <a:gd name="T17" fmla="*/ 10662 h 11343"/>
                  <a:gd name="T18" fmla="*/ 7253 w 19022"/>
                  <a:gd name="T19" fmla="*/ 10266 h 11343"/>
                  <a:gd name="T20" fmla="*/ 7248 w 19022"/>
                  <a:gd name="T21" fmla="*/ 10268 h 11343"/>
                  <a:gd name="T22" fmla="*/ 9720 w 19022"/>
                  <a:gd name="T23" fmla="*/ 11343 h 11343"/>
                  <a:gd name="T24" fmla="*/ 12566 w 19022"/>
                  <a:gd name="T25" fmla="*/ 9624 h 11343"/>
                  <a:gd name="T26" fmla="*/ 12569 w 19022"/>
                  <a:gd name="T27" fmla="*/ 9638 h 11343"/>
                  <a:gd name="T28" fmla="*/ 13918 w 19022"/>
                  <a:gd name="T29" fmla="*/ 9951 h 11343"/>
                  <a:gd name="T30" fmla="*/ 16465 w 19022"/>
                  <a:gd name="T31" fmla="*/ 7902 h 11343"/>
                  <a:gd name="T32" fmla="*/ 16461 w 19022"/>
                  <a:gd name="T33" fmla="*/ 7897 h 11343"/>
                  <a:gd name="T34" fmla="*/ 19022 w 19022"/>
                  <a:gd name="T35" fmla="*/ 5500 h 11343"/>
                  <a:gd name="T36" fmla="*/ 18404 w 19022"/>
                  <a:gd name="T37" fmla="*/ 4025 h 11343"/>
                  <a:gd name="T38" fmla="*/ 18398 w 19022"/>
                  <a:gd name="T39" fmla="*/ 4024 h 11343"/>
                  <a:gd name="T40" fmla="*/ 18589 w 19022"/>
                  <a:gd name="T41" fmla="*/ 3271 h 11343"/>
                  <a:gd name="T42" fmla="*/ 16857 w 19022"/>
                  <a:gd name="T43" fmla="*/ 1428 h 11343"/>
                  <a:gd name="T44" fmla="*/ 16865 w 19022"/>
                  <a:gd name="T45" fmla="*/ 1425 h 11343"/>
                  <a:gd name="T46" fmla="*/ 14760 w 19022"/>
                  <a:gd name="T47" fmla="*/ 0 h 11343"/>
                  <a:gd name="T48" fmla="*/ 13128 w 19022"/>
                  <a:gd name="T49" fmla="*/ 612 h 11343"/>
                  <a:gd name="T50" fmla="*/ 13131 w 19022"/>
                  <a:gd name="T51" fmla="*/ 615 h 11343"/>
                  <a:gd name="T52" fmla="*/ 11603 w 19022"/>
                  <a:gd name="T53" fmla="*/ 0 h 11343"/>
                  <a:gd name="T54" fmla="*/ 9883 w 19022"/>
                  <a:gd name="T55" fmla="*/ 864 h 11343"/>
                  <a:gd name="T56" fmla="*/ 9890 w 19022"/>
                  <a:gd name="T57" fmla="*/ 890 h 11343"/>
                  <a:gd name="T58" fmla="*/ 8242 w 19022"/>
                  <a:gd name="T59" fmla="*/ 342 h 11343"/>
                  <a:gd name="T60" fmla="*/ 6168 w 19022"/>
                  <a:gd name="T61" fmla="*/ 1354 h 11343"/>
                  <a:gd name="T62" fmla="*/ 6161 w 19022"/>
                  <a:gd name="T63" fmla="*/ 1367 h 11343"/>
                  <a:gd name="T64" fmla="*/ 4658 w 19022"/>
                  <a:gd name="T65" fmla="*/ 1036 h 11343"/>
                  <a:gd name="T66" fmla="*/ 1684 w 19022"/>
                  <a:gd name="T67" fmla="*/ 3449 h 11343"/>
                  <a:gd name="T68" fmla="*/ 1711 w 19022"/>
                  <a:gd name="T69" fmla="*/ 3774 h 11343"/>
                  <a:gd name="T70" fmla="*/ 1717 w 19022"/>
                  <a:gd name="T71" fmla="*/ 3771 h 1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022" h="11343">
                    <a:moveTo>
                      <a:pt x="1717" y="3771"/>
                    </a:moveTo>
                    <a:cubicBezTo>
                      <a:pt x="741" y="3853"/>
                      <a:pt x="0" y="4524"/>
                      <a:pt x="0" y="5324"/>
                    </a:cubicBezTo>
                    <a:cubicBezTo>
                      <a:pt x="0" y="5878"/>
                      <a:pt x="361" y="6391"/>
                      <a:pt x="946" y="6671"/>
                    </a:cubicBezTo>
                    <a:lnTo>
                      <a:pt x="937" y="6654"/>
                    </a:lnTo>
                    <a:cubicBezTo>
                      <a:pt x="604" y="6942"/>
                      <a:pt x="419" y="7322"/>
                      <a:pt x="419" y="7715"/>
                    </a:cubicBezTo>
                    <a:cubicBezTo>
                      <a:pt x="419" y="8574"/>
                      <a:pt x="1278" y="9270"/>
                      <a:pt x="2339" y="9270"/>
                    </a:cubicBezTo>
                    <a:cubicBezTo>
                      <a:pt x="2413" y="9270"/>
                      <a:pt x="2488" y="9266"/>
                      <a:pt x="2563" y="9259"/>
                    </a:cubicBezTo>
                    <a:lnTo>
                      <a:pt x="2552" y="9269"/>
                    </a:lnTo>
                    <a:cubicBezTo>
                      <a:pt x="3158" y="10130"/>
                      <a:pt x="4284" y="10662"/>
                      <a:pt x="5502" y="10662"/>
                    </a:cubicBezTo>
                    <a:cubicBezTo>
                      <a:pt x="6119" y="10661"/>
                      <a:pt x="6725" y="10525"/>
                      <a:pt x="7253" y="10266"/>
                    </a:cubicBezTo>
                    <a:lnTo>
                      <a:pt x="7248" y="10268"/>
                    </a:lnTo>
                    <a:cubicBezTo>
                      <a:pt x="7799" y="10940"/>
                      <a:pt x="8727" y="11343"/>
                      <a:pt x="9720" y="11343"/>
                    </a:cubicBezTo>
                    <a:cubicBezTo>
                      <a:pt x="11030" y="11342"/>
                      <a:pt x="12186" y="10644"/>
                      <a:pt x="12566" y="9624"/>
                    </a:cubicBezTo>
                    <a:lnTo>
                      <a:pt x="12569" y="9638"/>
                    </a:lnTo>
                    <a:cubicBezTo>
                      <a:pt x="12974" y="9842"/>
                      <a:pt x="13441" y="9951"/>
                      <a:pt x="13918" y="9951"/>
                    </a:cubicBezTo>
                    <a:cubicBezTo>
                      <a:pt x="15317" y="9951"/>
                      <a:pt x="16454" y="9036"/>
                      <a:pt x="16465" y="7902"/>
                    </a:cubicBezTo>
                    <a:lnTo>
                      <a:pt x="16461" y="7897"/>
                    </a:lnTo>
                    <a:cubicBezTo>
                      <a:pt x="17930" y="7726"/>
                      <a:pt x="19022" y="6704"/>
                      <a:pt x="19022" y="5500"/>
                    </a:cubicBezTo>
                    <a:cubicBezTo>
                      <a:pt x="19022" y="4967"/>
                      <a:pt x="18804" y="4448"/>
                      <a:pt x="18404" y="4025"/>
                    </a:cubicBezTo>
                    <a:lnTo>
                      <a:pt x="18398" y="4024"/>
                    </a:lnTo>
                    <a:cubicBezTo>
                      <a:pt x="18523" y="3786"/>
                      <a:pt x="18589" y="3530"/>
                      <a:pt x="18589" y="3271"/>
                    </a:cubicBezTo>
                    <a:cubicBezTo>
                      <a:pt x="18589" y="2410"/>
                      <a:pt x="17879" y="1655"/>
                      <a:pt x="16857" y="1428"/>
                    </a:cubicBezTo>
                    <a:lnTo>
                      <a:pt x="16865" y="1425"/>
                    </a:lnTo>
                    <a:cubicBezTo>
                      <a:pt x="16682" y="600"/>
                      <a:pt x="15795" y="0"/>
                      <a:pt x="14760" y="0"/>
                    </a:cubicBezTo>
                    <a:cubicBezTo>
                      <a:pt x="14131" y="0"/>
                      <a:pt x="13535" y="224"/>
                      <a:pt x="13128" y="612"/>
                    </a:cubicBezTo>
                    <a:lnTo>
                      <a:pt x="13131" y="615"/>
                    </a:lnTo>
                    <a:cubicBezTo>
                      <a:pt x="12769" y="227"/>
                      <a:pt x="12203" y="0"/>
                      <a:pt x="11603" y="0"/>
                    </a:cubicBezTo>
                    <a:cubicBezTo>
                      <a:pt x="10875" y="0"/>
                      <a:pt x="10208" y="335"/>
                      <a:pt x="9883" y="864"/>
                    </a:cubicBezTo>
                    <a:lnTo>
                      <a:pt x="9890" y="890"/>
                    </a:lnTo>
                    <a:cubicBezTo>
                      <a:pt x="9451" y="538"/>
                      <a:pt x="8859" y="342"/>
                      <a:pt x="8242" y="342"/>
                    </a:cubicBezTo>
                    <a:cubicBezTo>
                      <a:pt x="7374" y="341"/>
                      <a:pt x="6576" y="731"/>
                      <a:pt x="6168" y="1354"/>
                    </a:cubicBezTo>
                    <a:lnTo>
                      <a:pt x="6161" y="1367"/>
                    </a:lnTo>
                    <a:cubicBezTo>
                      <a:pt x="5705" y="1150"/>
                      <a:pt x="5186" y="1036"/>
                      <a:pt x="4658" y="1036"/>
                    </a:cubicBezTo>
                    <a:cubicBezTo>
                      <a:pt x="3015" y="1036"/>
                      <a:pt x="1684" y="2116"/>
                      <a:pt x="1684" y="3449"/>
                    </a:cubicBezTo>
                    <a:cubicBezTo>
                      <a:pt x="1684" y="3558"/>
                      <a:pt x="1693" y="3667"/>
                      <a:pt x="1711" y="3774"/>
                    </a:cubicBezTo>
                    <a:lnTo>
                      <a:pt x="1717" y="3771"/>
                    </a:lnTo>
                    <a:close/>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42" name="Freeform 104"/>
              <p:cNvSpPr/>
              <p:nvPr/>
            </p:nvSpPr>
            <p:spPr bwMode="auto">
              <a:xfrm>
                <a:off x="544" y="1462"/>
                <a:ext cx="57" cy="10"/>
              </a:xfrm>
              <a:custGeom>
                <a:avLst/>
                <a:gdLst>
                  <a:gd name="T0" fmla="*/ 0 w 57"/>
                  <a:gd name="T1" fmla="*/ 0 h 10"/>
                  <a:gd name="T2" fmla="*/ 49 w 57"/>
                  <a:gd name="T3" fmla="*/ 10 h 10"/>
                  <a:gd name="T4" fmla="*/ 57 w 57"/>
                  <a:gd name="T5" fmla="*/ 10 h 10"/>
                </a:gdLst>
                <a:ahLst/>
                <a:cxnLst>
                  <a:cxn ang="0">
                    <a:pos x="T0" y="T1"/>
                  </a:cxn>
                  <a:cxn ang="0">
                    <a:pos x="T2" y="T3"/>
                  </a:cxn>
                  <a:cxn ang="0">
                    <a:pos x="T4" y="T5"/>
                  </a:cxn>
                </a:cxnLst>
                <a:rect l="0" t="0" r="r" b="b"/>
                <a:pathLst>
                  <a:path w="57" h="10">
                    <a:moveTo>
                      <a:pt x="0" y="0"/>
                    </a:moveTo>
                    <a:cubicBezTo>
                      <a:pt x="15" y="7"/>
                      <a:pt x="32" y="10"/>
                      <a:pt x="49" y="10"/>
                    </a:cubicBezTo>
                    <a:cubicBezTo>
                      <a:pt x="52" y="10"/>
                      <a:pt x="54" y="10"/>
                      <a:pt x="57" y="1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43" name="Freeform 105"/>
              <p:cNvSpPr/>
              <p:nvPr/>
            </p:nvSpPr>
            <p:spPr bwMode="auto">
              <a:xfrm>
                <a:off x="626" y="1586"/>
                <a:ext cx="24" cy="5"/>
              </a:xfrm>
              <a:custGeom>
                <a:avLst/>
                <a:gdLst>
                  <a:gd name="T0" fmla="*/ 0 w 24"/>
                  <a:gd name="T1" fmla="*/ 5 h 5"/>
                  <a:gd name="T2" fmla="*/ 24 w 24"/>
                  <a:gd name="T3" fmla="*/ 0 h 5"/>
                </a:gdLst>
                <a:ahLst/>
                <a:cxnLst>
                  <a:cxn ang="0">
                    <a:pos x="T0" y="T1"/>
                  </a:cxn>
                  <a:cxn ang="0">
                    <a:pos x="T2" y="T3"/>
                  </a:cxn>
                </a:cxnLst>
                <a:rect l="0" t="0" r="r" b="b"/>
                <a:pathLst>
                  <a:path w="24" h="5">
                    <a:moveTo>
                      <a:pt x="0" y="5"/>
                    </a:moveTo>
                    <a:cubicBezTo>
                      <a:pt x="8" y="5"/>
                      <a:pt x="17" y="3"/>
                      <a:pt x="24"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44" name="Freeform 106"/>
              <p:cNvSpPr/>
              <p:nvPr/>
            </p:nvSpPr>
            <p:spPr bwMode="auto">
              <a:xfrm>
                <a:off x="848" y="1619"/>
                <a:ext cx="15" cy="23"/>
              </a:xfrm>
              <a:custGeom>
                <a:avLst/>
                <a:gdLst>
                  <a:gd name="T0" fmla="*/ 0 w 15"/>
                  <a:gd name="T1" fmla="*/ 0 h 23"/>
                  <a:gd name="T2" fmla="*/ 15 w 15"/>
                  <a:gd name="T3" fmla="*/ 23 h 23"/>
                </a:gdLst>
                <a:ahLst/>
                <a:cxnLst>
                  <a:cxn ang="0">
                    <a:pos x="T0" y="T1"/>
                  </a:cxn>
                  <a:cxn ang="0">
                    <a:pos x="T2" y="T3"/>
                  </a:cxn>
                </a:cxnLst>
                <a:rect l="0" t="0" r="r" b="b"/>
                <a:pathLst>
                  <a:path w="15" h="23">
                    <a:moveTo>
                      <a:pt x="0" y="0"/>
                    </a:moveTo>
                    <a:cubicBezTo>
                      <a:pt x="4" y="8"/>
                      <a:pt x="9" y="16"/>
                      <a:pt x="15" y="23"/>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45" name="Freeform 107"/>
              <p:cNvSpPr/>
              <p:nvPr/>
            </p:nvSpPr>
            <p:spPr bwMode="auto">
              <a:xfrm>
                <a:off x="1131" y="1585"/>
                <a:ext cx="6" cy="25"/>
              </a:xfrm>
              <a:custGeom>
                <a:avLst/>
                <a:gdLst>
                  <a:gd name="T0" fmla="*/ 0 w 6"/>
                  <a:gd name="T1" fmla="*/ 25 h 25"/>
                  <a:gd name="T2" fmla="*/ 6 w 6"/>
                  <a:gd name="T3" fmla="*/ 0 h 25"/>
                </a:gdLst>
                <a:ahLst/>
                <a:cxnLst>
                  <a:cxn ang="0">
                    <a:pos x="T0" y="T1"/>
                  </a:cxn>
                  <a:cxn ang="0">
                    <a:pos x="T2" y="T3"/>
                  </a:cxn>
                </a:cxnLst>
                <a:rect l="0" t="0" r="r" b="b"/>
                <a:pathLst>
                  <a:path w="6" h="25">
                    <a:moveTo>
                      <a:pt x="0" y="25"/>
                    </a:moveTo>
                    <a:cubicBezTo>
                      <a:pt x="3" y="16"/>
                      <a:pt x="5" y="8"/>
                      <a:pt x="6"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46" name="Freeform 108"/>
              <p:cNvSpPr/>
              <p:nvPr/>
            </p:nvSpPr>
            <p:spPr bwMode="auto">
              <a:xfrm>
                <a:off x="1256" y="1429"/>
                <a:ext cx="72" cy="94"/>
              </a:xfrm>
              <a:custGeom>
                <a:avLst/>
                <a:gdLst>
                  <a:gd name="T0" fmla="*/ 72 w 72"/>
                  <a:gd name="T1" fmla="*/ 94 h 94"/>
                  <a:gd name="T2" fmla="*/ 72 w 72"/>
                  <a:gd name="T3" fmla="*/ 94 h 94"/>
                  <a:gd name="T4" fmla="*/ 0 w 72"/>
                  <a:gd name="T5" fmla="*/ 0 h 94"/>
                </a:gdLst>
                <a:ahLst/>
                <a:cxnLst>
                  <a:cxn ang="0">
                    <a:pos x="T0" y="T1"/>
                  </a:cxn>
                  <a:cxn ang="0">
                    <a:pos x="T2" y="T3"/>
                  </a:cxn>
                  <a:cxn ang="0">
                    <a:pos x="T4" y="T5"/>
                  </a:cxn>
                </a:cxnLst>
                <a:rect l="0" t="0" r="r" b="b"/>
                <a:pathLst>
                  <a:path w="72" h="94">
                    <a:moveTo>
                      <a:pt x="72" y="94"/>
                    </a:moveTo>
                    <a:cubicBezTo>
                      <a:pt x="72" y="94"/>
                      <a:pt x="72" y="94"/>
                      <a:pt x="72" y="94"/>
                    </a:cubicBezTo>
                    <a:cubicBezTo>
                      <a:pt x="72" y="54"/>
                      <a:pt x="44" y="18"/>
                      <a:pt x="0"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47" name="Freeform 109"/>
              <p:cNvSpPr/>
              <p:nvPr/>
            </p:nvSpPr>
            <p:spPr bwMode="auto">
              <a:xfrm>
                <a:off x="1394" y="1329"/>
                <a:ext cx="32" cy="35"/>
              </a:xfrm>
              <a:custGeom>
                <a:avLst/>
                <a:gdLst>
                  <a:gd name="T0" fmla="*/ 0 w 32"/>
                  <a:gd name="T1" fmla="*/ 35 h 35"/>
                  <a:gd name="T2" fmla="*/ 32 w 32"/>
                  <a:gd name="T3" fmla="*/ 0 h 35"/>
                </a:gdLst>
                <a:ahLst/>
                <a:cxnLst>
                  <a:cxn ang="0">
                    <a:pos x="T0" y="T1"/>
                  </a:cxn>
                  <a:cxn ang="0">
                    <a:pos x="T2" y="T3"/>
                  </a:cxn>
                </a:cxnLst>
                <a:rect l="0" t="0" r="r" b="b"/>
                <a:pathLst>
                  <a:path w="32" h="35">
                    <a:moveTo>
                      <a:pt x="0" y="35"/>
                    </a:moveTo>
                    <a:cubicBezTo>
                      <a:pt x="14" y="26"/>
                      <a:pt x="25" y="14"/>
                      <a:pt x="32"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48" name="Freeform 110"/>
              <p:cNvSpPr/>
              <p:nvPr/>
            </p:nvSpPr>
            <p:spPr bwMode="auto">
              <a:xfrm>
                <a:off x="1348" y="1199"/>
                <a:ext cx="2" cy="16"/>
              </a:xfrm>
              <a:custGeom>
                <a:avLst/>
                <a:gdLst>
                  <a:gd name="T0" fmla="*/ 2 w 2"/>
                  <a:gd name="T1" fmla="*/ 16 h 16"/>
                  <a:gd name="T2" fmla="*/ 2 w 2"/>
                  <a:gd name="T3" fmla="*/ 15 h 16"/>
                  <a:gd name="T4" fmla="*/ 0 w 2"/>
                  <a:gd name="T5" fmla="*/ 0 h 16"/>
                </a:gdLst>
                <a:ahLst/>
                <a:cxnLst>
                  <a:cxn ang="0">
                    <a:pos x="T0" y="T1"/>
                  </a:cxn>
                  <a:cxn ang="0">
                    <a:pos x="T2" y="T3"/>
                  </a:cxn>
                  <a:cxn ang="0">
                    <a:pos x="T4" y="T5"/>
                  </a:cxn>
                </a:cxnLst>
                <a:rect l="0" t="0" r="r" b="b"/>
                <a:pathLst>
                  <a:path w="2" h="16">
                    <a:moveTo>
                      <a:pt x="2" y="16"/>
                    </a:moveTo>
                    <a:cubicBezTo>
                      <a:pt x="2" y="16"/>
                      <a:pt x="2" y="16"/>
                      <a:pt x="2" y="15"/>
                    </a:cubicBezTo>
                    <a:cubicBezTo>
                      <a:pt x="2" y="10"/>
                      <a:pt x="1" y="5"/>
                      <a:pt x="0"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49" name="Freeform 111"/>
              <p:cNvSpPr/>
              <p:nvPr/>
            </p:nvSpPr>
            <p:spPr bwMode="auto">
              <a:xfrm>
                <a:off x="1143" y="1158"/>
                <a:ext cx="17" cy="21"/>
              </a:xfrm>
              <a:custGeom>
                <a:avLst/>
                <a:gdLst>
                  <a:gd name="T0" fmla="*/ 17 w 17"/>
                  <a:gd name="T1" fmla="*/ 0 h 21"/>
                  <a:gd name="T2" fmla="*/ 0 w 17"/>
                  <a:gd name="T3" fmla="*/ 21 h 21"/>
                </a:gdLst>
                <a:ahLst/>
                <a:cxnLst>
                  <a:cxn ang="0">
                    <a:pos x="T0" y="T1"/>
                  </a:cxn>
                  <a:cxn ang="0">
                    <a:pos x="T2" y="T3"/>
                  </a:cxn>
                </a:cxnLst>
                <a:rect l="0" t="0" r="r" b="b"/>
                <a:pathLst>
                  <a:path w="17" h="21">
                    <a:moveTo>
                      <a:pt x="17" y="0"/>
                    </a:moveTo>
                    <a:cubicBezTo>
                      <a:pt x="10" y="6"/>
                      <a:pt x="4" y="13"/>
                      <a:pt x="0" y="21"/>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50" name="Freeform 112"/>
              <p:cNvSpPr/>
              <p:nvPr/>
            </p:nvSpPr>
            <p:spPr bwMode="auto">
              <a:xfrm>
                <a:off x="988" y="1171"/>
                <a:ext cx="8" cy="18"/>
              </a:xfrm>
              <a:custGeom>
                <a:avLst/>
                <a:gdLst>
                  <a:gd name="T0" fmla="*/ 8 w 8"/>
                  <a:gd name="T1" fmla="*/ 0 h 18"/>
                  <a:gd name="T2" fmla="*/ 0 w 8"/>
                  <a:gd name="T3" fmla="*/ 18 h 18"/>
                </a:gdLst>
                <a:ahLst/>
                <a:cxnLst>
                  <a:cxn ang="0">
                    <a:pos x="T0" y="T1"/>
                  </a:cxn>
                  <a:cxn ang="0">
                    <a:pos x="T2" y="T3"/>
                  </a:cxn>
                </a:cxnLst>
                <a:rect l="0" t="0" r="r" b="b"/>
                <a:pathLst>
                  <a:path w="8" h="18">
                    <a:moveTo>
                      <a:pt x="8" y="0"/>
                    </a:moveTo>
                    <a:cubicBezTo>
                      <a:pt x="4" y="5"/>
                      <a:pt x="1" y="12"/>
                      <a:pt x="0" y="18"/>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51" name="Freeform 113"/>
              <p:cNvSpPr/>
              <p:nvPr/>
            </p:nvSpPr>
            <p:spPr bwMode="auto">
              <a:xfrm>
                <a:off x="808" y="1196"/>
                <a:ext cx="29" cy="18"/>
              </a:xfrm>
              <a:custGeom>
                <a:avLst/>
                <a:gdLst>
                  <a:gd name="T0" fmla="*/ 29 w 29"/>
                  <a:gd name="T1" fmla="*/ 18 h 18"/>
                  <a:gd name="T2" fmla="*/ 0 w 29"/>
                  <a:gd name="T3" fmla="*/ 0 h 18"/>
                </a:gdLst>
                <a:ahLst/>
                <a:cxnLst>
                  <a:cxn ang="0">
                    <a:pos x="T0" y="T1"/>
                  </a:cxn>
                  <a:cxn ang="0">
                    <a:pos x="T2" y="T3"/>
                  </a:cxn>
                </a:cxnLst>
                <a:rect l="0" t="0" r="r" b="b"/>
                <a:pathLst>
                  <a:path w="29" h="18">
                    <a:moveTo>
                      <a:pt x="29" y="18"/>
                    </a:moveTo>
                    <a:cubicBezTo>
                      <a:pt x="20" y="11"/>
                      <a:pt x="10" y="5"/>
                      <a:pt x="0"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4452" name="Freeform 114"/>
              <p:cNvSpPr/>
              <p:nvPr/>
            </p:nvSpPr>
            <p:spPr bwMode="auto">
              <a:xfrm>
                <a:off x="583" y="1316"/>
                <a:ext cx="5" cy="19"/>
              </a:xfrm>
              <a:custGeom>
                <a:avLst/>
                <a:gdLst>
                  <a:gd name="T0" fmla="*/ 0 w 5"/>
                  <a:gd name="T1" fmla="*/ 0 h 19"/>
                  <a:gd name="T2" fmla="*/ 5 w 5"/>
                  <a:gd name="T3" fmla="*/ 19 h 19"/>
                </a:gdLst>
                <a:ahLst/>
                <a:cxnLst>
                  <a:cxn ang="0">
                    <a:pos x="T0" y="T1"/>
                  </a:cxn>
                  <a:cxn ang="0">
                    <a:pos x="T2" y="T3"/>
                  </a:cxn>
                </a:cxnLst>
                <a:rect l="0" t="0" r="r" b="b"/>
                <a:pathLst>
                  <a:path w="5" h="19">
                    <a:moveTo>
                      <a:pt x="0" y="0"/>
                    </a:moveTo>
                    <a:cubicBezTo>
                      <a:pt x="1" y="7"/>
                      <a:pt x="3" y="13"/>
                      <a:pt x="5" y="19"/>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4453" name="Picture 115"/>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494" y="1377"/>
                <a:ext cx="38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54" name="Picture 116"/>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494" y="1377"/>
                <a:ext cx="38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55" name="Freeform 117"/>
              <p:cNvSpPr/>
              <p:nvPr/>
            </p:nvSpPr>
            <p:spPr bwMode="auto">
              <a:xfrm>
                <a:off x="488" y="1357"/>
                <a:ext cx="386" cy="106"/>
              </a:xfrm>
              <a:custGeom>
                <a:avLst/>
                <a:gdLst>
                  <a:gd name="T0" fmla="*/ 0 w 386"/>
                  <a:gd name="T1" fmla="*/ 106 h 106"/>
                  <a:gd name="T2" fmla="*/ 83 w 386"/>
                  <a:gd name="T3" fmla="*/ 0 h 106"/>
                  <a:gd name="T4" fmla="*/ 386 w 386"/>
                  <a:gd name="T5" fmla="*/ 0 h 106"/>
                  <a:gd name="T6" fmla="*/ 303 w 386"/>
                  <a:gd name="T7" fmla="*/ 106 h 106"/>
                  <a:gd name="T8" fmla="*/ 0 w 386"/>
                  <a:gd name="T9" fmla="*/ 106 h 106"/>
                </a:gdLst>
                <a:ahLst/>
                <a:cxnLst>
                  <a:cxn ang="0">
                    <a:pos x="T0" y="T1"/>
                  </a:cxn>
                  <a:cxn ang="0">
                    <a:pos x="T2" y="T3"/>
                  </a:cxn>
                  <a:cxn ang="0">
                    <a:pos x="T4" y="T5"/>
                  </a:cxn>
                  <a:cxn ang="0">
                    <a:pos x="T6" y="T7"/>
                  </a:cxn>
                  <a:cxn ang="0">
                    <a:pos x="T8" y="T9"/>
                  </a:cxn>
                </a:cxnLst>
                <a:rect l="0" t="0" r="r" b="b"/>
                <a:pathLst>
                  <a:path w="386" h="106">
                    <a:moveTo>
                      <a:pt x="0" y="106"/>
                    </a:moveTo>
                    <a:lnTo>
                      <a:pt x="83" y="0"/>
                    </a:lnTo>
                    <a:lnTo>
                      <a:pt x="386" y="0"/>
                    </a:lnTo>
                    <a:lnTo>
                      <a:pt x="303" y="106"/>
                    </a:lnTo>
                    <a:lnTo>
                      <a:pt x="0" y="106"/>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a:p>
            </p:txBody>
          </p:sp>
          <p:sp>
            <p:nvSpPr>
              <p:cNvPr id="4456" name="Line 118"/>
              <p:cNvSpPr>
                <a:spLocks noChangeShapeType="1"/>
              </p:cNvSpPr>
              <p:nvPr/>
            </p:nvSpPr>
            <p:spPr bwMode="auto">
              <a:xfrm>
                <a:off x="547" y="1427"/>
                <a:ext cx="176" cy="0"/>
              </a:xfrm>
              <a:prstGeom prst="line">
                <a:avLst/>
              </a:prstGeom>
              <a:noFill/>
              <a:ln w="9525"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19" tIns="45709" rIns="91419" bIns="45709" numCol="1" anchor="t" anchorCtr="0" compatLnSpc="1"/>
              <a:lstStyle/>
              <a:p>
                <a:endParaRPr lang="zh-CN" altLang="en-US"/>
              </a:p>
            </p:txBody>
          </p:sp>
          <p:sp>
            <p:nvSpPr>
              <p:cNvPr id="4457" name="Line 119"/>
              <p:cNvSpPr>
                <a:spLocks noChangeShapeType="1"/>
              </p:cNvSpPr>
              <p:nvPr/>
            </p:nvSpPr>
            <p:spPr bwMode="auto">
              <a:xfrm flipH="1">
                <a:off x="586" y="1390"/>
                <a:ext cx="20" cy="37"/>
              </a:xfrm>
              <a:prstGeom prst="line">
                <a:avLst/>
              </a:prstGeom>
              <a:noFill/>
              <a:ln w="7938"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19" tIns="45709" rIns="91419" bIns="45709" numCol="1" anchor="t" anchorCtr="0" compatLnSpc="1"/>
              <a:lstStyle/>
              <a:p>
                <a:endParaRPr lang="zh-CN" altLang="en-US"/>
              </a:p>
            </p:txBody>
          </p:sp>
          <p:sp>
            <p:nvSpPr>
              <p:cNvPr id="4458" name="Line 120"/>
              <p:cNvSpPr>
                <a:spLocks noChangeShapeType="1"/>
              </p:cNvSpPr>
              <p:nvPr/>
            </p:nvSpPr>
            <p:spPr bwMode="auto">
              <a:xfrm flipV="1">
                <a:off x="666" y="1389"/>
                <a:ext cx="16" cy="38"/>
              </a:xfrm>
              <a:prstGeom prst="line">
                <a:avLst/>
              </a:prstGeom>
              <a:noFill/>
              <a:ln w="7938"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19" tIns="45709" rIns="91419" bIns="45709" numCol="1" anchor="t" anchorCtr="0" compatLnSpc="1"/>
              <a:lstStyle/>
              <a:p>
                <a:endParaRPr lang="zh-CN" altLang="en-US"/>
              </a:p>
            </p:txBody>
          </p:sp>
          <p:sp>
            <p:nvSpPr>
              <p:cNvPr id="4459" name="Rectangle 121"/>
              <p:cNvSpPr>
                <a:spLocks noChangeArrowheads="1"/>
              </p:cNvSpPr>
              <p:nvPr/>
            </p:nvSpPr>
            <p:spPr bwMode="auto">
              <a:xfrm>
                <a:off x="576" y="1387"/>
                <a:ext cx="1" cy="28"/>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60" name="Rectangle 122"/>
              <p:cNvSpPr>
                <a:spLocks noChangeArrowheads="1"/>
              </p:cNvSpPr>
              <p:nvPr/>
            </p:nvSpPr>
            <p:spPr bwMode="auto">
              <a:xfrm>
                <a:off x="577" y="1387"/>
                <a:ext cx="1" cy="28"/>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61" name="Rectangle 123"/>
              <p:cNvSpPr>
                <a:spLocks noChangeArrowheads="1"/>
              </p:cNvSpPr>
              <p:nvPr/>
            </p:nvSpPr>
            <p:spPr bwMode="auto">
              <a:xfrm>
                <a:off x="578" y="1387"/>
                <a:ext cx="1" cy="28"/>
              </a:xfrm>
              <a:prstGeom prst="rect">
                <a:avLst/>
              </a:prstGeom>
              <a:solidFill>
                <a:srgbClr val="12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62" name="Rectangle 124"/>
              <p:cNvSpPr>
                <a:spLocks noChangeArrowheads="1"/>
              </p:cNvSpPr>
              <p:nvPr/>
            </p:nvSpPr>
            <p:spPr bwMode="auto">
              <a:xfrm>
                <a:off x="578" y="1387"/>
                <a:ext cx="1" cy="28"/>
              </a:xfrm>
              <a:prstGeom prst="rect">
                <a:avLst/>
              </a:prstGeom>
              <a:solidFill>
                <a:srgbClr val="19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63" name="Rectangle 125"/>
              <p:cNvSpPr>
                <a:spLocks noChangeArrowheads="1"/>
              </p:cNvSpPr>
              <p:nvPr/>
            </p:nvSpPr>
            <p:spPr bwMode="auto">
              <a:xfrm>
                <a:off x="579" y="1387"/>
                <a:ext cx="1" cy="28"/>
              </a:xfrm>
              <a:prstGeom prst="rect">
                <a:avLst/>
              </a:prstGeom>
              <a:solidFill>
                <a:srgbClr val="1EAD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64" name="Rectangle 126"/>
              <p:cNvSpPr>
                <a:spLocks noChangeArrowheads="1"/>
              </p:cNvSpPr>
              <p:nvPr/>
            </p:nvSpPr>
            <p:spPr bwMode="auto">
              <a:xfrm>
                <a:off x="580" y="1387"/>
                <a:ext cx="1" cy="28"/>
              </a:xfrm>
              <a:prstGeom prst="rect">
                <a:avLst/>
              </a:prstGeom>
              <a:solidFill>
                <a:srgbClr val="22AC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65" name="Rectangle 127"/>
              <p:cNvSpPr>
                <a:spLocks noChangeArrowheads="1"/>
              </p:cNvSpPr>
              <p:nvPr/>
            </p:nvSpPr>
            <p:spPr bwMode="auto">
              <a:xfrm>
                <a:off x="581" y="1387"/>
                <a:ext cx="1" cy="28"/>
              </a:xfrm>
              <a:prstGeom prst="rect">
                <a:avLst/>
              </a:prstGeom>
              <a:solidFill>
                <a:srgbClr val="27A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66" name="Rectangle 128"/>
              <p:cNvSpPr>
                <a:spLocks noChangeArrowheads="1"/>
              </p:cNvSpPr>
              <p:nvPr/>
            </p:nvSpPr>
            <p:spPr bwMode="auto">
              <a:xfrm>
                <a:off x="582" y="1387"/>
                <a:ext cx="1" cy="28"/>
              </a:xfrm>
              <a:prstGeom prst="rect">
                <a:avLst/>
              </a:prstGeom>
              <a:solidFill>
                <a:srgbClr val="2CAA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67" name="Rectangle 129"/>
              <p:cNvSpPr>
                <a:spLocks noChangeArrowheads="1"/>
              </p:cNvSpPr>
              <p:nvPr/>
            </p:nvSpPr>
            <p:spPr bwMode="auto">
              <a:xfrm>
                <a:off x="583" y="1387"/>
                <a:ext cx="1" cy="28"/>
              </a:xfrm>
              <a:prstGeom prst="rect">
                <a:avLst/>
              </a:prstGeom>
              <a:solidFill>
                <a:srgbClr val="30A8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68" name="Rectangle 130"/>
              <p:cNvSpPr>
                <a:spLocks noChangeArrowheads="1"/>
              </p:cNvSpPr>
              <p:nvPr/>
            </p:nvSpPr>
            <p:spPr bwMode="auto">
              <a:xfrm>
                <a:off x="583" y="1387"/>
                <a:ext cx="1" cy="28"/>
              </a:xfrm>
              <a:prstGeom prst="rect">
                <a:avLst/>
              </a:prstGeom>
              <a:solidFill>
                <a:srgbClr val="35A7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69" name="Rectangle 131"/>
              <p:cNvSpPr>
                <a:spLocks noChangeArrowheads="1"/>
              </p:cNvSpPr>
              <p:nvPr/>
            </p:nvSpPr>
            <p:spPr bwMode="auto">
              <a:xfrm>
                <a:off x="584" y="1387"/>
                <a:ext cx="1" cy="28"/>
              </a:xfrm>
              <a:prstGeom prst="rect">
                <a:avLst/>
              </a:prstGeom>
              <a:solidFill>
                <a:srgbClr val="3AA5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70" name="Rectangle 132"/>
              <p:cNvSpPr>
                <a:spLocks noChangeArrowheads="1"/>
              </p:cNvSpPr>
              <p:nvPr/>
            </p:nvSpPr>
            <p:spPr bwMode="auto">
              <a:xfrm>
                <a:off x="585" y="1387"/>
                <a:ext cx="1" cy="28"/>
              </a:xfrm>
              <a:prstGeom prst="rect">
                <a:avLst/>
              </a:prstGeom>
              <a:solidFill>
                <a:srgbClr val="3FA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71" name="Rectangle 133"/>
              <p:cNvSpPr>
                <a:spLocks noChangeArrowheads="1"/>
              </p:cNvSpPr>
              <p:nvPr/>
            </p:nvSpPr>
            <p:spPr bwMode="auto">
              <a:xfrm>
                <a:off x="586" y="1387"/>
                <a:ext cx="1" cy="28"/>
              </a:xfrm>
              <a:prstGeom prst="rect">
                <a:avLst/>
              </a:prstGeom>
              <a:solidFill>
                <a:srgbClr val="44A0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72" name="Rectangle 134"/>
              <p:cNvSpPr>
                <a:spLocks noChangeArrowheads="1"/>
              </p:cNvSpPr>
              <p:nvPr/>
            </p:nvSpPr>
            <p:spPr bwMode="auto">
              <a:xfrm>
                <a:off x="587" y="1387"/>
                <a:ext cx="1" cy="28"/>
              </a:xfrm>
              <a:prstGeom prst="rect">
                <a:avLst/>
              </a:prstGeom>
              <a:solidFill>
                <a:srgbClr val="489E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73" name="Rectangle 135"/>
              <p:cNvSpPr>
                <a:spLocks noChangeArrowheads="1"/>
              </p:cNvSpPr>
              <p:nvPr/>
            </p:nvSpPr>
            <p:spPr bwMode="auto">
              <a:xfrm>
                <a:off x="587" y="1387"/>
                <a:ext cx="1" cy="28"/>
              </a:xfrm>
              <a:prstGeom prst="rect">
                <a:avLst/>
              </a:prstGeom>
              <a:solidFill>
                <a:srgbClr val="4D9B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74" name="Rectangle 136"/>
              <p:cNvSpPr>
                <a:spLocks noChangeArrowheads="1"/>
              </p:cNvSpPr>
              <p:nvPr/>
            </p:nvSpPr>
            <p:spPr bwMode="auto">
              <a:xfrm>
                <a:off x="588" y="1387"/>
                <a:ext cx="1" cy="28"/>
              </a:xfrm>
              <a:prstGeom prst="rect">
                <a:avLst/>
              </a:prstGeom>
              <a:solidFill>
                <a:srgbClr val="519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75" name="Rectangle 137"/>
              <p:cNvSpPr>
                <a:spLocks noChangeArrowheads="1"/>
              </p:cNvSpPr>
              <p:nvPr/>
            </p:nvSpPr>
            <p:spPr bwMode="auto">
              <a:xfrm>
                <a:off x="589" y="1387"/>
                <a:ext cx="1" cy="28"/>
              </a:xfrm>
              <a:prstGeom prst="rect">
                <a:avLst/>
              </a:prstGeom>
              <a:solidFill>
                <a:srgbClr val="559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76" name="Rectangle 138"/>
              <p:cNvSpPr>
                <a:spLocks noChangeArrowheads="1"/>
              </p:cNvSpPr>
              <p:nvPr/>
            </p:nvSpPr>
            <p:spPr bwMode="auto">
              <a:xfrm>
                <a:off x="590" y="1387"/>
                <a:ext cx="1" cy="28"/>
              </a:xfrm>
              <a:prstGeom prst="rect">
                <a:avLst/>
              </a:prstGeom>
              <a:solidFill>
                <a:srgbClr val="599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77" name="Rectangle 139"/>
              <p:cNvSpPr>
                <a:spLocks noChangeArrowheads="1"/>
              </p:cNvSpPr>
              <p:nvPr/>
            </p:nvSpPr>
            <p:spPr bwMode="auto">
              <a:xfrm>
                <a:off x="591" y="1387"/>
                <a:ext cx="1" cy="28"/>
              </a:xfrm>
              <a:prstGeom prst="rect">
                <a:avLst/>
              </a:prstGeom>
              <a:solidFill>
                <a:srgbClr val="5D8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78" name="Rectangle 140"/>
              <p:cNvSpPr>
                <a:spLocks noChangeArrowheads="1"/>
              </p:cNvSpPr>
              <p:nvPr/>
            </p:nvSpPr>
            <p:spPr bwMode="auto">
              <a:xfrm>
                <a:off x="591" y="1387"/>
                <a:ext cx="1" cy="28"/>
              </a:xfrm>
              <a:prstGeom prst="rect">
                <a:avLst/>
              </a:prstGeom>
              <a:solidFill>
                <a:srgbClr val="608C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79" name="Rectangle 141"/>
              <p:cNvSpPr>
                <a:spLocks noChangeArrowheads="1"/>
              </p:cNvSpPr>
              <p:nvPr/>
            </p:nvSpPr>
            <p:spPr bwMode="auto">
              <a:xfrm>
                <a:off x="592" y="1387"/>
                <a:ext cx="1" cy="28"/>
              </a:xfrm>
              <a:prstGeom prst="rect">
                <a:avLst/>
              </a:prstGeom>
              <a:solidFill>
                <a:srgbClr val="638A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80" name="Rectangle 142"/>
              <p:cNvSpPr>
                <a:spLocks noChangeArrowheads="1"/>
              </p:cNvSpPr>
              <p:nvPr/>
            </p:nvSpPr>
            <p:spPr bwMode="auto">
              <a:xfrm>
                <a:off x="593" y="1387"/>
                <a:ext cx="1" cy="28"/>
              </a:xfrm>
              <a:prstGeom prst="rect">
                <a:avLst/>
              </a:prstGeom>
              <a:solidFill>
                <a:srgbClr val="6687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81" name="Rectangle 143"/>
              <p:cNvSpPr>
                <a:spLocks noChangeArrowheads="1"/>
              </p:cNvSpPr>
              <p:nvPr/>
            </p:nvSpPr>
            <p:spPr bwMode="auto">
              <a:xfrm>
                <a:off x="594" y="1387"/>
                <a:ext cx="1" cy="28"/>
              </a:xfrm>
              <a:prstGeom prst="rect">
                <a:avLst/>
              </a:prstGeom>
              <a:solidFill>
                <a:srgbClr val="6984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82" name="Rectangle 144"/>
              <p:cNvSpPr>
                <a:spLocks noChangeArrowheads="1"/>
              </p:cNvSpPr>
              <p:nvPr/>
            </p:nvSpPr>
            <p:spPr bwMode="auto">
              <a:xfrm>
                <a:off x="595" y="1387"/>
                <a:ext cx="1" cy="28"/>
              </a:xfrm>
              <a:prstGeom prst="rect">
                <a:avLst/>
              </a:prstGeom>
              <a:solidFill>
                <a:srgbClr val="6B82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83" name="Rectangle 145"/>
              <p:cNvSpPr>
                <a:spLocks noChangeArrowheads="1"/>
              </p:cNvSpPr>
              <p:nvPr/>
            </p:nvSpPr>
            <p:spPr bwMode="auto">
              <a:xfrm>
                <a:off x="595" y="1387"/>
                <a:ext cx="1" cy="28"/>
              </a:xfrm>
              <a:prstGeom prst="rect">
                <a:avLst/>
              </a:prstGeom>
              <a:solidFill>
                <a:srgbClr val="6D7F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84" name="Rectangle 146"/>
              <p:cNvSpPr>
                <a:spLocks noChangeArrowheads="1"/>
              </p:cNvSpPr>
              <p:nvPr/>
            </p:nvSpPr>
            <p:spPr bwMode="auto">
              <a:xfrm>
                <a:off x="596" y="1387"/>
                <a:ext cx="1" cy="28"/>
              </a:xfrm>
              <a:prstGeom prst="rect">
                <a:avLst/>
              </a:prstGeom>
              <a:solidFill>
                <a:srgbClr val="6F7D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85" name="Rectangle 147"/>
              <p:cNvSpPr>
                <a:spLocks noChangeArrowheads="1"/>
              </p:cNvSpPr>
              <p:nvPr/>
            </p:nvSpPr>
            <p:spPr bwMode="auto">
              <a:xfrm>
                <a:off x="597" y="1387"/>
                <a:ext cx="1" cy="28"/>
              </a:xfrm>
              <a:prstGeom prst="rect">
                <a:avLst/>
              </a:prstGeom>
              <a:solidFill>
                <a:srgbClr val="707B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86" name="Rectangle 148"/>
              <p:cNvSpPr>
                <a:spLocks noChangeArrowheads="1"/>
              </p:cNvSpPr>
              <p:nvPr/>
            </p:nvSpPr>
            <p:spPr bwMode="auto">
              <a:xfrm>
                <a:off x="598" y="1387"/>
                <a:ext cx="1" cy="28"/>
              </a:xfrm>
              <a:prstGeom prst="rect">
                <a:avLst/>
              </a:prstGeom>
              <a:solidFill>
                <a:srgbClr val="717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87" name="Rectangle 149"/>
              <p:cNvSpPr>
                <a:spLocks noChangeArrowheads="1"/>
              </p:cNvSpPr>
              <p:nvPr/>
            </p:nvSpPr>
            <p:spPr bwMode="auto">
              <a:xfrm>
                <a:off x="599" y="1387"/>
                <a:ext cx="1" cy="28"/>
              </a:xfrm>
              <a:prstGeom prst="rect">
                <a:avLst/>
              </a:prstGeom>
              <a:solidFill>
                <a:srgbClr val="7378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88" name="Rectangle 150"/>
              <p:cNvSpPr>
                <a:spLocks noChangeArrowheads="1"/>
              </p:cNvSpPr>
              <p:nvPr/>
            </p:nvSpPr>
            <p:spPr bwMode="auto">
              <a:xfrm>
                <a:off x="599" y="1387"/>
                <a:ext cx="1" cy="28"/>
              </a:xfrm>
              <a:prstGeom prst="rect">
                <a:avLst/>
              </a:prstGeom>
              <a:solidFill>
                <a:srgbClr val="7377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89" name="Rectangle 151"/>
              <p:cNvSpPr>
                <a:spLocks noChangeArrowheads="1"/>
              </p:cNvSpPr>
              <p:nvPr/>
            </p:nvSpPr>
            <p:spPr bwMode="auto">
              <a:xfrm>
                <a:off x="600" y="1387"/>
                <a:ext cx="1" cy="28"/>
              </a:xfrm>
              <a:prstGeom prst="rect">
                <a:avLst/>
              </a:prstGeom>
              <a:solidFill>
                <a:srgbClr val="7476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90" name="Rectangle 152"/>
              <p:cNvSpPr>
                <a:spLocks noChangeArrowheads="1"/>
              </p:cNvSpPr>
              <p:nvPr/>
            </p:nvSpPr>
            <p:spPr bwMode="auto">
              <a:xfrm>
                <a:off x="601" y="1387"/>
                <a:ext cx="3" cy="28"/>
              </a:xfrm>
              <a:prstGeom prst="rect">
                <a:avLst/>
              </a:prstGeom>
              <a:solidFill>
                <a:srgbClr val="7575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91" name="Rectangle 153"/>
              <p:cNvSpPr>
                <a:spLocks noChangeArrowheads="1"/>
              </p:cNvSpPr>
              <p:nvPr/>
            </p:nvSpPr>
            <p:spPr bwMode="auto">
              <a:xfrm>
                <a:off x="604" y="1387"/>
                <a:ext cx="1" cy="28"/>
              </a:xfrm>
              <a:prstGeom prst="rect">
                <a:avLst/>
              </a:prstGeom>
              <a:solidFill>
                <a:srgbClr val="7476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92" name="Rectangle 154"/>
              <p:cNvSpPr>
                <a:spLocks noChangeArrowheads="1"/>
              </p:cNvSpPr>
              <p:nvPr/>
            </p:nvSpPr>
            <p:spPr bwMode="auto">
              <a:xfrm>
                <a:off x="604" y="1387"/>
                <a:ext cx="1" cy="28"/>
              </a:xfrm>
              <a:prstGeom prst="rect">
                <a:avLst/>
              </a:prstGeom>
              <a:solidFill>
                <a:srgbClr val="7377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93" name="Rectangle 155"/>
              <p:cNvSpPr>
                <a:spLocks noChangeArrowheads="1"/>
              </p:cNvSpPr>
              <p:nvPr/>
            </p:nvSpPr>
            <p:spPr bwMode="auto">
              <a:xfrm>
                <a:off x="605" y="1387"/>
                <a:ext cx="1" cy="28"/>
              </a:xfrm>
              <a:prstGeom prst="rect">
                <a:avLst/>
              </a:prstGeom>
              <a:solidFill>
                <a:srgbClr val="7378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94" name="Rectangle 156"/>
              <p:cNvSpPr>
                <a:spLocks noChangeArrowheads="1"/>
              </p:cNvSpPr>
              <p:nvPr/>
            </p:nvSpPr>
            <p:spPr bwMode="auto">
              <a:xfrm>
                <a:off x="606" y="1387"/>
                <a:ext cx="1" cy="28"/>
              </a:xfrm>
              <a:prstGeom prst="rect">
                <a:avLst/>
              </a:prstGeom>
              <a:solidFill>
                <a:srgbClr val="717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95" name="Rectangle 157"/>
              <p:cNvSpPr>
                <a:spLocks noChangeArrowheads="1"/>
              </p:cNvSpPr>
              <p:nvPr/>
            </p:nvSpPr>
            <p:spPr bwMode="auto">
              <a:xfrm>
                <a:off x="607" y="1387"/>
                <a:ext cx="1" cy="28"/>
              </a:xfrm>
              <a:prstGeom prst="rect">
                <a:avLst/>
              </a:prstGeom>
              <a:solidFill>
                <a:srgbClr val="707B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96" name="Rectangle 158"/>
              <p:cNvSpPr>
                <a:spLocks noChangeArrowheads="1"/>
              </p:cNvSpPr>
              <p:nvPr/>
            </p:nvSpPr>
            <p:spPr bwMode="auto">
              <a:xfrm>
                <a:off x="608" y="1387"/>
                <a:ext cx="1" cy="28"/>
              </a:xfrm>
              <a:prstGeom prst="rect">
                <a:avLst/>
              </a:prstGeom>
              <a:solidFill>
                <a:srgbClr val="6F7D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97" name="Rectangle 159"/>
              <p:cNvSpPr>
                <a:spLocks noChangeArrowheads="1"/>
              </p:cNvSpPr>
              <p:nvPr/>
            </p:nvSpPr>
            <p:spPr bwMode="auto">
              <a:xfrm>
                <a:off x="608" y="1387"/>
                <a:ext cx="1" cy="28"/>
              </a:xfrm>
              <a:prstGeom prst="rect">
                <a:avLst/>
              </a:prstGeom>
              <a:solidFill>
                <a:srgbClr val="6D7F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98" name="Rectangle 160"/>
              <p:cNvSpPr>
                <a:spLocks noChangeArrowheads="1"/>
              </p:cNvSpPr>
              <p:nvPr/>
            </p:nvSpPr>
            <p:spPr bwMode="auto">
              <a:xfrm>
                <a:off x="609" y="1387"/>
                <a:ext cx="1" cy="28"/>
              </a:xfrm>
              <a:prstGeom prst="rect">
                <a:avLst/>
              </a:prstGeom>
              <a:solidFill>
                <a:srgbClr val="6B82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99" name="Rectangle 161"/>
              <p:cNvSpPr>
                <a:spLocks noChangeArrowheads="1"/>
              </p:cNvSpPr>
              <p:nvPr/>
            </p:nvSpPr>
            <p:spPr bwMode="auto">
              <a:xfrm>
                <a:off x="610" y="1387"/>
                <a:ext cx="1" cy="28"/>
              </a:xfrm>
              <a:prstGeom prst="rect">
                <a:avLst/>
              </a:prstGeom>
              <a:solidFill>
                <a:srgbClr val="6984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00" name="Rectangle 162"/>
              <p:cNvSpPr>
                <a:spLocks noChangeArrowheads="1"/>
              </p:cNvSpPr>
              <p:nvPr/>
            </p:nvSpPr>
            <p:spPr bwMode="auto">
              <a:xfrm>
                <a:off x="611" y="1387"/>
                <a:ext cx="1" cy="28"/>
              </a:xfrm>
              <a:prstGeom prst="rect">
                <a:avLst/>
              </a:prstGeom>
              <a:solidFill>
                <a:srgbClr val="6687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01" name="Rectangle 163"/>
              <p:cNvSpPr>
                <a:spLocks noChangeArrowheads="1"/>
              </p:cNvSpPr>
              <p:nvPr/>
            </p:nvSpPr>
            <p:spPr bwMode="auto">
              <a:xfrm>
                <a:off x="612" y="1387"/>
                <a:ext cx="1" cy="28"/>
              </a:xfrm>
              <a:prstGeom prst="rect">
                <a:avLst/>
              </a:prstGeom>
              <a:solidFill>
                <a:srgbClr val="638A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02" name="Rectangle 164"/>
              <p:cNvSpPr>
                <a:spLocks noChangeArrowheads="1"/>
              </p:cNvSpPr>
              <p:nvPr/>
            </p:nvSpPr>
            <p:spPr bwMode="auto">
              <a:xfrm>
                <a:off x="612" y="1387"/>
                <a:ext cx="1" cy="28"/>
              </a:xfrm>
              <a:prstGeom prst="rect">
                <a:avLst/>
              </a:prstGeom>
              <a:solidFill>
                <a:srgbClr val="608C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03" name="Rectangle 165"/>
              <p:cNvSpPr>
                <a:spLocks noChangeArrowheads="1"/>
              </p:cNvSpPr>
              <p:nvPr/>
            </p:nvSpPr>
            <p:spPr bwMode="auto">
              <a:xfrm>
                <a:off x="613" y="1387"/>
                <a:ext cx="1" cy="28"/>
              </a:xfrm>
              <a:prstGeom prst="rect">
                <a:avLst/>
              </a:prstGeom>
              <a:solidFill>
                <a:srgbClr val="5D8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04" name="Rectangle 166"/>
              <p:cNvSpPr>
                <a:spLocks noChangeArrowheads="1"/>
              </p:cNvSpPr>
              <p:nvPr/>
            </p:nvSpPr>
            <p:spPr bwMode="auto">
              <a:xfrm>
                <a:off x="614" y="1387"/>
                <a:ext cx="1" cy="28"/>
              </a:xfrm>
              <a:prstGeom prst="rect">
                <a:avLst/>
              </a:prstGeom>
              <a:solidFill>
                <a:srgbClr val="599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05" name="Rectangle 167"/>
              <p:cNvSpPr>
                <a:spLocks noChangeArrowheads="1"/>
              </p:cNvSpPr>
              <p:nvPr/>
            </p:nvSpPr>
            <p:spPr bwMode="auto">
              <a:xfrm>
                <a:off x="615" y="1387"/>
                <a:ext cx="1" cy="28"/>
              </a:xfrm>
              <a:prstGeom prst="rect">
                <a:avLst/>
              </a:prstGeom>
              <a:solidFill>
                <a:srgbClr val="559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06" name="Rectangle 168"/>
              <p:cNvSpPr>
                <a:spLocks noChangeArrowheads="1"/>
              </p:cNvSpPr>
              <p:nvPr/>
            </p:nvSpPr>
            <p:spPr bwMode="auto">
              <a:xfrm>
                <a:off x="616" y="1387"/>
                <a:ext cx="1" cy="28"/>
              </a:xfrm>
              <a:prstGeom prst="rect">
                <a:avLst/>
              </a:prstGeom>
              <a:solidFill>
                <a:srgbClr val="519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07" name="Rectangle 169"/>
              <p:cNvSpPr>
                <a:spLocks noChangeArrowheads="1"/>
              </p:cNvSpPr>
              <p:nvPr/>
            </p:nvSpPr>
            <p:spPr bwMode="auto">
              <a:xfrm>
                <a:off x="616" y="1387"/>
                <a:ext cx="1" cy="28"/>
              </a:xfrm>
              <a:prstGeom prst="rect">
                <a:avLst/>
              </a:prstGeom>
              <a:solidFill>
                <a:srgbClr val="4D9B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08" name="Rectangle 170"/>
              <p:cNvSpPr>
                <a:spLocks noChangeArrowheads="1"/>
              </p:cNvSpPr>
              <p:nvPr/>
            </p:nvSpPr>
            <p:spPr bwMode="auto">
              <a:xfrm>
                <a:off x="617" y="1387"/>
                <a:ext cx="1" cy="28"/>
              </a:xfrm>
              <a:prstGeom prst="rect">
                <a:avLst/>
              </a:prstGeom>
              <a:solidFill>
                <a:srgbClr val="489E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09" name="Rectangle 171"/>
              <p:cNvSpPr>
                <a:spLocks noChangeArrowheads="1"/>
              </p:cNvSpPr>
              <p:nvPr/>
            </p:nvSpPr>
            <p:spPr bwMode="auto">
              <a:xfrm>
                <a:off x="618" y="1387"/>
                <a:ext cx="1" cy="28"/>
              </a:xfrm>
              <a:prstGeom prst="rect">
                <a:avLst/>
              </a:prstGeom>
              <a:solidFill>
                <a:srgbClr val="44A0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10" name="Rectangle 172"/>
              <p:cNvSpPr>
                <a:spLocks noChangeArrowheads="1"/>
              </p:cNvSpPr>
              <p:nvPr/>
            </p:nvSpPr>
            <p:spPr bwMode="auto">
              <a:xfrm>
                <a:off x="619" y="1387"/>
                <a:ext cx="1" cy="28"/>
              </a:xfrm>
              <a:prstGeom prst="rect">
                <a:avLst/>
              </a:prstGeom>
              <a:solidFill>
                <a:srgbClr val="3FA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11" name="Rectangle 173"/>
              <p:cNvSpPr>
                <a:spLocks noChangeArrowheads="1"/>
              </p:cNvSpPr>
              <p:nvPr/>
            </p:nvSpPr>
            <p:spPr bwMode="auto">
              <a:xfrm>
                <a:off x="620" y="1387"/>
                <a:ext cx="1" cy="28"/>
              </a:xfrm>
              <a:prstGeom prst="rect">
                <a:avLst/>
              </a:prstGeom>
              <a:solidFill>
                <a:srgbClr val="3AA5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12" name="Rectangle 174"/>
              <p:cNvSpPr>
                <a:spLocks noChangeArrowheads="1"/>
              </p:cNvSpPr>
              <p:nvPr/>
            </p:nvSpPr>
            <p:spPr bwMode="auto">
              <a:xfrm>
                <a:off x="620" y="1387"/>
                <a:ext cx="1" cy="28"/>
              </a:xfrm>
              <a:prstGeom prst="rect">
                <a:avLst/>
              </a:prstGeom>
              <a:solidFill>
                <a:srgbClr val="35A7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13" name="Rectangle 175"/>
              <p:cNvSpPr>
                <a:spLocks noChangeArrowheads="1"/>
              </p:cNvSpPr>
              <p:nvPr/>
            </p:nvSpPr>
            <p:spPr bwMode="auto">
              <a:xfrm>
                <a:off x="621" y="1387"/>
                <a:ext cx="1" cy="28"/>
              </a:xfrm>
              <a:prstGeom prst="rect">
                <a:avLst/>
              </a:prstGeom>
              <a:solidFill>
                <a:srgbClr val="30A8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14" name="Rectangle 176"/>
              <p:cNvSpPr>
                <a:spLocks noChangeArrowheads="1"/>
              </p:cNvSpPr>
              <p:nvPr/>
            </p:nvSpPr>
            <p:spPr bwMode="auto">
              <a:xfrm>
                <a:off x="622" y="1387"/>
                <a:ext cx="1" cy="28"/>
              </a:xfrm>
              <a:prstGeom prst="rect">
                <a:avLst/>
              </a:prstGeom>
              <a:solidFill>
                <a:srgbClr val="2CAA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15" name="Rectangle 177"/>
              <p:cNvSpPr>
                <a:spLocks noChangeArrowheads="1"/>
              </p:cNvSpPr>
              <p:nvPr/>
            </p:nvSpPr>
            <p:spPr bwMode="auto">
              <a:xfrm>
                <a:off x="623" y="1387"/>
                <a:ext cx="1" cy="28"/>
              </a:xfrm>
              <a:prstGeom prst="rect">
                <a:avLst/>
              </a:prstGeom>
              <a:solidFill>
                <a:srgbClr val="27A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16" name="Rectangle 178"/>
              <p:cNvSpPr>
                <a:spLocks noChangeArrowheads="1"/>
              </p:cNvSpPr>
              <p:nvPr/>
            </p:nvSpPr>
            <p:spPr bwMode="auto">
              <a:xfrm>
                <a:off x="624" y="1387"/>
                <a:ext cx="1" cy="28"/>
              </a:xfrm>
              <a:prstGeom prst="rect">
                <a:avLst/>
              </a:prstGeom>
              <a:solidFill>
                <a:srgbClr val="22AC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17" name="Rectangle 179"/>
              <p:cNvSpPr>
                <a:spLocks noChangeArrowheads="1"/>
              </p:cNvSpPr>
              <p:nvPr/>
            </p:nvSpPr>
            <p:spPr bwMode="auto">
              <a:xfrm>
                <a:off x="625" y="1387"/>
                <a:ext cx="1" cy="28"/>
              </a:xfrm>
              <a:prstGeom prst="rect">
                <a:avLst/>
              </a:prstGeom>
              <a:solidFill>
                <a:srgbClr val="1EAD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18" name="Rectangle 180"/>
              <p:cNvSpPr>
                <a:spLocks noChangeArrowheads="1"/>
              </p:cNvSpPr>
              <p:nvPr/>
            </p:nvSpPr>
            <p:spPr bwMode="auto">
              <a:xfrm>
                <a:off x="625" y="1387"/>
                <a:ext cx="1" cy="28"/>
              </a:xfrm>
              <a:prstGeom prst="rect">
                <a:avLst/>
              </a:prstGeom>
              <a:solidFill>
                <a:srgbClr val="19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19" name="Rectangle 181"/>
              <p:cNvSpPr>
                <a:spLocks noChangeArrowheads="1"/>
              </p:cNvSpPr>
              <p:nvPr/>
            </p:nvSpPr>
            <p:spPr bwMode="auto">
              <a:xfrm>
                <a:off x="626" y="1387"/>
                <a:ext cx="1" cy="28"/>
              </a:xfrm>
              <a:prstGeom prst="rect">
                <a:avLst/>
              </a:prstGeom>
              <a:solidFill>
                <a:srgbClr val="12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20" name="Rectangle 182"/>
              <p:cNvSpPr>
                <a:spLocks noChangeArrowheads="1"/>
              </p:cNvSpPr>
              <p:nvPr/>
            </p:nvSpPr>
            <p:spPr bwMode="auto">
              <a:xfrm>
                <a:off x="627" y="1387"/>
                <a:ext cx="1" cy="28"/>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21" name="Rectangle 183"/>
              <p:cNvSpPr>
                <a:spLocks noChangeArrowheads="1"/>
              </p:cNvSpPr>
              <p:nvPr/>
            </p:nvSpPr>
            <p:spPr bwMode="auto">
              <a:xfrm>
                <a:off x="628" y="1387"/>
                <a:ext cx="1" cy="28"/>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22" name="Rectangle 184"/>
              <p:cNvSpPr>
                <a:spLocks noChangeArrowheads="1"/>
              </p:cNvSpPr>
              <p:nvPr/>
            </p:nvSpPr>
            <p:spPr bwMode="auto">
              <a:xfrm>
                <a:off x="576" y="1385"/>
                <a:ext cx="2" cy="26"/>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23" name="Rectangle 185"/>
              <p:cNvSpPr>
                <a:spLocks noChangeArrowheads="1"/>
              </p:cNvSpPr>
              <p:nvPr/>
            </p:nvSpPr>
            <p:spPr bwMode="auto">
              <a:xfrm>
                <a:off x="578" y="1385"/>
                <a:ext cx="1" cy="26"/>
              </a:xfrm>
              <a:prstGeom prst="rect">
                <a:avLst/>
              </a:prstGeom>
              <a:solidFill>
                <a:srgbClr val="56D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24" name="Rectangle 186"/>
              <p:cNvSpPr>
                <a:spLocks noChangeArrowheads="1"/>
              </p:cNvSpPr>
              <p:nvPr/>
            </p:nvSpPr>
            <p:spPr bwMode="auto">
              <a:xfrm>
                <a:off x="579" y="1385"/>
                <a:ext cx="1" cy="26"/>
              </a:xfrm>
              <a:prstGeom prst="rect">
                <a:avLst/>
              </a:prstGeom>
              <a:solidFill>
                <a:srgbClr val="55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25" name="Rectangle 187"/>
              <p:cNvSpPr>
                <a:spLocks noChangeArrowheads="1"/>
              </p:cNvSpPr>
              <p:nvPr/>
            </p:nvSpPr>
            <p:spPr bwMode="auto">
              <a:xfrm>
                <a:off x="580" y="1385"/>
                <a:ext cx="1" cy="26"/>
              </a:xfrm>
              <a:prstGeom prst="rect">
                <a:avLst/>
              </a:prstGeom>
              <a:solidFill>
                <a:srgbClr val="54D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26" name="Rectangle 188"/>
              <p:cNvSpPr>
                <a:spLocks noChangeArrowheads="1"/>
              </p:cNvSpPr>
              <p:nvPr/>
            </p:nvSpPr>
            <p:spPr bwMode="auto">
              <a:xfrm>
                <a:off x="581" y="1385"/>
                <a:ext cx="1" cy="26"/>
              </a:xfrm>
              <a:prstGeom prst="rect">
                <a:avLst/>
              </a:prstGeom>
              <a:solidFill>
                <a:srgbClr val="54D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27" name="Rectangle 189"/>
              <p:cNvSpPr>
                <a:spLocks noChangeArrowheads="1"/>
              </p:cNvSpPr>
              <p:nvPr/>
            </p:nvSpPr>
            <p:spPr bwMode="auto">
              <a:xfrm>
                <a:off x="582" y="1385"/>
                <a:ext cx="1" cy="26"/>
              </a:xfrm>
              <a:prstGeom prst="rect">
                <a:avLst/>
              </a:prstGeom>
              <a:solidFill>
                <a:srgbClr val="52D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28" name="Rectangle 190"/>
              <p:cNvSpPr>
                <a:spLocks noChangeArrowheads="1"/>
              </p:cNvSpPr>
              <p:nvPr/>
            </p:nvSpPr>
            <p:spPr bwMode="auto">
              <a:xfrm>
                <a:off x="583" y="1385"/>
                <a:ext cx="1" cy="26"/>
              </a:xfrm>
              <a:prstGeom prst="rect">
                <a:avLst/>
              </a:prstGeom>
              <a:solidFill>
                <a:srgbClr val="51D9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29" name="Rectangle 191"/>
              <p:cNvSpPr>
                <a:spLocks noChangeArrowheads="1"/>
              </p:cNvSpPr>
              <p:nvPr/>
            </p:nvSpPr>
            <p:spPr bwMode="auto">
              <a:xfrm>
                <a:off x="583" y="1385"/>
                <a:ext cx="1" cy="26"/>
              </a:xfrm>
              <a:prstGeom prst="rect">
                <a:avLst/>
              </a:prstGeom>
              <a:solidFill>
                <a:srgbClr val="50D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30" name="Rectangle 192"/>
              <p:cNvSpPr>
                <a:spLocks noChangeArrowheads="1"/>
              </p:cNvSpPr>
              <p:nvPr/>
            </p:nvSpPr>
            <p:spPr bwMode="auto">
              <a:xfrm>
                <a:off x="584" y="1385"/>
                <a:ext cx="1" cy="26"/>
              </a:xfrm>
              <a:prstGeom prst="rect">
                <a:avLst/>
              </a:prstGeom>
              <a:solidFill>
                <a:srgbClr val="4ED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31" name="Rectangle 193"/>
              <p:cNvSpPr>
                <a:spLocks noChangeArrowheads="1"/>
              </p:cNvSpPr>
              <p:nvPr/>
            </p:nvSpPr>
            <p:spPr bwMode="auto">
              <a:xfrm>
                <a:off x="585" y="1385"/>
                <a:ext cx="1" cy="26"/>
              </a:xfrm>
              <a:prstGeom prst="rect">
                <a:avLst/>
              </a:prstGeom>
              <a:solidFill>
                <a:srgbClr val="4CD4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32" name="Rectangle 194"/>
              <p:cNvSpPr>
                <a:spLocks noChangeArrowheads="1"/>
              </p:cNvSpPr>
              <p:nvPr/>
            </p:nvSpPr>
            <p:spPr bwMode="auto">
              <a:xfrm>
                <a:off x="586" y="1385"/>
                <a:ext cx="1" cy="26"/>
              </a:xfrm>
              <a:prstGeom prst="rect">
                <a:avLst/>
              </a:prstGeom>
              <a:solidFill>
                <a:srgbClr val="4AD2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33" name="Rectangle 195"/>
              <p:cNvSpPr>
                <a:spLocks noChangeArrowheads="1"/>
              </p:cNvSpPr>
              <p:nvPr/>
            </p:nvSpPr>
            <p:spPr bwMode="auto">
              <a:xfrm>
                <a:off x="587" y="1385"/>
                <a:ext cx="1" cy="26"/>
              </a:xfrm>
              <a:prstGeom prst="rect">
                <a:avLst/>
              </a:prstGeom>
              <a:solidFill>
                <a:srgbClr val="48D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34" name="Rectangle 196"/>
              <p:cNvSpPr>
                <a:spLocks noChangeArrowheads="1"/>
              </p:cNvSpPr>
              <p:nvPr/>
            </p:nvSpPr>
            <p:spPr bwMode="auto">
              <a:xfrm>
                <a:off x="587" y="1385"/>
                <a:ext cx="1" cy="26"/>
              </a:xfrm>
              <a:prstGeom prst="rect">
                <a:avLst/>
              </a:prstGeom>
              <a:solidFill>
                <a:srgbClr val="45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35" name="Rectangle 197"/>
              <p:cNvSpPr>
                <a:spLocks noChangeArrowheads="1"/>
              </p:cNvSpPr>
              <p:nvPr/>
            </p:nvSpPr>
            <p:spPr bwMode="auto">
              <a:xfrm>
                <a:off x="588" y="1385"/>
                <a:ext cx="1" cy="26"/>
              </a:xfrm>
              <a:prstGeom prst="rect">
                <a:avLst/>
              </a:prstGeom>
              <a:solidFill>
                <a:srgbClr val="42C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36" name="Rectangle 198"/>
              <p:cNvSpPr>
                <a:spLocks noChangeArrowheads="1"/>
              </p:cNvSpPr>
              <p:nvPr/>
            </p:nvSpPr>
            <p:spPr bwMode="auto">
              <a:xfrm>
                <a:off x="589" y="1385"/>
                <a:ext cx="1" cy="26"/>
              </a:xfrm>
              <a:prstGeom prst="rect">
                <a:avLst/>
              </a:prstGeom>
              <a:solidFill>
                <a:srgbClr val="3FC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37" name="Rectangle 199"/>
              <p:cNvSpPr>
                <a:spLocks noChangeArrowheads="1"/>
              </p:cNvSpPr>
              <p:nvPr/>
            </p:nvSpPr>
            <p:spPr bwMode="auto">
              <a:xfrm>
                <a:off x="590" y="1385"/>
                <a:ext cx="1" cy="26"/>
              </a:xfrm>
              <a:prstGeom prst="rect">
                <a:avLst/>
              </a:prstGeom>
              <a:solidFill>
                <a:srgbClr val="3CC6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38" name="Rectangle 200"/>
              <p:cNvSpPr>
                <a:spLocks noChangeArrowheads="1"/>
              </p:cNvSpPr>
              <p:nvPr/>
            </p:nvSpPr>
            <p:spPr bwMode="auto">
              <a:xfrm>
                <a:off x="591" y="1385"/>
                <a:ext cx="1" cy="26"/>
              </a:xfrm>
              <a:prstGeom prst="rect">
                <a:avLst/>
              </a:prstGeom>
              <a:solidFill>
                <a:srgbClr val="39C4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39" name="Rectangle 201"/>
              <p:cNvSpPr>
                <a:spLocks noChangeArrowheads="1"/>
              </p:cNvSpPr>
              <p:nvPr/>
            </p:nvSpPr>
            <p:spPr bwMode="auto">
              <a:xfrm>
                <a:off x="591" y="1385"/>
                <a:ext cx="1" cy="26"/>
              </a:xfrm>
              <a:prstGeom prst="rect">
                <a:avLst/>
              </a:prstGeom>
              <a:solidFill>
                <a:srgbClr val="36C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40" name="Rectangle 202"/>
              <p:cNvSpPr>
                <a:spLocks noChangeArrowheads="1"/>
              </p:cNvSpPr>
              <p:nvPr/>
            </p:nvSpPr>
            <p:spPr bwMode="auto">
              <a:xfrm>
                <a:off x="592" y="1385"/>
                <a:ext cx="1" cy="26"/>
              </a:xfrm>
              <a:prstGeom prst="rect">
                <a:avLst/>
              </a:prstGeom>
              <a:solidFill>
                <a:srgbClr val="32B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41" name="Rectangle 203"/>
              <p:cNvSpPr>
                <a:spLocks noChangeArrowheads="1"/>
              </p:cNvSpPr>
              <p:nvPr/>
            </p:nvSpPr>
            <p:spPr bwMode="auto">
              <a:xfrm>
                <a:off x="593" y="1385"/>
                <a:ext cx="1" cy="26"/>
              </a:xfrm>
              <a:prstGeom prst="rect">
                <a:avLst/>
              </a:prstGeom>
              <a:solidFill>
                <a:srgbClr val="2EB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42" name="Rectangle 204"/>
              <p:cNvSpPr>
                <a:spLocks noChangeArrowheads="1"/>
              </p:cNvSpPr>
              <p:nvPr/>
            </p:nvSpPr>
            <p:spPr bwMode="auto">
              <a:xfrm>
                <a:off x="594" y="1385"/>
                <a:ext cx="1" cy="26"/>
              </a:xfrm>
              <a:prstGeom prst="rect">
                <a:avLst/>
              </a:prstGeom>
              <a:solidFill>
                <a:srgbClr val="2CB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grpSp>
        <p:grpSp>
          <p:nvGrpSpPr>
            <p:cNvPr id="6" name="Group 406"/>
            <p:cNvGrpSpPr/>
            <p:nvPr/>
          </p:nvGrpSpPr>
          <p:grpSpPr bwMode="auto">
            <a:xfrm>
              <a:off x="576" y="1370"/>
              <a:ext cx="53" cy="41"/>
              <a:chOff x="576" y="1370"/>
              <a:chExt cx="53" cy="41"/>
            </a:xfrm>
          </p:grpSpPr>
          <p:sp>
            <p:nvSpPr>
              <p:cNvPr id="4143" name="Rectangle 206"/>
              <p:cNvSpPr>
                <a:spLocks noChangeArrowheads="1"/>
              </p:cNvSpPr>
              <p:nvPr/>
            </p:nvSpPr>
            <p:spPr bwMode="auto">
              <a:xfrm>
                <a:off x="595" y="1385"/>
                <a:ext cx="1" cy="26"/>
              </a:xfrm>
              <a:prstGeom prst="rect">
                <a:avLst/>
              </a:prstGeom>
              <a:solidFill>
                <a:srgbClr val="28B9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44" name="Rectangle 207"/>
              <p:cNvSpPr>
                <a:spLocks noChangeArrowheads="1"/>
              </p:cNvSpPr>
              <p:nvPr/>
            </p:nvSpPr>
            <p:spPr bwMode="auto">
              <a:xfrm>
                <a:off x="595" y="1385"/>
                <a:ext cx="1" cy="26"/>
              </a:xfrm>
              <a:prstGeom prst="rect">
                <a:avLst/>
              </a:prstGeom>
              <a:solidFill>
                <a:srgbClr val="24B7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45" name="Rectangle 208"/>
              <p:cNvSpPr>
                <a:spLocks noChangeArrowheads="1"/>
              </p:cNvSpPr>
              <p:nvPr/>
            </p:nvSpPr>
            <p:spPr bwMode="auto">
              <a:xfrm>
                <a:off x="596" y="1385"/>
                <a:ext cx="1" cy="26"/>
              </a:xfrm>
              <a:prstGeom prst="rect">
                <a:avLst/>
              </a:prstGeom>
              <a:solidFill>
                <a:srgbClr val="20B5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46" name="Rectangle 209"/>
              <p:cNvSpPr>
                <a:spLocks noChangeArrowheads="1"/>
              </p:cNvSpPr>
              <p:nvPr/>
            </p:nvSpPr>
            <p:spPr bwMode="auto">
              <a:xfrm>
                <a:off x="597" y="1385"/>
                <a:ext cx="1" cy="26"/>
              </a:xfrm>
              <a:prstGeom prst="rect">
                <a:avLst/>
              </a:prstGeom>
              <a:solidFill>
                <a:srgbClr val="1CB4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47" name="Rectangle 210"/>
              <p:cNvSpPr>
                <a:spLocks noChangeArrowheads="1"/>
              </p:cNvSpPr>
              <p:nvPr/>
            </p:nvSpPr>
            <p:spPr bwMode="auto">
              <a:xfrm>
                <a:off x="598" y="1385"/>
                <a:ext cx="1" cy="26"/>
              </a:xfrm>
              <a:prstGeom prst="rect">
                <a:avLst/>
              </a:prstGeom>
              <a:solidFill>
                <a:srgbClr val="19B3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48" name="Rectangle 211"/>
              <p:cNvSpPr>
                <a:spLocks noChangeArrowheads="1"/>
              </p:cNvSpPr>
              <p:nvPr/>
            </p:nvSpPr>
            <p:spPr bwMode="auto">
              <a:xfrm>
                <a:off x="599" y="1385"/>
                <a:ext cx="1" cy="26"/>
              </a:xfrm>
              <a:prstGeom prst="rect">
                <a:avLst/>
              </a:prstGeom>
              <a:solidFill>
                <a:srgbClr val="15B1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49" name="Rectangle 212"/>
              <p:cNvSpPr>
                <a:spLocks noChangeArrowheads="1"/>
              </p:cNvSpPr>
              <p:nvPr/>
            </p:nvSpPr>
            <p:spPr bwMode="auto">
              <a:xfrm>
                <a:off x="599" y="1385"/>
                <a:ext cx="1" cy="26"/>
              </a:xfrm>
              <a:prstGeom prst="rect">
                <a:avLst/>
              </a:prstGeom>
              <a:solidFill>
                <a:srgbClr val="12B1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50" name="Rectangle 213"/>
              <p:cNvSpPr>
                <a:spLocks noChangeArrowheads="1"/>
              </p:cNvSpPr>
              <p:nvPr/>
            </p:nvSpPr>
            <p:spPr bwMode="auto">
              <a:xfrm>
                <a:off x="600" y="1385"/>
                <a:ext cx="1" cy="26"/>
              </a:xfrm>
              <a:prstGeom prst="rect">
                <a:avLst/>
              </a:prstGeom>
              <a:solidFill>
                <a:srgbClr val="0F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51" name="Rectangle 214"/>
              <p:cNvSpPr>
                <a:spLocks noChangeArrowheads="1"/>
              </p:cNvSpPr>
              <p:nvPr/>
            </p:nvSpPr>
            <p:spPr bwMode="auto">
              <a:xfrm>
                <a:off x="601" y="1385"/>
                <a:ext cx="1" cy="26"/>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52" name="Rectangle 215"/>
              <p:cNvSpPr>
                <a:spLocks noChangeArrowheads="1"/>
              </p:cNvSpPr>
              <p:nvPr/>
            </p:nvSpPr>
            <p:spPr bwMode="auto">
              <a:xfrm>
                <a:off x="602" y="1385"/>
                <a:ext cx="1" cy="26"/>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53" name="Rectangle 216"/>
              <p:cNvSpPr>
                <a:spLocks noChangeArrowheads="1"/>
              </p:cNvSpPr>
              <p:nvPr/>
            </p:nvSpPr>
            <p:spPr bwMode="auto">
              <a:xfrm>
                <a:off x="603" y="1385"/>
                <a:ext cx="1" cy="26"/>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54" name="Rectangle 217"/>
              <p:cNvSpPr>
                <a:spLocks noChangeArrowheads="1"/>
              </p:cNvSpPr>
              <p:nvPr/>
            </p:nvSpPr>
            <p:spPr bwMode="auto">
              <a:xfrm>
                <a:off x="604" y="1385"/>
                <a:ext cx="1" cy="26"/>
              </a:xfrm>
              <a:prstGeom prst="rect">
                <a:avLst/>
              </a:prstGeom>
              <a:solidFill>
                <a:srgbClr val="0F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55" name="Rectangle 218"/>
              <p:cNvSpPr>
                <a:spLocks noChangeArrowheads="1"/>
              </p:cNvSpPr>
              <p:nvPr/>
            </p:nvSpPr>
            <p:spPr bwMode="auto">
              <a:xfrm>
                <a:off x="604" y="1385"/>
                <a:ext cx="1" cy="26"/>
              </a:xfrm>
              <a:prstGeom prst="rect">
                <a:avLst/>
              </a:prstGeom>
              <a:solidFill>
                <a:srgbClr val="12B1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56" name="Rectangle 219"/>
              <p:cNvSpPr>
                <a:spLocks noChangeArrowheads="1"/>
              </p:cNvSpPr>
              <p:nvPr/>
            </p:nvSpPr>
            <p:spPr bwMode="auto">
              <a:xfrm>
                <a:off x="605" y="1385"/>
                <a:ext cx="1" cy="26"/>
              </a:xfrm>
              <a:prstGeom prst="rect">
                <a:avLst/>
              </a:prstGeom>
              <a:solidFill>
                <a:srgbClr val="15B1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57" name="Rectangle 220"/>
              <p:cNvSpPr>
                <a:spLocks noChangeArrowheads="1"/>
              </p:cNvSpPr>
              <p:nvPr/>
            </p:nvSpPr>
            <p:spPr bwMode="auto">
              <a:xfrm>
                <a:off x="606" y="1385"/>
                <a:ext cx="1" cy="26"/>
              </a:xfrm>
              <a:prstGeom prst="rect">
                <a:avLst/>
              </a:prstGeom>
              <a:solidFill>
                <a:srgbClr val="19B3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58" name="Rectangle 221"/>
              <p:cNvSpPr>
                <a:spLocks noChangeArrowheads="1"/>
              </p:cNvSpPr>
              <p:nvPr/>
            </p:nvSpPr>
            <p:spPr bwMode="auto">
              <a:xfrm>
                <a:off x="607" y="1385"/>
                <a:ext cx="1" cy="26"/>
              </a:xfrm>
              <a:prstGeom prst="rect">
                <a:avLst/>
              </a:prstGeom>
              <a:solidFill>
                <a:srgbClr val="1CB4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59" name="Rectangle 222"/>
              <p:cNvSpPr>
                <a:spLocks noChangeArrowheads="1"/>
              </p:cNvSpPr>
              <p:nvPr/>
            </p:nvSpPr>
            <p:spPr bwMode="auto">
              <a:xfrm>
                <a:off x="608" y="1385"/>
                <a:ext cx="1" cy="26"/>
              </a:xfrm>
              <a:prstGeom prst="rect">
                <a:avLst/>
              </a:prstGeom>
              <a:solidFill>
                <a:srgbClr val="20B5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60" name="Rectangle 223"/>
              <p:cNvSpPr>
                <a:spLocks noChangeArrowheads="1"/>
              </p:cNvSpPr>
              <p:nvPr/>
            </p:nvSpPr>
            <p:spPr bwMode="auto">
              <a:xfrm>
                <a:off x="608" y="1385"/>
                <a:ext cx="1" cy="26"/>
              </a:xfrm>
              <a:prstGeom prst="rect">
                <a:avLst/>
              </a:prstGeom>
              <a:solidFill>
                <a:srgbClr val="24B7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61" name="Rectangle 224"/>
              <p:cNvSpPr>
                <a:spLocks noChangeArrowheads="1"/>
              </p:cNvSpPr>
              <p:nvPr/>
            </p:nvSpPr>
            <p:spPr bwMode="auto">
              <a:xfrm>
                <a:off x="609" y="1385"/>
                <a:ext cx="1" cy="26"/>
              </a:xfrm>
              <a:prstGeom prst="rect">
                <a:avLst/>
              </a:prstGeom>
              <a:solidFill>
                <a:srgbClr val="28B9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62" name="Rectangle 225"/>
              <p:cNvSpPr>
                <a:spLocks noChangeArrowheads="1"/>
              </p:cNvSpPr>
              <p:nvPr/>
            </p:nvSpPr>
            <p:spPr bwMode="auto">
              <a:xfrm>
                <a:off x="610" y="1385"/>
                <a:ext cx="1" cy="26"/>
              </a:xfrm>
              <a:prstGeom prst="rect">
                <a:avLst/>
              </a:prstGeom>
              <a:solidFill>
                <a:srgbClr val="2CB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63" name="Rectangle 226"/>
              <p:cNvSpPr>
                <a:spLocks noChangeArrowheads="1"/>
              </p:cNvSpPr>
              <p:nvPr/>
            </p:nvSpPr>
            <p:spPr bwMode="auto">
              <a:xfrm>
                <a:off x="611" y="1385"/>
                <a:ext cx="1" cy="26"/>
              </a:xfrm>
              <a:prstGeom prst="rect">
                <a:avLst/>
              </a:prstGeom>
              <a:solidFill>
                <a:srgbClr val="2EB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64" name="Rectangle 227"/>
              <p:cNvSpPr>
                <a:spLocks noChangeArrowheads="1"/>
              </p:cNvSpPr>
              <p:nvPr/>
            </p:nvSpPr>
            <p:spPr bwMode="auto">
              <a:xfrm>
                <a:off x="612" y="1385"/>
                <a:ext cx="1" cy="26"/>
              </a:xfrm>
              <a:prstGeom prst="rect">
                <a:avLst/>
              </a:prstGeom>
              <a:solidFill>
                <a:srgbClr val="32B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65" name="Rectangle 228"/>
              <p:cNvSpPr>
                <a:spLocks noChangeArrowheads="1"/>
              </p:cNvSpPr>
              <p:nvPr/>
            </p:nvSpPr>
            <p:spPr bwMode="auto">
              <a:xfrm>
                <a:off x="612" y="1385"/>
                <a:ext cx="1" cy="26"/>
              </a:xfrm>
              <a:prstGeom prst="rect">
                <a:avLst/>
              </a:prstGeom>
              <a:solidFill>
                <a:srgbClr val="36C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66" name="Rectangle 229"/>
              <p:cNvSpPr>
                <a:spLocks noChangeArrowheads="1"/>
              </p:cNvSpPr>
              <p:nvPr/>
            </p:nvSpPr>
            <p:spPr bwMode="auto">
              <a:xfrm>
                <a:off x="613" y="1385"/>
                <a:ext cx="1" cy="26"/>
              </a:xfrm>
              <a:prstGeom prst="rect">
                <a:avLst/>
              </a:prstGeom>
              <a:solidFill>
                <a:srgbClr val="39C4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67" name="Rectangle 230"/>
              <p:cNvSpPr>
                <a:spLocks noChangeArrowheads="1"/>
              </p:cNvSpPr>
              <p:nvPr/>
            </p:nvSpPr>
            <p:spPr bwMode="auto">
              <a:xfrm>
                <a:off x="614" y="1385"/>
                <a:ext cx="1" cy="26"/>
              </a:xfrm>
              <a:prstGeom prst="rect">
                <a:avLst/>
              </a:prstGeom>
              <a:solidFill>
                <a:srgbClr val="3CC6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68" name="Rectangle 231"/>
              <p:cNvSpPr>
                <a:spLocks noChangeArrowheads="1"/>
              </p:cNvSpPr>
              <p:nvPr/>
            </p:nvSpPr>
            <p:spPr bwMode="auto">
              <a:xfrm>
                <a:off x="615" y="1385"/>
                <a:ext cx="1" cy="26"/>
              </a:xfrm>
              <a:prstGeom prst="rect">
                <a:avLst/>
              </a:prstGeom>
              <a:solidFill>
                <a:srgbClr val="3FC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69" name="Rectangle 232"/>
              <p:cNvSpPr>
                <a:spLocks noChangeArrowheads="1"/>
              </p:cNvSpPr>
              <p:nvPr/>
            </p:nvSpPr>
            <p:spPr bwMode="auto">
              <a:xfrm>
                <a:off x="616" y="1385"/>
                <a:ext cx="1" cy="26"/>
              </a:xfrm>
              <a:prstGeom prst="rect">
                <a:avLst/>
              </a:prstGeom>
              <a:solidFill>
                <a:srgbClr val="42C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70" name="Rectangle 233"/>
              <p:cNvSpPr>
                <a:spLocks noChangeArrowheads="1"/>
              </p:cNvSpPr>
              <p:nvPr/>
            </p:nvSpPr>
            <p:spPr bwMode="auto">
              <a:xfrm>
                <a:off x="616" y="1385"/>
                <a:ext cx="1" cy="26"/>
              </a:xfrm>
              <a:prstGeom prst="rect">
                <a:avLst/>
              </a:prstGeom>
              <a:solidFill>
                <a:srgbClr val="45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71" name="Rectangle 234"/>
              <p:cNvSpPr>
                <a:spLocks noChangeArrowheads="1"/>
              </p:cNvSpPr>
              <p:nvPr/>
            </p:nvSpPr>
            <p:spPr bwMode="auto">
              <a:xfrm>
                <a:off x="617" y="1385"/>
                <a:ext cx="1" cy="26"/>
              </a:xfrm>
              <a:prstGeom prst="rect">
                <a:avLst/>
              </a:prstGeom>
              <a:solidFill>
                <a:srgbClr val="48D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72" name="Rectangle 235"/>
              <p:cNvSpPr>
                <a:spLocks noChangeArrowheads="1"/>
              </p:cNvSpPr>
              <p:nvPr/>
            </p:nvSpPr>
            <p:spPr bwMode="auto">
              <a:xfrm>
                <a:off x="618" y="1385"/>
                <a:ext cx="1" cy="26"/>
              </a:xfrm>
              <a:prstGeom prst="rect">
                <a:avLst/>
              </a:prstGeom>
              <a:solidFill>
                <a:srgbClr val="4AD2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73" name="Rectangle 236"/>
              <p:cNvSpPr>
                <a:spLocks noChangeArrowheads="1"/>
              </p:cNvSpPr>
              <p:nvPr/>
            </p:nvSpPr>
            <p:spPr bwMode="auto">
              <a:xfrm>
                <a:off x="619" y="1385"/>
                <a:ext cx="1" cy="26"/>
              </a:xfrm>
              <a:prstGeom prst="rect">
                <a:avLst/>
              </a:prstGeom>
              <a:solidFill>
                <a:srgbClr val="4CD4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74" name="Rectangle 237"/>
              <p:cNvSpPr>
                <a:spLocks noChangeArrowheads="1"/>
              </p:cNvSpPr>
              <p:nvPr/>
            </p:nvSpPr>
            <p:spPr bwMode="auto">
              <a:xfrm>
                <a:off x="620" y="1385"/>
                <a:ext cx="1" cy="26"/>
              </a:xfrm>
              <a:prstGeom prst="rect">
                <a:avLst/>
              </a:prstGeom>
              <a:solidFill>
                <a:srgbClr val="4ED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75" name="Rectangle 238"/>
              <p:cNvSpPr>
                <a:spLocks noChangeArrowheads="1"/>
              </p:cNvSpPr>
              <p:nvPr/>
            </p:nvSpPr>
            <p:spPr bwMode="auto">
              <a:xfrm>
                <a:off x="620" y="1385"/>
                <a:ext cx="1" cy="26"/>
              </a:xfrm>
              <a:prstGeom prst="rect">
                <a:avLst/>
              </a:prstGeom>
              <a:solidFill>
                <a:srgbClr val="50D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76" name="Rectangle 239"/>
              <p:cNvSpPr>
                <a:spLocks noChangeArrowheads="1"/>
              </p:cNvSpPr>
              <p:nvPr/>
            </p:nvSpPr>
            <p:spPr bwMode="auto">
              <a:xfrm>
                <a:off x="621" y="1385"/>
                <a:ext cx="1" cy="26"/>
              </a:xfrm>
              <a:prstGeom prst="rect">
                <a:avLst/>
              </a:prstGeom>
              <a:solidFill>
                <a:srgbClr val="51D9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77" name="Rectangle 240"/>
              <p:cNvSpPr>
                <a:spLocks noChangeArrowheads="1"/>
              </p:cNvSpPr>
              <p:nvPr/>
            </p:nvSpPr>
            <p:spPr bwMode="auto">
              <a:xfrm>
                <a:off x="622" y="1385"/>
                <a:ext cx="1" cy="26"/>
              </a:xfrm>
              <a:prstGeom prst="rect">
                <a:avLst/>
              </a:prstGeom>
              <a:solidFill>
                <a:srgbClr val="52D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78" name="Rectangle 241"/>
              <p:cNvSpPr>
                <a:spLocks noChangeArrowheads="1"/>
              </p:cNvSpPr>
              <p:nvPr/>
            </p:nvSpPr>
            <p:spPr bwMode="auto">
              <a:xfrm>
                <a:off x="623" y="1385"/>
                <a:ext cx="1" cy="26"/>
              </a:xfrm>
              <a:prstGeom prst="rect">
                <a:avLst/>
              </a:prstGeom>
              <a:solidFill>
                <a:srgbClr val="54D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79" name="Rectangle 242"/>
              <p:cNvSpPr>
                <a:spLocks noChangeArrowheads="1"/>
              </p:cNvSpPr>
              <p:nvPr/>
            </p:nvSpPr>
            <p:spPr bwMode="auto">
              <a:xfrm>
                <a:off x="624" y="1385"/>
                <a:ext cx="1" cy="26"/>
              </a:xfrm>
              <a:prstGeom prst="rect">
                <a:avLst/>
              </a:prstGeom>
              <a:solidFill>
                <a:srgbClr val="54D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80" name="Rectangle 243"/>
              <p:cNvSpPr>
                <a:spLocks noChangeArrowheads="1"/>
              </p:cNvSpPr>
              <p:nvPr/>
            </p:nvSpPr>
            <p:spPr bwMode="auto">
              <a:xfrm>
                <a:off x="625" y="1385"/>
                <a:ext cx="1" cy="26"/>
              </a:xfrm>
              <a:prstGeom prst="rect">
                <a:avLst/>
              </a:prstGeom>
              <a:solidFill>
                <a:srgbClr val="55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81" name="Rectangle 244"/>
              <p:cNvSpPr>
                <a:spLocks noChangeArrowheads="1"/>
              </p:cNvSpPr>
              <p:nvPr/>
            </p:nvSpPr>
            <p:spPr bwMode="auto">
              <a:xfrm>
                <a:off x="625" y="1385"/>
                <a:ext cx="2" cy="26"/>
              </a:xfrm>
              <a:prstGeom prst="rect">
                <a:avLst/>
              </a:prstGeom>
              <a:solidFill>
                <a:srgbClr val="56D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82" name="Rectangle 245"/>
              <p:cNvSpPr>
                <a:spLocks noChangeArrowheads="1"/>
              </p:cNvSpPr>
              <p:nvPr/>
            </p:nvSpPr>
            <p:spPr bwMode="auto">
              <a:xfrm>
                <a:off x="627" y="1385"/>
                <a:ext cx="2" cy="26"/>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83" name="Rectangle 246"/>
              <p:cNvSpPr>
                <a:spLocks noChangeArrowheads="1"/>
              </p:cNvSpPr>
              <p:nvPr/>
            </p:nvSpPr>
            <p:spPr bwMode="auto">
              <a:xfrm>
                <a:off x="576" y="1378"/>
                <a:ext cx="1" cy="29"/>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84" name="Rectangle 247"/>
              <p:cNvSpPr>
                <a:spLocks noChangeArrowheads="1"/>
              </p:cNvSpPr>
              <p:nvPr/>
            </p:nvSpPr>
            <p:spPr bwMode="auto">
              <a:xfrm>
                <a:off x="577" y="1378"/>
                <a:ext cx="1" cy="29"/>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85" name="Rectangle 248"/>
              <p:cNvSpPr>
                <a:spLocks noChangeArrowheads="1"/>
              </p:cNvSpPr>
              <p:nvPr/>
            </p:nvSpPr>
            <p:spPr bwMode="auto">
              <a:xfrm>
                <a:off x="578" y="1378"/>
                <a:ext cx="1" cy="29"/>
              </a:xfrm>
              <a:prstGeom prst="rect">
                <a:avLst/>
              </a:prstGeom>
              <a:solidFill>
                <a:srgbClr val="12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86" name="Rectangle 249"/>
              <p:cNvSpPr>
                <a:spLocks noChangeArrowheads="1"/>
              </p:cNvSpPr>
              <p:nvPr/>
            </p:nvSpPr>
            <p:spPr bwMode="auto">
              <a:xfrm>
                <a:off x="578" y="1378"/>
                <a:ext cx="1" cy="29"/>
              </a:xfrm>
              <a:prstGeom prst="rect">
                <a:avLst/>
              </a:prstGeom>
              <a:solidFill>
                <a:srgbClr val="19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87" name="Rectangle 250"/>
              <p:cNvSpPr>
                <a:spLocks noChangeArrowheads="1"/>
              </p:cNvSpPr>
              <p:nvPr/>
            </p:nvSpPr>
            <p:spPr bwMode="auto">
              <a:xfrm>
                <a:off x="579" y="1378"/>
                <a:ext cx="1" cy="29"/>
              </a:xfrm>
              <a:prstGeom prst="rect">
                <a:avLst/>
              </a:prstGeom>
              <a:solidFill>
                <a:srgbClr val="1EAD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88" name="Rectangle 251"/>
              <p:cNvSpPr>
                <a:spLocks noChangeArrowheads="1"/>
              </p:cNvSpPr>
              <p:nvPr/>
            </p:nvSpPr>
            <p:spPr bwMode="auto">
              <a:xfrm>
                <a:off x="580" y="1378"/>
                <a:ext cx="1" cy="29"/>
              </a:xfrm>
              <a:prstGeom prst="rect">
                <a:avLst/>
              </a:prstGeom>
              <a:solidFill>
                <a:srgbClr val="22AC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89" name="Rectangle 252"/>
              <p:cNvSpPr>
                <a:spLocks noChangeArrowheads="1"/>
              </p:cNvSpPr>
              <p:nvPr/>
            </p:nvSpPr>
            <p:spPr bwMode="auto">
              <a:xfrm>
                <a:off x="581" y="1378"/>
                <a:ext cx="1" cy="29"/>
              </a:xfrm>
              <a:prstGeom prst="rect">
                <a:avLst/>
              </a:prstGeom>
              <a:solidFill>
                <a:srgbClr val="27A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90" name="Rectangle 253"/>
              <p:cNvSpPr>
                <a:spLocks noChangeArrowheads="1"/>
              </p:cNvSpPr>
              <p:nvPr/>
            </p:nvSpPr>
            <p:spPr bwMode="auto">
              <a:xfrm>
                <a:off x="582" y="1378"/>
                <a:ext cx="1" cy="29"/>
              </a:xfrm>
              <a:prstGeom prst="rect">
                <a:avLst/>
              </a:prstGeom>
              <a:solidFill>
                <a:srgbClr val="2CAA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91" name="Rectangle 254"/>
              <p:cNvSpPr>
                <a:spLocks noChangeArrowheads="1"/>
              </p:cNvSpPr>
              <p:nvPr/>
            </p:nvSpPr>
            <p:spPr bwMode="auto">
              <a:xfrm>
                <a:off x="583" y="1378"/>
                <a:ext cx="1" cy="29"/>
              </a:xfrm>
              <a:prstGeom prst="rect">
                <a:avLst/>
              </a:prstGeom>
              <a:solidFill>
                <a:srgbClr val="30A8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92" name="Rectangle 255"/>
              <p:cNvSpPr>
                <a:spLocks noChangeArrowheads="1"/>
              </p:cNvSpPr>
              <p:nvPr/>
            </p:nvSpPr>
            <p:spPr bwMode="auto">
              <a:xfrm>
                <a:off x="583" y="1378"/>
                <a:ext cx="1" cy="29"/>
              </a:xfrm>
              <a:prstGeom prst="rect">
                <a:avLst/>
              </a:prstGeom>
              <a:solidFill>
                <a:srgbClr val="35A7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93" name="Rectangle 256"/>
              <p:cNvSpPr>
                <a:spLocks noChangeArrowheads="1"/>
              </p:cNvSpPr>
              <p:nvPr/>
            </p:nvSpPr>
            <p:spPr bwMode="auto">
              <a:xfrm>
                <a:off x="584" y="1378"/>
                <a:ext cx="1" cy="29"/>
              </a:xfrm>
              <a:prstGeom prst="rect">
                <a:avLst/>
              </a:prstGeom>
              <a:solidFill>
                <a:srgbClr val="3AA5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94" name="Rectangle 257"/>
              <p:cNvSpPr>
                <a:spLocks noChangeArrowheads="1"/>
              </p:cNvSpPr>
              <p:nvPr/>
            </p:nvSpPr>
            <p:spPr bwMode="auto">
              <a:xfrm>
                <a:off x="585" y="1378"/>
                <a:ext cx="1" cy="29"/>
              </a:xfrm>
              <a:prstGeom prst="rect">
                <a:avLst/>
              </a:prstGeom>
              <a:solidFill>
                <a:srgbClr val="3FA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95" name="Rectangle 258"/>
              <p:cNvSpPr>
                <a:spLocks noChangeArrowheads="1"/>
              </p:cNvSpPr>
              <p:nvPr/>
            </p:nvSpPr>
            <p:spPr bwMode="auto">
              <a:xfrm>
                <a:off x="586" y="1378"/>
                <a:ext cx="1" cy="29"/>
              </a:xfrm>
              <a:prstGeom prst="rect">
                <a:avLst/>
              </a:prstGeom>
              <a:solidFill>
                <a:srgbClr val="44A0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96" name="Rectangle 259"/>
              <p:cNvSpPr>
                <a:spLocks noChangeArrowheads="1"/>
              </p:cNvSpPr>
              <p:nvPr/>
            </p:nvSpPr>
            <p:spPr bwMode="auto">
              <a:xfrm>
                <a:off x="587" y="1378"/>
                <a:ext cx="1" cy="29"/>
              </a:xfrm>
              <a:prstGeom prst="rect">
                <a:avLst/>
              </a:prstGeom>
              <a:solidFill>
                <a:srgbClr val="489E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97" name="Rectangle 260"/>
              <p:cNvSpPr>
                <a:spLocks noChangeArrowheads="1"/>
              </p:cNvSpPr>
              <p:nvPr/>
            </p:nvSpPr>
            <p:spPr bwMode="auto">
              <a:xfrm>
                <a:off x="587" y="1378"/>
                <a:ext cx="1" cy="29"/>
              </a:xfrm>
              <a:prstGeom prst="rect">
                <a:avLst/>
              </a:prstGeom>
              <a:solidFill>
                <a:srgbClr val="4D9B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98" name="Rectangle 261"/>
              <p:cNvSpPr>
                <a:spLocks noChangeArrowheads="1"/>
              </p:cNvSpPr>
              <p:nvPr/>
            </p:nvSpPr>
            <p:spPr bwMode="auto">
              <a:xfrm>
                <a:off x="588" y="1378"/>
                <a:ext cx="1" cy="29"/>
              </a:xfrm>
              <a:prstGeom prst="rect">
                <a:avLst/>
              </a:prstGeom>
              <a:solidFill>
                <a:srgbClr val="519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99" name="Rectangle 262"/>
              <p:cNvSpPr>
                <a:spLocks noChangeArrowheads="1"/>
              </p:cNvSpPr>
              <p:nvPr/>
            </p:nvSpPr>
            <p:spPr bwMode="auto">
              <a:xfrm>
                <a:off x="589" y="1378"/>
                <a:ext cx="1" cy="29"/>
              </a:xfrm>
              <a:prstGeom prst="rect">
                <a:avLst/>
              </a:prstGeom>
              <a:solidFill>
                <a:srgbClr val="559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00" name="Rectangle 263"/>
              <p:cNvSpPr>
                <a:spLocks noChangeArrowheads="1"/>
              </p:cNvSpPr>
              <p:nvPr/>
            </p:nvSpPr>
            <p:spPr bwMode="auto">
              <a:xfrm>
                <a:off x="590" y="1378"/>
                <a:ext cx="1" cy="29"/>
              </a:xfrm>
              <a:prstGeom prst="rect">
                <a:avLst/>
              </a:prstGeom>
              <a:solidFill>
                <a:srgbClr val="599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01" name="Rectangle 264"/>
              <p:cNvSpPr>
                <a:spLocks noChangeArrowheads="1"/>
              </p:cNvSpPr>
              <p:nvPr/>
            </p:nvSpPr>
            <p:spPr bwMode="auto">
              <a:xfrm>
                <a:off x="591" y="1378"/>
                <a:ext cx="1" cy="29"/>
              </a:xfrm>
              <a:prstGeom prst="rect">
                <a:avLst/>
              </a:prstGeom>
              <a:solidFill>
                <a:srgbClr val="5D8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02" name="Rectangle 265"/>
              <p:cNvSpPr>
                <a:spLocks noChangeArrowheads="1"/>
              </p:cNvSpPr>
              <p:nvPr/>
            </p:nvSpPr>
            <p:spPr bwMode="auto">
              <a:xfrm>
                <a:off x="591" y="1378"/>
                <a:ext cx="1" cy="29"/>
              </a:xfrm>
              <a:prstGeom prst="rect">
                <a:avLst/>
              </a:prstGeom>
              <a:solidFill>
                <a:srgbClr val="608C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03" name="Rectangle 266"/>
              <p:cNvSpPr>
                <a:spLocks noChangeArrowheads="1"/>
              </p:cNvSpPr>
              <p:nvPr/>
            </p:nvSpPr>
            <p:spPr bwMode="auto">
              <a:xfrm>
                <a:off x="592" y="1378"/>
                <a:ext cx="1" cy="29"/>
              </a:xfrm>
              <a:prstGeom prst="rect">
                <a:avLst/>
              </a:prstGeom>
              <a:solidFill>
                <a:srgbClr val="638A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04" name="Rectangle 267"/>
              <p:cNvSpPr>
                <a:spLocks noChangeArrowheads="1"/>
              </p:cNvSpPr>
              <p:nvPr/>
            </p:nvSpPr>
            <p:spPr bwMode="auto">
              <a:xfrm>
                <a:off x="593" y="1378"/>
                <a:ext cx="1" cy="29"/>
              </a:xfrm>
              <a:prstGeom prst="rect">
                <a:avLst/>
              </a:prstGeom>
              <a:solidFill>
                <a:srgbClr val="6687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05" name="Rectangle 268"/>
              <p:cNvSpPr>
                <a:spLocks noChangeArrowheads="1"/>
              </p:cNvSpPr>
              <p:nvPr/>
            </p:nvSpPr>
            <p:spPr bwMode="auto">
              <a:xfrm>
                <a:off x="594" y="1378"/>
                <a:ext cx="1" cy="29"/>
              </a:xfrm>
              <a:prstGeom prst="rect">
                <a:avLst/>
              </a:prstGeom>
              <a:solidFill>
                <a:srgbClr val="6984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06" name="Rectangle 269"/>
              <p:cNvSpPr>
                <a:spLocks noChangeArrowheads="1"/>
              </p:cNvSpPr>
              <p:nvPr/>
            </p:nvSpPr>
            <p:spPr bwMode="auto">
              <a:xfrm>
                <a:off x="595" y="1378"/>
                <a:ext cx="1" cy="29"/>
              </a:xfrm>
              <a:prstGeom prst="rect">
                <a:avLst/>
              </a:prstGeom>
              <a:solidFill>
                <a:srgbClr val="6B82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07" name="Rectangle 270"/>
              <p:cNvSpPr>
                <a:spLocks noChangeArrowheads="1"/>
              </p:cNvSpPr>
              <p:nvPr/>
            </p:nvSpPr>
            <p:spPr bwMode="auto">
              <a:xfrm>
                <a:off x="595" y="1378"/>
                <a:ext cx="1" cy="29"/>
              </a:xfrm>
              <a:prstGeom prst="rect">
                <a:avLst/>
              </a:prstGeom>
              <a:solidFill>
                <a:srgbClr val="6D7F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08" name="Rectangle 271"/>
              <p:cNvSpPr>
                <a:spLocks noChangeArrowheads="1"/>
              </p:cNvSpPr>
              <p:nvPr/>
            </p:nvSpPr>
            <p:spPr bwMode="auto">
              <a:xfrm>
                <a:off x="596" y="1378"/>
                <a:ext cx="1" cy="29"/>
              </a:xfrm>
              <a:prstGeom prst="rect">
                <a:avLst/>
              </a:prstGeom>
              <a:solidFill>
                <a:srgbClr val="6F7D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09" name="Rectangle 272"/>
              <p:cNvSpPr>
                <a:spLocks noChangeArrowheads="1"/>
              </p:cNvSpPr>
              <p:nvPr/>
            </p:nvSpPr>
            <p:spPr bwMode="auto">
              <a:xfrm>
                <a:off x="597" y="1378"/>
                <a:ext cx="1" cy="29"/>
              </a:xfrm>
              <a:prstGeom prst="rect">
                <a:avLst/>
              </a:prstGeom>
              <a:solidFill>
                <a:srgbClr val="707B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10" name="Rectangle 273"/>
              <p:cNvSpPr>
                <a:spLocks noChangeArrowheads="1"/>
              </p:cNvSpPr>
              <p:nvPr/>
            </p:nvSpPr>
            <p:spPr bwMode="auto">
              <a:xfrm>
                <a:off x="598" y="1378"/>
                <a:ext cx="1" cy="29"/>
              </a:xfrm>
              <a:prstGeom prst="rect">
                <a:avLst/>
              </a:prstGeom>
              <a:solidFill>
                <a:srgbClr val="717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11" name="Rectangle 274"/>
              <p:cNvSpPr>
                <a:spLocks noChangeArrowheads="1"/>
              </p:cNvSpPr>
              <p:nvPr/>
            </p:nvSpPr>
            <p:spPr bwMode="auto">
              <a:xfrm>
                <a:off x="599" y="1378"/>
                <a:ext cx="1" cy="29"/>
              </a:xfrm>
              <a:prstGeom prst="rect">
                <a:avLst/>
              </a:prstGeom>
              <a:solidFill>
                <a:srgbClr val="7378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12" name="Rectangle 275"/>
              <p:cNvSpPr>
                <a:spLocks noChangeArrowheads="1"/>
              </p:cNvSpPr>
              <p:nvPr/>
            </p:nvSpPr>
            <p:spPr bwMode="auto">
              <a:xfrm>
                <a:off x="599" y="1378"/>
                <a:ext cx="1" cy="29"/>
              </a:xfrm>
              <a:prstGeom prst="rect">
                <a:avLst/>
              </a:prstGeom>
              <a:solidFill>
                <a:srgbClr val="7377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13" name="Rectangle 276"/>
              <p:cNvSpPr>
                <a:spLocks noChangeArrowheads="1"/>
              </p:cNvSpPr>
              <p:nvPr/>
            </p:nvSpPr>
            <p:spPr bwMode="auto">
              <a:xfrm>
                <a:off x="600" y="1378"/>
                <a:ext cx="1" cy="29"/>
              </a:xfrm>
              <a:prstGeom prst="rect">
                <a:avLst/>
              </a:prstGeom>
              <a:solidFill>
                <a:srgbClr val="7476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14" name="Rectangle 277"/>
              <p:cNvSpPr>
                <a:spLocks noChangeArrowheads="1"/>
              </p:cNvSpPr>
              <p:nvPr/>
            </p:nvSpPr>
            <p:spPr bwMode="auto">
              <a:xfrm>
                <a:off x="601" y="1378"/>
                <a:ext cx="3" cy="29"/>
              </a:xfrm>
              <a:prstGeom prst="rect">
                <a:avLst/>
              </a:prstGeom>
              <a:solidFill>
                <a:srgbClr val="7575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15" name="Rectangle 278"/>
              <p:cNvSpPr>
                <a:spLocks noChangeArrowheads="1"/>
              </p:cNvSpPr>
              <p:nvPr/>
            </p:nvSpPr>
            <p:spPr bwMode="auto">
              <a:xfrm>
                <a:off x="604" y="1378"/>
                <a:ext cx="1" cy="29"/>
              </a:xfrm>
              <a:prstGeom prst="rect">
                <a:avLst/>
              </a:prstGeom>
              <a:solidFill>
                <a:srgbClr val="7476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16" name="Rectangle 279"/>
              <p:cNvSpPr>
                <a:spLocks noChangeArrowheads="1"/>
              </p:cNvSpPr>
              <p:nvPr/>
            </p:nvSpPr>
            <p:spPr bwMode="auto">
              <a:xfrm>
                <a:off x="604" y="1378"/>
                <a:ext cx="1" cy="29"/>
              </a:xfrm>
              <a:prstGeom prst="rect">
                <a:avLst/>
              </a:prstGeom>
              <a:solidFill>
                <a:srgbClr val="7377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17" name="Rectangle 280"/>
              <p:cNvSpPr>
                <a:spLocks noChangeArrowheads="1"/>
              </p:cNvSpPr>
              <p:nvPr/>
            </p:nvSpPr>
            <p:spPr bwMode="auto">
              <a:xfrm>
                <a:off x="605" y="1378"/>
                <a:ext cx="1" cy="29"/>
              </a:xfrm>
              <a:prstGeom prst="rect">
                <a:avLst/>
              </a:prstGeom>
              <a:solidFill>
                <a:srgbClr val="7378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18" name="Rectangle 281"/>
              <p:cNvSpPr>
                <a:spLocks noChangeArrowheads="1"/>
              </p:cNvSpPr>
              <p:nvPr/>
            </p:nvSpPr>
            <p:spPr bwMode="auto">
              <a:xfrm>
                <a:off x="606" y="1378"/>
                <a:ext cx="1" cy="29"/>
              </a:xfrm>
              <a:prstGeom prst="rect">
                <a:avLst/>
              </a:prstGeom>
              <a:solidFill>
                <a:srgbClr val="717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19" name="Rectangle 282"/>
              <p:cNvSpPr>
                <a:spLocks noChangeArrowheads="1"/>
              </p:cNvSpPr>
              <p:nvPr/>
            </p:nvSpPr>
            <p:spPr bwMode="auto">
              <a:xfrm>
                <a:off x="607" y="1378"/>
                <a:ext cx="1" cy="29"/>
              </a:xfrm>
              <a:prstGeom prst="rect">
                <a:avLst/>
              </a:prstGeom>
              <a:solidFill>
                <a:srgbClr val="707B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20" name="Rectangle 283"/>
              <p:cNvSpPr>
                <a:spLocks noChangeArrowheads="1"/>
              </p:cNvSpPr>
              <p:nvPr/>
            </p:nvSpPr>
            <p:spPr bwMode="auto">
              <a:xfrm>
                <a:off x="608" y="1378"/>
                <a:ext cx="1" cy="29"/>
              </a:xfrm>
              <a:prstGeom prst="rect">
                <a:avLst/>
              </a:prstGeom>
              <a:solidFill>
                <a:srgbClr val="6F7D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21" name="Rectangle 284"/>
              <p:cNvSpPr>
                <a:spLocks noChangeArrowheads="1"/>
              </p:cNvSpPr>
              <p:nvPr/>
            </p:nvSpPr>
            <p:spPr bwMode="auto">
              <a:xfrm>
                <a:off x="608" y="1378"/>
                <a:ext cx="1" cy="29"/>
              </a:xfrm>
              <a:prstGeom prst="rect">
                <a:avLst/>
              </a:prstGeom>
              <a:solidFill>
                <a:srgbClr val="6D7F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22" name="Rectangle 285"/>
              <p:cNvSpPr>
                <a:spLocks noChangeArrowheads="1"/>
              </p:cNvSpPr>
              <p:nvPr/>
            </p:nvSpPr>
            <p:spPr bwMode="auto">
              <a:xfrm>
                <a:off x="609" y="1378"/>
                <a:ext cx="1" cy="29"/>
              </a:xfrm>
              <a:prstGeom prst="rect">
                <a:avLst/>
              </a:prstGeom>
              <a:solidFill>
                <a:srgbClr val="6B82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23" name="Rectangle 286"/>
              <p:cNvSpPr>
                <a:spLocks noChangeArrowheads="1"/>
              </p:cNvSpPr>
              <p:nvPr/>
            </p:nvSpPr>
            <p:spPr bwMode="auto">
              <a:xfrm>
                <a:off x="610" y="1378"/>
                <a:ext cx="1" cy="29"/>
              </a:xfrm>
              <a:prstGeom prst="rect">
                <a:avLst/>
              </a:prstGeom>
              <a:solidFill>
                <a:srgbClr val="6984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24" name="Rectangle 287"/>
              <p:cNvSpPr>
                <a:spLocks noChangeArrowheads="1"/>
              </p:cNvSpPr>
              <p:nvPr/>
            </p:nvSpPr>
            <p:spPr bwMode="auto">
              <a:xfrm>
                <a:off x="611" y="1378"/>
                <a:ext cx="1" cy="29"/>
              </a:xfrm>
              <a:prstGeom prst="rect">
                <a:avLst/>
              </a:prstGeom>
              <a:solidFill>
                <a:srgbClr val="6687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25" name="Rectangle 288"/>
              <p:cNvSpPr>
                <a:spLocks noChangeArrowheads="1"/>
              </p:cNvSpPr>
              <p:nvPr/>
            </p:nvSpPr>
            <p:spPr bwMode="auto">
              <a:xfrm>
                <a:off x="612" y="1378"/>
                <a:ext cx="1" cy="29"/>
              </a:xfrm>
              <a:prstGeom prst="rect">
                <a:avLst/>
              </a:prstGeom>
              <a:solidFill>
                <a:srgbClr val="638A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26" name="Rectangle 289"/>
              <p:cNvSpPr>
                <a:spLocks noChangeArrowheads="1"/>
              </p:cNvSpPr>
              <p:nvPr/>
            </p:nvSpPr>
            <p:spPr bwMode="auto">
              <a:xfrm>
                <a:off x="612" y="1378"/>
                <a:ext cx="1" cy="29"/>
              </a:xfrm>
              <a:prstGeom prst="rect">
                <a:avLst/>
              </a:prstGeom>
              <a:solidFill>
                <a:srgbClr val="608C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27" name="Rectangle 290"/>
              <p:cNvSpPr>
                <a:spLocks noChangeArrowheads="1"/>
              </p:cNvSpPr>
              <p:nvPr/>
            </p:nvSpPr>
            <p:spPr bwMode="auto">
              <a:xfrm>
                <a:off x="613" y="1378"/>
                <a:ext cx="1" cy="29"/>
              </a:xfrm>
              <a:prstGeom prst="rect">
                <a:avLst/>
              </a:prstGeom>
              <a:solidFill>
                <a:srgbClr val="5D8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28" name="Rectangle 291"/>
              <p:cNvSpPr>
                <a:spLocks noChangeArrowheads="1"/>
              </p:cNvSpPr>
              <p:nvPr/>
            </p:nvSpPr>
            <p:spPr bwMode="auto">
              <a:xfrm>
                <a:off x="614" y="1378"/>
                <a:ext cx="1" cy="29"/>
              </a:xfrm>
              <a:prstGeom prst="rect">
                <a:avLst/>
              </a:prstGeom>
              <a:solidFill>
                <a:srgbClr val="599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29" name="Rectangle 292"/>
              <p:cNvSpPr>
                <a:spLocks noChangeArrowheads="1"/>
              </p:cNvSpPr>
              <p:nvPr/>
            </p:nvSpPr>
            <p:spPr bwMode="auto">
              <a:xfrm>
                <a:off x="615" y="1378"/>
                <a:ext cx="1" cy="29"/>
              </a:xfrm>
              <a:prstGeom prst="rect">
                <a:avLst/>
              </a:prstGeom>
              <a:solidFill>
                <a:srgbClr val="559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30" name="Rectangle 293"/>
              <p:cNvSpPr>
                <a:spLocks noChangeArrowheads="1"/>
              </p:cNvSpPr>
              <p:nvPr/>
            </p:nvSpPr>
            <p:spPr bwMode="auto">
              <a:xfrm>
                <a:off x="616" y="1378"/>
                <a:ext cx="1" cy="29"/>
              </a:xfrm>
              <a:prstGeom prst="rect">
                <a:avLst/>
              </a:prstGeom>
              <a:solidFill>
                <a:srgbClr val="519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31" name="Rectangle 294"/>
              <p:cNvSpPr>
                <a:spLocks noChangeArrowheads="1"/>
              </p:cNvSpPr>
              <p:nvPr/>
            </p:nvSpPr>
            <p:spPr bwMode="auto">
              <a:xfrm>
                <a:off x="616" y="1378"/>
                <a:ext cx="1" cy="29"/>
              </a:xfrm>
              <a:prstGeom prst="rect">
                <a:avLst/>
              </a:prstGeom>
              <a:solidFill>
                <a:srgbClr val="4D9B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32" name="Rectangle 295"/>
              <p:cNvSpPr>
                <a:spLocks noChangeArrowheads="1"/>
              </p:cNvSpPr>
              <p:nvPr/>
            </p:nvSpPr>
            <p:spPr bwMode="auto">
              <a:xfrm>
                <a:off x="617" y="1378"/>
                <a:ext cx="1" cy="29"/>
              </a:xfrm>
              <a:prstGeom prst="rect">
                <a:avLst/>
              </a:prstGeom>
              <a:solidFill>
                <a:srgbClr val="489E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33" name="Rectangle 296"/>
              <p:cNvSpPr>
                <a:spLocks noChangeArrowheads="1"/>
              </p:cNvSpPr>
              <p:nvPr/>
            </p:nvSpPr>
            <p:spPr bwMode="auto">
              <a:xfrm>
                <a:off x="618" y="1378"/>
                <a:ext cx="1" cy="29"/>
              </a:xfrm>
              <a:prstGeom prst="rect">
                <a:avLst/>
              </a:prstGeom>
              <a:solidFill>
                <a:srgbClr val="44A0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34" name="Rectangle 297"/>
              <p:cNvSpPr>
                <a:spLocks noChangeArrowheads="1"/>
              </p:cNvSpPr>
              <p:nvPr/>
            </p:nvSpPr>
            <p:spPr bwMode="auto">
              <a:xfrm>
                <a:off x="619" y="1378"/>
                <a:ext cx="1" cy="29"/>
              </a:xfrm>
              <a:prstGeom prst="rect">
                <a:avLst/>
              </a:prstGeom>
              <a:solidFill>
                <a:srgbClr val="3FA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35" name="Rectangle 298"/>
              <p:cNvSpPr>
                <a:spLocks noChangeArrowheads="1"/>
              </p:cNvSpPr>
              <p:nvPr/>
            </p:nvSpPr>
            <p:spPr bwMode="auto">
              <a:xfrm>
                <a:off x="620" y="1378"/>
                <a:ext cx="1" cy="29"/>
              </a:xfrm>
              <a:prstGeom prst="rect">
                <a:avLst/>
              </a:prstGeom>
              <a:solidFill>
                <a:srgbClr val="3AA5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36" name="Rectangle 299"/>
              <p:cNvSpPr>
                <a:spLocks noChangeArrowheads="1"/>
              </p:cNvSpPr>
              <p:nvPr/>
            </p:nvSpPr>
            <p:spPr bwMode="auto">
              <a:xfrm>
                <a:off x="620" y="1378"/>
                <a:ext cx="1" cy="29"/>
              </a:xfrm>
              <a:prstGeom prst="rect">
                <a:avLst/>
              </a:prstGeom>
              <a:solidFill>
                <a:srgbClr val="35A7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37" name="Rectangle 300"/>
              <p:cNvSpPr>
                <a:spLocks noChangeArrowheads="1"/>
              </p:cNvSpPr>
              <p:nvPr/>
            </p:nvSpPr>
            <p:spPr bwMode="auto">
              <a:xfrm>
                <a:off x="621" y="1378"/>
                <a:ext cx="1" cy="29"/>
              </a:xfrm>
              <a:prstGeom prst="rect">
                <a:avLst/>
              </a:prstGeom>
              <a:solidFill>
                <a:srgbClr val="30A8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38" name="Rectangle 301"/>
              <p:cNvSpPr>
                <a:spLocks noChangeArrowheads="1"/>
              </p:cNvSpPr>
              <p:nvPr/>
            </p:nvSpPr>
            <p:spPr bwMode="auto">
              <a:xfrm>
                <a:off x="622" y="1378"/>
                <a:ext cx="1" cy="29"/>
              </a:xfrm>
              <a:prstGeom prst="rect">
                <a:avLst/>
              </a:prstGeom>
              <a:solidFill>
                <a:srgbClr val="2CAA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39" name="Rectangle 302"/>
              <p:cNvSpPr>
                <a:spLocks noChangeArrowheads="1"/>
              </p:cNvSpPr>
              <p:nvPr/>
            </p:nvSpPr>
            <p:spPr bwMode="auto">
              <a:xfrm>
                <a:off x="623" y="1378"/>
                <a:ext cx="1" cy="29"/>
              </a:xfrm>
              <a:prstGeom prst="rect">
                <a:avLst/>
              </a:prstGeom>
              <a:solidFill>
                <a:srgbClr val="27A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40" name="Rectangle 303"/>
              <p:cNvSpPr>
                <a:spLocks noChangeArrowheads="1"/>
              </p:cNvSpPr>
              <p:nvPr/>
            </p:nvSpPr>
            <p:spPr bwMode="auto">
              <a:xfrm>
                <a:off x="624" y="1378"/>
                <a:ext cx="1" cy="29"/>
              </a:xfrm>
              <a:prstGeom prst="rect">
                <a:avLst/>
              </a:prstGeom>
              <a:solidFill>
                <a:srgbClr val="22AC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41" name="Rectangle 304"/>
              <p:cNvSpPr>
                <a:spLocks noChangeArrowheads="1"/>
              </p:cNvSpPr>
              <p:nvPr/>
            </p:nvSpPr>
            <p:spPr bwMode="auto">
              <a:xfrm>
                <a:off x="625" y="1378"/>
                <a:ext cx="1" cy="29"/>
              </a:xfrm>
              <a:prstGeom prst="rect">
                <a:avLst/>
              </a:prstGeom>
              <a:solidFill>
                <a:srgbClr val="1EAD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42" name="Rectangle 305"/>
              <p:cNvSpPr>
                <a:spLocks noChangeArrowheads="1"/>
              </p:cNvSpPr>
              <p:nvPr/>
            </p:nvSpPr>
            <p:spPr bwMode="auto">
              <a:xfrm>
                <a:off x="625" y="1378"/>
                <a:ext cx="1" cy="29"/>
              </a:xfrm>
              <a:prstGeom prst="rect">
                <a:avLst/>
              </a:prstGeom>
              <a:solidFill>
                <a:srgbClr val="19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43" name="Rectangle 306"/>
              <p:cNvSpPr>
                <a:spLocks noChangeArrowheads="1"/>
              </p:cNvSpPr>
              <p:nvPr/>
            </p:nvSpPr>
            <p:spPr bwMode="auto">
              <a:xfrm>
                <a:off x="626" y="1378"/>
                <a:ext cx="1" cy="29"/>
              </a:xfrm>
              <a:prstGeom prst="rect">
                <a:avLst/>
              </a:prstGeom>
              <a:solidFill>
                <a:srgbClr val="12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44" name="Rectangle 307"/>
              <p:cNvSpPr>
                <a:spLocks noChangeArrowheads="1"/>
              </p:cNvSpPr>
              <p:nvPr/>
            </p:nvSpPr>
            <p:spPr bwMode="auto">
              <a:xfrm>
                <a:off x="627" y="1378"/>
                <a:ext cx="1" cy="29"/>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45" name="Rectangle 308"/>
              <p:cNvSpPr>
                <a:spLocks noChangeArrowheads="1"/>
              </p:cNvSpPr>
              <p:nvPr/>
            </p:nvSpPr>
            <p:spPr bwMode="auto">
              <a:xfrm>
                <a:off x="628" y="1378"/>
                <a:ext cx="1" cy="29"/>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46" name="Rectangle 309"/>
              <p:cNvSpPr>
                <a:spLocks noChangeArrowheads="1"/>
              </p:cNvSpPr>
              <p:nvPr/>
            </p:nvSpPr>
            <p:spPr bwMode="auto">
              <a:xfrm>
                <a:off x="576" y="1377"/>
                <a:ext cx="2" cy="25"/>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47" name="Rectangle 310"/>
              <p:cNvSpPr>
                <a:spLocks noChangeArrowheads="1"/>
              </p:cNvSpPr>
              <p:nvPr/>
            </p:nvSpPr>
            <p:spPr bwMode="auto">
              <a:xfrm>
                <a:off x="578" y="1377"/>
                <a:ext cx="1" cy="25"/>
              </a:xfrm>
              <a:prstGeom prst="rect">
                <a:avLst/>
              </a:prstGeom>
              <a:solidFill>
                <a:srgbClr val="56D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48" name="Rectangle 311"/>
              <p:cNvSpPr>
                <a:spLocks noChangeArrowheads="1"/>
              </p:cNvSpPr>
              <p:nvPr/>
            </p:nvSpPr>
            <p:spPr bwMode="auto">
              <a:xfrm>
                <a:off x="579" y="1377"/>
                <a:ext cx="1" cy="25"/>
              </a:xfrm>
              <a:prstGeom prst="rect">
                <a:avLst/>
              </a:prstGeom>
              <a:solidFill>
                <a:srgbClr val="55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49" name="Rectangle 312"/>
              <p:cNvSpPr>
                <a:spLocks noChangeArrowheads="1"/>
              </p:cNvSpPr>
              <p:nvPr/>
            </p:nvSpPr>
            <p:spPr bwMode="auto">
              <a:xfrm>
                <a:off x="580" y="1377"/>
                <a:ext cx="1" cy="25"/>
              </a:xfrm>
              <a:prstGeom prst="rect">
                <a:avLst/>
              </a:prstGeom>
              <a:solidFill>
                <a:srgbClr val="54D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50" name="Rectangle 313"/>
              <p:cNvSpPr>
                <a:spLocks noChangeArrowheads="1"/>
              </p:cNvSpPr>
              <p:nvPr/>
            </p:nvSpPr>
            <p:spPr bwMode="auto">
              <a:xfrm>
                <a:off x="581" y="1377"/>
                <a:ext cx="1" cy="25"/>
              </a:xfrm>
              <a:prstGeom prst="rect">
                <a:avLst/>
              </a:prstGeom>
              <a:solidFill>
                <a:srgbClr val="54D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51" name="Rectangle 314"/>
              <p:cNvSpPr>
                <a:spLocks noChangeArrowheads="1"/>
              </p:cNvSpPr>
              <p:nvPr/>
            </p:nvSpPr>
            <p:spPr bwMode="auto">
              <a:xfrm>
                <a:off x="582" y="1377"/>
                <a:ext cx="1" cy="25"/>
              </a:xfrm>
              <a:prstGeom prst="rect">
                <a:avLst/>
              </a:prstGeom>
              <a:solidFill>
                <a:srgbClr val="52D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52" name="Rectangle 315"/>
              <p:cNvSpPr>
                <a:spLocks noChangeArrowheads="1"/>
              </p:cNvSpPr>
              <p:nvPr/>
            </p:nvSpPr>
            <p:spPr bwMode="auto">
              <a:xfrm>
                <a:off x="583" y="1377"/>
                <a:ext cx="1" cy="25"/>
              </a:xfrm>
              <a:prstGeom prst="rect">
                <a:avLst/>
              </a:prstGeom>
              <a:solidFill>
                <a:srgbClr val="51D9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53" name="Rectangle 316"/>
              <p:cNvSpPr>
                <a:spLocks noChangeArrowheads="1"/>
              </p:cNvSpPr>
              <p:nvPr/>
            </p:nvSpPr>
            <p:spPr bwMode="auto">
              <a:xfrm>
                <a:off x="583" y="1377"/>
                <a:ext cx="1" cy="25"/>
              </a:xfrm>
              <a:prstGeom prst="rect">
                <a:avLst/>
              </a:prstGeom>
              <a:solidFill>
                <a:srgbClr val="50D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54" name="Rectangle 317"/>
              <p:cNvSpPr>
                <a:spLocks noChangeArrowheads="1"/>
              </p:cNvSpPr>
              <p:nvPr/>
            </p:nvSpPr>
            <p:spPr bwMode="auto">
              <a:xfrm>
                <a:off x="584" y="1377"/>
                <a:ext cx="1" cy="25"/>
              </a:xfrm>
              <a:prstGeom prst="rect">
                <a:avLst/>
              </a:prstGeom>
              <a:solidFill>
                <a:srgbClr val="4ED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55" name="Rectangle 318"/>
              <p:cNvSpPr>
                <a:spLocks noChangeArrowheads="1"/>
              </p:cNvSpPr>
              <p:nvPr/>
            </p:nvSpPr>
            <p:spPr bwMode="auto">
              <a:xfrm>
                <a:off x="585" y="1377"/>
                <a:ext cx="1" cy="25"/>
              </a:xfrm>
              <a:prstGeom prst="rect">
                <a:avLst/>
              </a:prstGeom>
              <a:solidFill>
                <a:srgbClr val="4CD4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56" name="Rectangle 319"/>
              <p:cNvSpPr>
                <a:spLocks noChangeArrowheads="1"/>
              </p:cNvSpPr>
              <p:nvPr/>
            </p:nvSpPr>
            <p:spPr bwMode="auto">
              <a:xfrm>
                <a:off x="586" y="1377"/>
                <a:ext cx="1" cy="25"/>
              </a:xfrm>
              <a:prstGeom prst="rect">
                <a:avLst/>
              </a:prstGeom>
              <a:solidFill>
                <a:srgbClr val="4AD2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57" name="Rectangle 320"/>
              <p:cNvSpPr>
                <a:spLocks noChangeArrowheads="1"/>
              </p:cNvSpPr>
              <p:nvPr/>
            </p:nvSpPr>
            <p:spPr bwMode="auto">
              <a:xfrm>
                <a:off x="587" y="1377"/>
                <a:ext cx="1" cy="25"/>
              </a:xfrm>
              <a:prstGeom prst="rect">
                <a:avLst/>
              </a:prstGeom>
              <a:solidFill>
                <a:srgbClr val="48D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58" name="Rectangle 321"/>
              <p:cNvSpPr>
                <a:spLocks noChangeArrowheads="1"/>
              </p:cNvSpPr>
              <p:nvPr/>
            </p:nvSpPr>
            <p:spPr bwMode="auto">
              <a:xfrm>
                <a:off x="587" y="1377"/>
                <a:ext cx="1" cy="25"/>
              </a:xfrm>
              <a:prstGeom prst="rect">
                <a:avLst/>
              </a:prstGeom>
              <a:solidFill>
                <a:srgbClr val="45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59" name="Rectangle 322"/>
              <p:cNvSpPr>
                <a:spLocks noChangeArrowheads="1"/>
              </p:cNvSpPr>
              <p:nvPr/>
            </p:nvSpPr>
            <p:spPr bwMode="auto">
              <a:xfrm>
                <a:off x="588" y="1377"/>
                <a:ext cx="1" cy="25"/>
              </a:xfrm>
              <a:prstGeom prst="rect">
                <a:avLst/>
              </a:prstGeom>
              <a:solidFill>
                <a:srgbClr val="42C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60" name="Rectangle 323"/>
              <p:cNvSpPr>
                <a:spLocks noChangeArrowheads="1"/>
              </p:cNvSpPr>
              <p:nvPr/>
            </p:nvSpPr>
            <p:spPr bwMode="auto">
              <a:xfrm>
                <a:off x="589" y="1377"/>
                <a:ext cx="1" cy="25"/>
              </a:xfrm>
              <a:prstGeom prst="rect">
                <a:avLst/>
              </a:prstGeom>
              <a:solidFill>
                <a:srgbClr val="3FC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61" name="Rectangle 324"/>
              <p:cNvSpPr>
                <a:spLocks noChangeArrowheads="1"/>
              </p:cNvSpPr>
              <p:nvPr/>
            </p:nvSpPr>
            <p:spPr bwMode="auto">
              <a:xfrm>
                <a:off x="590" y="1377"/>
                <a:ext cx="1" cy="25"/>
              </a:xfrm>
              <a:prstGeom prst="rect">
                <a:avLst/>
              </a:prstGeom>
              <a:solidFill>
                <a:srgbClr val="3CC6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62" name="Rectangle 325"/>
              <p:cNvSpPr>
                <a:spLocks noChangeArrowheads="1"/>
              </p:cNvSpPr>
              <p:nvPr/>
            </p:nvSpPr>
            <p:spPr bwMode="auto">
              <a:xfrm>
                <a:off x="591" y="1377"/>
                <a:ext cx="1" cy="25"/>
              </a:xfrm>
              <a:prstGeom prst="rect">
                <a:avLst/>
              </a:prstGeom>
              <a:solidFill>
                <a:srgbClr val="39C4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63" name="Rectangle 326"/>
              <p:cNvSpPr>
                <a:spLocks noChangeArrowheads="1"/>
              </p:cNvSpPr>
              <p:nvPr/>
            </p:nvSpPr>
            <p:spPr bwMode="auto">
              <a:xfrm>
                <a:off x="591" y="1377"/>
                <a:ext cx="1" cy="25"/>
              </a:xfrm>
              <a:prstGeom prst="rect">
                <a:avLst/>
              </a:prstGeom>
              <a:solidFill>
                <a:srgbClr val="36C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64" name="Rectangle 327"/>
              <p:cNvSpPr>
                <a:spLocks noChangeArrowheads="1"/>
              </p:cNvSpPr>
              <p:nvPr/>
            </p:nvSpPr>
            <p:spPr bwMode="auto">
              <a:xfrm>
                <a:off x="592" y="1377"/>
                <a:ext cx="1" cy="25"/>
              </a:xfrm>
              <a:prstGeom prst="rect">
                <a:avLst/>
              </a:prstGeom>
              <a:solidFill>
                <a:srgbClr val="32B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65" name="Rectangle 328"/>
              <p:cNvSpPr>
                <a:spLocks noChangeArrowheads="1"/>
              </p:cNvSpPr>
              <p:nvPr/>
            </p:nvSpPr>
            <p:spPr bwMode="auto">
              <a:xfrm>
                <a:off x="593" y="1377"/>
                <a:ext cx="1" cy="25"/>
              </a:xfrm>
              <a:prstGeom prst="rect">
                <a:avLst/>
              </a:prstGeom>
              <a:solidFill>
                <a:srgbClr val="2EB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66" name="Rectangle 329"/>
              <p:cNvSpPr>
                <a:spLocks noChangeArrowheads="1"/>
              </p:cNvSpPr>
              <p:nvPr/>
            </p:nvSpPr>
            <p:spPr bwMode="auto">
              <a:xfrm>
                <a:off x="594" y="1377"/>
                <a:ext cx="1" cy="25"/>
              </a:xfrm>
              <a:prstGeom prst="rect">
                <a:avLst/>
              </a:prstGeom>
              <a:solidFill>
                <a:srgbClr val="2CB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67" name="Rectangle 330"/>
              <p:cNvSpPr>
                <a:spLocks noChangeArrowheads="1"/>
              </p:cNvSpPr>
              <p:nvPr/>
            </p:nvSpPr>
            <p:spPr bwMode="auto">
              <a:xfrm>
                <a:off x="595" y="1377"/>
                <a:ext cx="1" cy="25"/>
              </a:xfrm>
              <a:prstGeom prst="rect">
                <a:avLst/>
              </a:prstGeom>
              <a:solidFill>
                <a:srgbClr val="28B9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68" name="Rectangle 331"/>
              <p:cNvSpPr>
                <a:spLocks noChangeArrowheads="1"/>
              </p:cNvSpPr>
              <p:nvPr/>
            </p:nvSpPr>
            <p:spPr bwMode="auto">
              <a:xfrm>
                <a:off x="595" y="1377"/>
                <a:ext cx="1" cy="25"/>
              </a:xfrm>
              <a:prstGeom prst="rect">
                <a:avLst/>
              </a:prstGeom>
              <a:solidFill>
                <a:srgbClr val="24B7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69" name="Rectangle 332"/>
              <p:cNvSpPr>
                <a:spLocks noChangeArrowheads="1"/>
              </p:cNvSpPr>
              <p:nvPr/>
            </p:nvSpPr>
            <p:spPr bwMode="auto">
              <a:xfrm>
                <a:off x="596" y="1377"/>
                <a:ext cx="1" cy="25"/>
              </a:xfrm>
              <a:prstGeom prst="rect">
                <a:avLst/>
              </a:prstGeom>
              <a:solidFill>
                <a:srgbClr val="20B5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70" name="Rectangle 333"/>
              <p:cNvSpPr>
                <a:spLocks noChangeArrowheads="1"/>
              </p:cNvSpPr>
              <p:nvPr/>
            </p:nvSpPr>
            <p:spPr bwMode="auto">
              <a:xfrm>
                <a:off x="597" y="1377"/>
                <a:ext cx="1" cy="25"/>
              </a:xfrm>
              <a:prstGeom prst="rect">
                <a:avLst/>
              </a:prstGeom>
              <a:solidFill>
                <a:srgbClr val="1CB4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71" name="Rectangle 334"/>
              <p:cNvSpPr>
                <a:spLocks noChangeArrowheads="1"/>
              </p:cNvSpPr>
              <p:nvPr/>
            </p:nvSpPr>
            <p:spPr bwMode="auto">
              <a:xfrm>
                <a:off x="598" y="1377"/>
                <a:ext cx="1" cy="25"/>
              </a:xfrm>
              <a:prstGeom prst="rect">
                <a:avLst/>
              </a:prstGeom>
              <a:solidFill>
                <a:srgbClr val="19B3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72" name="Rectangle 335"/>
              <p:cNvSpPr>
                <a:spLocks noChangeArrowheads="1"/>
              </p:cNvSpPr>
              <p:nvPr/>
            </p:nvSpPr>
            <p:spPr bwMode="auto">
              <a:xfrm>
                <a:off x="599" y="1377"/>
                <a:ext cx="1" cy="25"/>
              </a:xfrm>
              <a:prstGeom prst="rect">
                <a:avLst/>
              </a:prstGeom>
              <a:solidFill>
                <a:srgbClr val="15B1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73" name="Rectangle 336"/>
              <p:cNvSpPr>
                <a:spLocks noChangeArrowheads="1"/>
              </p:cNvSpPr>
              <p:nvPr/>
            </p:nvSpPr>
            <p:spPr bwMode="auto">
              <a:xfrm>
                <a:off x="599" y="1377"/>
                <a:ext cx="1" cy="25"/>
              </a:xfrm>
              <a:prstGeom prst="rect">
                <a:avLst/>
              </a:prstGeom>
              <a:solidFill>
                <a:srgbClr val="12B1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74" name="Rectangle 337"/>
              <p:cNvSpPr>
                <a:spLocks noChangeArrowheads="1"/>
              </p:cNvSpPr>
              <p:nvPr/>
            </p:nvSpPr>
            <p:spPr bwMode="auto">
              <a:xfrm>
                <a:off x="600" y="1377"/>
                <a:ext cx="1" cy="25"/>
              </a:xfrm>
              <a:prstGeom prst="rect">
                <a:avLst/>
              </a:prstGeom>
              <a:solidFill>
                <a:srgbClr val="0F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75" name="Rectangle 338"/>
              <p:cNvSpPr>
                <a:spLocks noChangeArrowheads="1"/>
              </p:cNvSpPr>
              <p:nvPr/>
            </p:nvSpPr>
            <p:spPr bwMode="auto">
              <a:xfrm>
                <a:off x="601" y="1377"/>
                <a:ext cx="1" cy="25"/>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76" name="Rectangle 339"/>
              <p:cNvSpPr>
                <a:spLocks noChangeArrowheads="1"/>
              </p:cNvSpPr>
              <p:nvPr/>
            </p:nvSpPr>
            <p:spPr bwMode="auto">
              <a:xfrm>
                <a:off x="602" y="1377"/>
                <a:ext cx="1" cy="25"/>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77" name="Rectangle 340"/>
              <p:cNvSpPr>
                <a:spLocks noChangeArrowheads="1"/>
              </p:cNvSpPr>
              <p:nvPr/>
            </p:nvSpPr>
            <p:spPr bwMode="auto">
              <a:xfrm>
                <a:off x="603" y="1377"/>
                <a:ext cx="1" cy="25"/>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78" name="Rectangle 341"/>
              <p:cNvSpPr>
                <a:spLocks noChangeArrowheads="1"/>
              </p:cNvSpPr>
              <p:nvPr/>
            </p:nvSpPr>
            <p:spPr bwMode="auto">
              <a:xfrm>
                <a:off x="604" y="1377"/>
                <a:ext cx="1" cy="25"/>
              </a:xfrm>
              <a:prstGeom prst="rect">
                <a:avLst/>
              </a:prstGeom>
              <a:solidFill>
                <a:srgbClr val="0F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79" name="Rectangle 342"/>
              <p:cNvSpPr>
                <a:spLocks noChangeArrowheads="1"/>
              </p:cNvSpPr>
              <p:nvPr/>
            </p:nvSpPr>
            <p:spPr bwMode="auto">
              <a:xfrm>
                <a:off x="604" y="1377"/>
                <a:ext cx="1" cy="25"/>
              </a:xfrm>
              <a:prstGeom prst="rect">
                <a:avLst/>
              </a:prstGeom>
              <a:solidFill>
                <a:srgbClr val="12B1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80" name="Rectangle 343"/>
              <p:cNvSpPr>
                <a:spLocks noChangeArrowheads="1"/>
              </p:cNvSpPr>
              <p:nvPr/>
            </p:nvSpPr>
            <p:spPr bwMode="auto">
              <a:xfrm>
                <a:off x="605" y="1377"/>
                <a:ext cx="1" cy="25"/>
              </a:xfrm>
              <a:prstGeom prst="rect">
                <a:avLst/>
              </a:prstGeom>
              <a:solidFill>
                <a:srgbClr val="15B1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81" name="Rectangle 344"/>
              <p:cNvSpPr>
                <a:spLocks noChangeArrowheads="1"/>
              </p:cNvSpPr>
              <p:nvPr/>
            </p:nvSpPr>
            <p:spPr bwMode="auto">
              <a:xfrm>
                <a:off x="606" y="1377"/>
                <a:ext cx="1" cy="25"/>
              </a:xfrm>
              <a:prstGeom prst="rect">
                <a:avLst/>
              </a:prstGeom>
              <a:solidFill>
                <a:srgbClr val="19B3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82" name="Rectangle 345"/>
              <p:cNvSpPr>
                <a:spLocks noChangeArrowheads="1"/>
              </p:cNvSpPr>
              <p:nvPr/>
            </p:nvSpPr>
            <p:spPr bwMode="auto">
              <a:xfrm>
                <a:off x="607" y="1377"/>
                <a:ext cx="1" cy="25"/>
              </a:xfrm>
              <a:prstGeom prst="rect">
                <a:avLst/>
              </a:prstGeom>
              <a:solidFill>
                <a:srgbClr val="1CB4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83" name="Rectangle 346"/>
              <p:cNvSpPr>
                <a:spLocks noChangeArrowheads="1"/>
              </p:cNvSpPr>
              <p:nvPr/>
            </p:nvSpPr>
            <p:spPr bwMode="auto">
              <a:xfrm>
                <a:off x="608" y="1377"/>
                <a:ext cx="1" cy="25"/>
              </a:xfrm>
              <a:prstGeom prst="rect">
                <a:avLst/>
              </a:prstGeom>
              <a:solidFill>
                <a:srgbClr val="20B5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84" name="Rectangle 347"/>
              <p:cNvSpPr>
                <a:spLocks noChangeArrowheads="1"/>
              </p:cNvSpPr>
              <p:nvPr/>
            </p:nvSpPr>
            <p:spPr bwMode="auto">
              <a:xfrm>
                <a:off x="608" y="1377"/>
                <a:ext cx="1" cy="25"/>
              </a:xfrm>
              <a:prstGeom prst="rect">
                <a:avLst/>
              </a:prstGeom>
              <a:solidFill>
                <a:srgbClr val="24B7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85" name="Rectangle 348"/>
              <p:cNvSpPr>
                <a:spLocks noChangeArrowheads="1"/>
              </p:cNvSpPr>
              <p:nvPr/>
            </p:nvSpPr>
            <p:spPr bwMode="auto">
              <a:xfrm>
                <a:off x="609" y="1377"/>
                <a:ext cx="1" cy="25"/>
              </a:xfrm>
              <a:prstGeom prst="rect">
                <a:avLst/>
              </a:prstGeom>
              <a:solidFill>
                <a:srgbClr val="28B9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86" name="Rectangle 349"/>
              <p:cNvSpPr>
                <a:spLocks noChangeArrowheads="1"/>
              </p:cNvSpPr>
              <p:nvPr/>
            </p:nvSpPr>
            <p:spPr bwMode="auto">
              <a:xfrm>
                <a:off x="610" y="1377"/>
                <a:ext cx="1" cy="25"/>
              </a:xfrm>
              <a:prstGeom prst="rect">
                <a:avLst/>
              </a:prstGeom>
              <a:solidFill>
                <a:srgbClr val="2CB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87" name="Rectangle 350"/>
              <p:cNvSpPr>
                <a:spLocks noChangeArrowheads="1"/>
              </p:cNvSpPr>
              <p:nvPr/>
            </p:nvSpPr>
            <p:spPr bwMode="auto">
              <a:xfrm>
                <a:off x="611" y="1377"/>
                <a:ext cx="1" cy="25"/>
              </a:xfrm>
              <a:prstGeom prst="rect">
                <a:avLst/>
              </a:prstGeom>
              <a:solidFill>
                <a:srgbClr val="2EB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88" name="Rectangle 351"/>
              <p:cNvSpPr>
                <a:spLocks noChangeArrowheads="1"/>
              </p:cNvSpPr>
              <p:nvPr/>
            </p:nvSpPr>
            <p:spPr bwMode="auto">
              <a:xfrm>
                <a:off x="612" y="1377"/>
                <a:ext cx="1" cy="25"/>
              </a:xfrm>
              <a:prstGeom prst="rect">
                <a:avLst/>
              </a:prstGeom>
              <a:solidFill>
                <a:srgbClr val="32B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89" name="Rectangle 352"/>
              <p:cNvSpPr>
                <a:spLocks noChangeArrowheads="1"/>
              </p:cNvSpPr>
              <p:nvPr/>
            </p:nvSpPr>
            <p:spPr bwMode="auto">
              <a:xfrm>
                <a:off x="612" y="1377"/>
                <a:ext cx="1" cy="25"/>
              </a:xfrm>
              <a:prstGeom prst="rect">
                <a:avLst/>
              </a:prstGeom>
              <a:solidFill>
                <a:srgbClr val="36C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90" name="Rectangle 353"/>
              <p:cNvSpPr>
                <a:spLocks noChangeArrowheads="1"/>
              </p:cNvSpPr>
              <p:nvPr/>
            </p:nvSpPr>
            <p:spPr bwMode="auto">
              <a:xfrm>
                <a:off x="613" y="1377"/>
                <a:ext cx="1" cy="25"/>
              </a:xfrm>
              <a:prstGeom prst="rect">
                <a:avLst/>
              </a:prstGeom>
              <a:solidFill>
                <a:srgbClr val="39C4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91" name="Rectangle 354"/>
              <p:cNvSpPr>
                <a:spLocks noChangeArrowheads="1"/>
              </p:cNvSpPr>
              <p:nvPr/>
            </p:nvSpPr>
            <p:spPr bwMode="auto">
              <a:xfrm>
                <a:off x="614" y="1377"/>
                <a:ext cx="1" cy="25"/>
              </a:xfrm>
              <a:prstGeom prst="rect">
                <a:avLst/>
              </a:prstGeom>
              <a:solidFill>
                <a:srgbClr val="3CC6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92" name="Rectangle 355"/>
              <p:cNvSpPr>
                <a:spLocks noChangeArrowheads="1"/>
              </p:cNvSpPr>
              <p:nvPr/>
            </p:nvSpPr>
            <p:spPr bwMode="auto">
              <a:xfrm>
                <a:off x="615" y="1377"/>
                <a:ext cx="1" cy="25"/>
              </a:xfrm>
              <a:prstGeom prst="rect">
                <a:avLst/>
              </a:prstGeom>
              <a:solidFill>
                <a:srgbClr val="3FC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93" name="Rectangle 356"/>
              <p:cNvSpPr>
                <a:spLocks noChangeArrowheads="1"/>
              </p:cNvSpPr>
              <p:nvPr/>
            </p:nvSpPr>
            <p:spPr bwMode="auto">
              <a:xfrm>
                <a:off x="616" y="1377"/>
                <a:ext cx="1" cy="25"/>
              </a:xfrm>
              <a:prstGeom prst="rect">
                <a:avLst/>
              </a:prstGeom>
              <a:solidFill>
                <a:srgbClr val="42C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94" name="Rectangle 357"/>
              <p:cNvSpPr>
                <a:spLocks noChangeArrowheads="1"/>
              </p:cNvSpPr>
              <p:nvPr/>
            </p:nvSpPr>
            <p:spPr bwMode="auto">
              <a:xfrm>
                <a:off x="616" y="1377"/>
                <a:ext cx="1" cy="25"/>
              </a:xfrm>
              <a:prstGeom prst="rect">
                <a:avLst/>
              </a:prstGeom>
              <a:solidFill>
                <a:srgbClr val="45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95" name="Rectangle 358"/>
              <p:cNvSpPr>
                <a:spLocks noChangeArrowheads="1"/>
              </p:cNvSpPr>
              <p:nvPr/>
            </p:nvSpPr>
            <p:spPr bwMode="auto">
              <a:xfrm>
                <a:off x="617" y="1377"/>
                <a:ext cx="1" cy="25"/>
              </a:xfrm>
              <a:prstGeom prst="rect">
                <a:avLst/>
              </a:prstGeom>
              <a:solidFill>
                <a:srgbClr val="48D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96" name="Rectangle 359"/>
              <p:cNvSpPr>
                <a:spLocks noChangeArrowheads="1"/>
              </p:cNvSpPr>
              <p:nvPr/>
            </p:nvSpPr>
            <p:spPr bwMode="auto">
              <a:xfrm>
                <a:off x="618" y="1377"/>
                <a:ext cx="1" cy="25"/>
              </a:xfrm>
              <a:prstGeom prst="rect">
                <a:avLst/>
              </a:prstGeom>
              <a:solidFill>
                <a:srgbClr val="4AD2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97" name="Rectangle 360"/>
              <p:cNvSpPr>
                <a:spLocks noChangeArrowheads="1"/>
              </p:cNvSpPr>
              <p:nvPr/>
            </p:nvSpPr>
            <p:spPr bwMode="auto">
              <a:xfrm>
                <a:off x="619" y="1377"/>
                <a:ext cx="1" cy="25"/>
              </a:xfrm>
              <a:prstGeom prst="rect">
                <a:avLst/>
              </a:prstGeom>
              <a:solidFill>
                <a:srgbClr val="4CD4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98" name="Rectangle 361"/>
              <p:cNvSpPr>
                <a:spLocks noChangeArrowheads="1"/>
              </p:cNvSpPr>
              <p:nvPr/>
            </p:nvSpPr>
            <p:spPr bwMode="auto">
              <a:xfrm>
                <a:off x="620" y="1377"/>
                <a:ext cx="1" cy="25"/>
              </a:xfrm>
              <a:prstGeom prst="rect">
                <a:avLst/>
              </a:prstGeom>
              <a:solidFill>
                <a:srgbClr val="4ED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99" name="Rectangle 362"/>
              <p:cNvSpPr>
                <a:spLocks noChangeArrowheads="1"/>
              </p:cNvSpPr>
              <p:nvPr/>
            </p:nvSpPr>
            <p:spPr bwMode="auto">
              <a:xfrm>
                <a:off x="620" y="1377"/>
                <a:ext cx="1" cy="25"/>
              </a:xfrm>
              <a:prstGeom prst="rect">
                <a:avLst/>
              </a:prstGeom>
              <a:solidFill>
                <a:srgbClr val="50D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00" name="Rectangle 363"/>
              <p:cNvSpPr>
                <a:spLocks noChangeArrowheads="1"/>
              </p:cNvSpPr>
              <p:nvPr/>
            </p:nvSpPr>
            <p:spPr bwMode="auto">
              <a:xfrm>
                <a:off x="621" y="1377"/>
                <a:ext cx="1" cy="25"/>
              </a:xfrm>
              <a:prstGeom prst="rect">
                <a:avLst/>
              </a:prstGeom>
              <a:solidFill>
                <a:srgbClr val="51D9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01" name="Rectangle 364"/>
              <p:cNvSpPr>
                <a:spLocks noChangeArrowheads="1"/>
              </p:cNvSpPr>
              <p:nvPr/>
            </p:nvSpPr>
            <p:spPr bwMode="auto">
              <a:xfrm>
                <a:off x="622" y="1377"/>
                <a:ext cx="1" cy="25"/>
              </a:xfrm>
              <a:prstGeom prst="rect">
                <a:avLst/>
              </a:prstGeom>
              <a:solidFill>
                <a:srgbClr val="52D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02" name="Rectangle 365"/>
              <p:cNvSpPr>
                <a:spLocks noChangeArrowheads="1"/>
              </p:cNvSpPr>
              <p:nvPr/>
            </p:nvSpPr>
            <p:spPr bwMode="auto">
              <a:xfrm>
                <a:off x="623" y="1377"/>
                <a:ext cx="1" cy="25"/>
              </a:xfrm>
              <a:prstGeom prst="rect">
                <a:avLst/>
              </a:prstGeom>
              <a:solidFill>
                <a:srgbClr val="54D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03" name="Rectangle 366"/>
              <p:cNvSpPr>
                <a:spLocks noChangeArrowheads="1"/>
              </p:cNvSpPr>
              <p:nvPr/>
            </p:nvSpPr>
            <p:spPr bwMode="auto">
              <a:xfrm>
                <a:off x="624" y="1377"/>
                <a:ext cx="1" cy="25"/>
              </a:xfrm>
              <a:prstGeom prst="rect">
                <a:avLst/>
              </a:prstGeom>
              <a:solidFill>
                <a:srgbClr val="54D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04" name="Rectangle 367"/>
              <p:cNvSpPr>
                <a:spLocks noChangeArrowheads="1"/>
              </p:cNvSpPr>
              <p:nvPr/>
            </p:nvSpPr>
            <p:spPr bwMode="auto">
              <a:xfrm>
                <a:off x="625" y="1377"/>
                <a:ext cx="1" cy="25"/>
              </a:xfrm>
              <a:prstGeom prst="rect">
                <a:avLst/>
              </a:prstGeom>
              <a:solidFill>
                <a:srgbClr val="55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05" name="Rectangle 368"/>
              <p:cNvSpPr>
                <a:spLocks noChangeArrowheads="1"/>
              </p:cNvSpPr>
              <p:nvPr/>
            </p:nvSpPr>
            <p:spPr bwMode="auto">
              <a:xfrm>
                <a:off x="625" y="1377"/>
                <a:ext cx="2" cy="25"/>
              </a:xfrm>
              <a:prstGeom prst="rect">
                <a:avLst/>
              </a:prstGeom>
              <a:solidFill>
                <a:srgbClr val="56D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06" name="Rectangle 369"/>
              <p:cNvSpPr>
                <a:spLocks noChangeArrowheads="1"/>
              </p:cNvSpPr>
              <p:nvPr/>
            </p:nvSpPr>
            <p:spPr bwMode="auto">
              <a:xfrm>
                <a:off x="627" y="1377"/>
                <a:ext cx="2" cy="25"/>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07" name="Rectangle 370"/>
              <p:cNvSpPr>
                <a:spLocks noChangeArrowheads="1"/>
              </p:cNvSpPr>
              <p:nvPr/>
            </p:nvSpPr>
            <p:spPr bwMode="auto">
              <a:xfrm>
                <a:off x="576" y="1370"/>
                <a:ext cx="1" cy="29"/>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08" name="Rectangle 371"/>
              <p:cNvSpPr>
                <a:spLocks noChangeArrowheads="1"/>
              </p:cNvSpPr>
              <p:nvPr/>
            </p:nvSpPr>
            <p:spPr bwMode="auto">
              <a:xfrm>
                <a:off x="577" y="1370"/>
                <a:ext cx="1" cy="29"/>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09" name="Rectangle 372"/>
              <p:cNvSpPr>
                <a:spLocks noChangeArrowheads="1"/>
              </p:cNvSpPr>
              <p:nvPr/>
            </p:nvSpPr>
            <p:spPr bwMode="auto">
              <a:xfrm>
                <a:off x="578" y="1370"/>
                <a:ext cx="1" cy="29"/>
              </a:xfrm>
              <a:prstGeom prst="rect">
                <a:avLst/>
              </a:prstGeom>
              <a:solidFill>
                <a:srgbClr val="12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10" name="Rectangle 373"/>
              <p:cNvSpPr>
                <a:spLocks noChangeArrowheads="1"/>
              </p:cNvSpPr>
              <p:nvPr/>
            </p:nvSpPr>
            <p:spPr bwMode="auto">
              <a:xfrm>
                <a:off x="578" y="1370"/>
                <a:ext cx="1" cy="29"/>
              </a:xfrm>
              <a:prstGeom prst="rect">
                <a:avLst/>
              </a:prstGeom>
              <a:solidFill>
                <a:srgbClr val="19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11" name="Rectangle 374"/>
              <p:cNvSpPr>
                <a:spLocks noChangeArrowheads="1"/>
              </p:cNvSpPr>
              <p:nvPr/>
            </p:nvSpPr>
            <p:spPr bwMode="auto">
              <a:xfrm>
                <a:off x="579" y="1370"/>
                <a:ext cx="1" cy="29"/>
              </a:xfrm>
              <a:prstGeom prst="rect">
                <a:avLst/>
              </a:prstGeom>
              <a:solidFill>
                <a:srgbClr val="1EAD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12" name="Rectangle 375"/>
              <p:cNvSpPr>
                <a:spLocks noChangeArrowheads="1"/>
              </p:cNvSpPr>
              <p:nvPr/>
            </p:nvSpPr>
            <p:spPr bwMode="auto">
              <a:xfrm>
                <a:off x="580" y="1370"/>
                <a:ext cx="1" cy="29"/>
              </a:xfrm>
              <a:prstGeom prst="rect">
                <a:avLst/>
              </a:prstGeom>
              <a:solidFill>
                <a:srgbClr val="22AC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13" name="Rectangle 376"/>
              <p:cNvSpPr>
                <a:spLocks noChangeArrowheads="1"/>
              </p:cNvSpPr>
              <p:nvPr/>
            </p:nvSpPr>
            <p:spPr bwMode="auto">
              <a:xfrm>
                <a:off x="581" y="1370"/>
                <a:ext cx="1" cy="29"/>
              </a:xfrm>
              <a:prstGeom prst="rect">
                <a:avLst/>
              </a:prstGeom>
              <a:solidFill>
                <a:srgbClr val="27A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14" name="Rectangle 377"/>
              <p:cNvSpPr>
                <a:spLocks noChangeArrowheads="1"/>
              </p:cNvSpPr>
              <p:nvPr/>
            </p:nvSpPr>
            <p:spPr bwMode="auto">
              <a:xfrm>
                <a:off x="582" y="1370"/>
                <a:ext cx="1" cy="29"/>
              </a:xfrm>
              <a:prstGeom prst="rect">
                <a:avLst/>
              </a:prstGeom>
              <a:solidFill>
                <a:srgbClr val="2CAA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15" name="Rectangle 378"/>
              <p:cNvSpPr>
                <a:spLocks noChangeArrowheads="1"/>
              </p:cNvSpPr>
              <p:nvPr/>
            </p:nvSpPr>
            <p:spPr bwMode="auto">
              <a:xfrm>
                <a:off x="583" y="1370"/>
                <a:ext cx="1" cy="29"/>
              </a:xfrm>
              <a:prstGeom prst="rect">
                <a:avLst/>
              </a:prstGeom>
              <a:solidFill>
                <a:srgbClr val="30A8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16" name="Rectangle 379"/>
              <p:cNvSpPr>
                <a:spLocks noChangeArrowheads="1"/>
              </p:cNvSpPr>
              <p:nvPr/>
            </p:nvSpPr>
            <p:spPr bwMode="auto">
              <a:xfrm>
                <a:off x="583" y="1370"/>
                <a:ext cx="1" cy="29"/>
              </a:xfrm>
              <a:prstGeom prst="rect">
                <a:avLst/>
              </a:prstGeom>
              <a:solidFill>
                <a:srgbClr val="35A7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17" name="Rectangle 380"/>
              <p:cNvSpPr>
                <a:spLocks noChangeArrowheads="1"/>
              </p:cNvSpPr>
              <p:nvPr/>
            </p:nvSpPr>
            <p:spPr bwMode="auto">
              <a:xfrm>
                <a:off x="584" y="1370"/>
                <a:ext cx="1" cy="29"/>
              </a:xfrm>
              <a:prstGeom prst="rect">
                <a:avLst/>
              </a:prstGeom>
              <a:solidFill>
                <a:srgbClr val="3AA5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18" name="Rectangle 381"/>
              <p:cNvSpPr>
                <a:spLocks noChangeArrowheads="1"/>
              </p:cNvSpPr>
              <p:nvPr/>
            </p:nvSpPr>
            <p:spPr bwMode="auto">
              <a:xfrm>
                <a:off x="585" y="1370"/>
                <a:ext cx="1" cy="29"/>
              </a:xfrm>
              <a:prstGeom prst="rect">
                <a:avLst/>
              </a:prstGeom>
              <a:solidFill>
                <a:srgbClr val="3FA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19" name="Rectangle 382"/>
              <p:cNvSpPr>
                <a:spLocks noChangeArrowheads="1"/>
              </p:cNvSpPr>
              <p:nvPr/>
            </p:nvSpPr>
            <p:spPr bwMode="auto">
              <a:xfrm>
                <a:off x="586" y="1370"/>
                <a:ext cx="1" cy="29"/>
              </a:xfrm>
              <a:prstGeom prst="rect">
                <a:avLst/>
              </a:prstGeom>
              <a:solidFill>
                <a:srgbClr val="44A0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20" name="Rectangle 383"/>
              <p:cNvSpPr>
                <a:spLocks noChangeArrowheads="1"/>
              </p:cNvSpPr>
              <p:nvPr/>
            </p:nvSpPr>
            <p:spPr bwMode="auto">
              <a:xfrm>
                <a:off x="587" y="1370"/>
                <a:ext cx="1" cy="29"/>
              </a:xfrm>
              <a:prstGeom prst="rect">
                <a:avLst/>
              </a:prstGeom>
              <a:solidFill>
                <a:srgbClr val="489E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21" name="Rectangle 384"/>
              <p:cNvSpPr>
                <a:spLocks noChangeArrowheads="1"/>
              </p:cNvSpPr>
              <p:nvPr/>
            </p:nvSpPr>
            <p:spPr bwMode="auto">
              <a:xfrm>
                <a:off x="587" y="1370"/>
                <a:ext cx="1" cy="29"/>
              </a:xfrm>
              <a:prstGeom prst="rect">
                <a:avLst/>
              </a:prstGeom>
              <a:solidFill>
                <a:srgbClr val="4D9B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22" name="Rectangle 385"/>
              <p:cNvSpPr>
                <a:spLocks noChangeArrowheads="1"/>
              </p:cNvSpPr>
              <p:nvPr/>
            </p:nvSpPr>
            <p:spPr bwMode="auto">
              <a:xfrm>
                <a:off x="588" y="1370"/>
                <a:ext cx="1" cy="29"/>
              </a:xfrm>
              <a:prstGeom prst="rect">
                <a:avLst/>
              </a:prstGeom>
              <a:solidFill>
                <a:srgbClr val="519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23" name="Rectangle 386"/>
              <p:cNvSpPr>
                <a:spLocks noChangeArrowheads="1"/>
              </p:cNvSpPr>
              <p:nvPr/>
            </p:nvSpPr>
            <p:spPr bwMode="auto">
              <a:xfrm>
                <a:off x="589" y="1370"/>
                <a:ext cx="1" cy="29"/>
              </a:xfrm>
              <a:prstGeom prst="rect">
                <a:avLst/>
              </a:prstGeom>
              <a:solidFill>
                <a:srgbClr val="559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24" name="Rectangle 387"/>
              <p:cNvSpPr>
                <a:spLocks noChangeArrowheads="1"/>
              </p:cNvSpPr>
              <p:nvPr/>
            </p:nvSpPr>
            <p:spPr bwMode="auto">
              <a:xfrm>
                <a:off x="590" y="1370"/>
                <a:ext cx="1" cy="29"/>
              </a:xfrm>
              <a:prstGeom prst="rect">
                <a:avLst/>
              </a:prstGeom>
              <a:solidFill>
                <a:srgbClr val="599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25" name="Rectangle 388"/>
              <p:cNvSpPr>
                <a:spLocks noChangeArrowheads="1"/>
              </p:cNvSpPr>
              <p:nvPr/>
            </p:nvSpPr>
            <p:spPr bwMode="auto">
              <a:xfrm>
                <a:off x="591" y="1370"/>
                <a:ext cx="1" cy="29"/>
              </a:xfrm>
              <a:prstGeom prst="rect">
                <a:avLst/>
              </a:prstGeom>
              <a:solidFill>
                <a:srgbClr val="5D8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26" name="Rectangle 389"/>
              <p:cNvSpPr>
                <a:spLocks noChangeArrowheads="1"/>
              </p:cNvSpPr>
              <p:nvPr/>
            </p:nvSpPr>
            <p:spPr bwMode="auto">
              <a:xfrm>
                <a:off x="591" y="1370"/>
                <a:ext cx="1" cy="29"/>
              </a:xfrm>
              <a:prstGeom prst="rect">
                <a:avLst/>
              </a:prstGeom>
              <a:solidFill>
                <a:srgbClr val="608C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27" name="Rectangle 390"/>
              <p:cNvSpPr>
                <a:spLocks noChangeArrowheads="1"/>
              </p:cNvSpPr>
              <p:nvPr/>
            </p:nvSpPr>
            <p:spPr bwMode="auto">
              <a:xfrm>
                <a:off x="592" y="1370"/>
                <a:ext cx="1" cy="29"/>
              </a:xfrm>
              <a:prstGeom prst="rect">
                <a:avLst/>
              </a:prstGeom>
              <a:solidFill>
                <a:srgbClr val="638A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28" name="Rectangle 391"/>
              <p:cNvSpPr>
                <a:spLocks noChangeArrowheads="1"/>
              </p:cNvSpPr>
              <p:nvPr/>
            </p:nvSpPr>
            <p:spPr bwMode="auto">
              <a:xfrm>
                <a:off x="593" y="1370"/>
                <a:ext cx="1" cy="29"/>
              </a:xfrm>
              <a:prstGeom prst="rect">
                <a:avLst/>
              </a:prstGeom>
              <a:solidFill>
                <a:srgbClr val="6687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29" name="Rectangle 392"/>
              <p:cNvSpPr>
                <a:spLocks noChangeArrowheads="1"/>
              </p:cNvSpPr>
              <p:nvPr/>
            </p:nvSpPr>
            <p:spPr bwMode="auto">
              <a:xfrm>
                <a:off x="594" y="1370"/>
                <a:ext cx="1" cy="29"/>
              </a:xfrm>
              <a:prstGeom prst="rect">
                <a:avLst/>
              </a:prstGeom>
              <a:solidFill>
                <a:srgbClr val="6984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30" name="Rectangle 393"/>
              <p:cNvSpPr>
                <a:spLocks noChangeArrowheads="1"/>
              </p:cNvSpPr>
              <p:nvPr/>
            </p:nvSpPr>
            <p:spPr bwMode="auto">
              <a:xfrm>
                <a:off x="595" y="1370"/>
                <a:ext cx="1" cy="29"/>
              </a:xfrm>
              <a:prstGeom prst="rect">
                <a:avLst/>
              </a:prstGeom>
              <a:solidFill>
                <a:srgbClr val="6B82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31" name="Rectangle 394"/>
              <p:cNvSpPr>
                <a:spLocks noChangeArrowheads="1"/>
              </p:cNvSpPr>
              <p:nvPr/>
            </p:nvSpPr>
            <p:spPr bwMode="auto">
              <a:xfrm>
                <a:off x="595" y="1370"/>
                <a:ext cx="1" cy="29"/>
              </a:xfrm>
              <a:prstGeom prst="rect">
                <a:avLst/>
              </a:prstGeom>
              <a:solidFill>
                <a:srgbClr val="6D7F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32" name="Rectangle 395"/>
              <p:cNvSpPr>
                <a:spLocks noChangeArrowheads="1"/>
              </p:cNvSpPr>
              <p:nvPr/>
            </p:nvSpPr>
            <p:spPr bwMode="auto">
              <a:xfrm>
                <a:off x="596" y="1370"/>
                <a:ext cx="1" cy="29"/>
              </a:xfrm>
              <a:prstGeom prst="rect">
                <a:avLst/>
              </a:prstGeom>
              <a:solidFill>
                <a:srgbClr val="6F7D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33" name="Rectangle 396"/>
              <p:cNvSpPr>
                <a:spLocks noChangeArrowheads="1"/>
              </p:cNvSpPr>
              <p:nvPr/>
            </p:nvSpPr>
            <p:spPr bwMode="auto">
              <a:xfrm>
                <a:off x="597" y="1370"/>
                <a:ext cx="1" cy="29"/>
              </a:xfrm>
              <a:prstGeom prst="rect">
                <a:avLst/>
              </a:prstGeom>
              <a:solidFill>
                <a:srgbClr val="707B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34" name="Rectangle 397"/>
              <p:cNvSpPr>
                <a:spLocks noChangeArrowheads="1"/>
              </p:cNvSpPr>
              <p:nvPr/>
            </p:nvSpPr>
            <p:spPr bwMode="auto">
              <a:xfrm>
                <a:off x="598" y="1370"/>
                <a:ext cx="1" cy="29"/>
              </a:xfrm>
              <a:prstGeom prst="rect">
                <a:avLst/>
              </a:prstGeom>
              <a:solidFill>
                <a:srgbClr val="717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35" name="Rectangle 398"/>
              <p:cNvSpPr>
                <a:spLocks noChangeArrowheads="1"/>
              </p:cNvSpPr>
              <p:nvPr/>
            </p:nvSpPr>
            <p:spPr bwMode="auto">
              <a:xfrm>
                <a:off x="599" y="1370"/>
                <a:ext cx="1" cy="29"/>
              </a:xfrm>
              <a:prstGeom prst="rect">
                <a:avLst/>
              </a:prstGeom>
              <a:solidFill>
                <a:srgbClr val="7378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36" name="Rectangle 399"/>
              <p:cNvSpPr>
                <a:spLocks noChangeArrowheads="1"/>
              </p:cNvSpPr>
              <p:nvPr/>
            </p:nvSpPr>
            <p:spPr bwMode="auto">
              <a:xfrm>
                <a:off x="599" y="1370"/>
                <a:ext cx="1" cy="29"/>
              </a:xfrm>
              <a:prstGeom prst="rect">
                <a:avLst/>
              </a:prstGeom>
              <a:solidFill>
                <a:srgbClr val="7377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37" name="Rectangle 400"/>
              <p:cNvSpPr>
                <a:spLocks noChangeArrowheads="1"/>
              </p:cNvSpPr>
              <p:nvPr/>
            </p:nvSpPr>
            <p:spPr bwMode="auto">
              <a:xfrm>
                <a:off x="600" y="1370"/>
                <a:ext cx="1" cy="29"/>
              </a:xfrm>
              <a:prstGeom prst="rect">
                <a:avLst/>
              </a:prstGeom>
              <a:solidFill>
                <a:srgbClr val="7476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38" name="Rectangle 401"/>
              <p:cNvSpPr>
                <a:spLocks noChangeArrowheads="1"/>
              </p:cNvSpPr>
              <p:nvPr/>
            </p:nvSpPr>
            <p:spPr bwMode="auto">
              <a:xfrm>
                <a:off x="601" y="1370"/>
                <a:ext cx="3" cy="29"/>
              </a:xfrm>
              <a:prstGeom prst="rect">
                <a:avLst/>
              </a:prstGeom>
              <a:solidFill>
                <a:srgbClr val="7575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39" name="Rectangle 402"/>
              <p:cNvSpPr>
                <a:spLocks noChangeArrowheads="1"/>
              </p:cNvSpPr>
              <p:nvPr/>
            </p:nvSpPr>
            <p:spPr bwMode="auto">
              <a:xfrm>
                <a:off x="604" y="1370"/>
                <a:ext cx="1" cy="29"/>
              </a:xfrm>
              <a:prstGeom prst="rect">
                <a:avLst/>
              </a:prstGeom>
              <a:solidFill>
                <a:srgbClr val="7476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40" name="Rectangle 403"/>
              <p:cNvSpPr>
                <a:spLocks noChangeArrowheads="1"/>
              </p:cNvSpPr>
              <p:nvPr/>
            </p:nvSpPr>
            <p:spPr bwMode="auto">
              <a:xfrm>
                <a:off x="604" y="1370"/>
                <a:ext cx="1" cy="29"/>
              </a:xfrm>
              <a:prstGeom prst="rect">
                <a:avLst/>
              </a:prstGeom>
              <a:solidFill>
                <a:srgbClr val="7377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41" name="Rectangle 404"/>
              <p:cNvSpPr>
                <a:spLocks noChangeArrowheads="1"/>
              </p:cNvSpPr>
              <p:nvPr/>
            </p:nvSpPr>
            <p:spPr bwMode="auto">
              <a:xfrm>
                <a:off x="605" y="1370"/>
                <a:ext cx="1" cy="29"/>
              </a:xfrm>
              <a:prstGeom prst="rect">
                <a:avLst/>
              </a:prstGeom>
              <a:solidFill>
                <a:srgbClr val="7378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42" name="Rectangle 405"/>
              <p:cNvSpPr>
                <a:spLocks noChangeArrowheads="1"/>
              </p:cNvSpPr>
              <p:nvPr/>
            </p:nvSpPr>
            <p:spPr bwMode="auto">
              <a:xfrm>
                <a:off x="606" y="1370"/>
                <a:ext cx="1" cy="29"/>
              </a:xfrm>
              <a:prstGeom prst="rect">
                <a:avLst/>
              </a:prstGeom>
              <a:solidFill>
                <a:srgbClr val="717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grpSp>
        <p:grpSp>
          <p:nvGrpSpPr>
            <p:cNvPr id="7" name="Group 607"/>
            <p:cNvGrpSpPr/>
            <p:nvPr/>
          </p:nvGrpSpPr>
          <p:grpSpPr bwMode="auto">
            <a:xfrm>
              <a:off x="576" y="1359"/>
              <a:ext cx="53" cy="40"/>
              <a:chOff x="576" y="1359"/>
              <a:chExt cx="53" cy="40"/>
            </a:xfrm>
          </p:grpSpPr>
          <p:sp>
            <p:nvSpPr>
              <p:cNvPr id="3943" name="Rectangle 407"/>
              <p:cNvSpPr>
                <a:spLocks noChangeArrowheads="1"/>
              </p:cNvSpPr>
              <p:nvPr/>
            </p:nvSpPr>
            <p:spPr bwMode="auto">
              <a:xfrm>
                <a:off x="607" y="1370"/>
                <a:ext cx="1" cy="29"/>
              </a:xfrm>
              <a:prstGeom prst="rect">
                <a:avLst/>
              </a:prstGeom>
              <a:solidFill>
                <a:srgbClr val="707B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44" name="Rectangle 408"/>
              <p:cNvSpPr>
                <a:spLocks noChangeArrowheads="1"/>
              </p:cNvSpPr>
              <p:nvPr/>
            </p:nvSpPr>
            <p:spPr bwMode="auto">
              <a:xfrm>
                <a:off x="608" y="1370"/>
                <a:ext cx="1" cy="29"/>
              </a:xfrm>
              <a:prstGeom prst="rect">
                <a:avLst/>
              </a:prstGeom>
              <a:solidFill>
                <a:srgbClr val="6F7D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45" name="Rectangle 409"/>
              <p:cNvSpPr>
                <a:spLocks noChangeArrowheads="1"/>
              </p:cNvSpPr>
              <p:nvPr/>
            </p:nvSpPr>
            <p:spPr bwMode="auto">
              <a:xfrm>
                <a:off x="608" y="1370"/>
                <a:ext cx="1" cy="29"/>
              </a:xfrm>
              <a:prstGeom prst="rect">
                <a:avLst/>
              </a:prstGeom>
              <a:solidFill>
                <a:srgbClr val="6D7F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46" name="Rectangle 410"/>
              <p:cNvSpPr>
                <a:spLocks noChangeArrowheads="1"/>
              </p:cNvSpPr>
              <p:nvPr/>
            </p:nvSpPr>
            <p:spPr bwMode="auto">
              <a:xfrm>
                <a:off x="609" y="1370"/>
                <a:ext cx="1" cy="29"/>
              </a:xfrm>
              <a:prstGeom prst="rect">
                <a:avLst/>
              </a:prstGeom>
              <a:solidFill>
                <a:srgbClr val="6B82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47" name="Rectangle 411"/>
              <p:cNvSpPr>
                <a:spLocks noChangeArrowheads="1"/>
              </p:cNvSpPr>
              <p:nvPr/>
            </p:nvSpPr>
            <p:spPr bwMode="auto">
              <a:xfrm>
                <a:off x="610" y="1370"/>
                <a:ext cx="1" cy="29"/>
              </a:xfrm>
              <a:prstGeom prst="rect">
                <a:avLst/>
              </a:prstGeom>
              <a:solidFill>
                <a:srgbClr val="6984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48" name="Rectangle 412"/>
              <p:cNvSpPr>
                <a:spLocks noChangeArrowheads="1"/>
              </p:cNvSpPr>
              <p:nvPr/>
            </p:nvSpPr>
            <p:spPr bwMode="auto">
              <a:xfrm>
                <a:off x="611" y="1370"/>
                <a:ext cx="1" cy="29"/>
              </a:xfrm>
              <a:prstGeom prst="rect">
                <a:avLst/>
              </a:prstGeom>
              <a:solidFill>
                <a:srgbClr val="6687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49" name="Rectangle 413"/>
              <p:cNvSpPr>
                <a:spLocks noChangeArrowheads="1"/>
              </p:cNvSpPr>
              <p:nvPr/>
            </p:nvSpPr>
            <p:spPr bwMode="auto">
              <a:xfrm>
                <a:off x="612" y="1370"/>
                <a:ext cx="1" cy="29"/>
              </a:xfrm>
              <a:prstGeom prst="rect">
                <a:avLst/>
              </a:prstGeom>
              <a:solidFill>
                <a:srgbClr val="638A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50" name="Rectangle 414"/>
              <p:cNvSpPr>
                <a:spLocks noChangeArrowheads="1"/>
              </p:cNvSpPr>
              <p:nvPr/>
            </p:nvSpPr>
            <p:spPr bwMode="auto">
              <a:xfrm>
                <a:off x="612" y="1370"/>
                <a:ext cx="1" cy="29"/>
              </a:xfrm>
              <a:prstGeom prst="rect">
                <a:avLst/>
              </a:prstGeom>
              <a:solidFill>
                <a:srgbClr val="608C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51" name="Rectangle 415"/>
              <p:cNvSpPr>
                <a:spLocks noChangeArrowheads="1"/>
              </p:cNvSpPr>
              <p:nvPr/>
            </p:nvSpPr>
            <p:spPr bwMode="auto">
              <a:xfrm>
                <a:off x="613" y="1370"/>
                <a:ext cx="1" cy="29"/>
              </a:xfrm>
              <a:prstGeom prst="rect">
                <a:avLst/>
              </a:prstGeom>
              <a:solidFill>
                <a:srgbClr val="5D8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52" name="Rectangle 416"/>
              <p:cNvSpPr>
                <a:spLocks noChangeArrowheads="1"/>
              </p:cNvSpPr>
              <p:nvPr/>
            </p:nvSpPr>
            <p:spPr bwMode="auto">
              <a:xfrm>
                <a:off x="614" y="1370"/>
                <a:ext cx="1" cy="29"/>
              </a:xfrm>
              <a:prstGeom prst="rect">
                <a:avLst/>
              </a:prstGeom>
              <a:solidFill>
                <a:srgbClr val="599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53" name="Rectangle 417"/>
              <p:cNvSpPr>
                <a:spLocks noChangeArrowheads="1"/>
              </p:cNvSpPr>
              <p:nvPr/>
            </p:nvSpPr>
            <p:spPr bwMode="auto">
              <a:xfrm>
                <a:off x="615" y="1370"/>
                <a:ext cx="1" cy="29"/>
              </a:xfrm>
              <a:prstGeom prst="rect">
                <a:avLst/>
              </a:prstGeom>
              <a:solidFill>
                <a:srgbClr val="559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54" name="Rectangle 418"/>
              <p:cNvSpPr>
                <a:spLocks noChangeArrowheads="1"/>
              </p:cNvSpPr>
              <p:nvPr/>
            </p:nvSpPr>
            <p:spPr bwMode="auto">
              <a:xfrm>
                <a:off x="616" y="1370"/>
                <a:ext cx="1" cy="29"/>
              </a:xfrm>
              <a:prstGeom prst="rect">
                <a:avLst/>
              </a:prstGeom>
              <a:solidFill>
                <a:srgbClr val="519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55" name="Rectangle 419"/>
              <p:cNvSpPr>
                <a:spLocks noChangeArrowheads="1"/>
              </p:cNvSpPr>
              <p:nvPr/>
            </p:nvSpPr>
            <p:spPr bwMode="auto">
              <a:xfrm>
                <a:off x="616" y="1370"/>
                <a:ext cx="1" cy="29"/>
              </a:xfrm>
              <a:prstGeom prst="rect">
                <a:avLst/>
              </a:prstGeom>
              <a:solidFill>
                <a:srgbClr val="4D9B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56" name="Rectangle 420"/>
              <p:cNvSpPr>
                <a:spLocks noChangeArrowheads="1"/>
              </p:cNvSpPr>
              <p:nvPr/>
            </p:nvSpPr>
            <p:spPr bwMode="auto">
              <a:xfrm>
                <a:off x="617" y="1370"/>
                <a:ext cx="1" cy="29"/>
              </a:xfrm>
              <a:prstGeom prst="rect">
                <a:avLst/>
              </a:prstGeom>
              <a:solidFill>
                <a:srgbClr val="489E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57" name="Rectangle 421"/>
              <p:cNvSpPr>
                <a:spLocks noChangeArrowheads="1"/>
              </p:cNvSpPr>
              <p:nvPr/>
            </p:nvSpPr>
            <p:spPr bwMode="auto">
              <a:xfrm>
                <a:off x="618" y="1370"/>
                <a:ext cx="1" cy="29"/>
              </a:xfrm>
              <a:prstGeom prst="rect">
                <a:avLst/>
              </a:prstGeom>
              <a:solidFill>
                <a:srgbClr val="44A0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58" name="Rectangle 422"/>
              <p:cNvSpPr>
                <a:spLocks noChangeArrowheads="1"/>
              </p:cNvSpPr>
              <p:nvPr/>
            </p:nvSpPr>
            <p:spPr bwMode="auto">
              <a:xfrm>
                <a:off x="619" y="1370"/>
                <a:ext cx="1" cy="29"/>
              </a:xfrm>
              <a:prstGeom prst="rect">
                <a:avLst/>
              </a:prstGeom>
              <a:solidFill>
                <a:srgbClr val="3FA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59" name="Rectangle 423"/>
              <p:cNvSpPr>
                <a:spLocks noChangeArrowheads="1"/>
              </p:cNvSpPr>
              <p:nvPr/>
            </p:nvSpPr>
            <p:spPr bwMode="auto">
              <a:xfrm>
                <a:off x="620" y="1370"/>
                <a:ext cx="1" cy="29"/>
              </a:xfrm>
              <a:prstGeom prst="rect">
                <a:avLst/>
              </a:prstGeom>
              <a:solidFill>
                <a:srgbClr val="3AA5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60" name="Rectangle 424"/>
              <p:cNvSpPr>
                <a:spLocks noChangeArrowheads="1"/>
              </p:cNvSpPr>
              <p:nvPr/>
            </p:nvSpPr>
            <p:spPr bwMode="auto">
              <a:xfrm>
                <a:off x="620" y="1370"/>
                <a:ext cx="1" cy="29"/>
              </a:xfrm>
              <a:prstGeom prst="rect">
                <a:avLst/>
              </a:prstGeom>
              <a:solidFill>
                <a:srgbClr val="35A7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61" name="Rectangle 425"/>
              <p:cNvSpPr>
                <a:spLocks noChangeArrowheads="1"/>
              </p:cNvSpPr>
              <p:nvPr/>
            </p:nvSpPr>
            <p:spPr bwMode="auto">
              <a:xfrm>
                <a:off x="621" y="1370"/>
                <a:ext cx="1" cy="29"/>
              </a:xfrm>
              <a:prstGeom prst="rect">
                <a:avLst/>
              </a:prstGeom>
              <a:solidFill>
                <a:srgbClr val="30A8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62" name="Rectangle 426"/>
              <p:cNvSpPr>
                <a:spLocks noChangeArrowheads="1"/>
              </p:cNvSpPr>
              <p:nvPr/>
            </p:nvSpPr>
            <p:spPr bwMode="auto">
              <a:xfrm>
                <a:off x="622" y="1370"/>
                <a:ext cx="1" cy="29"/>
              </a:xfrm>
              <a:prstGeom prst="rect">
                <a:avLst/>
              </a:prstGeom>
              <a:solidFill>
                <a:srgbClr val="2CAA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63" name="Rectangle 427"/>
              <p:cNvSpPr>
                <a:spLocks noChangeArrowheads="1"/>
              </p:cNvSpPr>
              <p:nvPr/>
            </p:nvSpPr>
            <p:spPr bwMode="auto">
              <a:xfrm>
                <a:off x="623" y="1370"/>
                <a:ext cx="1" cy="29"/>
              </a:xfrm>
              <a:prstGeom prst="rect">
                <a:avLst/>
              </a:prstGeom>
              <a:solidFill>
                <a:srgbClr val="27A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64" name="Rectangle 428"/>
              <p:cNvSpPr>
                <a:spLocks noChangeArrowheads="1"/>
              </p:cNvSpPr>
              <p:nvPr/>
            </p:nvSpPr>
            <p:spPr bwMode="auto">
              <a:xfrm>
                <a:off x="624" y="1370"/>
                <a:ext cx="1" cy="29"/>
              </a:xfrm>
              <a:prstGeom prst="rect">
                <a:avLst/>
              </a:prstGeom>
              <a:solidFill>
                <a:srgbClr val="22AC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65" name="Rectangle 429"/>
              <p:cNvSpPr>
                <a:spLocks noChangeArrowheads="1"/>
              </p:cNvSpPr>
              <p:nvPr/>
            </p:nvSpPr>
            <p:spPr bwMode="auto">
              <a:xfrm>
                <a:off x="625" y="1370"/>
                <a:ext cx="1" cy="29"/>
              </a:xfrm>
              <a:prstGeom prst="rect">
                <a:avLst/>
              </a:prstGeom>
              <a:solidFill>
                <a:srgbClr val="1EAD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66" name="Rectangle 430"/>
              <p:cNvSpPr>
                <a:spLocks noChangeArrowheads="1"/>
              </p:cNvSpPr>
              <p:nvPr/>
            </p:nvSpPr>
            <p:spPr bwMode="auto">
              <a:xfrm>
                <a:off x="625" y="1370"/>
                <a:ext cx="1" cy="29"/>
              </a:xfrm>
              <a:prstGeom prst="rect">
                <a:avLst/>
              </a:prstGeom>
              <a:solidFill>
                <a:srgbClr val="19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67" name="Rectangle 431"/>
              <p:cNvSpPr>
                <a:spLocks noChangeArrowheads="1"/>
              </p:cNvSpPr>
              <p:nvPr/>
            </p:nvSpPr>
            <p:spPr bwMode="auto">
              <a:xfrm>
                <a:off x="626" y="1370"/>
                <a:ext cx="1" cy="29"/>
              </a:xfrm>
              <a:prstGeom prst="rect">
                <a:avLst/>
              </a:prstGeom>
              <a:solidFill>
                <a:srgbClr val="12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68" name="Rectangle 432"/>
              <p:cNvSpPr>
                <a:spLocks noChangeArrowheads="1"/>
              </p:cNvSpPr>
              <p:nvPr/>
            </p:nvSpPr>
            <p:spPr bwMode="auto">
              <a:xfrm>
                <a:off x="627" y="1370"/>
                <a:ext cx="1" cy="29"/>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69" name="Rectangle 433"/>
              <p:cNvSpPr>
                <a:spLocks noChangeArrowheads="1"/>
              </p:cNvSpPr>
              <p:nvPr/>
            </p:nvSpPr>
            <p:spPr bwMode="auto">
              <a:xfrm>
                <a:off x="628" y="1370"/>
                <a:ext cx="1" cy="29"/>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70" name="Rectangle 434"/>
              <p:cNvSpPr>
                <a:spLocks noChangeArrowheads="1"/>
              </p:cNvSpPr>
              <p:nvPr/>
            </p:nvSpPr>
            <p:spPr bwMode="auto">
              <a:xfrm>
                <a:off x="576" y="1369"/>
                <a:ext cx="2" cy="25"/>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71" name="Rectangle 435"/>
              <p:cNvSpPr>
                <a:spLocks noChangeArrowheads="1"/>
              </p:cNvSpPr>
              <p:nvPr/>
            </p:nvSpPr>
            <p:spPr bwMode="auto">
              <a:xfrm>
                <a:off x="578" y="1369"/>
                <a:ext cx="1" cy="25"/>
              </a:xfrm>
              <a:prstGeom prst="rect">
                <a:avLst/>
              </a:prstGeom>
              <a:solidFill>
                <a:srgbClr val="56D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72" name="Rectangle 436"/>
              <p:cNvSpPr>
                <a:spLocks noChangeArrowheads="1"/>
              </p:cNvSpPr>
              <p:nvPr/>
            </p:nvSpPr>
            <p:spPr bwMode="auto">
              <a:xfrm>
                <a:off x="579" y="1369"/>
                <a:ext cx="1" cy="25"/>
              </a:xfrm>
              <a:prstGeom prst="rect">
                <a:avLst/>
              </a:prstGeom>
              <a:solidFill>
                <a:srgbClr val="55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73" name="Rectangle 437"/>
              <p:cNvSpPr>
                <a:spLocks noChangeArrowheads="1"/>
              </p:cNvSpPr>
              <p:nvPr/>
            </p:nvSpPr>
            <p:spPr bwMode="auto">
              <a:xfrm>
                <a:off x="580" y="1369"/>
                <a:ext cx="1" cy="25"/>
              </a:xfrm>
              <a:prstGeom prst="rect">
                <a:avLst/>
              </a:prstGeom>
              <a:solidFill>
                <a:srgbClr val="54D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74" name="Rectangle 438"/>
              <p:cNvSpPr>
                <a:spLocks noChangeArrowheads="1"/>
              </p:cNvSpPr>
              <p:nvPr/>
            </p:nvSpPr>
            <p:spPr bwMode="auto">
              <a:xfrm>
                <a:off x="581" y="1369"/>
                <a:ext cx="1" cy="25"/>
              </a:xfrm>
              <a:prstGeom prst="rect">
                <a:avLst/>
              </a:prstGeom>
              <a:solidFill>
                <a:srgbClr val="54D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75" name="Rectangle 439"/>
              <p:cNvSpPr>
                <a:spLocks noChangeArrowheads="1"/>
              </p:cNvSpPr>
              <p:nvPr/>
            </p:nvSpPr>
            <p:spPr bwMode="auto">
              <a:xfrm>
                <a:off x="582" y="1369"/>
                <a:ext cx="1" cy="25"/>
              </a:xfrm>
              <a:prstGeom prst="rect">
                <a:avLst/>
              </a:prstGeom>
              <a:solidFill>
                <a:srgbClr val="52D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76" name="Rectangle 440"/>
              <p:cNvSpPr>
                <a:spLocks noChangeArrowheads="1"/>
              </p:cNvSpPr>
              <p:nvPr/>
            </p:nvSpPr>
            <p:spPr bwMode="auto">
              <a:xfrm>
                <a:off x="583" y="1369"/>
                <a:ext cx="1" cy="25"/>
              </a:xfrm>
              <a:prstGeom prst="rect">
                <a:avLst/>
              </a:prstGeom>
              <a:solidFill>
                <a:srgbClr val="51D9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77" name="Rectangle 441"/>
              <p:cNvSpPr>
                <a:spLocks noChangeArrowheads="1"/>
              </p:cNvSpPr>
              <p:nvPr/>
            </p:nvSpPr>
            <p:spPr bwMode="auto">
              <a:xfrm>
                <a:off x="583" y="1369"/>
                <a:ext cx="1" cy="25"/>
              </a:xfrm>
              <a:prstGeom prst="rect">
                <a:avLst/>
              </a:prstGeom>
              <a:solidFill>
                <a:srgbClr val="50D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78" name="Rectangle 442"/>
              <p:cNvSpPr>
                <a:spLocks noChangeArrowheads="1"/>
              </p:cNvSpPr>
              <p:nvPr/>
            </p:nvSpPr>
            <p:spPr bwMode="auto">
              <a:xfrm>
                <a:off x="584" y="1369"/>
                <a:ext cx="1" cy="25"/>
              </a:xfrm>
              <a:prstGeom prst="rect">
                <a:avLst/>
              </a:prstGeom>
              <a:solidFill>
                <a:srgbClr val="4ED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79" name="Rectangle 443"/>
              <p:cNvSpPr>
                <a:spLocks noChangeArrowheads="1"/>
              </p:cNvSpPr>
              <p:nvPr/>
            </p:nvSpPr>
            <p:spPr bwMode="auto">
              <a:xfrm>
                <a:off x="585" y="1369"/>
                <a:ext cx="1" cy="25"/>
              </a:xfrm>
              <a:prstGeom prst="rect">
                <a:avLst/>
              </a:prstGeom>
              <a:solidFill>
                <a:srgbClr val="4CD4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80" name="Rectangle 444"/>
              <p:cNvSpPr>
                <a:spLocks noChangeArrowheads="1"/>
              </p:cNvSpPr>
              <p:nvPr/>
            </p:nvSpPr>
            <p:spPr bwMode="auto">
              <a:xfrm>
                <a:off x="586" y="1369"/>
                <a:ext cx="1" cy="25"/>
              </a:xfrm>
              <a:prstGeom prst="rect">
                <a:avLst/>
              </a:prstGeom>
              <a:solidFill>
                <a:srgbClr val="4AD2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81" name="Rectangle 445"/>
              <p:cNvSpPr>
                <a:spLocks noChangeArrowheads="1"/>
              </p:cNvSpPr>
              <p:nvPr/>
            </p:nvSpPr>
            <p:spPr bwMode="auto">
              <a:xfrm>
                <a:off x="587" y="1369"/>
                <a:ext cx="1" cy="25"/>
              </a:xfrm>
              <a:prstGeom prst="rect">
                <a:avLst/>
              </a:prstGeom>
              <a:solidFill>
                <a:srgbClr val="48D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82" name="Rectangle 446"/>
              <p:cNvSpPr>
                <a:spLocks noChangeArrowheads="1"/>
              </p:cNvSpPr>
              <p:nvPr/>
            </p:nvSpPr>
            <p:spPr bwMode="auto">
              <a:xfrm>
                <a:off x="587" y="1369"/>
                <a:ext cx="1" cy="25"/>
              </a:xfrm>
              <a:prstGeom prst="rect">
                <a:avLst/>
              </a:prstGeom>
              <a:solidFill>
                <a:srgbClr val="45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83" name="Rectangle 447"/>
              <p:cNvSpPr>
                <a:spLocks noChangeArrowheads="1"/>
              </p:cNvSpPr>
              <p:nvPr/>
            </p:nvSpPr>
            <p:spPr bwMode="auto">
              <a:xfrm>
                <a:off x="588" y="1369"/>
                <a:ext cx="1" cy="25"/>
              </a:xfrm>
              <a:prstGeom prst="rect">
                <a:avLst/>
              </a:prstGeom>
              <a:solidFill>
                <a:srgbClr val="42C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84" name="Rectangle 448"/>
              <p:cNvSpPr>
                <a:spLocks noChangeArrowheads="1"/>
              </p:cNvSpPr>
              <p:nvPr/>
            </p:nvSpPr>
            <p:spPr bwMode="auto">
              <a:xfrm>
                <a:off x="589" y="1369"/>
                <a:ext cx="1" cy="25"/>
              </a:xfrm>
              <a:prstGeom prst="rect">
                <a:avLst/>
              </a:prstGeom>
              <a:solidFill>
                <a:srgbClr val="3FC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85" name="Rectangle 449"/>
              <p:cNvSpPr>
                <a:spLocks noChangeArrowheads="1"/>
              </p:cNvSpPr>
              <p:nvPr/>
            </p:nvSpPr>
            <p:spPr bwMode="auto">
              <a:xfrm>
                <a:off x="590" y="1369"/>
                <a:ext cx="1" cy="25"/>
              </a:xfrm>
              <a:prstGeom prst="rect">
                <a:avLst/>
              </a:prstGeom>
              <a:solidFill>
                <a:srgbClr val="3CC6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86" name="Rectangle 450"/>
              <p:cNvSpPr>
                <a:spLocks noChangeArrowheads="1"/>
              </p:cNvSpPr>
              <p:nvPr/>
            </p:nvSpPr>
            <p:spPr bwMode="auto">
              <a:xfrm>
                <a:off x="591" y="1369"/>
                <a:ext cx="1" cy="25"/>
              </a:xfrm>
              <a:prstGeom prst="rect">
                <a:avLst/>
              </a:prstGeom>
              <a:solidFill>
                <a:srgbClr val="39C4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87" name="Rectangle 451"/>
              <p:cNvSpPr>
                <a:spLocks noChangeArrowheads="1"/>
              </p:cNvSpPr>
              <p:nvPr/>
            </p:nvSpPr>
            <p:spPr bwMode="auto">
              <a:xfrm>
                <a:off x="591" y="1369"/>
                <a:ext cx="1" cy="25"/>
              </a:xfrm>
              <a:prstGeom prst="rect">
                <a:avLst/>
              </a:prstGeom>
              <a:solidFill>
                <a:srgbClr val="36C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88" name="Rectangle 452"/>
              <p:cNvSpPr>
                <a:spLocks noChangeArrowheads="1"/>
              </p:cNvSpPr>
              <p:nvPr/>
            </p:nvSpPr>
            <p:spPr bwMode="auto">
              <a:xfrm>
                <a:off x="592" y="1369"/>
                <a:ext cx="1" cy="25"/>
              </a:xfrm>
              <a:prstGeom prst="rect">
                <a:avLst/>
              </a:prstGeom>
              <a:solidFill>
                <a:srgbClr val="32B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89" name="Rectangle 453"/>
              <p:cNvSpPr>
                <a:spLocks noChangeArrowheads="1"/>
              </p:cNvSpPr>
              <p:nvPr/>
            </p:nvSpPr>
            <p:spPr bwMode="auto">
              <a:xfrm>
                <a:off x="593" y="1369"/>
                <a:ext cx="1" cy="25"/>
              </a:xfrm>
              <a:prstGeom prst="rect">
                <a:avLst/>
              </a:prstGeom>
              <a:solidFill>
                <a:srgbClr val="2EB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90" name="Rectangle 454"/>
              <p:cNvSpPr>
                <a:spLocks noChangeArrowheads="1"/>
              </p:cNvSpPr>
              <p:nvPr/>
            </p:nvSpPr>
            <p:spPr bwMode="auto">
              <a:xfrm>
                <a:off x="594" y="1369"/>
                <a:ext cx="1" cy="25"/>
              </a:xfrm>
              <a:prstGeom prst="rect">
                <a:avLst/>
              </a:prstGeom>
              <a:solidFill>
                <a:srgbClr val="2CB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91" name="Rectangle 455"/>
              <p:cNvSpPr>
                <a:spLocks noChangeArrowheads="1"/>
              </p:cNvSpPr>
              <p:nvPr/>
            </p:nvSpPr>
            <p:spPr bwMode="auto">
              <a:xfrm>
                <a:off x="595" y="1369"/>
                <a:ext cx="1" cy="25"/>
              </a:xfrm>
              <a:prstGeom prst="rect">
                <a:avLst/>
              </a:prstGeom>
              <a:solidFill>
                <a:srgbClr val="28B9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92" name="Rectangle 456"/>
              <p:cNvSpPr>
                <a:spLocks noChangeArrowheads="1"/>
              </p:cNvSpPr>
              <p:nvPr/>
            </p:nvSpPr>
            <p:spPr bwMode="auto">
              <a:xfrm>
                <a:off x="595" y="1369"/>
                <a:ext cx="1" cy="25"/>
              </a:xfrm>
              <a:prstGeom prst="rect">
                <a:avLst/>
              </a:prstGeom>
              <a:solidFill>
                <a:srgbClr val="24B7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93" name="Rectangle 457"/>
              <p:cNvSpPr>
                <a:spLocks noChangeArrowheads="1"/>
              </p:cNvSpPr>
              <p:nvPr/>
            </p:nvSpPr>
            <p:spPr bwMode="auto">
              <a:xfrm>
                <a:off x="596" y="1369"/>
                <a:ext cx="1" cy="25"/>
              </a:xfrm>
              <a:prstGeom prst="rect">
                <a:avLst/>
              </a:prstGeom>
              <a:solidFill>
                <a:srgbClr val="20B5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94" name="Rectangle 458"/>
              <p:cNvSpPr>
                <a:spLocks noChangeArrowheads="1"/>
              </p:cNvSpPr>
              <p:nvPr/>
            </p:nvSpPr>
            <p:spPr bwMode="auto">
              <a:xfrm>
                <a:off x="597" y="1369"/>
                <a:ext cx="1" cy="25"/>
              </a:xfrm>
              <a:prstGeom prst="rect">
                <a:avLst/>
              </a:prstGeom>
              <a:solidFill>
                <a:srgbClr val="1CB4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95" name="Rectangle 459"/>
              <p:cNvSpPr>
                <a:spLocks noChangeArrowheads="1"/>
              </p:cNvSpPr>
              <p:nvPr/>
            </p:nvSpPr>
            <p:spPr bwMode="auto">
              <a:xfrm>
                <a:off x="598" y="1369"/>
                <a:ext cx="1" cy="25"/>
              </a:xfrm>
              <a:prstGeom prst="rect">
                <a:avLst/>
              </a:prstGeom>
              <a:solidFill>
                <a:srgbClr val="19B3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96" name="Rectangle 460"/>
              <p:cNvSpPr>
                <a:spLocks noChangeArrowheads="1"/>
              </p:cNvSpPr>
              <p:nvPr/>
            </p:nvSpPr>
            <p:spPr bwMode="auto">
              <a:xfrm>
                <a:off x="599" y="1369"/>
                <a:ext cx="1" cy="25"/>
              </a:xfrm>
              <a:prstGeom prst="rect">
                <a:avLst/>
              </a:prstGeom>
              <a:solidFill>
                <a:srgbClr val="15B1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97" name="Rectangle 461"/>
              <p:cNvSpPr>
                <a:spLocks noChangeArrowheads="1"/>
              </p:cNvSpPr>
              <p:nvPr/>
            </p:nvSpPr>
            <p:spPr bwMode="auto">
              <a:xfrm>
                <a:off x="599" y="1369"/>
                <a:ext cx="1" cy="25"/>
              </a:xfrm>
              <a:prstGeom prst="rect">
                <a:avLst/>
              </a:prstGeom>
              <a:solidFill>
                <a:srgbClr val="12B1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98" name="Rectangle 462"/>
              <p:cNvSpPr>
                <a:spLocks noChangeArrowheads="1"/>
              </p:cNvSpPr>
              <p:nvPr/>
            </p:nvSpPr>
            <p:spPr bwMode="auto">
              <a:xfrm>
                <a:off x="600" y="1369"/>
                <a:ext cx="1" cy="25"/>
              </a:xfrm>
              <a:prstGeom prst="rect">
                <a:avLst/>
              </a:prstGeom>
              <a:solidFill>
                <a:srgbClr val="0F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99" name="Rectangle 463"/>
              <p:cNvSpPr>
                <a:spLocks noChangeArrowheads="1"/>
              </p:cNvSpPr>
              <p:nvPr/>
            </p:nvSpPr>
            <p:spPr bwMode="auto">
              <a:xfrm>
                <a:off x="601" y="1369"/>
                <a:ext cx="1" cy="25"/>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00" name="Rectangle 464"/>
              <p:cNvSpPr>
                <a:spLocks noChangeArrowheads="1"/>
              </p:cNvSpPr>
              <p:nvPr/>
            </p:nvSpPr>
            <p:spPr bwMode="auto">
              <a:xfrm>
                <a:off x="602" y="1369"/>
                <a:ext cx="1" cy="25"/>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01" name="Rectangle 465"/>
              <p:cNvSpPr>
                <a:spLocks noChangeArrowheads="1"/>
              </p:cNvSpPr>
              <p:nvPr/>
            </p:nvSpPr>
            <p:spPr bwMode="auto">
              <a:xfrm>
                <a:off x="603" y="1369"/>
                <a:ext cx="1" cy="25"/>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02" name="Rectangle 466"/>
              <p:cNvSpPr>
                <a:spLocks noChangeArrowheads="1"/>
              </p:cNvSpPr>
              <p:nvPr/>
            </p:nvSpPr>
            <p:spPr bwMode="auto">
              <a:xfrm>
                <a:off x="604" y="1369"/>
                <a:ext cx="1" cy="25"/>
              </a:xfrm>
              <a:prstGeom prst="rect">
                <a:avLst/>
              </a:prstGeom>
              <a:solidFill>
                <a:srgbClr val="0F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03" name="Rectangle 467"/>
              <p:cNvSpPr>
                <a:spLocks noChangeArrowheads="1"/>
              </p:cNvSpPr>
              <p:nvPr/>
            </p:nvSpPr>
            <p:spPr bwMode="auto">
              <a:xfrm>
                <a:off x="604" y="1369"/>
                <a:ext cx="1" cy="25"/>
              </a:xfrm>
              <a:prstGeom prst="rect">
                <a:avLst/>
              </a:prstGeom>
              <a:solidFill>
                <a:srgbClr val="12B1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04" name="Rectangle 468"/>
              <p:cNvSpPr>
                <a:spLocks noChangeArrowheads="1"/>
              </p:cNvSpPr>
              <p:nvPr/>
            </p:nvSpPr>
            <p:spPr bwMode="auto">
              <a:xfrm>
                <a:off x="605" y="1369"/>
                <a:ext cx="1" cy="25"/>
              </a:xfrm>
              <a:prstGeom prst="rect">
                <a:avLst/>
              </a:prstGeom>
              <a:solidFill>
                <a:srgbClr val="15B1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05" name="Rectangle 469"/>
              <p:cNvSpPr>
                <a:spLocks noChangeArrowheads="1"/>
              </p:cNvSpPr>
              <p:nvPr/>
            </p:nvSpPr>
            <p:spPr bwMode="auto">
              <a:xfrm>
                <a:off x="606" y="1369"/>
                <a:ext cx="1" cy="25"/>
              </a:xfrm>
              <a:prstGeom prst="rect">
                <a:avLst/>
              </a:prstGeom>
              <a:solidFill>
                <a:srgbClr val="19B3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06" name="Rectangle 470"/>
              <p:cNvSpPr>
                <a:spLocks noChangeArrowheads="1"/>
              </p:cNvSpPr>
              <p:nvPr/>
            </p:nvSpPr>
            <p:spPr bwMode="auto">
              <a:xfrm>
                <a:off x="607" y="1369"/>
                <a:ext cx="1" cy="25"/>
              </a:xfrm>
              <a:prstGeom prst="rect">
                <a:avLst/>
              </a:prstGeom>
              <a:solidFill>
                <a:srgbClr val="1CB4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07" name="Rectangle 471"/>
              <p:cNvSpPr>
                <a:spLocks noChangeArrowheads="1"/>
              </p:cNvSpPr>
              <p:nvPr/>
            </p:nvSpPr>
            <p:spPr bwMode="auto">
              <a:xfrm>
                <a:off x="608" y="1369"/>
                <a:ext cx="1" cy="25"/>
              </a:xfrm>
              <a:prstGeom prst="rect">
                <a:avLst/>
              </a:prstGeom>
              <a:solidFill>
                <a:srgbClr val="20B5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08" name="Rectangle 472"/>
              <p:cNvSpPr>
                <a:spLocks noChangeArrowheads="1"/>
              </p:cNvSpPr>
              <p:nvPr/>
            </p:nvSpPr>
            <p:spPr bwMode="auto">
              <a:xfrm>
                <a:off x="608" y="1369"/>
                <a:ext cx="1" cy="25"/>
              </a:xfrm>
              <a:prstGeom prst="rect">
                <a:avLst/>
              </a:prstGeom>
              <a:solidFill>
                <a:srgbClr val="24B7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09" name="Rectangle 473"/>
              <p:cNvSpPr>
                <a:spLocks noChangeArrowheads="1"/>
              </p:cNvSpPr>
              <p:nvPr/>
            </p:nvSpPr>
            <p:spPr bwMode="auto">
              <a:xfrm>
                <a:off x="609" y="1369"/>
                <a:ext cx="1" cy="25"/>
              </a:xfrm>
              <a:prstGeom prst="rect">
                <a:avLst/>
              </a:prstGeom>
              <a:solidFill>
                <a:srgbClr val="28B9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10" name="Rectangle 474"/>
              <p:cNvSpPr>
                <a:spLocks noChangeArrowheads="1"/>
              </p:cNvSpPr>
              <p:nvPr/>
            </p:nvSpPr>
            <p:spPr bwMode="auto">
              <a:xfrm>
                <a:off x="610" y="1369"/>
                <a:ext cx="1" cy="25"/>
              </a:xfrm>
              <a:prstGeom prst="rect">
                <a:avLst/>
              </a:prstGeom>
              <a:solidFill>
                <a:srgbClr val="2CB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11" name="Rectangle 475"/>
              <p:cNvSpPr>
                <a:spLocks noChangeArrowheads="1"/>
              </p:cNvSpPr>
              <p:nvPr/>
            </p:nvSpPr>
            <p:spPr bwMode="auto">
              <a:xfrm>
                <a:off x="611" y="1369"/>
                <a:ext cx="1" cy="25"/>
              </a:xfrm>
              <a:prstGeom prst="rect">
                <a:avLst/>
              </a:prstGeom>
              <a:solidFill>
                <a:srgbClr val="2EB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12" name="Rectangle 476"/>
              <p:cNvSpPr>
                <a:spLocks noChangeArrowheads="1"/>
              </p:cNvSpPr>
              <p:nvPr/>
            </p:nvSpPr>
            <p:spPr bwMode="auto">
              <a:xfrm>
                <a:off x="612" y="1369"/>
                <a:ext cx="1" cy="25"/>
              </a:xfrm>
              <a:prstGeom prst="rect">
                <a:avLst/>
              </a:prstGeom>
              <a:solidFill>
                <a:srgbClr val="32B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13" name="Rectangle 477"/>
              <p:cNvSpPr>
                <a:spLocks noChangeArrowheads="1"/>
              </p:cNvSpPr>
              <p:nvPr/>
            </p:nvSpPr>
            <p:spPr bwMode="auto">
              <a:xfrm>
                <a:off x="612" y="1369"/>
                <a:ext cx="1" cy="25"/>
              </a:xfrm>
              <a:prstGeom prst="rect">
                <a:avLst/>
              </a:prstGeom>
              <a:solidFill>
                <a:srgbClr val="36C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14" name="Rectangle 478"/>
              <p:cNvSpPr>
                <a:spLocks noChangeArrowheads="1"/>
              </p:cNvSpPr>
              <p:nvPr/>
            </p:nvSpPr>
            <p:spPr bwMode="auto">
              <a:xfrm>
                <a:off x="613" y="1369"/>
                <a:ext cx="1" cy="25"/>
              </a:xfrm>
              <a:prstGeom prst="rect">
                <a:avLst/>
              </a:prstGeom>
              <a:solidFill>
                <a:srgbClr val="39C4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15" name="Rectangle 479"/>
              <p:cNvSpPr>
                <a:spLocks noChangeArrowheads="1"/>
              </p:cNvSpPr>
              <p:nvPr/>
            </p:nvSpPr>
            <p:spPr bwMode="auto">
              <a:xfrm>
                <a:off x="614" y="1369"/>
                <a:ext cx="1" cy="25"/>
              </a:xfrm>
              <a:prstGeom prst="rect">
                <a:avLst/>
              </a:prstGeom>
              <a:solidFill>
                <a:srgbClr val="3CC6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16" name="Rectangle 480"/>
              <p:cNvSpPr>
                <a:spLocks noChangeArrowheads="1"/>
              </p:cNvSpPr>
              <p:nvPr/>
            </p:nvSpPr>
            <p:spPr bwMode="auto">
              <a:xfrm>
                <a:off x="615" y="1369"/>
                <a:ext cx="1" cy="25"/>
              </a:xfrm>
              <a:prstGeom prst="rect">
                <a:avLst/>
              </a:prstGeom>
              <a:solidFill>
                <a:srgbClr val="3FC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17" name="Rectangle 481"/>
              <p:cNvSpPr>
                <a:spLocks noChangeArrowheads="1"/>
              </p:cNvSpPr>
              <p:nvPr/>
            </p:nvSpPr>
            <p:spPr bwMode="auto">
              <a:xfrm>
                <a:off x="616" y="1369"/>
                <a:ext cx="1" cy="25"/>
              </a:xfrm>
              <a:prstGeom prst="rect">
                <a:avLst/>
              </a:prstGeom>
              <a:solidFill>
                <a:srgbClr val="42C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18" name="Rectangle 482"/>
              <p:cNvSpPr>
                <a:spLocks noChangeArrowheads="1"/>
              </p:cNvSpPr>
              <p:nvPr/>
            </p:nvSpPr>
            <p:spPr bwMode="auto">
              <a:xfrm>
                <a:off x="616" y="1369"/>
                <a:ext cx="1" cy="25"/>
              </a:xfrm>
              <a:prstGeom prst="rect">
                <a:avLst/>
              </a:prstGeom>
              <a:solidFill>
                <a:srgbClr val="45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19" name="Rectangle 483"/>
              <p:cNvSpPr>
                <a:spLocks noChangeArrowheads="1"/>
              </p:cNvSpPr>
              <p:nvPr/>
            </p:nvSpPr>
            <p:spPr bwMode="auto">
              <a:xfrm>
                <a:off x="617" y="1369"/>
                <a:ext cx="1" cy="25"/>
              </a:xfrm>
              <a:prstGeom prst="rect">
                <a:avLst/>
              </a:prstGeom>
              <a:solidFill>
                <a:srgbClr val="48D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20" name="Rectangle 484"/>
              <p:cNvSpPr>
                <a:spLocks noChangeArrowheads="1"/>
              </p:cNvSpPr>
              <p:nvPr/>
            </p:nvSpPr>
            <p:spPr bwMode="auto">
              <a:xfrm>
                <a:off x="618" y="1369"/>
                <a:ext cx="1" cy="25"/>
              </a:xfrm>
              <a:prstGeom prst="rect">
                <a:avLst/>
              </a:prstGeom>
              <a:solidFill>
                <a:srgbClr val="4AD2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21" name="Rectangle 485"/>
              <p:cNvSpPr>
                <a:spLocks noChangeArrowheads="1"/>
              </p:cNvSpPr>
              <p:nvPr/>
            </p:nvSpPr>
            <p:spPr bwMode="auto">
              <a:xfrm>
                <a:off x="619" y="1369"/>
                <a:ext cx="1" cy="25"/>
              </a:xfrm>
              <a:prstGeom prst="rect">
                <a:avLst/>
              </a:prstGeom>
              <a:solidFill>
                <a:srgbClr val="4CD4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22" name="Rectangle 486"/>
              <p:cNvSpPr>
                <a:spLocks noChangeArrowheads="1"/>
              </p:cNvSpPr>
              <p:nvPr/>
            </p:nvSpPr>
            <p:spPr bwMode="auto">
              <a:xfrm>
                <a:off x="620" y="1369"/>
                <a:ext cx="1" cy="25"/>
              </a:xfrm>
              <a:prstGeom prst="rect">
                <a:avLst/>
              </a:prstGeom>
              <a:solidFill>
                <a:srgbClr val="4ED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23" name="Rectangle 487"/>
              <p:cNvSpPr>
                <a:spLocks noChangeArrowheads="1"/>
              </p:cNvSpPr>
              <p:nvPr/>
            </p:nvSpPr>
            <p:spPr bwMode="auto">
              <a:xfrm>
                <a:off x="620" y="1369"/>
                <a:ext cx="1" cy="25"/>
              </a:xfrm>
              <a:prstGeom prst="rect">
                <a:avLst/>
              </a:prstGeom>
              <a:solidFill>
                <a:srgbClr val="50D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24" name="Rectangle 488"/>
              <p:cNvSpPr>
                <a:spLocks noChangeArrowheads="1"/>
              </p:cNvSpPr>
              <p:nvPr/>
            </p:nvSpPr>
            <p:spPr bwMode="auto">
              <a:xfrm>
                <a:off x="621" y="1369"/>
                <a:ext cx="1" cy="25"/>
              </a:xfrm>
              <a:prstGeom prst="rect">
                <a:avLst/>
              </a:prstGeom>
              <a:solidFill>
                <a:srgbClr val="51D9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25" name="Rectangle 489"/>
              <p:cNvSpPr>
                <a:spLocks noChangeArrowheads="1"/>
              </p:cNvSpPr>
              <p:nvPr/>
            </p:nvSpPr>
            <p:spPr bwMode="auto">
              <a:xfrm>
                <a:off x="622" y="1369"/>
                <a:ext cx="1" cy="25"/>
              </a:xfrm>
              <a:prstGeom prst="rect">
                <a:avLst/>
              </a:prstGeom>
              <a:solidFill>
                <a:srgbClr val="52D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26" name="Rectangle 490"/>
              <p:cNvSpPr>
                <a:spLocks noChangeArrowheads="1"/>
              </p:cNvSpPr>
              <p:nvPr/>
            </p:nvSpPr>
            <p:spPr bwMode="auto">
              <a:xfrm>
                <a:off x="623" y="1369"/>
                <a:ext cx="1" cy="25"/>
              </a:xfrm>
              <a:prstGeom prst="rect">
                <a:avLst/>
              </a:prstGeom>
              <a:solidFill>
                <a:srgbClr val="54D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27" name="Rectangle 491"/>
              <p:cNvSpPr>
                <a:spLocks noChangeArrowheads="1"/>
              </p:cNvSpPr>
              <p:nvPr/>
            </p:nvSpPr>
            <p:spPr bwMode="auto">
              <a:xfrm>
                <a:off x="624" y="1369"/>
                <a:ext cx="1" cy="25"/>
              </a:xfrm>
              <a:prstGeom prst="rect">
                <a:avLst/>
              </a:prstGeom>
              <a:solidFill>
                <a:srgbClr val="54D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28" name="Rectangle 492"/>
              <p:cNvSpPr>
                <a:spLocks noChangeArrowheads="1"/>
              </p:cNvSpPr>
              <p:nvPr/>
            </p:nvSpPr>
            <p:spPr bwMode="auto">
              <a:xfrm>
                <a:off x="625" y="1369"/>
                <a:ext cx="1" cy="25"/>
              </a:xfrm>
              <a:prstGeom prst="rect">
                <a:avLst/>
              </a:prstGeom>
              <a:solidFill>
                <a:srgbClr val="55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29" name="Rectangle 493"/>
              <p:cNvSpPr>
                <a:spLocks noChangeArrowheads="1"/>
              </p:cNvSpPr>
              <p:nvPr/>
            </p:nvSpPr>
            <p:spPr bwMode="auto">
              <a:xfrm>
                <a:off x="625" y="1369"/>
                <a:ext cx="2" cy="25"/>
              </a:xfrm>
              <a:prstGeom prst="rect">
                <a:avLst/>
              </a:prstGeom>
              <a:solidFill>
                <a:srgbClr val="56D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30" name="Rectangle 494"/>
              <p:cNvSpPr>
                <a:spLocks noChangeArrowheads="1"/>
              </p:cNvSpPr>
              <p:nvPr/>
            </p:nvSpPr>
            <p:spPr bwMode="auto">
              <a:xfrm>
                <a:off x="627" y="1369"/>
                <a:ext cx="2" cy="25"/>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31" name="Rectangle 495"/>
              <p:cNvSpPr>
                <a:spLocks noChangeArrowheads="1"/>
              </p:cNvSpPr>
              <p:nvPr/>
            </p:nvSpPr>
            <p:spPr bwMode="auto">
              <a:xfrm>
                <a:off x="576" y="1361"/>
                <a:ext cx="1" cy="29"/>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32" name="Rectangle 496"/>
              <p:cNvSpPr>
                <a:spLocks noChangeArrowheads="1"/>
              </p:cNvSpPr>
              <p:nvPr/>
            </p:nvSpPr>
            <p:spPr bwMode="auto">
              <a:xfrm>
                <a:off x="577" y="1361"/>
                <a:ext cx="1" cy="29"/>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33" name="Rectangle 497"/>
              <p:cNvSpPr>
                <a:spLocks noChangeArrowheads="1"/>
              </p:cNvSpPr>
              <p:nvPr/>
            </p:nvSpPr>
            <p:spPr bwMode="auto">
              <a:xfrm>
                <a:off x="578" y="1361"/>
                <a:ext cx="1" cy="29"/>
              </a:xfrm>
              <a:prstGeom prst="rect">
                <a:avLst/>
              </a:prstGeom>
              <a:solidFill>
                <a:srgbClr val="12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34" name="Rectangle 498"/>
              <p:cNvSpPr>
                <a:spLocks noChangeArrowheads="1"/>
              </p:cNvSpPr>
              <p:nvPr/>
            </p:nvSpPr>
            <p:spPr bwMode="auto">
              <a:xfrm>
                <a:off x="578" y="1361"/>
                <a:ext cx="1" cy="29"/>
              </a:xfrm>
              <a:prstGeom prst="rect">
                <a:avLst/>
              </a:prstGeom>
              <a:solidFill>
                <a:srgbClr val="19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35" name="Rectangle 499"/>
              <p:cNvSpPr>
                <a:spLocks noChangeArrowheads="1"/>
              </p:cNvSpPr>
              <p:nvPr/>
            </p:nvSpPr>
            <p:spPr bwMode="auto">
              <a:xfrm>
                <a:off x="579" y="1361"/>
                <a:ext cx="1" cy="29"/>
              </a:xfrm>
              <a:prstGeom prst="rect">
                <a:avLst/>
              </a:prstGeom>
              <a:solidFill>
                <a:srgbClr val="1EAD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36" name="Rectangle 500"/>
              <p:cNvSpPr>
                <a:spLocks noChangeArrowheads="1"/>
              </p:cNvSpPr>
              <p:nvPr/>
            </p:nvSpPr>
            <p:spPr bwMode="auto">
              <a:xfrm>
                <a:off x="580" y="1361"/>
                <a:ext cx="1" cy="29"/>
              </a:xfrm>
              <a:prstGeom prst="rect">
                <a:avLst/>
              </a:prstGeom>
              <a:solidFill>
                <a:srgbClr val="22AC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37" name="Rectangle 501"/>
              <p:cNvSpPr>
                <a:spLocks noChangeArrowheads="1"/>
              </p:cNvSpPr>
              <p:nvPr/>
            </p:nvSpPr>
            <p:spPr bwMode="auto">
              <a:xfrm>
                <a:off x="581" y="1361"/>
                <a:ext cx="1" cy="29"/>
              </a:xfrm>
              <a:prstGeom prst="rect">
                <a:avLst/>
              </a:prstGeom>
              <a:solidFill>
                <a:srgbClr val="27A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38" name="Rectangle 502"/>
              <p:cNvSpPr>
                <a:spLocks noChangeArrowheads="1"/>
              </p:cNvSpPr>
              <p:nvPr/>
            </p:nvSpPr>
            <p:spPr bwMode="auto">
              <a:xfrm>
                <a:off x="582" y="1361"/>
                <a:ext cx="1" cy="29"/>
              </a:xfrm>
              <a:prstGeom prst="rect">
                <a:avLst/>
              </a:prstGeom>
              <a:solidFill>
                <a:srgbClr val="2CAA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39" name="Rectangle 503"/>
              <p:cNvSpPr>
                <a:spLocks noChangeArrowheads="1"/>
              </p:cNvSpPr>
              <p:nvPr/>
            </p:nvSpPr>
            <p:spPr bwMode="auto">
              <a:xfrm>
                <a:off x="583" y="1361"/>
                <a:ext cx="1" cy="29"/>
              </a:xfrm>
              <a:prstGeom prst="rect">
                <a:avLst/>
              </a:prstGeom>
              <a:solidFill>
                <a:srgbClr val="30A8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40" name="Rectangle 504"/>
              <p:cNvSpPr>
                <a:spLocks noChangeArrowheads="1"/>
              </p:cNvSpPr>
              <p:nvPr/>
            </p:nvSpPr>
            <p:spPr bwMode="auto">
              <a:xfrm>
                <a:off x="583" y="1361"/>
                <a:ext cx="1" cy="29"/>
              </a:xfrm>
              <a:prstGeom prst="rect">
                <a:avLst/>
              </a:prstGeom>
              <a:solidFill>
                <a:srgbClr val="35A7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41" name="Rectangle 505"/>
              <p:cNvSpPr>
                <a:spLocks noChangeArrowheads="1"/>
              </p:cNvSpPr>
              <p:nvPr/>
            </p:nvSpPr>
            <p:spPr bwMode="auto">
              <a:xfrm>
                <a:off x="584" y="1361"/>
                <a:ext cx="1" cy="29"/>
              </a:xfrm>
              <a:prstGeom prst="rect">
                <a:avLst/>
              </a:prstGeom>
              <a:solidFill>
                <a:srgbClr val="3AA5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42" name="Rectangle 506"/>
              <p:cNvSpPr>
                <a:spLocks noChangeArrowheads="1"/>
              </p:cNvSpPr>
              <p:nvPr/>
            </p:nvSpPr>
            <p:spPr bwMode="auto">
              <a:xfrm>
                <a:off x="585" y="1361"/>
                <a:ext cx="1" cy="29"/>
              </a:xfrm>
              <a:prstGeom prst="rect">
                <a:avLst/>
              </a:prstGeom>
              <a:solidFill>
                <a:srgbClr val="3FA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43" name="Rectangle 507"/>
              <p:cNvSpPr>
                <a:spLocks noChangeArrowheads="1"/>
              </p:cNvSpPr>
              <p:nvPr/>
            </p:nvSpPr>
            <p:spPr bwMode="auto">
              <a:xfrm>
                <a:off x="586" y="1361"/>
                <a:ext cx="1" cy="29"/>
              </a:xfrm>
              <a:prstGeom prst="rect">
                <a:avLst/>
              </a:prstGeom>
              <a:solidFill>
                <a:srgbClr val="44A0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44" name="Rectangle 508"/>
              <p:cNvSpPr>
                <a:spLocks noChangeArrowheads="1"/>
              </p:cNvSpPr>
              <p:nvPr/>
            </p:nvSpPr>
            <p:spPr bwMode="auto">
              <a:xfrm>
                <a:off x="587" y="1361"/>
                <a:ext cx="1" cy="29"/>
              </a:xfrm>
              <a:prstGeom prst="rect">
                <a:avLst/>
              </a:prstGeom>
              <a:solidFill>
                <a:srgbClr val="489E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45" name="Rectangle 509"/>
              <p:cNvSpPr>
                <a:spLocks noChangeArrowheads="1"/>
              </p:cNvSpPr>
              <p:nvPr/>
            </p:nvSpPr>
            <p:spPr bwMode="auto">
              <a:xfrm>
                <a:off x="587" y="1361"/>
                <a:ext cx="1" cy="29"/>
              </a:xfrm>
              <a:prstGeom prst="rect">
                <a:avLst/>
              </a:prstGeom>
              <a:solidFill>
                <a:srgbClr val="4D9B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46" name="Rectangle 510"/>
              <p:cNvSpPr>
                <a:spLocks noChangeArrowheads="1"/>
              </p:cNvSpPr>
              <p:nvPr/>
            </p:nvSpPr>
            <p:spPr bwMode="auto">
              <a:xfrm>
                <a:off x="588" y="1361"/>
                <a:ext cx="1" cy="29"/>
              </a:xfrm>
              <a:prstGeom prst="rect">
                <a:avLst/>
              </a:prstGeom>
              <a:solidFill>
                <a:srgbClr val="519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47" name="Rectangle 511"/>
              <p:cNvSpPr>
                <a:spLocks noChangeArrowheads="1"/>
              </p:cNvSpPr>
              <p:nvPr/>
            </p:nvSpPr>
            <p:spPr bwMode="auto">
              <a:xfrm>
                <a:off x="589" y="1361"/>
                <a:ext cx="1" cy="29"/>
              </a:xfrm>
              <a:prstGeom prst="rect">
                <a:avLst/>
              </a:prstGeom>
              <a:solidFill>
                <a:srgbClr val="559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48" name="Rectangle 512"/>
              <p:cNvSpPr>
                <a:spLocks noChangeArrowheads="1"/>
              </p:cNvSpPr>
              <p:nvPr/>
            </p:nvSpPr>
            <p:spPr bwMode="auto">
              <a:xfrm>
                <a:off x="590" y="1361"/>
                <a:ext cx="1" cy="29"/>
              </a:xfrm>
              <a:prstGeom prst="rect">
                <a:avLst/>
              </a:prstGeom>
              <a:solidFill>
                <a:srgbClr val="599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49" name="Rectangle 513"/>
              <p:cNvSpPr>
                <a:spLocks noChangeArrowheads="1"/>
              </p:cNvSpPr>
              <p:nvPr/>
            </p:nvSpPr>
            <p:spPr bwMode="auto">
              <a:xfrm>
                <a:off x="591" y="1361"/>
                <a:ext cx="1" cy="29"/>
              </a:xfrm>
              <a:prstGeom prst="rect">
                <a:avLst/>
              </a:prstGeom>
              <a:solidFill>
                <a:srgbClr val="5D8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50" name="Rectangle 514"/>
              <p:cNvSpPr>
                <a:spLocks noChangeArrowheads="1"/>
              </p:cNvSpPr>
              <p:nvPr/>
            </p:nvSpPr>
            <p:spPr bwMode="auto">
              <a:xfrm>
                <a:off x="591" y="1361"/>
                <a:ext cx="1" cy="29"/>
              </a:xfrm>
              <a:prstGeom prst="rect">
                <a:avLst/>
              </a:prstGeom>
              <a:solidFill>
                <a:srgbClr val="608C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51" name="Rectangle 515"/>
              <p:cNvSpPr>
                <a:spLocks noChangeArrowheads="1"/>
              </p:cNvSpPr>
              <p:nvPr/>
            </p:nvSpPr>
            <p:spPr bwMode="auto">
              <a:xfrm>
                <a:off x="592" y="1361"/>
                <a:ext cx="1" cy="29"/>
              </a:xfrm>
              <a:prstGeom prst="rect">
                <a:avLst/>
              </a:prstGeom>
              <a:solidFill>
                <a:srgbClr val="638A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52" name="Rectangle 516"/>
              <p:cNvSpPr>
                <a:spLocks noChangeArrowheads="1"/>
              </p:cNvSpPr>
              <p:nvPr/>
            </p:nvSpPr>
            <p:spPr bwMode="auto">
              <a:xfrm>
                <a:off x="593" y="1361"/>
                <a:ext cx="1" cy="29"/>
              </a:xfrm>
              <a:prstGeom prst="rect">
                <a:avLst/>
              </a:prstGeom>
              <a:solidFill>
                <a:srgbClr val="6687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53" name="Rectangle 517"/>
              <p:cNvSpPr>
                <a:spLocks noChangeArrowheads="1"/>
              </p:cNvSpPr>
              <p:nvPr/>
            </p:nvSpPr>
            <p:spPr bwMode="auto">
              <a:xfrm>
                <a:off x="594" y="1361"/>
                <a:ext cx="1" cy="29"/>
              </a:xfrm>
              <a:prstGeom prst="rect">
                <a:avLst/>
              </a:prstGeom>
              <a:solidFill>
                <a:srgbClr val="6984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54" name="Rectangle 518"/>
              <p:cNvSpPr>
                <a:spLocks noChangeArrowheads="1"/>
              </p:cNvSpPr>
              <p:nvPr/>
            </p:nvSpPr>
            <p:spPr bwMode="auto">
              <a:xfrm>
                <a:off x="595" y="1361"/>
                <a:ext cx="1" cy="29"/>
              </a:xfrm>
              <a:prstGeom prst="rect">
                <a:avLst/>
              </a:prstGeom>
              <a:solidFill>
                <a:srgbClr val="6B82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55" name="Rectangle 519"/>
              <p:cNvSpPr>
                <a:spLocks noChangeArrowheads="1"/>
              </p:cNvSpPr>
              <p:nvPr/>
            </p:nvSpPr>
            <p:spPr bwMode="auto">
              <a:xfrm>
                <a:off x="595" y="1361"/>
                <a:ext cx="1" cy="29"/>
              </a:xfrm>
              <a:prstGeom prst="rect">
                <a:avLst/>
              </a:prstGeom>
              <a:solidFill>
                <a:srgbClr val="6D7F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56" name="Rectangle 520"/>
              <p:cNvSpPr>
                <a:spLocks noChangeArrowheads="1"/>
              </p:cNvSpPr>
              <p:nvPr/>
            </p:nvSpPr>
            <p:spPr bwMode="auto">
              <a:xfrm>
                <a:off x="596" y="1361"/>
                <a:ext cx="1" cy="29"/>
              </a:xfrm>
              <a:prstGeom prst="rect">
                <a:avLst/>
              </a:prstGeom>
              <a:solidFill>
                <a:srgbClr val="6F7D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57" name="Rectangle 521"/>
              <p:cNvSpPr>
                <a:spLocks noChangeArrowheads="1"/>
              </p:cNvSpPr>
              <p:nvPr/>
            </p:nvSpPr>
            <p:spPr bwMode="auto">
              <a:xfrm>
                <a:off x="597" y="1361"/>
                <a:ext cx="1" cy="29"/>
              </a:xfrm>
              <a:prstGeom prst="rect">
                <a:avLst/>
              </a:prstGeom>
              <a:solidFill>
                <a:srgbClr val="707B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58" name="Rectangle 522"/>
              <p:cNvSpPr>
                <a:spLocks noChangeArrowheads="1"/>
              </p:cNvSpPr>
              <p:nvPr/>
            </p:nvSpPr>
            <p:spPr bwMode="auto">
              <a:xfrm>
                <a:off x="598" y="1361"/>
                <a:ext cx="1" cy="29"/>
              </a:xfrm>
              <a:prstGeom prst="rect">
                <a:avLst/>
              </a:prstGeom>
              <a:solidFill>
                <a:srgbClr val="717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59" name="Rectangle 523"/>
              <p:cNvSpPr>
                <a:spLocks noChangeArrowheads="1"/>
              </p:cNvSpPr>
              <p:nvPr/>
            </p:nvSpPr>
            <p:spPr bwMode="auto">
              <a:xfrm>
                <a:off x="599" y="1361"/>
                <a:ext cx="1" cy="29"/>
              </a:xfrm>
              <a:prstGeom prst="rect">
                <a:avLst/>
              </a:prstGeom>
              <a:solidFill>
                <a:srgbClr val="7378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60" name="Rectangle 524"/>
              <p:cNvSpPr>
                <a:spLocks noChangeArrowheads="1"/>
              </p:cNvSpPr>
              <p:nvPr/>
            </p:nvSpPr>
            <p:spPr bwMode="auto">
              <a:xfrm>
                <a:off x="599" y="1361"/>
                <a:ext cx="1" cy="29"/>
              </a:xfrm>
              <a:prstGeom prst="rect">
                <a:avLst/>
              </a:prstGeom>
              <a:solidFill>
                <a:srgbClr val="7377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61" name="Rectangle 525"/>
              <p:cNvSpPr>
                <a:spLocks noChangeArrowheads="1"/>
              </p:cNvSpPr>
              <p:nvPr/>
            </p:nvSpPr>
            <p:spPr bwMode="auto">
              <a:xfrm>
                <a:off x="600" y="1361"/>
                <a:ext cx="1" cy="29"/>
              </a:xfrm>
              <a:prstGeom prst="rect">
                <a:avLst/>
              </a:prstGeom>
              <a:solidFill>
                <a:srgbClr val="7476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62" name="Rectangle 526"/>
              <p:cNvSpPr>
                <a:spLocks noChangeArrowheads="1"/>
              </p:cNvSpPr>
              <p:nvPr/>
            </p:nvSpPr>
            <p:spPr bwMode="auto">
              <a:xfrm>
                <a:off x="601" y="1361"/>
                <a:ext cx="3" cy="29"/>
              </a:xfrm>
              <a:prstGeom prst="rect">
                <a:avLst/>
              </a:prstGeom>
              <a:solidFill>
                <a:srgbClr val="7575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63" name="Rectangle 527"/>
              <p:cNvSpPr>
                <a:spLocks noChangeArrowheads="1"/>
              </p:cNvSpPr>
              <p:nvPr/>
            </p:nvSpPr>
            <p:spPr bwMode="auto">
              <a:xfrm>
                <a:off x="604" y="1361"/>
                <a:ext cx="1" cy="29"/>
              </a:xfrm>
              <a:prstGeom prst="rect">
                <a:avLst/>
              </a:prstGeom>
              <a:solidFill>
                <a:srgbClr val="7476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64" name="Rectangle 528"/>
              <p:cNvSpPr>
                <a:spLocks noChangeArrowheads="1"/>
              </p:cNvSpPr>
              <p:nvPr/>
            </p:nvSpPr>
            <p:spPr bwMode="auto">
              <a:xfrm>
                <a:off x="604" y="1361"/>
                <a:ext cx="1" cy="29"/>
              </a:xfrm>
              <a:prstGeom prst="rect">
                <a:avLst/>
              </a:prstGeom>
              <a:solidFill>
                <a:srgbClr val="7377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65" name="Rectangle 529"/>
              <p:cNvSpPr>
                <a:spLocks noChangeArrowheads="1"/>
              </p:cNvSpPr>
              <p:nvPr/>
            </p:nvSpPr>
            <p:spPr bwMode="auto">
              <a:xfrm>
                <a:off x="605" y="1361"/>
                <a:ext cx="1" cy="29"/>
              </a:xfrm>
              <a:prstGeom prst="rect">
                <a:avLst/>
              </a:prstGeom>
              <a:solidFill>
                <a:srgbClr val="7378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66" name="Rectangle 530"/>
              <p:cNvSpPr>
                <a:spLocks noChangeArrowheads="1"/>
              </p:cNvSpPr>
              <p:nvPr/>
            </p:nvSpPr>
            <p:spPr bwMode="auto">
              <a:xfrm>
                <a:off x="606" y="1361"/>
                <a:ext cx="1" cy="29"/>
              </a:xfrm>
              <a:prstGeom prst="rect">
                <a:avLst/>
              </a:prstGeom>
              <a:solidFill>
                <a:srgbClr val="717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67" name="Rectangle 531"/>
              <p:cNvSpPr>
                <a:spLocks noChangeArrowheads="1"/>
              </p:cNvSpPr>
              <p:nvPr/>
            </p:nvSpPr>
            <p:spPr bwMode="auto">
              <a:xfrm>
                <a:off x="607" y="1361"/>
                <a:ext cx="1" cy="29"/>
              </a:xfrm>
              <a:prstGeom prst="rect">
                <a:avLst/>
              </a:prstGeom>
              <a:solidFill>
                <a:srgbClr val="707B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68" name="Rectangle 532"/>
              <p:cNvSpPr>
                <a:spLocks noChangeArrowheads="1"/>
              </p:cNvSpPr>
              <p:nvPr/>
            </p:nvSpPr>
            <p:spPr bwMode="auto">
              <a:xfrm>
                <a:off x="608" y="1361"/>
                <a:ext cx="1" cy="29"/>
              </a:xfrm>
              <a:prstGeom prst="rect">
                <a:avLst/>
              </a:prstGeom>
              <a:solidFill>
                <a:srgbClr val="6F7D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69" name="Rectangle 533"/>
              <p:cNvSpPr>
                <a:spLocks noChangeArrowheads="1"/>
              </p:cNvSpPr>
              <p:nvPr/>
            </p:nvSpPr>
            <p:spPr bwMode="auto">
              <a:xfrm>
                <a:off x="608" y="1361"/>
                <a:ext cx="1" cy="29"/>
              </a:xfrm>
              <a:prstGeom prst="rect">
                <a:avLst/>
              </a:prstGeom>
              <a:solidFill>
                <a:srgbClr val="6D7F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70" name="Rectangle 534"/>
              <p:cNvSpPr>
                <a:spLocks noChangeArrowheads="1"/>
              </p:cNvSpPr>
              <p:nvPr/>
            </p:nvSpPr>
            <p:spPr bwMode="auto">
              <a:xfrm>
                <a:off x="609" y="1361"/>
                <a:ext cx="1" cy="29"/>
              </a:xfrm>
              <a:prstGeom prst="rect">
                <a:avLst/>
              </a:prstGeom>
              <a:solidFill>
                <a:srgbClr val="6B82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71" name="Rectangle 535"/>
              <p:cNvSpPr>
                <a:spLocks noChangeArrowheads="1"/>
              </p:cNvSpPr>
              <p:nvPr/>
            </p:nvSpPr>
            <p:spPr bwMode="auto">
              <a:xfrm>
                <a:off x="610" y="1361"/>
                <a:ext cx="1" cy="29"/>
              </a:xfrm>
              <a:prstGeom prst="rect">
                <a:avLst/>
              </a:prstGeom>
              <a:solidFill>
                <a:srgbClr val="6984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72" name="Rectangle 536"/>
              <p:cNvSpPr>
                <a:spLocks noChangeArrowheads="1"/>
              </p:cNvSpPr>
              <p:nvPr/>
            </p:nvSpPr>
            <p:spPr bwMode="auto">
              <a:xfrm>
                <a:off x="611" y="1361"/>
                <a:ext cx="1" cy="29"/>
              </a:xfrm>
              <a:prstGeom prst="rect">
                <a:avLst/>
              </a:prstGeom>
              <a:solidFill>
                <a:srgbClr val="6687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73" name="Rectangle 537"/>
              <p:cNvSpPr>
                <a:spLocks noChangeArrowheads="1"/>
              </p:cNvSpPr>
              <p:nvPr/>
            </p:nvSpPr>
            <p:spPr bwMode="auto">
              <a:xfrm>
                <a:off x="612" y="1361"/>
                <a:ext cx="1" cy="29"/>
              </a:xfrm>
              <a:prstGeom prst="rect">
                <a:avLst/>
              </a:prstGeom>
              <a:solidFill>
                <a:srgbClr val="638A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74" name="Rectangle 538"/>
              <p:cNvSpPr>
                <a:spLocks noChangeArrowheads="1"/>
              </p:cNvSpPr>
              <p:nvPr/>
            </p:nvSpPr>
            <p:spPr bwMode="auto">
              <a:xfrm>
                <a:off x="612" y="1361"/>
                <a:ext cx="1" cy="29"/>
              </a:xfrm>
              <a:prstGeom prst="rect">
                <a:avLst/>
              </a:prstGeom>
              <a:solidFill>
                <a:srgbClr val="608C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75" name="Rectangle 539"/>
              <p:cNvSpPr>
                <a:spLocks noChangeArrowheads="1"/>
              </p:cNvSpPr>
              <p:nvPr/>
            </p:nvSpPr>
            <p:spPr bwMode="auto">
              <a:xfrm>
                <a:off x="613" y="1361"/>
                <a:ext cx="1" cy="29"/>
              </a:xfrm>
              <a:prstGeom prst="rect">
                <a:avLst/>
              </a:prstGeom>
              <a:solidFill>
                <a:srgbClr val="5D8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76" name="Rectangle 540"/>
              <p:cNvSpPr>
                <a:spLocks noChangeArrowheads="1"/>
              </p:cNvSpPr>
              <p:nvPr/>
            </p:nvSpPr>
            <p:spPr bwMode="auto">
              <a:xfrm>
                <a:off x="614" y="1361"/>
                <a:ext cx="1" cy="29"/>
              </a:xfrm>
              <a:prstGeom prst="rect">
                <a:avLst/>
              </a:prstGeom>
              <a:solidFill>
                <a:srgbClr val="599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77" name="Rectangle 541"/>
              <p:cNvSpPr>
                <a:spLocks noChangeArrowheads="1"/>
              </p:cNvSpPr>
              <p:nvPr/>
            </p:nvSpPr>
            <p:spPr bwMode="auto">
              <a:xfrm>
                <a:off x="615" y="1361"/>
                <a:ext cx="1" cy="29"/>
              </a:xfrm>
              <a:prstGeom prst="rect">
                <a:avLst/>
              </a:prstGeom>
              <a:solidFill>
                <a:srgbClr val="559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78" name="Rectangle 542"/>
              <p:cNvSpPr>
                <a:spLocks noChangeArrowheads="1"/>
              </p:cNvSpPr>
              <p:nvPr/>
            </p:nvSpPr>
            <p:spPr bwMode="auto">
              <a:xfrm>
                <a:off x="616" y="1361"/>
                <a:ext cx="1" cy="29"/>
              </a:xfrm>
              <a:prstGeom prst="rect">
                <a:avLst/>
              </a:prstGeom>
              <a:solidFill>
                <a:srgbClr val="519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79" name="Rectangle 543"/>
              <p:cNvSpPr>
                <a:spLocks noChangeArrowheads="1"/>
              </p:cNvSpPr>
              <p:nvPr/>
            </p:nvSpPr>
            <p:spPr bwMode="auto">
              <a:xfrm>
                <a:off x="616" y="1361"/>
                <a:ext cx="1" cy="29"/>
              </a:xfrm>
              <a:prstGeom prst="rect">
                <a:avLst/>
              </a:prstGeom>
              <a:solidFill>
                <a:srgbClr val="4D9B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80" name="Rectangle 544"/>
              <p:cNvSpPr>
                <a:spLocks noChangeArrowheads="1"/>
              </p:cNvSpPr>
              <p:nvPr/>
            </p:nvSpPr>
            <p:spPr bwMode="auto">
              <a:xfrm>
                <a:off x="617" y="1361"/>
                <a:ext cx="1" cy="29"/>
              </a:xfrm>
              <a:prstGeom prst="rect">
                <a:avLst/>
              </a:prstGeom>
              <a:solidFill>
                <a:srgbClr val="489E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81" name="Rectangle 545"/>
              <p:cNvSpPr>
                <a:spLocks noChangeArrowheads="1"/>
              </p:cNvSpPr>
              <p:nvPr/>
            </p:nvSpPr>
            <p:spPr bwMode="auto">
              <a:xfrm>
                <a:off x="618" y="1361"/>
                <a:ext cx="1" cy="29"/>
              </a:xfrm>
              <a:prstGeom prst="rect">
                <a:avLst/>
              </a:prstGeom>
              <a:solidFill>
                <a:srgbClr val="44A0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82" name="Rectangle 546"/>
              <p:cNvSpPr>
                <a:spLocks noChangeArrowheads="1"/>
              </p:cNvSpPr>
              <p:nvPr/>
            </p:nvSpPr>
            <p:spPr bwMode="auto">
              <a:xfrm>
                <a:off x="619" y="1361"/>
                <a:ext cx="1" cy="29"/>
              </a:xfrm>
              <a:prstGeom prst="rect">
                <a:avLst/>
              </a:prstGeom>
              <a:solidFill>
                <a:srgbClr val="3FA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83" name="Rectangle 547"/>
              <p:cNvSpPr>
                <a:spLocks noChangeArrowheads="1"/>
              </p:cNvSpPr>
              <p:nvPr/>
            </p:nvSpPr>
            <p:spPr bwMode="auto">
              <a:xfrm>
                <a:off x="620" y="1361"/>
                <a:ext cx="1" cy="29"/>
              </a:xfrm>
              <a:prstGeom prst="rect">
                <a:avLst/>
              </a:prstGeom>
              <a:solidFill>
                <a:srgbClr val="3AA5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84" name="Rectangle 548"/>
              <p:cNvSpPr>
                <a:spLocks noChangeArrowheads="1"/>
              </p:cNvSpPr>
              <p:nvPr/>
            </p:nvSpPr>
            <p:spPr bwMode="auto">
              <a:xfrm>
                <a:off x="620" y="1361"/>
                <a:ext cx="1" cy="29"/>
              </a:xfrm>
              <a:prstGeom prst="rect">
                <a:avLst/>
              </a:prstGeom>
              <a:solidFill>
                <a:srgbClr val="35A7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85" name="Rectangle 549"/>
              <p:cNvSpPr>
                <a:spLocks noChangeArrowheads="1"/>
              </p:cNvSpPr>
              <p:nvPr/>
            </p:nvSpPr>
            <p:spPr bwMode="auto">
              <a:xfrm>
                <a:off x="621" y="1361"/>
                <a:ext cx="1" cy="29"/>
              </a:xfrm>
              <a:prstGeom prst="rect">
                <a:avLst/>
              </a:prstGeom>
              <a:solidFill>
                <a:srgbClr val="30A8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86" name="Rectangle 550"/>
              <p:cNvSpPr>
                <a:spLocks noChangeArrowheads="1"/>
              </p:cNvSpPr>
              <p:nvPr/>
            </p:nvSpPr>
            <p:spPr bwMode="auto">
              <a:xfrm>
                <a:off x="622" y="1361"/>
                <a:ext cx="1" cy="29"/>
              </a:xfrm>
              <a:prstGeom prst="rect">
                <a:avLst/>
              </a:prstGeom>
              <a:solidFill>
                <a:srgbClr val="2CAA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87" name="Rectangle 551"/>
              <p:cNvSpPr>
                <a:spLocks noChangeArrowheads="1"/>
              </p:cNvSpPr>
              <p:nvPr/>
            </p:nvSpPr>
            <p:spPr bwMode="auto">
              <a:xfrm>
                <a:off x="623" y="1361"/>
                <a:ext cx="1" cy="29"/>
              </a:xfrm>
              <a:prstGeom prst="rect">
                <a:avLst/>
              </a:prstGeom>
              <a:solidFill>
                <a:srgbClr val="27A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88" name="Rectangle 552"/>
              <p:cNvSpPr>
                <a:spLocks noChangeArrowheads="1"/>
              </p:cNvSpPr>
              <p:nvPr/>
            </p:nvSpPr>
            <p:spPr bwMode="auto">
              <a:xfrm>
                <a:off x="624" y="1361"/>
                <a:ext cx="1" cy="29"/>
              </a:xfrm>
              <a:prstGeom prst="rect">
                <a:avLst/>
              </a:prstGeom>
              <a:solidFill>
                <a:srgbClr val="22AC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89" name="Rectangle 553"/>
              <p:cNvSpPr>
                <a:spLocks noChangeArrowheads="1"/>
              </p:cNvSpPr>
              <p:nvPr/>
            </p:nvSpPr>
            <p:spPr bwMode="auto">
              <a:xfrm>
                <a:off x="625" y="1361"/>
                <a:ext cx="1" cy="29"/>
              </a:xfrm>
              <a:prstGeom prst="rect">
                <a:avLst/>
              </a:prstGeom>
              <a:solidFill>
                <a:srgbClr val="1EAD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90" name="Rectangle 554"/>
              <p:cNvSpPr>
                <a:spLocks noChangeArrowheads="1"/>
              </p:cNvSpPr>
              <p:nvPr/>
            </p:nvSpPr>
            <p:spPr bwMode="auto">
              <a:xfrm>
                <a:off x="625" y="1361"/>
                <a:ext cx="1" cy="29"/>
              </a:xfrm>
              <a:prstGeom prst="rect">
                <a:avLst/>
              </a:prstGeom>
              <a:solidFill>
                <a:srgbClr val="19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91" name="Rectangle 555"/>
              <p:cNvSpPr>
                <a:spLocks noChangeArrowheads="1"/>
              </p:cNvSpPr>
              <p:nvPr/>
            </p:nvSpPr>
            <p:spPr bwMode="auto">
              <a:xfrm>
                <a:off x="626" y="1361"/>
                <a:ext cx="1" cy="29"/>
              </a:xfrm>
              <a:prstGeom prst="rect">
                <a:avLst/>
              </a:prstGeom>
              <a:solidFill>
                <a:srgbClr val="12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92" name="Rectangle 556"/>
              <p:cNvSpPr>
                <a:spLocks noChangeArrowheads="1"/>
              </p:cNvSpPr>
              <p:nvPr/>
            </p:nvSpPr>
            <p:spPr bwMode="auto">
              <a:xfrm>
                <a:off x="627" y="1361"/>
                <a:ext cx="1" cy="29"/>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93" name="Rectangle 557"/>
              <p:cNvSpPr>
                <a:spLocks noChangeArrowheads="1"/>
              </p:cNvSpPr>
              <p:nvPr/>
            </p:nvSpPr>
            <p:spPr bwMode="auto">
              <a:xfrm>
                <a:off x="628" y="1361"/>
                <a:ext cx="1" cy="29"/>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94" name="Rectangle 558"/>
              <p:cNvSpPr>
                <a:spLocks noChangeArrowheads="1"/>
              </p:cNvSpPr>
              <p:nvPr/>
            </p:nvSpPr>
            <p:spPr bwMode="auto">
              <a:xfrm>
                <a:off x="576" y="1359"/>
                <a:ext cx="2" cy="26"/>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95" name="Rectangle 559"/>
              <p:cNvSpPr>
                <a:spLocks noChangeArrowheads="1"/>
              </p:cNvSpPr>
              <p:nvPr/>
            </p:nvSpPr>
            <p:spPr bwMode="auto">
              <a:xfrm>
                <a:off x="578" y="1359"/>
                <a:ext cx="1" cy="26"/>
              </a:xfrm>
              <a:prstGeom prst="rect">
                <a:avLst/>
              </a:prstGeom>
              <a:solidFill>
                <a:srgbClr val="56D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96" name="Rectangle 560"/>
              <p:cNvSpPr>
                <a:spLocks noChangeArrowheads="1"/>
              </p:cNvSpPr>
              <p:nvPr/>
            </p:nvSpPr>
            <p:spPr bwMode="auto">
              <a:xfrm>
                <a:off x="579" y="1359"/>
                <a:ext cx="1" cy="26"/>
              </a:xfrm>
              <a:prstGeom prst="rect">
                <a:avLst/>
              </a:prstGeom>
              <a:solidFill>
                <a:srgbClr val="55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97" name="Rectangle 561"/>
              <p:cNvSpPr>
                <a:spLocks noChangeArrowheads="1"/>
              </p:cNvSpPr>
              <p:nvPr/>
            </p:nvSpPr>
            <p:spPr bwMode="auto">
              <a:xfrm>
                <a:off x="580" y="1359"/>
                <a:ext cx="1" cy="26"/>
              </a:xfrm>
              <a:prstGeom prst="rect">
                <a:avLst/>
              </a:prstGeom>
              <a:solidFill>
                <a:srgbClr val="54D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98" name="Rectangle 562"/>
              <p:cNvSpPr>
                <a:spLocks noChangeArrowheads="1"/>
              </p:cNvSpPr>
              <p:nvPr/>
            </p:nvSpPr>
            <p:spPr bwMode="auto">
              <a:xfrm>
                <a:off x="581" y="1359"/>
                <a:ext cx="1" cy="26"/>
              </a:xfrm>
              <a:prstGeom prst="rect">
                <a:avLst/>
              </a:prstGeom>
              <a:solidFill>
                <a:srgbClr val="54D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99" name="Rectangle 563"/>
              <p:cNvSpPr>
                <a:spLocks noChangeArrowheads="1"/>
              </p:cNvSpPr>
              <p:nvPr/>
            </p:nvSpPr>
            <p:spPr bwMode="auto">
              <a:xfrm>
                <a:off x="582" y="1359"/>
                <a:ext cx="1" cy="26"/>
              </a:xfrm>
              <a:prstGeom prst="rect">
                <a:avLst/>
              </a:prstGeom>
              <a:solidFill>
                <a:srgbClr val="52D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00" name="Rectangle 564"/>
              <p:cNvSpPr>
                <a:spLocks noChangeArrowheads="1"/>
              </p:cNvSpPr>
              <p:nvPr/>
            </p:nvSpPr>
            <p:spPr bwMode="auto">
              <a:xfrm>
                <a:off x="583" y="1359"/>
                <a:ext cx="1" cy="26"/>
              </a:xfrm>
              <a:prstGeom prst="rect">
                <a:avLst/>
              </a:prstGeom>
              <a:solidFill>
                <a:srgbClr val="51D9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01" name="Rectangle 565"/>
              <p:cNvSpPr>
                <a:spLocks noChangeArrowheads="1"/>
              </p:cNvSpPr>
              <p:nvPr/>
            </p:nvSpPr>
            <p:spPr bwMode="auto">
              <a:xfrm>
                <a:off x="583" y="1359"/>
                <a:ext cx="1" cy="26"/>
              </a:xfrm>
              <a:prstGeom prst="rect">
                <a:avLst/>
              </a:prstGeom>
              <a:solidFill>
                <a:srgbClr val="50D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02" name="Rectangle 566"/>
              <p:cNvSpPr>
                <a:spLocks noChangeArrowheads="1"/>
              </p:cNvSpPr>
              <p:nvPr/>
            </p:nvSpPr>
            <p:spPr bwMode="auto">
              <a:xfrm>
                <a:off x="584" y="1359"/>
                <a:ext cx="1" cy="26"/>
              </a:xfrm>
              <a:prstGeom prst="rect">
                <a:avLst/>
              </a:prstGeom>
              <a:solidFill>
                <a:srgbClr val="4ED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03" name="Rectangle 567"/>
              <p:cNvSpPr>
                <a:spLocks noChangeArrowheads="1"/>
              </p:cNvSpPr>
              <p:nvPr/>
            </p:nvSpPr>
            <p:spPr bwMode="auto">
              <a:xfrm>
                <a:off x="585" y="1359"/>
                <a:ext cx="1" cy="26"/>
              </a:xfrm>
              <a:prstGeom prst="rect">
                <a:avLst/>
              </a:prstGeom>
              <a:solidFill>
                <a:srgbClr val="4CD4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04" name="Rectangle 568"/>
              <p:cNvSpPr>
                <a:spLocks noChangeArrowheads="1"/>
              </p:cNvSpPr>
              <p:nvPr/>
            </p:nvSpPr>
            <p:spPr bwMode="auto">
              <a:xfrm>
                <a:off x="586" y="1359"/>
                <a:ext cx="1" cy="26"/>
              </a:xfrm>
              <a:prstGeom prst="rect">
                <a:avLst/>
              </a:prstGeom>
              <a:solidFill>
                <a:srgbClr val="4AD2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05" name="Rectangle 569"/>
              <p:cNvSpPr>
                <a:spLocks noChangeArrowheads="1"/>
              </p:cNvSpPr>
              <p:nvPr/>
            </p:nvSpPr>
            <p:spPr bwMode="auto">
              <a:xfrm>
                <a:off x="587" y="1359"/>
                <a:ext cx="1" cy="26"/>
              </a:xfrm>
              <a:prstGeom prst="rect">
                <a:avLst/>
              </a:prstGeom>
              <a:solidFill>
                <a:srgbClr val="48D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06" name="Rectangle 570"/>
              <p:cNvSpPr>
                <a:spLocks noChangeArrowheads="1"/>
              </p:cNvSpPr>
              <p:nvPr/>
            </p:nvSpPr>
            <p:spPr bwMode="auto">
              <a:xfrm>
                <a:off x="587" y="1359"/>
                <a:ext cx="1" cy="26"/>
              </a:xfrm>
              <a:prstGeom prst="rect">
                <a:avLst/>
              </a:prstGeom>
              <a:solidFill>
                <a:srgbClr val="45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07" name="Rectangle 571"/>
              <p:cNvSpPr>
                <a:spLocks noChangeArrowheads="1"/>
              </p:cNvSpPr>
              <p:nvPr/>
            </p:nvSpPr>
            <p:spPr bwMode="auto">
              <a:xfrm>
                <a:off x="588" y="1359"/>
                <a:ext cx="1" cy="26"/>
              </a:xfrm>
              <a:prstGeom prst="rect">
                <a:avLst/>
              </a:prstGeom>
              <a:solidFill>
                <a:srgbClr val="42C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08" name="Rectangle 572"/>
              <p:cNvSpPr>
                <a:spLocks noChangeArrowheads="1"/>
              </p:cNvSpPr>
              <p:nvPr/>
            </p:nvSpPr>
            <p:spPr bwMode="auto">
              <a:xfrm>
                <a:off x="589" y="1359"/>
                <a:ext cx="1" cy="26"/>
              </a:xfrm>
              <a:prstGeom prst="rect">
                <a:avLst/>
              </a:prstGeom>
              <a:solidFill>
                <a:srgbClr val="3FC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09" name="Rectangle 573"/>
              <p:cNvSpPr>
                <a:spLocks noChangeArrowheads="1"/>
              </p:cNvSpPr>
              <p:nvPr/>
            </p:nvSpPr>
            <p:spPr bwMode="auto">
              <a:xfrm>
                <a:off x="590" y="1359"/>
                <a:ext cx="1" cy="26"/>
              </a:xfrm>
              <a:prstGeom prst="rect">
                <a:avLst/>
              </a:prstGeom>
              <a:solidFill>
                <a:srgbClr val="3CC6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10" name="Rectangle 574"/>
              <p:cNvSpPr>
                <a:spLocks noChangeArrowheads="1"/>
              </p:cNvSpPr>
              <p:nvPr/>
            </p:nvSpPr>
            <p:spPr bwMode="auto">
              <a:xfrm>
                <a:off x="591" y="1359"/>
                <a:ext cx="1" cy="26"/>
              </a:xfrm>
              <a:prstGeom prst="rect">
                <a:avLst/>
              </a:prstGeom>
              <a:solidFill>
                <a:srgbClr val="39C4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11" name="Rectangle 575"/>
              <p:cNvSpPr>
                <a:spLocks noChangeArrowheads="1"/>
              </p:cNvSpPr>
              <p:nvPr/>
            </p:nvSpPr>
            <p:spPr bwMode="auto">
              <a:xfrm>
                <a:off x="591" y="1359"/>
                <a:ext cx="1" cy="26"/>
              </a:xfrm>
              <a:prstGeom prst="rect">
                <a:avLst/>
              </a:prstGeom>
              <a:solidFill>
                <a:srgbClr val="36C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12" name="Rectangle 576"/>
              <p:cNvSpPr>
                <a:spLocks noChangeArrowheads="1"/>
              </p:cNvSpPr>
              <p:nvPr/>
            </p:nvSpPr>
            <p:spPr bwMode="auto">
              <a:xfrm>
                <a:off x="592" y="1359"/>
                <a:ext cx="1" cy="26"/>
              </a:xfrm>
              <a:prstGeom prst="rect">
                <a:avLst/>
              </a:prstGeom>
              <a:solidFill>
                <a:srgbClr val="32B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13" name="Rectangle 577"/>
              <p:cNvSpPr>
                <a:spLocks noChangeArrowheads="1"/>
              </p:cNvSpPr>
              <p:nvPr/>
            </p:nvSpPr>
            <p:spPr bwMode="auto">
              <a:xfrm>
                <a:off x="593" y="1359"/>
                <a:ext cx="1" cy="26"/>
              </a:xfrm>
              <a:prstGeom prst="rect">
                <a:avLst/>
              </a:prstGeom>
              <a:solidFill>
                <a:srgbClr val="2EB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14" name="Rectangle 578"/>
              <p:cNvSpPr>
                <a:spLocks noChangeArrowheads="1"/>
              </p:cNvSpPr>
              <p:nvPr/>
            </p:nvSpPr>
            <p:spPr bwMode="auto">
              <a:xfrm>
                <a:off x="594" y="1359"/>
                <a:ext cx="1" cy="26"/>
              </a:xfrm>
              <a:prstGeom prst="rect">
                <a:avLst/>
              </a:prstGeom>
              <a:solidFill>
                <a:srgbClr val="2CB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15" name="Rectangle 579"/>
              <p:cNvSpPr>
                <a:spLocks noChangeArrowheads="1"/>
              </p:cNvSpPr>
              <p:nvPr/>
            </p:nvSpPr>
            <p:spPr bwMode="auto">
              <a:xfrm>
                <a:off x="595" y="1359"/>
                <a:ext cx="1" cy="26"/>
              </a:xfrm>
              <a:prstGeom prst="rect">
                <a:avLst/>
              </a:prstGeom>
              <a:solidFill>
                <a:srgbClr val="28B9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16" name="Rectangle 580"/>
              <p:cNvSpPr>
                <a:spLocks noChangeArrowheads="1"/>
              </p:cNvSpPr>
              <p:nvPr/>
            </p:nvSpPr>
            <p:spPr bwMode="auto">
              <a:xfrm>
                <a:off x="595" y="1359"/>
                <a:ext cx="1" cy="26"/>
              </a:xfrm>
              <a:prstGeom prst="rect">
                <a:avLst/>
              </a:prstGeom>
              <a:solidFill>
                <a:srgbClr val="24B7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17" name="Rectangle 581"/>
              <p:cNvSpPr>
                <a:spLocks noChangeArrowheads="1"/>
              </p:cNvSpPr>
              <p:nvPr/>
            </p:nvSpPr>
            <p:spPr bwMode="auto">
              <a:xfrm>
                <a:off x="596" y="1359"/>
                <a:ext cx="1" cy="26"/>
              </a:xfrm>
              <a:prstGeom prst="rect">
                <a:avLst/>
              </a:prstGeom>
              <a:solidFill>
                <a:srgbClr val="20B5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18" name="Rectangle 582"/>
              <p:cNvSpPr>
                <a:spLocks noChangeArrowheads="1"/>
              </p:cNvSpPr>
              <p:nvPr/>
            </p:nvSpPr>
            <p:spPr bwMode="auto">
              <a:xfrm>
                <a:off x="597" y="1359"/>
                <a:ext cx="1" cy="26"/>
              </a:xfrm>
              <a:prstGeom prst="rect">
                <a:avLst/>
              </a:prstGeom>
              <a:solidFill>
                <a:srgbClr val="1CB4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19" name="Rectangle 583"/>
              <p:cNvSpPr>
                <a:spLocks noChangeArrowheads="1"/>
              </p:cNvSpPr>
              <p:nvPr/>
            </p:nvSpPr>
            <p:spPr bwMode="auto">
              <a:xfrm>
                <a:off x="598" y="1359"/>
                <a:ext cx="1" cy="26"/>
              </a:xfrm>
              <a:prstGeom prst="rect">
                <a:avLst/>
              </a:prstGeom>
              <a:solidFill>
                <a:srgbClr val="19B3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20" name="Rectangle 584"/>
              <p:cNvSpPr>
                <a:spLocks noChangeArrowheads="1"/>
              </p:cNvSpPr>
              <p:nvPr/>
            </p:nvSpPr>
            <p:spPr bwMode="auto">
              <a:xfrm>
                <a:off x="599" y="1359"/>
                <a:ext cx="1" cy="26"/>
              </a:xfrm>
              <a:prstGeom prst="rect">
                <a:avLst/>
              </a:prstGeom>
              <a:solidFill>
                <a:srgbClr val="15B1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21" name="Rectangle 585"/>
              <p:cNvSpPr>
                <a:spLocks noChangeArrowheads="1"/>
              </p:cNvSpPr>
              <p:nvPr/>
            </p:nvSpPr>
            <p:spPr bwMode="auto">
              <a:xfrm>
                <a:off x="599" y="1359"/>
                <a:ext cx="1" cy="26"/>
              </a:xfrm>
              <a:prstGeom prst="rect">
                <a:avLst/>
              </a:prstGeom>
              <a:solidFill>
                <a:srgbClr val="12B1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22" name="Rectangle 586"/>
              <p:cNvSpPr>
                <a:spLocks noChangeArrowheads="1"/>
              </p:cNvSpPr>
              <p:nvPr/>
            </p:nvSpPr>
            <p:spPr bwMode="auto">
              <a:xfrm>
                <a:off x="600" y="1359"/>
                <a:ext cx="1" cy="26"/>
              </a:xfrm>
              <a:prstGeom prst="rect">
                <a:avLst/>
              </a:prstGeom>
              <a:solidFill>
                <a:srgbClr val="0F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23" name="Rectangle 587"/>
              <p:cNvSpPr>
                <a:spLocks noChangeArrowheads="1"/>
              </p:cNvSpPr>
              <p:nvPr/>
            </p:nvSpPr>
            <p:spPr bwMode="auto">
              <a:xfrm>
                <a:off x="601" y="1359"/>
                <a:ext cx="1" cy="26"/>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24" name="Rectangle 588"/>
              <p:cNvSpPr>
                <a:spLocks noChangeArrowheads="1"/>
              </p:cNvSpPr>
              <p:nvPr/>
            </p:nvSpPr>
            <p:spPr bwMode="auto">
              <a:xfrm>
                <a:off x="602" y="1359"/>
                <a:ext cx="1" cy="26"/>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25" name="Rectangle 589"/>
              <p:cNvSpPr>
                <a:spLocks noChangeArrowheads="1"/>
              </p:cNvSpPr>
              <p:nvPr/>
            </p:nvSpPr>
            <p:spPr bwMode="auto">
              <a:xfrm>
                <a:off x="603" y="1359"/>
                <a:ext cx="1" cy="26"/>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26" name="Rectangle 590"/>
              <p:cNvSpPr>
                <a:spLocks noChangeArrowheads="1"/>
              </p:cNvSpPr>
              <p:nvPr/>
            </p:nvSpPr>
            <p:spPr bwMode="auto">
              <a:xfrm>
                <a:off x="604" y="1359"/>
                <a:ext cx="1" cy="26"/>
              </a:xfrm>
              <a:prstGeom prst="rect">
                <a:avLst/>
              </a:prstGeom>
              <a:solidFill>
                <a:srgbClr val="0F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27" name="Rectangle 591"/>
              <p:cNvSpPr>
                <a:spLocks noChangeArrowheads="1"/>
              </p:cNvSpPr>
              <p:nvPr/>
            </p:nvSpPr>
            <p:spPr bwMode="auto">
              <a:xfrm>
                <a:off x="604" y="1359"/>
                <a:ext cx="1" cy="26"/>
              </a:xfrm>
              <a:prstGeom prst="rect">
                <a:avLst/>
              </a:prstGeom>
              <a:solidFill>
                <a:srgbClr val="12B1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28" name="Rectangle 592"/>
              <p:cNvSpPr>
                <a:spLocks noChangeArrowheads="1"/>
              </p:cNvSpPr>
              <p:nvPr/>
            </p:nvSpPr>
            <p:spPr bwMode="auto">
              <a:xfrm>
                <a:off x="605" y="1359"/>
                <a:ext cx="1" cy="26"/>
              </a:xfrm>
              <a:prstGeom prst="rect">
                <a:avLst/>
              </a:prstGeom>
              <a:solidFill>
                <a:srgbClr val="15B1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29" name="Rectangle 593"/>
              <p:cNvSpPr>
                <a:spLocks noChangeArrowheads="1"/>
              </p:cNvSpPr>
              <p:nvPr/>
            </p:nvSpPr>
            <p:spPr bwMode="auto">
              <a:xfrm>
                <a:off x="606" y="1359"/>
                <a:ext cx="1" cy="26"/>
              </a:xfrm>
              <a:prstGeom prst="rect">
                <a:avLst/>
              </a:prstGeom>
              <a:solidFill>
                <a:srgbClr val="19B3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30" name="Rectangle 594"/>
              <p:cNvSpPr>
                <a:spLocks noChangeArrowheads="1"/>
              </p:cNvSpPr>
              <p:nvPr/>
            </p:nvSpPr>
            <p:spPr bwMode="auto">
              <a:xfrm>
                <a:off x="607" y="1359"/>
                <a:ext cx="1" cy="26"/>
              </a:xfrm>
              <a:prstGeom prst="rect">
                <a:avLst/>
              </a:prstGeom>
              <a:solidFill>
                <a:srgbClr val="1CB4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31" name="Rectangle 595"/>
              <p:cNvSpPr>
                <a:spLocks noChangeArrowheads="1"/>
              </p:cNvSpPr>
              <p:nvPr/>
            </p:nvSpPr>
            <p:spPr bwMode="auto">
              <a:xfrm>
                <a:off x="608" y="1359"/>
                <a:ext cx="1" cy="26"/>
              </a:xfrm>
              <a:prstGeom prst="rect">
                <a:avLst/>
              </a:prstGeom>
              <a:solidFill>
                <a:srgbClr val="20B5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32" name="Rectangle 596"/>
              <p:cNvSpPr>
                <a:spLocks noChangeArrowheads="1"/>
              </p:cNvSpPr>
              <p:nvPr/>
            </p:nvSpPr>
            <p:spPr bwMode="auto">
              <a:xfrm>
                <a:off x="608" y="1359"/>
                <a:ext cx="1" cy="26"/>
              </a:xfrm>
              <a:prstGeom prst="rect">
                <a:avLst/>
              </a:prstGeom>
              <a:solidFill>
                <a:srgbClr val="24B7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33" name="Rectangle 597"/>
              <p:cNvSpPr>
                <a:spLocks noChangeArrowheads="1"/>
              </p:cNvSpPr>
              <p:nvPr/>
            </p:nvSpPr>
            <p:spPr bwMode="auto">
              <a:xfrm>
                <a:off x="609" y="1359"/>
                <a:ext cx="1" cy="26"/>
              </a:xfrm>
              <a:prstGeom prst="rect">
                <a:avLst/>
              </a:prstGeom>
              <a:solidFill>
                <a:srgbClr val="28B9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34" name="Rectangle 598"/>
              <p:cNvSpPr>
                <a:spLocks noChangeArrowheads="1"/>
              </p:cNvSpPr>
              <p:nvPr/>
            </p:nvSpPr>
            <p:spPr bwMode="auto">
              <a:xfrm>
                <a:off x="610" y="1359"/>
                <a:ext cx="1" cy="26"/>
              </a:xfrm>
              <a:prstGeom prst="rect">
                <a:avLst/>
              </a:prstGeom>
              <a:solidFill>
                <a:srgbClr val="2CB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35" name="Rectangle 599"/>
              <p:cNvSpPr>
                <a:spLocks noChangeArrowheads="1"/>
              </p:cNvSpPr>
              <p:nvPr/>
            </p:nvSpPr>
            <p:spPr bwMode="auto">
              <a:xfrm>
                <a:off x="611" y="1359"/>
                <a:ext cx="1" cy="26"/>
              </a:xfrm>
              <a:prstGeom prst="rect">
                <a:avLst/>
              </a:prstGeom>
              <a:solidFill>
                <a:srgbClr val="2EB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36" name="Rectangle 600"/>
              <p:cNvSpPr>
                <a:spLocks noChangeArrowheads="1"/>
              </p:cNvSpPr>
              <p:nvPr/>
            </p:nvSpPr>
            <p:spPr bwMode="auto">
              <a:xfrm>
                <a:off x="612" y="1359"/>
                <a:ext cx="1" cy="26"/>
              </a:xfrm>
              <a:prstGeom prst="rect">
                <a:avLst/>
              </a:prstGeom>
              <a:solidFill>
                <a:srgbClr val="32B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37" name="Rectangle 601"/>
              <p:cNvSpPr>
                <a:spLocks noChangeArrowheads="1"/>
              </p:cNvSpPr>
              <p:nvPr/>
            </p:nvSpPr>
            <p:spPr bwMode="auto">
              <a:xfrm>
                <a:off x="612" y="1359"/>
                <a:ext cx="1" cy="26"/>
              </a:xfrm>
              <a:prstGeom prst="rect">
                <a:avLst/>
              </a:prstGeom>
              <a:solidFill>
                <a:srgbClr val="36C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38" name="Rectangle 602"/>
              <p:cNvSpPr>
                <a:spLocks noChangeArrowheads="1"/>
              </p:cNvSpPr>
              <p:nvPr/>
            </p:nvSpPr>
            <p:spPr bwMode="auto">
              <a:xfrm>
                <a:off x="613" y="1359"/>
                <a:ext cx="1" cy="26"/>
              </a:xfrm>
              <a:prstGeom prst="rect">
                <a:avLst/>
              </a:prstGeom>
              <a:solidFill>
                <a:srgbClr val="39C4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39" name="Rectangle 603"/>
              <p:cNvSpPr>
                <a:spLocks noChangeArrowheads="1"/>
              </p:cNvSpPr>
              <p:nvPr/>
            </p:nvSpPr>
            <p:spPr bwMode="auto">
              <a:xfrm>
                <a:off x="614" y="1359"/>
                <a:ext cx="1" cy="26"/>
              </a:xfrm>
              <a:prstGeom prst="rect">
                <a:avLst/>
              </a:prstGeom>
              <a:solidFill>
                <a:srgbClr val="3CC6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40" name="Rectangle 604"/>
              <p:cNvSpPr>
                <a:spLocks noChangeArrowheads="1"/>
              </p:cNvSpPr>
              <p:nvPr/>
            </p:nvSpPr>
            <p:spPr bwMode="auto">
              <a:xfrm>
                <a:off x="615" y="1359"/>
                <a:ext cx="1" cy="26"/>
              </a:xfrm>
              <a:prstGeom prst="rect">
                <a:avLst/>
              </a:prstGeom>
              <a:solidFill>
                <a:srgbClr val="3FC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41" name="Rectangle 605"/>
              <p:cNvSpPr>
                <a:spLocks noChangeArrowheads="1"/>
              </p:cNvSpPr>
              <p:nvPr/>
            </p:nvSpPr>
            <p:spPr bwMode="auto">
              <a:xfrm>
                <a:off x="616" y="1359"/>
                <a:ext cx="1" cy="26"/>
              </a:xfrm>
              <a:prstGeom prst="rect">
                <a:avLst/>
              </a:prstGeom>
              <a:solidFill>
                <a:srgbClr val="42C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42" name="Rectangle 606"/>
              <p:cNvSpPr>
                <a:spLocks noChangeArrowheads="1"/>
              </p:cNvSpPr>
              <p:nvPr/>
            </p:nvSpPr>
            <p:spPr bwMode="auto">
              <a:xfrm>
                <a:off x="616" y="1359"/>
                <a:ext cx="1" cy="26"/>
              </a:xfrm>
              <a:prstGeom prst="rect">
                <a:avLst/>
              </a:prstGeom>
              <a:solidFill>
                <a:srgbClr val="45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grpSp>
        <p:grpSp>
          <p:nvGrpSpPr>
            <p:cNvPr id="14" name="Group 808"/>
            <p:cNvGrpSpPr/>
            <p:nvPr/>
          </p:nvGrpSpPr>
          <p:grpSpPr bwMode="auto">
            <a:xfrm>
              <a:off x="576" y="1341"/>
              <a:ext cx="53" cy="44"/>
              <a:chOff x="576" y="1341"/>
              <a:chExt cx="53" cy="44"/>
            </a:xfrm>
          </p:grpSpPr>
          <p:sp>
            <p:nvSpPr>
              <p:cNvPr id="1951" name="Rectangle 608"/>
              <p:cNvSpPr>
                <a:spLocks noChangeArrowheads="1"/>
              </p:cNvSpPr>
              <p:nvPr/>
            </p:nvSpPr>
            <p:spPr bwMode="auto">
              <a:xfrm>
                <a:off x="617" y="1359"/>
                <a:ext cx="1" cy="26"/>
              </a:xfrm>
              <a:prstGeom prst="rect">
                <a:avLst/>
              </a:prstGeom>
              <a:solidFill>
                <a:srgbClr val="48D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52" name="Rectangle 609"/>
              <p:cNvSpPr>
                <a:spLocks noChangeArrowheads="1"/>
              </p:cNvSpPr>
              <p:nvPr/>
            </p:nvSpPr>
            <p:spPr bwMode="auto">
              <a:xfrm>
                <a:off x="618" y="1359"/>
                <a:ext cx="1" cy="26"/>
              </a:xfrm>
              <a:prstGeom prst="rect">
                <a:avLst/>
              </a:prstGeom>
              <a:solidFill>
                <a:srgbClr val="4AD2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53" name="Rectangle 610"/>
              <p:cNvSpPr>
                <a:spLocks noChangeArrowheads="1"/>
              </p:cNvSpPr>
              <p:nvPr/>
            </p:nvSpPr>
            <p:spPr bwMode="auto">
              <a:xfrm>
                <a:off x="619" y="1359"/>
                <a:ext cx="1" cy="26"/>
              </a:xfrm>
              <a:prstGeom prst="rect">
                <a:avLst/>
              </a:prstGeom>
              <a:solidFill>
                <a:srgbClr val="4CD4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54" name="Rectangle 611"/>
              <p:cNvSpPr>
                <a:spLocks noChangeArrowheads="1"/>
              </p:cNvSpPr>
              <p:nvPr/>
            </p:nvSpPr>
            <p:spPr bwMode="auto">
              <a:xfrm>
                <a:off x="620" y="1359"/>
                <a:ext cx="1" cy="26"/>
              </a:xfrm>
              <a:prstGeom prst="rect">
                <a:avLst/>
              </a:prstGeom>
              <a:solidFill>
                <a:srgbClr val="4ED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55" name="Rectangle 612"/>
              <p:cNvSpPr>
                <a:spLocks noChangeArrowheads="1"/>
              </p:cNvSpPr>
              <p:nvPr/>
            </p:nvSpPr>
            <p:spPr bwMode="auto">
              <a:xfrm>
                <a:off x="620" y="1359"/>
                <a:ext cx="1" cy="26"/>
              </a:xfrm>
              <a:prstGeom prst="rect">
                <a:avLst/>
              </a:prstGeom>
              <a:solidFill>
                <a:srgbClr val="50D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56" name="Rectangle 613"/>
              <p:cNvSpPr>
                <a:spLocks noChangeArrowheads="1"/>
              </p:cNvSpPr>
              <p:nvPr/>
            </p:nvSpPr>
            <p:spPr bwMode="auto">
              <a:xfrm>
                <a:off x="621" y="1359"/>
                <a:ext cx="1" cy="26"/>
              </a:xfrm>
              <a:prstGeom prst="rect">
                <a:avLst/>
              </a:prstGeom>
              <a:solidFill>
                <a:srgbClr val="51D9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57" name="Rectangle 614"/>
              <p:cNvSpPr>
                <a:spLocks noChangeArrowheads="1"/>
              </p:cNvSpPr>
              <p:nvPr/>
            </p:nvSpPr>
            <p:spPr bwMode="auto">
              <a:xfrm>
                <a:off x="622" y="1359"/>
                <a:ext cx="1" cy="26"/>
              </a:xfrm>
              <a:prstGeom prst="rect">
                <a:avLst/>
              </a:prstGeom>
              <a:solidFill>
                <a:srgbClr val="52D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58" name="Rectangle 615"/>
              <p:cNvSpPr>
                <a:spLocks noChangeArrowheads="1"/>
              </p:cNvSpPr>
              <p:nvPr/>
            </p:nvSpPr>
            <p:spPr bwMode="auto">
              <a:xfrm>
                <a:off x="623" y="1359"/>
                <a:ext cx="1" cy="26"/>
              </a:xfrm>
              <a:prstGeom prst="rect">
                <a:avLst/>
              </a:prstGeom>
              <a:solidFill>
                <a:srgbClr val="54D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59" name="Rectangle 616"/>
              <p:cNvSpPr>
                <a:spLocks noChangeArrowheads="1"/>
              </p:cNvSpPr>
              <p:nvPr/>
            </p:nvSpPr>
            <p:spPr bwMode="auto">
              <a:xfrm>
                <a:off x="624" y="1359"/>
                <a:ext cx="1" cy="26"/>
              </a:xfrm>
              <a:prstGeom prst="rect">
                <a:avLst/>
              </a:prstGeom>
              <a:solidFill>
                <a:srgbClr val="54D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60" name="Rectangle 617"/>
              <p:cNvSpPr>
                <a:spLocks noChangeArrowheads="1"/>
              </p:cNvSpPr>
              <p:nvPr/>
            </p:nvSpPr>
            <p:spPr bwMode="auto">
              <a:xfrm>
                <a:off x="625" y="1359"/>
                <a:ext cx="1" cy="26"/>
              </a:xfrm>
              <a:prstGeom prst="rect">
                <a:avLst/>
              </a:prstGeom>
              <a:solidFill>
                <a:srgbClr val="55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61" name="Rectangle 618"/>
              <p:cNvSpPr>
                <a:spLocks noChangeArrowheads="1"/>
              </p:cNvSpPr>
              <p:nvPr/>
            </p:nvSpPr>
            <p:spPr bwMode="auto">
              <a:xfrm>
                <a:off x="625" y="1359"/>
                <a:ext cx="2" cy="26"/>
              </a:xfrm>
              <a:prstGeom prst="rect">
                <a:avLst/>
              </a:prstGeom>
              <a:solidFill>
                <a:srgbClr val="56D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62" name="Rectangle 619"/>
              <p:cNvSpPr>
                <a:spLocks noChangeArrowheads="1"/>
              </p:cNvSpPr>
              <p:nvPr/>
            </p:nvSpPr>
            <p:spPr bwMode="auto">
              <a:xfrm>
                <a:off x="627" y="1359"/>
                <a:ext cx="2" cy="26"/>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63" name="Rectangle 620"/>
              <p:cNvSpPr>
                <a:spLocks noChangeArrowheads="1"/>
              </p:cNvSpPr>
              <p:nvPr/>
            </p:nvSpPr>
            <p:spPr bwMode="auto">
              <a:xfrm>
                <a:off x="576" y="1352"/>
                <a:ext cx="1" cy="28"/>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64" name="Rectangle 621"/>
              <p:cNvSpPr>
                <a:spLocks noChangeArrowheads="1"/>
              </p:cNvSpPr>
              <p:nvPr/>
            </p:nvSpPr>
            <p:spPr bwMode="auto">
              <a:xfrm>
                <a:off x="577" y="1352"/>
                <a:ext cx="1" cy="28"/>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65" name="Rectangle 622"/>
              <p:cNvSpPr>
                <a:spLocks noChangeArrowheads="1"/>
              </p:cNvSpPr>
              <p:nvPr/>
            </p:nvSpPr>
            <p:spPr bwMode="auto">
              <a:xfrm>
                <a:off x="578" y="1352"/>
                <a:ext cx="1" cy="28"/>
              </a:xfrm>
              <a:prstGeom prst="rect">
                <a:avLst/>
              </a:prstGeom>
              <a:solidFill>
                <a:srgbClr val="12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66" name="Rectangle 623"/>
              <p:cNvSpPr>
                <a:spLocks noChangeArrowheads="1"/>
              </p:cNvSpPr>
              <p:nvPr/>
            </p:nvSpPr>
            <p:spPr bwMode="auto">
              <a:xfrm>
                <a:off x="578" y="1352"/>
                <a:ext cx="1" cy="28"/>
              </a:xfrm>
              <a:prstGeom prst="rect">
                <a:avLst/>
              </a:prstGeom>
              <a:solidFill>
                <a:srgbClr val="19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67" name="Rectangle 624"/>
              <p:cNvSpPr>
                <a:spLocks noChangeArrowheads="1"/>
              </p:cNvSpPr>
              <p:nvPr/>
            </p:nvSpPr>
            <p:spPr bwMode="auto">
              <a:xfrm>
                <a:off x="579" y="1352"/>
                <a:ext cx="1" cy="28"/>
              </a:xfrm>
              <a:prstGeom prst="rect">
                <a:avLst/>
              </a:prstGeom>
              <a:solidFill>
                <a:srgbClr val="1EAD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68" name="Rectangle 625"/>
              <p:cNvSpPr>
                <a:spLocks noChangeArrowheads="1"/>
              </p:cNvSpPr>
              <p:nvPr/>
            </p:nvSpPr>
            <p:spPr bwMode="auto">
              <a:xfrm>
                <a:off x="580" y="1352"/>
                <a:ext cx="1" cy="28"/>
              </a:xfrm>
              <a:prstGeom prst="rect">
                <a:avLst/>
              </a:prstGeom>
              <a:solidFill>
                <a:srgbClr val="22AC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69" name="Rectangle 626"/>
              <p:cNvSpPr>
                <a:spLocks noChangeArrowheads="1"/>
              </p:cNvSpPr>
              <p:nvPr/>
            </p:nvSpPr>
            <p:spPr bwMode="auto">
              <a:xfrm>
                <a:off x="581" y="1352"/>
                <a:ext cx="1" cy="28"/>
              </a:xfrm>
              <a:prstGeom prst="rect">
                <a:avLst/>
              </a:prstGeom>
              <a:solidFill>
                <a:srgbClr val="27A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70" name="Rectangle 627"/>
              <p:cNvSpPr>
                <a:spLocks noChangeArrowheads="1"/>
              </p:cNvSpPr>
              <p:nvPr/>
            </p:nvSpPr>
            <p:spPr bwMode="auto">
              <a:xfrm>
                <a:off x="582" y="1352"/>
                <a:ext cx="1" cy="28"/>
              </a:xfrm>
              <a:prstGeom prst="rect">
                <a:avLst/>
              </a:prstGeom>
              <a:solidFill>
                <a:srgbClr val="2CAA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71" name="Rectangle 628"/>
              <p:cNvSpPr>
                <a:spLocks noChangeArrowheads="1"/>
              </p:cNvSpPr>
              <p:nvPr/>
            </p:nvSpPr>
            <p:spPr bwMode="auto">
              <a:xfrm>
                <a:off x="583" y="1352"/>
                <a:ext cx="1" cy="28"/>
              </a:xfrm>
              <a:prstGeom prst="rect">
                <a:avLst/>
              </a:prstGeom>
              <a:solidFill>
                <a:srgbClr val="30A8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72" name="Rectangle 629"/>
              <p:cNvSpPr>
                <a:spLocks noChangeArrowheads="1"/>
              </p:cNvSpPr>
              <p:nvPr/>
            </p:nvSpPr>
            <p:spPr bwMode="auto">
              <a:xfrm>
                <a:off x="583" y="1352"/>
                <a:ext cx="1" cy="28"/>
              </a:xfrm>
              <a:prstGeom prst="rect">
                <a:avLst/>
              </a:prstGeom>
              <a:solidFill>
                <a:srgbClr val="35A7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73" name="Rectangle 630"/>
              <p:cNvSpPr>
                <a:spLocks noChangeArrowheads="1"/>
              </p:cNvSpPr>
              <p:nvPr/>
            </p:nvSpPr>
            <p:spPr bwMode="auto">
              <a:xfrm>
                <a:off x="584" y="1352"/>
                <a:ext cx="1" cy="28"/>
              </a:xfrm>
              <a:prstGeom prst="rect">
                <a:avLst/>
              </a:prstGeom>
              <a:solidFill>
                <a:srgbClr val="3AA5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74" name="Rectangle 631"/>
              <p:cNvSpPr>
                <a:spLocks noChangeArrowheads="1"/>
              </p:cNvSpPr>
              <p:nvPr/>
            </p:nvSpPr>
            <p:spPr bwMode="auto">
              <a:xfrm>
                <a:off x="585" y="1352"/>
                <a:ext cx="1" cy="28"/>
              </a:xfrm>
              <a:prstGeom prst="rect">
                <a:avLst/>
              </a:prstGeom>
              <a:solidFill>
                <a:srgbClr val="3FA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75" name="Rectangle 632"/>
              <p:cNvSpPr>
                <a:spLocks noChangeArrowheads="1"/>
              </p:cNvSpPr>
              <p:nvPr/>
            </p:nvSpPr>
            <p:spPr bwMode="auto">
              <a:xfrm>
                <a:off x="586" y="1352"/>
                <a:ext cx="1" cy="28"/>
              </a:xfrm>
              <a:prstGeom prst="rect">
                <a:avLst/>
              </a:prstGeom>
              <a:solidFill>
                <a:srgbClr val="44A0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76" name="Rectangle 633"/>
              <p:cNvSpPr>
                <a:spLocks noChangeArrowheads="1"/>
              </p:cNvSpPr>
              <p:nvPr/>
            </p:nvSpPr>
            <p:spPr bwMode="auto">
              <a:xfrm>
                <a:off x="587" y="1352"/>
                <a:ext cx="1" cy="28"/>
              </a:xfrm>
              <a:prstGeom prst="rect">
                <a:avLst/>
              </a:prstGeom>
              <a:solidFill>
                <a:srgbClr val="489E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77" name="Rectangle 634"/>
              <p:cNvSpPr>
                <a:spLocks noChangeArrowheads="1"/>
              </p:cNvSpPr>
              <p:nvPr/>
            </p:nvSpPr>
            <p:spPr bwMode="auto">
              <a:xfrm>
                <a:off x="587" y="1352"/>
                <a:ext cx="1" cy="28"/>
              </a:xfrm>
              <a:prstGeom prst="rect">
                <a:avLst/>
              </a:prstGeom>
              <a:solidFill>
                <a:srgbClr val="4D9B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78" name="Rectangle 635"/>
              <p:cNvSpPr>
                <a:spLocks noChangeArrowheads="1"/>
              </p:cNvSpPr>
              <p:nvPr/>
            </p:nvSpPr>
            <p:spPr bwMode="auto">
              <a:xfrm>
                <a:off x="588" y="1352"/>
                <a:ext cx="1" cy="28"/>
              </a:xfrm>
              <a:prstGeom prst="rect">
                <a:avLst/>
              </a:prstGeom>
              <a:solidFill>
                <a:srgbClr val="519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79" name="Rectangle 636"/>
              <p:cNvSpPr>
                <a:spLocks noChangeArrowheads="1"/>
              </p:cNvSpPr>
              <p:nvPr/>
            </p:nvSpPr>
            <p:spPr bwMode="auto">
              <a:xfrm>
                <a:off x="589" y="1352"/>
                <a:ext cx="1" cy="28"/>
              </a:xfrm>
              <a:prstGeom prst="rect">
                <a:avLst/>
              </a:prstGeom>
              <a:solidFill>
                <a:srgbClr val="559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80" name="Rectangle 637"/>
              <p:cNvSpPr>
                <a:spLocks noChangeArrowheads="1"/>
              </p:cNvSpPr>
              <p:nvPr/>
            </p:nvSpPr>
            <p:spPr bwMode="auto">
              <a:xfrm>
                <a:off x="590" y="1352"/>
                <a:ext cx="1" cy="28"/>
              </a:xfrm>
              <a:prstGeom prst="rect">
                <a:avLst/>
              </a:prstGeom>
              <a:solidFill>
                <a:srgbClr val="599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81" name="Rectangle 638"/>
              <p:cNvSpPr>
                <a:spLocks noChangeArrowheads="1"/>
              </p:cNvSpPr>
              <p:nvPr/>
            </p:nvSpPr>
            <p:spPr bwMode="auto">
              <a:xfrm>
                <a:off x="591" y="1352"/>
                <a:ext cx="1" cy="28"/>
              </a:xfrm>
              <a:prstGeom prst="rect">
                <a:avLst/>
              </a:prstGeom>
              <a:solidFill>
                <a:srgbClr val="5D8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82" name="Rectangle 639"/>
              <p:cNvSpPr>
                <a:spLocks noChangeArrowheads="1"/>
              </p:cNvSpPr>
              <p:nvPr/>
            </p:nvSpPr>
            <p:spPr bwMode="auto">
              <a:xfrm>
                <a:off x="591" y="1352"/>
                <a:ext cx="1" cy="28"/>
              </a:xfrm>
              <a:prstGeom prst="rect">
                <a:avLst/>
              </a:prstGeom>
              <a:solidFill>
                <a:srgbClr val="608C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83" name="Rectangle 640"/>
              <p:cNvSpPr>
                <a:spLocks noChangeArrowheads="1"/>
              </p:cNvSpPr>
              <p:nvPr/>
            </p:nvSpPr>
            <p:spPr bwMode="auto">
              <a:xfrm>
                <a:off x="592" y="1352"/>
                <a:ext cx="1" cy="28"/>
              </a:xfrm>
              <a:prstGeom prst="rect">
                <a:avLst/>
              </a:prstGeom>
              <a:solidFill>
                <a:srgbClr val="638A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76" name="Rectangle 641"/>
              <p:cNvSpPr>
                <a:spLocks noChangeArrowheads="1"/>
              </p:cNvSpPr>
              <p:nvPr/>
            </p:nvSpPr>
            <p:spPr bwMode="auto">
              <a:xfrm>
                <a:off x="593" y="1352"/>
                <a:ext cx="1" cy="28"/>
              </a:xfrm>
              <a:prstGeom prst="rect">
                <a:avLst/>
              </a:prstGeom>
              <a:solidFill>
                <a:srgbClr val="6687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77" name="Rectangle 642"/>
              <p:cNvSpPr>
                <a:spLocks noChangeArrowheads="1"/>
              </p:cNvSpPr>
              <p:nvPr/>
            </p:nvSpPr>
            <p:spPr bwMode="auto">
              <a:xfrm>
                <a:off x="594" y="1352"/>
                <a:ext cx="1" cy="28"/>
              </a:xfrm>
              <a:prstGeom prst="rect">
                <a:avLst/>
              </a:prstGeom>
              <a:solidFill>
                <a:srgbClr val="6984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78" name="Rectangle 643"/>
              <p:cNvSpPr>
                <a:spLocks noChangeArrowheads="1"/>
              </p:cNvSpPr>
              <p:nvPr/>
            </p:nvSpPr>
            <p:spPr bwMode="auto">
              <a:xfrm>
                <a:off x="595" y="1352"/>
                <a:ext cx="1" cy="28"/>
              </a:xfrm>
              <a:prstGeom prst="rect">
                <a:avLst/>
              </a:prstGeom>
              <a:solidFill>
                <a:srgbClr val="6B82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79" name="Rectangle 644"/>
              <p:cNvSpPr>
                <a:spLocks noChangeArrowheads="1"/>
              </p:cNvSpPr>
              <p:nvPr/>
            </p:nvSpPr>
            <p:spPr bwMode="auto">
              <a:xfrm>
                <a:off x="595" y="1352"/>
                <a:ext cx="1" cy="28"/>
              </a:xfrm>
              <a:prstGeom prst="rect">
                <a:avLst/>
              </a:prstGeom>
              <a:solidFill>
                <a:srgbClr val="6D7F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80" name="Rectangle 645"/>
              <p:cNvSpPr>
                <a:spLocks noChangeArrowheads="1"/>
              </p:cNvSpPr>
              <p:nvPr/>
            </p:nvSpPr>
            <p:spPr bwMode="auto">
              <a:xfrm>
                <a:off x="596" y="1352"/>
                <a:ext cx="1" cy="28"/>
              </a:xfrm>
              <a:prstGeom prst="rect">
                <a:avLst/>
              </a:prstGeom>
              <a:solidFill>
                <a:srgbClr val="6F7D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81" name="Rectangle 646"/>
              <p:cNvSpPr>
                <a:spLocks noChangeArrowheads="1"/>
              </p:cNvSpPr>
              <p:nvPr/>
            </p:nvSpPr>
            <p:spPr bwMode="auto">
              <a:xfrm>
                <a:off x="597" y="1352"/>
                <a:ext cx="1" cy="28"/>
              </a:xfrm>
              <a:prstGeom prst="rect">
                <a:avLst/>
              </a:prstGeom>
              <a:solidFill>
                <a:srgbClr val="707B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82" name="Rectangle 647"/>
              <p:cNvSpPr>
                <a:spLocks noChangeArrowheads="1"/>
              </p:cNvSpPr>
              <p:nvPr/>
            </p:nvSpPr>
            <p:spPr bwMode="auto">
              <a:xfrm>
                <a:off x="598" y="1352"/>
                <a:ext cx="1" cy="28"/>
              </a:xfrm>
              <a:prstGeom prst="rect">
                <a:avLst/>
              </a:prstGeom>
              <a:solidFill>
                <a:srgbClr val="717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83" name="Rectangle 648"/>
              <p:cNvSpPr>
                <a:spLocks noChangeArrowheads="1"/>
              </p:cNvSpPr>
              <p:nvPr/>
            </p:nvSpPr>
            <p:spPr bwMode="auto">
              <a:xfrm>
                <a:off x="599" y="1352"/>
                <a:ext cx="1" cy="28"/>
              </a:xfrm>
              <a:prstGeom prst="rect">
                <a:avLst/>
              </a:prstGeom>
              <a:solidFill>
                <a:srgbClr val="7378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84" name="Rectangle 649"/>
              <p:cNvSpPr>
                <a:spLocks noChangeArrowheads="1"/>
              </p:cNvSpPr>
              <p:nvPr/>
            </p:nvSpPr>
            <p:spPr bwMode="auto">
              <a:xfrm>
                <a:off x="599" y="1352"/>
                <a:ext cx="1" cy="28"/>
              </a:xfrm>
              <a:prstGeom prst="rect">
                <a:avLst/>
              </a:prstGeom>
              <a:solidFill>
                <a:srgbClr val="7377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85" name="Rectangle 650"/>
              <p:cNvSpPr>
                <a:spLocks noChangeArrowheads="1"/>
              </p:cNvSpPr>
              <p:nvPr/>
            </p:nvSpPr>
            <p:spPr bwMode="auto">
              <a:xfrm>
                <a:off x="600" y="1352"/>
                <a:ext cx="1" cy="28"/>
              </a:xfrm>
              <a:prstGeom prst="rect">
                <a:avLst/>
              </a:prstGeom>
              <a:solidFill>
                <a:srgbClr val="7476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86" name="Rectangle 651"/>
              <p:cNvSpPr>
                <a:spLocks noChangeArrowheads="1"/>
              </p:cNvSpPr>
              <p:nvPr/>
            </p:nvSpPr>
            <p:spPr bwMode="auto">
              <a:xfrm>
                <a:off x="601" y="1352"/>
                <a:ext cx="3" cy="28"/>
              </a:xfrm>
              <a:prstGeom prst="rect">
                <a:avLst/>
              </a:prstGeom>
              <a:solidFill>
                <a:srgbClr val="7575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87" name="Rectangle 652"/>
              <p:cNvSpPr>
                <a:spLocks noChangeArrowheads="1"/>
              </p:cNvSpPr>
              <p:nvPr/>
            </p:nvSpPr>
            <p:spPr bwMode="auto">
              <a:xfrm>
                <a:off x="604" y="1352"/>
                <a:ext cx="1" cy="28"/>
              </a:xfrm>
              <a:prstGeom prst="rect">
                <a:avLst/>
              </a:prstGeom>
              <a:solidFill>
                <a:srgbClr val="7476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88" name="Rectangle 653"/>
              <p:cNvSpPr>
                <a:spLocks noChangeArrowheads="1"/>
              </p:cNvSpPr>
              <p:nvPr/>
            </p:nvSpPr>
            <p:spPr bwMode="auto">
              <a:xfrm>
                <a:off x="604" y="1352"/>
                <a:ext cx="1" cy="28"/>
              </a:xfrm>
              <a:prstGeom prst="rect">
                <a:avLst/>
              </a:prstGeom>
              <a:solidFill>
                <a:srgbClr val="7377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89" name="Rectangle 654"/>
              <p:cNvSpPr>
                <a:spLocks noChangeArrowheads="1"/>
              </p:cNvSpPr>
              <p:nvPr/>
            </p:nvSpPr>
            <p:spPr bwMode="auto">
              <a:xfrm>
                <a:off x="605" y="1352"/>
                <a:ext cx="1" cy="28"/>
              </a:xfrm>
              <a:prstGeom prst="rect">
                <a:avLst/>
              </a:prstGeom>
              <a:solidFill>
                <a:srgbClr val="7378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90" name="Rectangle 655"/>
              <p:cNvSpPr>
                <a:spLocks noChangeArrowheads="1"/>
              </p:cNvSpPr>
              <p:nvPr/>
            </p:nvSpPr>
            <p:spPr bwMode="auto">
              <a:xfrm>
                <a:off x="606" y="1352"/>
                <a:ext cx="1" cy="28"/>
              </a:xfrm>
              <a:prstGeom prst="rect">
                <a:avLst/>
              </a:prstGeom>
              <a:solidFill>
                <a:srgbClr val="717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91" name="Rectangle 656"/>
              <p:cNvSpPr>
                <a:spLocks noChangeArrowheads="1"/>
              </p:cNvSpPr>
              <p:nvPr/>
            </p:nvSpPr>
            <p:spPr bwMode="auto">
              <a:xfrm>
                <a:off x="607" y="1352"/>
                <a:ext cx="1" cy="28"/>
              </a:xfrm>
              <a:prstGeom prst="rect">
                <a:avLst/>
              </a:prstGeom>
              <a:solidFill>
                <a:srgbClr val="707B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92" name="Rectangle 657"/>
              <p:cNvSpPr>
                <a:spLocks noChangeArrowheads="1"/>
              </p:cNvSpPr>
              <p:nvPr/>
            </p:nvSpPr>
            <p:spPr bwMode="auto">
              <a:xfrm>
                <a:off x="608" y="1352"/>
                <a:ext cx="1" cy="28"/>
              </a:xfrm>
              <a:prstGeom prst="rect">
                <a:avLst/>
              </a:prstGeom>
              <a:solidFill>
                <a:srgbClr val="6F7D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93" name="Rectangle 658"/>
              <p:cNvSpPr>
                <a:spLocks noChangeArrowheads="1"/>
              </p:cNvSpPr>
              <p:nvPr/>
            </p:nvSpPr>
            <p:spPr bwMode="auto">
              <a:xfrm>
                <a:off x="608" y="1352"/>
                <a:ext cx="1" cy="28"/>
              </a:xfrm>
              <a:prstGeom prst="rect">
                <a:avLst/>
              </a:prstGeom>
              <a:solidFill>
                <a:srgbClr val="6D7F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94" name="Rectangle 659"/>
              <p:cNvSpPr>
                <a:spLocks noChangeArrowheads="1"/>
              </p:cNvSpPr>
              <p:nvPr/>
            </p:nvSpPr>
            <p:spPr bwMode="auto">
              <a:xfrm>
                <a:off x="609" y="1352"/>
                <a:ext cx="1" cy="28"/>
              </a:xfrm>
              <a:prstGeom prst="rect">
                <a:avLst/>
              </a:prstGeom>
              <a:solidFill>
                <a:srgbClr val="6B82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95" name="Rectangle 660"/>
              <p:cNvSpPr>
                <a:spLocks noChangeArrowheads="1"/>
              </p:cNvSpPr>
              <p:nvPr/>
            </p:nvSpPr>
            <p:spPr bwMode="auto">
              <a:xfrm>
                <a:off x="610" y="1352"/>
                <a:ext cx="1" cy="28"/>
              </a:xfrm>
              <a:prstGeom prst="rect">
                <a:avLst/>
              </a:prstGeom>
              <a:solidFill>
                <a:srgbClr val="6984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96" name="Rectangle 661"/>
              <p:cNvSpPr>
                <a:spLocks noChangeArrowheads="1"/>
              </p:cNvSpPr>
              <p:nvPr/>
            </p:nvSpPr>
            <p:spPr bwMode="auto">
              <a:xfrm>
                <a:off x="611" y="1352"/>
                <a:ext cx="1" cy="28"/>
              </a:xfrm>
              <a:prstGeom prst="rect">
                <a:avLst/>
              </a:prstGeom>
              <a:solidFill>
                <a:srgbClr val="6687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97" name="Rectangle 662"/>
              <p:cNvSpPr>
                <a:spLocks noChangeArrowheads="1"/>
              </p:cNvSpPr>
              <p:nvPr/>
            </p:nvSpPr>
            <p:spPr bwMode="auto">
              <a:xfrm>
                <a:off x="612" y="1352"/>
                <a:ext cx="1" cy="28"/>
              </a:xfrm>
              <a:prstGeom prst="rect">
                <a:avLst/>
              </a:prstGeom>
              <a:solidFill>
                <a:srgbClr val="638A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98" name="Rectangle 663"/>
              <p:cNvSpPr>
                <a:spLocks noChangeArrowheads="1"/>
              </p:cNvSpPr>
              <p:nvPr/>
            </p:nvSpPr>
            <p:spPr bwMode="auto">
              <a:xfrm>
                <a:off x="612" y="1352"/>
                <a:ext cx="1" cy="28"/>
              </a:xfrm>
              <a:prstGeom prst="rect">
                <a:avLst/>
              </a:prstGeom>
              <a:solidFill>
                <a:srgbClr val="608C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99" name="Rectangle 664"/>
              <p:cNvSpPr>
                <a:spLocks noChangeArrowheads="1"/>
              </p:cNvSpPr>
              <p:nvPr/>
            </p:nvSpPr>
            <p:spPr bwMode="auto">
              <a:xfrm>
                <a:off x="613" y="1352"/>
                <a:ext cx="1" cy="28"/>
              </a:xfrm>
              <a:prstGeom prst="rect">
                <a:avLst/>
              </a:prstGeom>
              <a:solidFill>
                <a:srgbClr val="5D8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00" name="Rectangle 665"/>
              <p:cNvSpPr>
                <a:spLocks noChangeArrowheads="1"/>
              </p:cNvSpPr>
              <p:nvPr/>
            </p:nvSpPr>
            <p:spPr bwMode="auto">
              <a:xfrm>
                <a:off x="614" y="1352"/>
                <a:ext cx="1" cy="28"/>
              </a:xfrm>
              <a:prstGeom prst="rect">
                <a:avLst/>
              </a:prstGeom>
              <a:solidFill>
                <a:srgbClr val="599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01" name="Rectangle 666"/>
              <p:cNvSpPr>
                <a:spLocks noChangeArrowheads="1"/>
              </p:cNvSpPr>
              <p:nvPr/>
            </p:nvSpPr>
            <p:spPr bwMode="auto">
              <a:xfrm>
                <a:off x="615" y="1352"/>
                <a:ext cx="1" cy="28"/>
              </a:xfrm>
              <a:prstGeom prst="rect">
                <a:avLst/>
              </a:prstGeom>
              <a:solidFill>
                <a:srgbClr val="559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02" name="Rectangle 667"/>
              <p:cNvSpPr>
                <a:spLocks noChangeArrowheads="1"/>
              </p:cNvSpPr>
              <p:nvPr/>
            </p:nvSpPr>
            <p:spPr bwMode="auto">
              <a:xfrm>
                <a:off x="616" y="1352"/>
                <a:ext cx="1" cy="28"/>
              </a:xfrm>
              <a:prstGeom prst="rect">
                <a:avLst/>
              </a:prstGeom>
              <a:solidFill>
                <a:srgbClr val="519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03" name="Rectangle 668"/>
              <p:cNvSpPr>
                <a:spLocks noChangeArrowheads="1"/>
              </p:cNvSpPr>
              <p:nvPr/>
            </p:nvSpPr>
            <p:spPr bwMode="auto">
              <a:xfrm>
                <a:off x="616" y="1352"/>
                <a:ext cx="1" cy="28"/>
              </a:xfrm>
              <a:prstGeom prst="rect">
                <a:avLst/>
              </a:prstGeom>
              <a:solidFill>
                <a:srgbClr val="4D9B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04" name="Rectangle 669"/>
              <p:cNvSpPr>
                <a:spLocks noChangeArrowheads="1"/>
              </p:cNvSpPr>
              <p:nvPr/>
            </p:nvSpPr>
            <p:spPr bwMode="auto">
              <a:xfrm>
                <a:off x="617" y="1352"/>
                <a:ext cx="1" cy="28"/>
              </a:xfrm>
              <a:prstGeom prst="rect">
                <a:avLst/>
              </a:prstGeom>
              <a:solidFill>
                <a:srgbClr val="489E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05" name="Rectangle 670"/>
              <p:cNvSpPr>
                <a:spLocks noChangeArrowheads="1"/>
              </p:cNvSpPr>
              <p:nvPr/>
            </p:nvSpPr>
            <p:spPr bwMode="auto">
              <a:xfrm>
                <a:off x="618" y="1352"/>
                <a:ext cx="1" cy="28"/>
              </a:xfrm>
              <a:prstGeom prst="rect">
                <a:avLst/>
              </a:prstGeom>
              <a:solidFill>
                <a:srgbClr val="44A0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06" name="Rectangle 671"/>
              <p:cNvSpPr>
                <a:spLocks noChangeArrowheads="1"/>
              </p:cNvSpPr>
              <p:nvPr/>
            </p:nvSpPr>
            <p:spPr bwMode="auto">
              <a:xfrm>
                <a:off x="619" y="1352"/>
                <a:ext cx="1" cy="28"/>
              </a:xfrm>
              <a:prstGeom prst="rect">
                <a:avLst/>
              </a:prstGeom>
              <a:solidFill>
                <a:srgbClr val="3FA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07" name="Rectangle 672"/>
              <p:cNvSpPr>
                <a:spLocks noChangeArrowheads="1"/>
              </p:cNvSpPr>
              <p:nvPr/>
            </p:nvSpPr>
            <p:spPr bwMode="auto">
              <a:xfrm>
                <a:off x="620" y="1352"/>
                <a:ext cx="1" cy="28"/>
              </a:xfrm>
              <a:prstGeom prst="rect">
                <a:avLst/>
              </a:prstGeom>
              <a:solidFill>
                <a:srgbClr val="3AA5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08" name="Rectangle 673"/>
              <p:cNvSpPr>
                <a:spLocks noChangeArrowheads="1"/>
              </p:cNvSpPr>
              <p:nvPr/>
            </p:nvSpPr>
            <p:spPr bwMode="auto">
              <a:xfrm>
                <a:off x="620" y="1352"/>
                <a:ext cx="1" cy="28"/>
              </a:xfrm>
              <a:prstGeom prst="rect">
                <a:avLst/>
              </a:prstGeom>
              <a:solidFill>
                <a:srgbClr val="35A7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09" name="Rectangle 674"/>
              <p:cNvSpPr>
                <a:spLocks noChangeArrowheads="1"/>
              </p:cNvSpPr>
              <p:nvPr/>
            </p:nvSpPr>
            <p:spPr bwMode="auto">
              <a:xfrm>
                <a:off x="621" y="1352"/>
                <a:ext cx="1" cy="28"/>
              </a:xfrm>
              <a:prstGeom prst="rect">
                <a:avLst/>
              </a:prstGeom>
              <a:solidFill>
                <a:srgbClr val="30A8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10" name="Rectangle 675"/>
              <p:cNvSpPr>
                <a:spLocks noChangeArrowheads="1"/>
              </p:cNvSpPr>
              <p:nvPr/>
            </p:nvSpPr>
            <p:spPr bwMode="auto">
              <a:xfrm>
                <a:off x="622" y="1352"/>
                <a:ext cx="1" cy="28"/>
              </a:xfrm>
              <a:prstGeom prst="rect">
                <a:avLst/>
              </a:prstGeom>
              <a:solidFill>
                <a:srgbClr val="2CAA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11" name="Rectangle 676"/>
              <p:cNvSpPr>
                <a:spLocks noChangeArrowheads="1"/>
              </p:cNvSpPr>
              <p:nvPr/>
            </p:nvSpPr>
            <p:spPr bwMode="auto">
              <a:xfrm>
                <a:off x="623" y="1352"/>
                <a:ext cx="1" cy="28"/>
              </a:xfrm>
              <a:prstGeom prst="rect">
                <a:avLst/>
              </a:prstGeom>
              <a:solidFill>
                <a:srgbClr val="27A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12" name="Rectangle 677"/>
              <p:cNvSpPr>
                <a:spLocks noChangeArrowheads="1"/>
              </p:cNvSpPr>
              <p:nvPr/>
            </p:nvSpPr>
            <p:spPr bwMode="auto">
              <a:xfrm>
                <a:off x="624" y="1352"/>
                <a:ext cx="1" cy="28"/>
              </a:xfrm>
              <a:prstGeom prst="rect">
                <a:avLst/>
              </a:prstGeom>
              <a:solidFill>
                <a:srgbClr val="22AC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13" name="Rectangle 678"/>
              <p:cNvSpPr>
                <a:spLocks noChangeArrowheads="1"/>
              </p:cNvSpPr>
              <p:nvPr/>
            </p:nvSpPr>
            <p:spPr bwMode="auto">
              <a:xfrm>
                <a:off x="625" y="1352"/>
                <a:ext cx="1" cy="28"/>
              </a:xfrm>
              <a:prstGeom prst="rect">
                <a:avLst/>
              </a:prstGeom>
              <a:solidFill>
                <a:srgbClr val="1EAD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14" name="Rectangle 679"/>
              <p:cNvSpPr>
                <a:spLocks noChangeArrowheads="1"/>
              </p:cNvSpPr>
              <p:nvPr/>
            </p:nvSpPr>
            <p:spPr bwMode="auto">
              <a:xfrm>
                <a:off x="625" y="1352"/>
                <a:ext cx="1" cy="28"/>
              </a:xfrm>
              <a:prstGeom prst="rect">
                <a:avLst/>
              </a:prstGeom>
              <a:solidFill>
                <a:srgbClr val="19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15" name="Rectangle 680"/>
              <p:cNvSpPr>
                <a:spLocks noChangeArrowheads="1"/>
              </p:cNvSpPr>
              <p:nvPr/>
            </p:nvSpPr>
            <p:spPr bwMode="auto">
              <a:xfrm>
                <a:off x="626" y="1352"/>
                <a:ext cx="1" cy="28"/>
              </a:xfrm>
              <a:prstGeom prst="rect">
                <a:avLst/>
              </a:prstGeom>
              <a:solidFill>
                <a:srgbClr val="12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16" name="Rectangle 681"/>
              <p:cNvSpPr>
                <a:spLocks noChangeArrowheads="1"/>
              </p:cNvSpPr>
              <p:nvPr/>
            </p:nvSpPr>
            <p:spPr bwMode="auto">
              <a:xfrm>
                <a:off x="627" y="1352"/>
                <a:ext cx="1" cy="28"/>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17" name="Rectangle 682"/>
              <p:cNvSpPr>
                <a:spLocks noChangeArrowheads="1"/>
              </p:cNvSpPr>
              <p:nvPr/>
            </p:nvSpPr>
            <p:spPr bwMode="auto">
              <a:xfrm>
                <a:off x="628" y="1352"/>
                <a:ext cx="1" cy="28"/>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18" name="Rectangle 683"/>
              <p:cNvSpPr>
                <a:spLocks noChangeArrowheads="1"/>
              </p:cNvSpPr>
              <p:nvPr/>
            </p:nvSpPr>
            <p:spPr bwMode="auto">
              <a:xfrm>
                <a:off x="576" y="1351"/>
                <a:ext cx="2" cy="25"/>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19" name="Rectangle 684"/>
              <p:cNvSpPr>
                <a:spLocks noChangeArrowheads="1"/>
              </p:cNvSpPr>
              <p:nvPr/>
            </p:nvSpPr>
            <p:spPr bwMode="auto">
              <a:xfrm>
                <a:off x="578" y="1351"/>
                <a:ext cx="1" cy="25"/>
              </a:xfrm>
              <a:prstGeom prst="rect">
                <a:avLst/>
              </a:prstGeom>
              <a:solidFill>
                <a:srgbClr val="56D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20" name="Rectangle 685"/>
              <p:cNvSpPr>
                <a:spLocks noChangeArrowheads="1"/>
              </p:cNvSpPr>
              <p:nvPr/>
            </p:nvSpPr>
            <p:spPr bwMode="auto">
              <a:xfrm>
                <a:off x="579" y="1351"/>
                <a:ext cx="1" cy="25"/>
              </a:xfrm>
              <a:prstGeom prst="rect">
                <a:avLst/>
              </a:prstGeom>
              <a:solidFill>
                <a:srgbClr val="55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21" name="Rectangle 686"/>
              <p:cNvSpPr>
                <a:spLocks noChangeArrowheads="1"/>
              </p:cNvSpPr>
              <p:nvPr/>
            </p:nvSpPr>
            <p:spPr bwMode="auto">
              <a:xfrm>
                <a:off x="580" y="1351"/>
                <a:ext cx="1" cy="25"/>
              </a:xfrm>
              <a:prstGeom prst="rect">
                <a:avLst/>
              </a:prstGeom>
              <a:solidFill>
                <a:srgbClr val="54D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22" name="Rectangle 687"/>
              <p:cNvSpPr>
                <a:spLocks noChangeArrowheads="1"/>
              </p:cNvSpPr>
              <p:nvPr/>
            </p:nvSpPr>
            <p:spPr bwMode="auto">
              <a:xfrm>
                <a:off x="581" y="1351"/>
                <a:ext cx="1" cy="25"/>
              </a:xfrm>
              <a:prstGeom prst="rect">
                <a:avLst/>
              </a:prstGeom>
              <a:solidFill>
                <a:srgbClr val="54D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23" name="Rectangle 688"/>
              <p:cNvSpPr>
                <a:spLocks noChangeArrowheads="1"/>
              </p:cNvSpPr>
              <p:nvPr/>
            </p:nvSpPr>
            <p:spPr bwMode="auto">
              <a:xfrm>
                <a:off x="582" y="1351"/>
                <a:ext cx="1" cy="25"/>
              </a:xfrm>
              <a:prstGeom prst="rect">
                <a:avLst/>
              </a:prstGeom>
              <a:solidFill>
                <a:srgbClr val="52D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24" name="Rectangle 689"/>
              <p:cNvSpPr>
                <a:spLocks noChangeArrowheads="1"/>
              </p:cNvSpPr>
              <p:nvPr/>
            </p:nvSpPr>
            <p:spPr bwMode="auto">
              <a:xfrm>
                <a:off x="583" y="1351"/>
                <a:ext cx="1" cy="25"/>
              </a:xfrm>
              <a:prstGeom prst="rect">
                <a:avLst/>
              </a:prstGeom>
              <a:solidFill>
                <a:srgbClr val="51D9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25" name="Rectangle 690"/>
              <p:cNvSpPr>
                <a:spLocks noChangeArrowheads="1"/>
              </p:cNvSpPr>
              <p:nvPr/>
            </p:nvSpPr>
            <p:spPr bwMode="auto">
              <a:xfrm>
                <a:off x="583" y="1351"/>
                <a:ext cx="1" cy="25"/>
              </a:xfrm>
              <a:prstGeom prst="rect">
                <a:avLst/>
              </a:prstGeom>
              <a:solidFill>
                <a:srgbClr val="50D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26" name="Rectangle 691"/>
              <p:cNvSpPr>
                <a:spLocks noChangeArrowheads="1"/>
              </p:cNvSpPr>
              <p:nvPr/>
            </p:nvSpPr>
            <p:spPr bwMode="auto">
              <a:xfrm>
                <a:off x="584" y="1351"/>
                <a:ext cx="1" cy="25"/>
              </a:xfrm>
              <a:prstGeom prst="rect">
                <a:avLst/>
              </a:prstGeom>
              <a:solidFill>
                <a:srgbClr val="4ED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27" name="Rectangle 692"/>
              <p:cNvSpPr>
                <a:spLocks noChangeArrowheads="1"/>
              </p:cNvSpPr>
              <p:nvPr/>
            </p:nvSpPr>
            <p:spPr bwMode="auto">
              <a:xfrm>
                <a:off x="585" y="1351"/>
                <a:ext cx="1" cy="25"/>
              </a:xfrm>
              <a:prstGeom prst="rect">
                <a:avLst/>
              </a:prstGeom>
              <a:solidFill>
                <a:srgbClr val="4CD4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28" name="Rectangle 693"/>
              <p:cNvSpPr>
                <a:spLocks noChangeArrowheads="1"/>
              </p:cNvSpPr>
              <p:nvPr/>
            </p:nvSpPr>
            <p:spPr bwMode="auto">
              <a:xfrm>
                <a:off x="586" y="1351"/>
                <a:ext cx="1" cy="25"/>
              </a:xfrm>
              <a:prstGeom prst="rect">
                <a:avLst/>
              </a:prstGeom>
              <a:solidFill>
                <a:srgbClr val="4AD2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29" name="Rectangle 694"/>
              <p:cNvSpPr>
                <a:spLocks noChangeArrowheads="1"/>
              </p:cNvSpPr>
              <p:nvPr/>
            </p:nvSpPr>
            <p:spPr bwMode="auto">
              <a:xfrm>
                <a:off x="587" y="1351"/>
                <a:ext cx="1" cy="25"/>
              </a:xfrm>
              <a:prstGeom prst="rect">
                <a:avLst/>
              </a:prstGeom>
              <a:solidFill>
                <a:srgbClr val="48D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30" name="Rectangle 695"/>
              <p:cNvSpPr>
                <a:spLocks noChangeArrowheads="1"/>
              </p:cNvSpPr>
              <p:nvPr/>
            </p:nvSpPr>
            <p:spPr bwMode="auto">
              <a:xfrm>
                <a:off x="587" y="1351"/>
                <a:ext cx="1" cy="25"/>
              </a:xfrm>
              <a:prstGeom prst="rect">
                <a:avLst/>
              </a:prstGeom>
              <a:solidFill>
                <a:srgbClr val="45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31" name="Rectangle 696"/>
              <p:cNvSpPr>
                <a:spLocks noChangeArrowheads="1"/>
              </p:cNvSpPr>
              <p:nvPr/>
            </p:nvSpPr>
            <p:spPr bwMode="auto">
              <a:xfrm>
                <a:off x="588" y="1351"/>
                <a:ext cx="1" cy="25"/>
              </a:xfrm>
              <a:prstGeom prst="rect">
                <a:avLst/>
              </a:prstGeom>
              <a:solidFill>
                <a:srgbClr val="42C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32" name="Rectangle 697"/>
              <p:cNvSpPr>
                <a:spLocks noChangeArrowheads="1"/>
              </p:cNvSpPr>
              <p:nvPr/>
            </p:nvSpPr>
            <p:spPr bwMode="auto">
              <a:xfrm>
                <a:off x="589" y="1351"/>
                <a:ext cx="1" cy="25"/>
              </a:xfrm>
              <a:prstGeom prst="rect">
                <a:avLst/>
              </a:prstGeom>
              <a:solidFill>
                <a:srgbClr val="3FC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33" name="Rectangle 698"/>
              <p:cNvSpPr>
                <a:spLocks noChangeArrowheads="1"/>
              </p:cNvSpPr>
              <p:nvPr/>
            </p:nvSpPr>
            <p:spPr bwMode="auto">
              <a:xfrm>
                <a:off x="590" y="1351"/>
                <a:ext cx="1" cy="25"/>
              </a:xfrm>
              <a:prstGeom prst="rect">
                <a:avLst/>
              </a:prstGeom>
              <a:solidFill>
                <a:srgbClr val="3CC6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34" name="Rectangle 699"/>
              <p:cNvSpPr>
                <a:spLocks noChangeArrowheads="1"/>
              </p:cNvSpPr>
              <p:nvPr/>
            </p:nvSpPr>
            <p:spPr bwMode="auto">
              <a:xfrm>
                <a:off x="591" y="1351"/>
                <a:ext cx="1" cy="25"/>
              </a:xfrm>
              <a:prstGeom prst="rect">
                <a:avLst/>
              </a:prstGeom>
              <a:solidFill>
                <a:srgbClr val="39C4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35" name="Rectangle 700"/>
              <p:cNvSpPr>
                <a:spLocks noChangeArrowheads="1"/>
              </p:cNvSpPr>
              <p:nvPr/>
            </p:nvSpPr>
            <p:spPr bwMode="auto">
              <a:xfrm>
                <a:off x="591" y="1351"/>
                <a:ext cx="1" cy="25"/>
              </a:xfrm>
              <a:prstGeom prst="rect">
                <a:avLst/>
              </a:prstGeom>
              <a:solidFill>
                <a:srgbClr val="36C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36" name="Rectangle 701"/>
              <p:cNvSpPr>
                <a:spLocks noChangeArrowheads="1"/>
              </p:cNvSpPr>
              <p:nvPr/>
            </p:nvSpPr>
            <p:spPr bwMode="auto">
              <a:xfrm>
                <a:off x="592" y="1351"/>
                <a:ext cx="1" cy="25"/>
              </a:xfrm>
              <a:prstGeom prst="rect">
                <a:avLst/>
              </a:prstGeom>
              <a:solidFill>
                <a:srgbClr val="32B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37" name="Rectangle 702"/>
              <p:cNvSpPr>
                <a:spLocks noChangeArrowheads="1"/>
              </p:cNvSpPr>
              <p:nvPr/>
            </p:nvSpPr>
            <p:spPr bwMode="auto">
              <a:xfrm>
                <a:off x="593" y="1351"/>
                <a:ext cx="1" cy="25"/>
              </a:xfrm>
              <a:prstGeom prst="rect">
                <a:avLst/>
              </a:prstGeom>
              <a:solidFill>
                <a:srgbClr val="2EB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38" name="Rectangle 703"/>
              <p:cNvSpPr>
                <a:spLocks noChangeArrowheads="1"/>
              </p:cNvSpPr>
              <p:nvPr/>
            </p:nvSpPr>
            <p:spPr bwMode="auto">
              <a:xfrm>
                <a:off x="594" y="1351"/>
                <a:ext cx="1" cy="25"/>
              </a:xfrm>
              <a:prstGeom prst="rect">
                <a:avLst/>
              </a:prstGeom>
              <a:solidFill>
                <a:srgbClr val="2CB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39" name="Rectangle 704"/>
              <p:cNvSpPr>
                <a:spLocks noChangeArrowheads="1"/>
              </p:cNvSpPr>
              <p:nvPr/>
            </p:nvSpPr>
            <p:spPr bwMode="auto">
              <a:xfrm>
                <a:off x="595" y="1351"/>
                <a:ext cx="1" cy="25"/>
              </a:xfrm>
              <a:prstGeom prst="rect">
                <a:avLst/>
              </a:prstGeom>
              <a:solidFill>
                <a:srgbClr val="28B9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40" name="Rectangle 705"/>
              <p:cNvSpPr>
                <a:spLocks noChangeArrowheads="1"/>
              </p:cNvSpPr>
              <p:nvPr/>
            </p:nvSpPr>
            <p:spPr bwMode="auto">
              <a:xfrm>
                <a:off x="595" y="1351"/>
                <a:ext cx="1" cy="25"/>
              </a:xfrm>
              <a:prstGeom prst="rect">
                <a:avLst/>
              </a:prstGeom>
              <a:solidFill>
                <a:srgbClr val="24B7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41" name="Rectangle 706"/>
              <p:cNvSpPr>
                <a:spLocks noChangeArrowheads="1"/>
              </p:cNvSpPr>
              <p:nvPr/>
            </p:nvSpPr>
            <p:spPr bwMode="auto">
              <a:xfrm>
                <a:off x="596" y="1351"/>
                <a:ext cx="1" cy="25"/>
              </a:xfrm>
              <a:prstGeom prst="rect">
                <a:avLst/>
              </a:prstGeom>
              <a:solidFill>
                <a:srgbClr val="20B5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42" name="Rectangle 707"/>
              <p:cNvSpPr>
                <a:spLocks noChangeArrowheads="1"/>
              </p:cNvSpPr>
              <p:nvPr/>
            </p:nvSpPr>
            <p:spPr bwMode="auto">
              <a:xfrm>
                <a:off x="597" y="1351"/>
                <a:ext cx="1" cy="25"/>
              </a:xfrm>
              <a:prstGeom prst="rect">
                <a:avLst/>
              </a:prstGeom>
              <a:solidFill>
                <a:srgbClr val="1CB4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43" name="Rectangle 708"/>
              <p:cNvSpPr>
                <a:spLocks noChangeArrowheads="1"/>
              </p:cNvSpPr>
              <p:nvPr/>
            </p:nvSpPr>
            <p:spPr bwMode="auto">
              <a:xfrm>
                <a:off x="598" y="1351"/>
                <a:ext cx="1" cy="25"/>
              </a:xfrm>
              <a:prstGeom prst="rect">
                <a:avLst/>
              </a:prstGeom>
              <a:solidFill>
                <a:srgbClr val="19B3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44" name="Rectangle 709"/>
              <p:cNvSpPr>
                <a:spLocks noChangeArrowheads="1"/>
              </p:cNvSpPr>
              <p:nvPr/>
            </p:nvSpPr>
            <p:spPr bwMode="auto">
              <a:xfrm>
                <a:off x="599" y="1351"/>
                <a:ext cx="1" cy="25"/>
              </a:xfrm>
              <a:prstGeom prst="rect">
                <a:avLst/>
              </a:prstGeom>
              <a:solidFill>
                <a:srgbClr val="15B1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45" name="Rectangle 710"/>
              <p:cNvSpPr>
                <a:spLocks noChangeArrowheads="1"/>
              </p:cNvSpPr>
              <p:nvPr/>
            </p:nvSpPr>
            <p:spPr bwMode="auto">
              <a:xfrm>
                <a:off x="599" y="1351"/>
                <a:ext cx="1" cy="25"/>
              </a:xfrm>
              <a:prstGeom prst="rect">
                <a:avLst/>
              </a:prstGeom>
              <a:solidFill>
                <a:srgbClr val="12B1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46" name="Rectangle 711"/>
              <p:cNvSpPr>
                <a:spLocks noChangeArrowheads="1"/>
              </p:cNvSpPr>
              <p:nvPr/>
            </p:nvSpPr>
            <p:spPr bwMode="auto">
              <a:xfrm>
                <a:off x="600" y="1351"/>
                <a:ext cx="1" cy="25"/>
              </a:xfrm>
              <a:prstGeom prst="rect">
                <a:avLst/>
              </a:prstGeom>
              <a:solidFill>
                <a:srgbClr val="0F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47" name="Rectangle 712"/>
              <p:cNvSpPr>
                <a:spLocks noChangeArrowheads="1"/>
              </p:cNvSpPr>
              <p:nvPr/>
            </p:nvSpPr>
            <p:spPr bwMode="auto">
              <a:xfrm>
                <a:off x="601" y="1351"/>
                <a:ext cx="1" cy="25"/>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48" name="Rectangle 713"/>
              <p:cNvSpPr>
                <a:spLocks noChangeArrowheads="1"/>
              </p:cNvSpPr>
              <p:nvPr/>
            </p:nvSpPr>
            <p:spPr bwMode="auto">
              <a:xfrm>
                <a:off x="602" y="1351"/>
                <a:ext cx="1" cy="25"/>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49" name="Rectangle 714"/>
              <p:cNvSpPr>
                <a:spLocks noChangeArrowheads="1"/>
              </p:cNvSpPr>
              <p:nvPr/>
            </p:nvSpPr>
            <p:spPr bwMode="auto">
              <a:xfrm>
                <a:off x="603" y="1351"/>
                <a:ext cx="1" cy="25"/>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50" name="Rectangle 715"/>
              <p:cNvSpPr>
                <a:spLocks noChangeArrowheads="1"/>
              </p:cNvSpPr>
              <p:nvPr/>
            </p:nvSpPr>
            <p:spPr bwMode="auto">
              <a:xfrm>
                <a:off x="604" y="1351"/>
                <a:ext cx="1" cy="25"/>
              </a:xfrm>
              <a:prstGeom prst="rect">
                <a:avLst/>
              </a:prstGeom>
              <a:solidFill>
                <a:srgbClr val="0F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51" name="Rectangle 716"/>
              <p:cNvSpPr>
                <a:spLocks noChangeArrowheads="1"/>
              </p:cNvSpPr>
              <p:nvPr/>
            </p:nvSpPr>
            <p:spPr bwMode="auto">
              <a:xfrm>
                <a:off x="604" y="1351"/>
                <a:ext cx="1" cy="25"/>
              </a:xfrm>
              <a:prstGeom prst="rect">
                <a:avLst/>
              </a:prstGeom>
              <a:solidFill>
                <a:srgbClr val="12B1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52" name="Rectangle 717"/>
              <p:cNvSpPr>
                <a:spLocks noChangeArrowheads="1"/>
              </p:cNvSpPr>
              <p:nvPr/>
            </p:nvSpPr>
            <p:spPr bwMode="auto">
              <a:xfrm>
                <a:off x="605" y="1351"/>
                <a:ext cx="1" cy="25"/>
              </a:xfrm>
              <a:prstGeom prst="rect">
                <a:avLst/>
              </a:prstGeom>
              <a:solidFill>
                <a:srgbClr val="15B1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53" name="Rectangle 718"/>
              <p:cNvSpPr>
                <a:spLocks noChangeArrowheads="1"/>
              </p:cNvSpPr>
              <p:nvPr/>
            </p:nvSpPr>
            <p:spPr bwMode="auto">
              <a:xfrm>
                <a:off x="606" y="1351"/>
                <a:ext cx="1" cy="25"/>
              </a:xfrm>
              <a:prstGeom prst="rect">
                <a:avLst/>
              </a:prstGeom>
              <a:solidFill>
                <a:srgbClr val="19B3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54" name="Rectangle 719"/>
              <p:cNvSpPr>
                <a:spLocks noChangeArrowheads="1"/>
              </p:cNvSpPr>
              <p:nvPr/>
            </p:nvSpPr>
            <p:spPr bwMode="auto">
              <a:xfrm>
                <a:off x="607" y="1351"/>
                <a:ext cx="1" cy="25"/>
              </a:xfrm>
              <a:prstGeom prst="rect">
                <a:avLst/>
              </a:prstGeom>
              <a:solidFill>
                <a:srgbClr val="1CB4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55" name="Rectangle 720"/>
              <p:cNvSpPr>
                <a:spLocks noChangeArrowheads="1"/>
              </p:cNvSpPr>
              <p:nvPr/>
            </p:nvSpPr>
            <p:spPr bwMode="auto">
              <a:xfrm>
                <a:off x="608" y="1351"/>
                <a:ext cx="1" cy="25"/>
              </a:xfrm>
              <a:prstGeom prst="rect">
                <a:avLst/>
              </a:prstGeom>
              <a:solidFill>
                <a:srgbClr val="20B5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56" name="Rectangle 721"/>
              <p:cNvSpPr>
                <a:spLocks noChangeArrowheads="1"/>
              </p:cNvSpPr>
              <p:nvPr/>
            </p:nvSpPr>
            <p:spPr bwMode="auto">
              <a:xfrm>
                <a:off x="608" y="1351"/>
                <a:ext cx="1" cy="25"/>
              </a:xfrm>
              <a:prstGeom prst="rect">
                <a:avLst/>
              </a:prstGeom>
              <a:solidFill>
                <a:srgbClr val="24B7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57" name="Rectangle 722"/>
              <p:cNvSpPr>
                <a:spLocks noChangeArrowheads="1"/>
              </p:cNvSpPr>
              <p:nvPr/>
            </p:nvSpPr>
            <p:spPr bwMode="auto">
              <a:xfrm>
                <a:off x="609" y="1351"/>
                <a:ext cx="1" cy="25"/>
              </a:xfrm>
              <a:prstGeom prst="rect">
                <a:avLst/>
              </a:prstGeom>
              <a:solidFill>
                <a:srgbClr val="28B9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58" name="Rectangle 723"/>
              <p:cNvSpPr>
                <a:spLocks noChangeArrowheads="1"/>
              </p:cNvSpPr>
              <p:nvPr/>
            </p:nvSpPr>
            <p:spPr bwMode="auto">
              <a:xfrm>
                <a:off x="610" y="1351"/>
                <a:ext cx="1" cy="25"/>
              </a:xfrm>
              <a:prstGeom prst="rect">
                <a:avLst/>
              </a:prstGeom>
              <a:solidFill>
                <a:srgbClr val="2CB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59" name="Rectangle 724"/>
              <p:cNvSpPr>
                <a:spLocks noChangeArrowheads="1"/>
              </p:cNvSpPr>
              <p:nvPr/>
            </p:nvSpPr>
            <p:spPr bwMode="auto">
              <a:xfrm>
                <a:off x="611" y="1351"/>
                <a:ext cx="1" cy="25"/>
              </a:xfrm>
              <a:prstGeom prst="rect">
                <a:avLst/>
              </a:prstGeom>
              <a:solidFill>
                <a:srgbClr val="2EB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60" name="Rectangle 725"/>
              <p:cNvSpPr>
                <a:spLocks noChangeArrowheads="1"/>
              </p:cNvSpPr>
              <p:nvPr/>
            </p:nvSpPr>
            <p:spPr bwMode="auto">
              <a:xfrm>
                <a:off x="612" y="1351"/>
                <a:ext cx="1" cy="25"/>
              </a:xfrm>
              <a:prstGeom prst="rect">
                <a:avLst/>
              </a:prstGeom>
              <a:solidFill>
                <a:srgbClr val="32B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61" name="Rectangle 726"/>
              <p:cNvSpPr>
                <a:spLocks noChangeArrowheads="1"/>
              </p:cNvSpPr>
              <p:nvPr/>
            </p:nvSpPr>
            <p:spPr bwMode="auto">
              <a:xfrm>
                <a:off x="612" y="1351"/>
                <a:ext cx="1" cy="25"/>
              </a:xfrm>
              <a:prstGeom prst="rect">
                <a:avLst/>
              </a:prstGeom>
              <a:solidFill>
                <a:srgbClr val="36C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62" name="Rectangle 727"/>
              <p:cNvSpPr>
                <a:spLocks noChangeArrowheads="1"/>
              </p:cNvSpPr>
              <p:nvPr/>
            </p:nvSpPr>
            <p:spPr bwMode="auto">
              <a:xfrm>
                <a:off x="613" y="1351"/>
                <a:ext cx="1" cy="25"/>
              </a:xfrm>
              <a:prstGeom prst="rect">
                <a:avLst/>
              </a:prstGeom>
              <a:solidFill>
                <a:srgbClr val="39C4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63" name="Rectangle 728"/>
              <p:cNvSpPr>
                <a:spLocks noChangeArrowheads="1"/>
              </p:cNvSpPr>
              <p:nvPr/>
            </p:nvSpPr>
            <p:spPr bwMode="auto">
              <a:xfrm>
                <a:off x="614" y="1351"/>
                <a:ext cx="1" cy="25"/>
              </a:xfrm>
              <a:prstGeom prst="rect">
                <a:avLst/>
              </a:prstGeom>
              <a:solidFill>
                <a:srgbClr val="3CC6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64" name="Rectangle 729"/>
              <p:cNvSpPr>
                <a:spLocks noChangeArrowheads="1"/>
              </p:cNvSpPr>
              <p:nvPr/>
            </p:nvSpPr>
            <p:spPr bwMode="auto">
              <a:xfrm>
                <a:off x="615" y="1351"/>
                <a:ext cx="1" cy="25"/>
              </a:xfrm>
              <a:prstGeom prst="rect">
                <a:avLst/>
              </a:prstGeom>
              <a:solidFill>
                <a:srgbClr val="3FC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65" name="Rectangle 730"/>
              <p:cNvSpPr>
                <a:spLocks noChangeArrowheads="1"/>
              </p:cNvSpPr>
              <p:nvPr/>
            </p:nvSpPr>
            <p:spPr bwMode="auto">
              <a:xfrm>
                <a:off x="616" y="1351"/>
                <a:ext cx="1" cy="25"/>
              </a:xfrm>
              <a:prstGeom prst="rect">
                <a:avLst/>
              </a:prstGeom>
              <a:solidFill>
                <a:srgbClr val="42C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66" name="Rectangle 731"/>
              <p:cNvSpPr>
                <a:spLocks noChangeArrowheads="1"/>
              </p:cNvSpPr>
              <p:nvPr/>
            </p:nvSpPr>
            <p:spPr bwMode="auto">
              <a:xfrm>
                <a:off x="616" y="1351"/>
                <a:ext cx="1" cy="25"/>
              </a:xfrm>
              <a:prstGeom prst="rect">
                <a:avLst/>
              </a:prstGeom>
              <a:solidFill>
                <a:srgbClr val="45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67" name="Rectangle 732"/>
              <p:cNvSpPr>
                <a:spLocks noChangeArrowheads="1"/>
              </p:cNvSpPr>
              <p:nvPr/>
            </p:nvSpPr>
            <p:spPr bwMode="auto">
              <a:xfrm>
                <a:off x="617" y="1351"/>
                <a:ext cx="1" cy="25"/>
              </a:xfrm>
              <a:prstGeom prst="rect">
                <a:avLst/>
              </a:prstGeom>
              <a:solidFill>
                <a:srgbClr val="48D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68" name="Rectangle 733"/>
              <p:cNvSpPr>
                <a:spLocks noChangeArrowheads="1"/>
              </p:cNvSpPr>
              <p:nvPr/>
            </p:nvSpPr>
            <p:spPr bwMode="auto">
              <a:xfrm>
                <a:off x="618" y="1351"/>
                <a:ext cx="1" cy="25"/>
              </a:xfrm>
              <a:prstGeom prst="rect">
                <a:avLst/>
              </a:prstGeom>
              <a:solidFill>
                <a:srgbClr val="4AD2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69" name="Rectangle 734"/>
              <p:cNvSpPr>
                <a:spLocks noChangeArrowheads="1"/>
              </p:cNvSpPr>
              <p:nvPr/>
            </p:nvSpPr>
            <p:spPr bwMode="auto">
              <a:xfrm>
                <a:off x="619" y="1351"/>
                <a:ext cx="1" cy="25"/>
              </a:xfrm>
              <a:prstGeom prst="rect">
                <a:avLst/>
              </a:prstGeom>
              <a:solidFill>
                <a:srgbClr val="4CD4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70" name="Rectangle 735"/>
              <p:cNvSpPr>
                <a:spLocks noChangeArrowheads="1"/>
              </p:cNvSpPr>
              <p:nvPr/>
            </p:nvSpPr>
            <p:spPr bwMode="auto">
              <a:xfrm>
                <a:off x="620" y="1351"/>
                <a:ext cx="1" cy="25"/>
              </a:xfrm>
              <a:prstGeom prst="rect">
                <a:avLst/>
              </a:prstGeom>
              <a:solidFill>
                <a:srgbClr val="4ED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71" name="Rectangle 736"/>
              <p:cNvSpPr>
                <a:spLocks noChangeArrowheads="1"/>
              </p:cNvSpPr>
              <p:nvPr/>
            </p:nvSpPr>
            <p:spPr bwMode="auto">
              <a:xfrm>
                <a:off x="620" y="1351"/>
                <a:ext cx="1" cy="25"/>
              </a:xfrm>
              <a:prstGeom prst="rect">
                <a:avLst/>
              </a:prstGeom>
              <a:solidFill>
                <a:srgbClr val="50D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72" name="Rectangle 737"/>
              <p:cNvSpPr>
                <a:spLocks noChangeArrowheads="1"/>
              </p:cNvSpPr>
              <p:nvPr/>
            </p:nvSpPr>
            <p:spPr bwMode="auto">
              <a:xfrm>
                <a:off x="621" y="1351"/>
                <a:ext cx="1" cy="25"/>
              </a:xfrm>
              <a:prstGeom prst="rect">
                <a:avLst/>
              </a:prstGeom>
              <a:solidFill>
                <a:srgbClr val="51D9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73" name="Rectangle 738"/>
              <p:cNvSpPr>
                <a:spLocks noChangeArrowheads="1"/>
              </p:cNvSpPr>
              <p:nvPr/>
            </p:nvSpPr>
            <p:spPr bwMode="auto">
              <a:xfrm>
                <a:off x="622" y="1351"/>
                <a:ext cx="1" cy="25"/>
              </a:xfrm>
              <a:prstGeom prst="rect">
                <a:avLst/>
              </a:prstGeom>
              <a:solidFill>
                <a:srgbClr val="52D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74" name="Rectangle 739"/>
              <p:cNvSpPr>
                <a:spLocks noChangeArrowheads="1"/>
              </p:cNvSpPr>
              <p:nvPr/>
            </p:nvSpPr>
            <p:spPr bwMode="auto">
              <a:xfrm>
                <a:off x="623" y="1351"/>
                <a:ext cx="1" cy="25"/>
              </a:xfrm>
              <a:prstGeom prst="rect">
                <a:avLst/>
              </a:prstGeom>
              <a:solidFill>
                <a:srgbClr val="54D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75" name="Rectangle 740"/>
              <p:cNvSpPr>
                <a:spLocks noChangeArrowheads="1"/>
              </p:cNvSpPr>
              <p:nvPr/>
            </p:nvSpPr>
            <p:spPr bwMode="auto">
              <a:xfrm>
                <a:off x="624" y="1351"/>
                <a:ext cx="1" cy="25"/>
              </a:xfrm>
              <a:prstGeom prst="rect">
                <a:avLst/>
              </a:prstGeom>
              <a:solidFill>
                <a:srgbClr val="54D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76" name="Rectangle 741"/>
              <p:cNvSpPr>
                <a:spLocks noChangeArrowheads="1"/>
              </p:cNvSpPr>
              <p:nvPr/>
            </p:nvSpPr>
            <p:spPr bwMode="auto">
              <a:xfrm>
                <a:off x="625" y="1351"/>
                <a:ext cx="1" cy="25"/>
              </a:xfrm>
              <a:prstGeom prst="rect">
                <a:avLst/>
              </a:prstGeom>
              <a:solidFill>
                <a:srgbClr val="55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77" name="Rectangle 742"/>
              <p:cNvSpPr>
                <a:spLocks noChangeArrowheads="1"/>
              </p:cNvSpPr>
              <p:nvPr/>
            </p:nvSpPr>
            <p:spPr bwMode="auto">
              <a:xfrm>
                <a:off x="625" y="1351"/>
                <a:ext cx="2" cy="25"/>
              </a:xfrm>
              <a:prstGeom prst="rect">
                <a:avLst/>
              </a:prstGeom>
              <a:solidFill>
                <a:srgbClr val="56D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78" name="Rectangle 743"/>
              <p:cNvSpPr>
                <a:spLocks noChangeArrowheads="1"/>
              </p:cNvSpPr>
              <p:nvPr/>
            </p:nvSpPr>
            <p:spPr bwMode="auto">
              <a:xfrm>
                <a:off x="627" y="1351"/>
                <a:ext cx="2" cy="25"/>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79" name="Rectangle 744"/>
              <p:cNvSpPr>
                <a:spLocks noChangeArrowheads="1"/>
              </p:cNvSpPr>
              <p:nvPr/>
            </p:nvSpPr>
            <p:spPr bwMode="auto">
              <a:xfrm>
                <a:off x="576" y="1341"/>
                <a:ext cx="1" cy="29"/>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80" name="Rectangle 745"/>
              <p:cNvSpPr>
                <a:spLocks noChangeArrowheads="1"/>
              </p:cNvSpPr>
              <p:nvPr/>
            </p:nvSpPr>
            <p:spPr bwMode="auto">
              <a:xfrm>
                <a:off x="577" y="1341"/>
                <a:ext cx="1" cy="29"/>
              </a:xfrm>
              <a:prstGeom prst="rect">
                <a:avLst/>
              </a:prstGeom>
              <a:solidFill>
                <a:srgbClr val="57D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81" name="Rectangle 746"/>
              <p:cNvSpPr>
                <a:spLocks noChangeArrowheads="1"/>
              </p:cNvSpPr>
              <p:nvPr/>
            </p:nvSpPr>
            <p:spPr bwMode="auto">
              <a:xfrm>
                <a:off x="578" y="1341"/>
                <a:ext cx="1" cy="29"/>
              </a:xfrm>
              <a:prstGeom prst="rect">
                <a:avLst/>
              </a:prstGeom>
              <a:solidFill>
                <a:srgbClr val="56D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82" name="Rectangle 747"/>
              <p:cNvSpPr>
                <a:spLocks noChangeArrowheads="1"/>
              </p:cNvSpPr>
              <p:nvPr/>
            </p:nvSpPr>
            <p:spPr bwMode="auto">
              <a:xfrm>
                <a:off x="578" y="1341"/>
                <a:ext cx="1" cy="29"/>
              </a:xfrm>
              <a:prstGeom prst="rect">
                <a:avLst/>
              </a:prstGeom>
              <a:solidFill>
                <a:srgbClr val="56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83" name="Rectangle 748"/>
              <p:cNvSpPr>
                <a:spLocks noChangeArrowheads="1"/>
              </p:cNvSpPr>
              <p:nvPr/>
            </p:nvSpPr>
            <p:spPr bwMode="auto">
              <a:xfrm>
                <a:off x="579" y="1341"/>
                <a:ext cx="1" cy="29"/>
              </a:xfrm>
              <a:prstGeom prst="rect">
                <a:avLst/>
              </a:prstGeom>
              <a:solidFill>
                <a:srgbClr val="55D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84" name="Rectangle 749"/>
              <p:cNvSpPr>
                <a:spLocks noChangeArrowheads="1"/>
              </p:cNvSpPr>
              <p:nvPr/>
            </p:nvSpPr>
            <p:spPr bwMode="auto">
              <a:xfrm>
                <a:off x="580" y="1341"/>
                <a:ext cx="1" cy="29"/>
              </a:xfrm>
              <a:prstGeom prst="rect">
                <a:avLst/>
              </a:prstGeom>
              <a:solidFill>
                <a:srgbClr val="54D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85" name="Rectangle 750"/>
              <p:cNvSpPr>
                <a:spLocks noChangeArrowheads="1"/>
              </p:cNvSpPr>
              <p:nvPr/>
            </p:nvSpPr>
            <p:spPr bwMode="auto">
              <a:xfrm>
                <a:off x="581" y="1341"/>
                <a:ext cx="1" cy="29"/>
              </a:xfrm>
              <a:prstGeom prst="rect">
                <a:avLst/>
              </a:prstGeom>
              <a:solidFill>
                <a:srgbClr val="54D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86" name="Rectangle 751"/>
              <p:cNvSpPr>
                <a:spLocks noChangeArrowheads="1"/>
              </p:cNvSpPr>
              <p:nvPr/>
            </p:nvSpPr>
            <p:spPr bwMode="auto">
              <a:xfrm>
                <a:off x="582" y="1341"/>
                <a:ext cx="1" cy="29"/>
              </a:xfrm>
              <a:prstGeom prst="rect">
                <a:avLst/>
              </a:prstGeom>
              <a:solidFill>
                <a:srgbClr val="52D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87" name="Rectangle 752"/>
              <p:cNvSpPr>
                <a:spLocks noChangeArrowheads="1"/>
              </p:cNvSpPr>
              <p:nvPr/>
            </p:nvSpPr>
            <p:spPr bwMode="auto">
              <a:xfrm>
                <a:off x="583" y="1341"/>
                <a:ext cx="1" cy="29"/>
              </a:xfrm>
              <a:prstGeom prst="rect">
                <a:avLst/>
              </a:prstGeom>
              <a:solidFill>
                <a:srgbClr val="51D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88" name="Rectangle 753"/>
              <p:cNvSpPr>
                <a:spLocks noChangeArrowheads="1"/>
              </p:cNvSpPr>
              <p:nvPr/>
            </p:nvSpPr>
            <p:spPr bwMode="auto">
              <a:xfrm>
                <a:off x="583" y="1341"/>
                <a:ext cx="1" cy="29"/>
              </a:xfrm>
              <a:prstGeom prst="rect">
                <a:avLst/>
              </a:prstGeom>
              <a:solidFill>
                <a:srgbClr val="50D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89" name="Rectangle 754"/>
              <p:cNvSpPr>
                <a:spLocks noChangeArrowheads="1"/>
              </p:cNvSpPr>
              <p:nvPr/>
            </p:nvSpPr>
            <p:spPr bwMode="auto">
              <a:xfrm>
                <a:off x="584" y="1341"/>
                <a:ext cx="1" cy="29"/>
              </a:xfrm>
              <a:prstGeom prst="rect">
                <a:avLst/>
              </a:prstGeom>
              <a:solidFill>
                <a:srgbClr val="4ED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90" name="Rectangle 755"/>
              <p:cNvSpPr>
                <a:spLocks noChangeArrowheads="1"/>
              </p:cNvSpPr>
              <p:nvPr/>
            </p:nvSpPr>
            <p:spPr bwMode="auto">
              <a:xfrm>
                <a:off x="585" y="1341"/>
                <a:ext cx="1" cy="29"/>
              </a:xfrm>
              <a:prstGeom prst="rect">
                <a:avLst/>
              </a:prstGeom>
              <a:solidFill>
                <a:srgbClr val="4CC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91" name="Rectangle 756"/>
              <p:cNvSpPr>
                <a:spLocks noChangeArrowheads="1"/>
              </p:cNvSpPr>
              <p:nvPr/>
            </p:nvSpPr>
            <p:spPr bwMode="auto">
              <a:xfrm>
                <a:off x="586" y="1341"/>
                <a:ext cx="1" cy="29"/>
              </a:xfrm>
              <a:prstGeom prst="rect">
                <a:avLst/>
              </a:prstGeom>
              <a:solidFill>
                <a:srgbClr val="4AC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92" name="Rectangle 757"/>
              <p:cNvSpPr>
                <a:spLocks noChangeArrowheads="1"/>
              </p:cNvSpPr>
              <p:nvPr/>
            </p:nvSpPr>
            <p:spPr bwMode="auto">
              <a:xfrm>
                <a:off x="587" y="1341"/>
                <a:ext cx="1" cy="29"/>
              </a:xfrm>
              <a:prstGeom prst="rect">
                <a:avLst/>
              </a:prstGeom>
              <a:solidFill>
                <a:srgbClr val="48C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93" name="Rectangle 758"/>
              <p:cNvSpPr>
                <a:spLocks noChangeArrowheads="1"/>
              </p:cNvSpPr>
              <p:nvPr/>
            </p:nvSpPr>
            <p:spPr bwMode="auto">
              <a:xfrm>
                <a:off x="587" y="1341"/>
                <a:ext cx="1" cy="29"/>
              </a:xfrm>
              <a:prstGeom prst="rect">
                <a:avLst/>
              </a:prstGeom>
              <a:solidFill>
                <a:srgbClr val="45C4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94" name="Rectangle 759"/>
              <p:cNvSpPr>
                <a:spLocks noChangeArrowheads="1"/>
              </p:cNvSpPr>
              <p:nvPr/>
            </p:nvSpPr>
            <p:spPr bwMode="auto">
              <a:xfrm>
                <a:off x="588" y="1341"/>
                <a:ext cx="1" cy="29"/>
              </a:xfrm>
              <a:prstGeom prst="rect">
                <a:avLst/>
              </a:prstGeom>
              <a:solidFill>
                <a:srgbClr val="42C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95" name="Rectangle 760"/>
              <p:cNvSpPr>
                <a:spLocks noChangeArrowheads="1"/>
              </p:cNvSpPr>
              <p:nvPr/>
            </p:nvSpPr>
            <p:spPr bwMode="auto">
              <a:xfrm>
                <a:off x="589" y="1341"/>
                <a:ext cx="1" cy="29"/>
              </a:xfrm>
              <a:prstGeom prst="rect">
                <a:avLst/>
              </a:prstGeom>
              <a:solidFill>
                <a:srgbClr val="3FB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96" name="Rectangle 761"/>
              <p:cNvSpPr>
                <a:spLocks noChangeArrowheads="1"/>
              </p:cNvSpPr>
              <p:nvPr/>
            </p:nvSpPr>
            <p:spPr bwMode="auto">
              <a:xfrm>
                <a:off x="590" y="1341"/>
                <a:ext cx="1" cy="29"/>
              </a:xfrm>
              <a:prstGeom prst="rect">
                <a:avLst/>
              </a:prstGeom>
              <a:solidFill>
                <a:srgbClr val="3CB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97" name="Rectangle 762"/>
              <p:cNvSpPr>
                <a:spLocks noChangeArrowheads="1"/>
              </p:cNvSpPr>
              <p:nvPr/>
            </p:nvSpPr>
            <p:spPr bwMode="auto">
              <a:xfrm>
                <a:off x="591" y="1341"/>
                <a:ext cx="1" cy="29"/>
              </a:xfrm>
              <a:prstGeom prst="rect">
                <a:avLst/>
              </a:prstGeom>
              <a:solidFill>
                <a:srgbClr val="39B3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98" name="Rectangle 763"/>
              <p:cNvSpPr>
                <a:spLocks noChangeArrowheads="1"/>
              </p:cNvSpPr>
              <p:nvPr/>
            </p:nvSpPr>
            <p:spPr bwMode="auto">
              <a:xfrm>
                <a:off x="591" y="1341"/>
                <a:ext cx="1" cy="29"/>
              </a:xfrm>
              <a:prstGeom prst="rect">
                <a:avLst/>
              </a:prstGeom>
              <a:solidFill>
                <a:srgbClr val="36AF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99" name="Rectangle 764"/>
              <p:cNvSpPr>
                <a:spLocks noChangeArrowheads="1"/>
              </p:cNvSpPr>
              <p:nvPr/>
            </p:nvSpPr>
            <p:spPr bwMode="auto">
              <a:xfrm>
                <a:off x="592" y="1341"/>
                <a:ext cx="1" cy="29"/>
              </a:xfrm>
              <a:prstGeom prst="rect">
                <a:avLst/>
              </a:prstGeom>
              <a:solidFill>
                <a:srgbClr val="32AB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00" name="Rectangle 765"/>
              <p:cNvSpPr>
                <a:spLocks noChangeArrowheads="1"/>
              </p:cNvSpPr>
              <p:nvPr/>
            </p:nvSpPr>
            <p:spPr bwMode="auto">
              <a:xfrm>
                <a:off x="593" y="1341"/>
                <a:ext cx="1" cy="29"/>
              </a:xfrm>
              <a:prstGeom prst="rect">
                <a:avLst/>
              </a:prstGeom>
              <a:solidFill>
                <a:srgbClr val="2EA7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01" name="Rectangle 766"/>
              <p:cNvSpPr>
                <a:spLocks noChangeArrowheads="1"/>
              </p:cNvSpPr>
              <p:nvPr/>
            </p:nvSpPr>
            <p:spPr bwMode="auto">
              <a:xfrm>
                <a:off x="594" y="1341"/>
                <a:ext cx="1" cy="29"/>
              </a:xfrm>
              <a:prstGeom prst="rect">
                <a:avLst/>
              </a:prstGeom>
              <a:solidFill>
                <a:srgbClr val="2CA4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02" name="Rectangle 767"/>
              <p:cNvSpPr>
                <a:spLocks noChangeArrowheads="1"/>
              </p:cNvSpPr>
              <p:nvPr/>
            </p:nvSpPr>
            <p:spPr bwMode="auto">
              <a:xfrm>
                <a:off x="595" y="1341"/>
                <a:ext cx="1" cy="29"/>
              </a:xfrm>
              <a:prstGeom prst="rect">
                <a:avLst/>
              </a:prstGeom>
              <a:solidFill>
                <a:srgbClr val="28A0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03" name="Rectangle 768"/>
              <p:cNvSpPr>
                <a:spLocks noChangeArrowheads="1"/>
              </p:cNvSpPr>
              <p:nvPr/>
            </p:nvSpPr>
            <p:spPr bwMode="auto">
              <a:xfrm>
                <a:off x="595" y="1341"/>
                <a:ext cx="1" cy="29"/>
              </a:xfrm>
              <a:prstGeom prst="rect">
                <a:avLst/>
              </a:prstGeom>
              <a:solidFill>
                <a:srgbClr val="249D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04" name="Rectangle 769"/>
              <p:cNvSpPr>
                <a:spLocks noChangeArrowheads="1"/>
              </p:cNvSpPr>
              <p:nvPr/>
            </p:nvSpPr>
            <p:spPr bwMode="auto">
              <a:xfrm>
                <a:off x="596" y="1341"/>
                <a:ext cx="1" cy="29"/>
              </a:xfrm>
              <a:prstGeom prst="rect">
                <a:avLst/>
              </a:prstGeom>
              <a:solidFill>
                <a:srgbClr val="209A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05" name="Rectangle 770"/>
              <p:cNvSpPr>
                <a:spLocks noChangeArrowheads="1"/>
              </p:cNvSpPr>
              <p:nvPr/>
            </p:nvSpPr>
            <p:spPr bwMode="auto">
              <a:xfrm>
                <a:off x="597" y="1341"/>
                <a:ext cx="1" cy="29"/>
              </a:xfrm>
              <a:prstGeom prst="rect">
                <a:avLst/>
              </a:prstGeom>
              <a:solidFill>
                <a:srgbClr val="1C97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06" name="Rectangle 771"/>
              <p:cNvSpPr>
                <a:spLocks noChangeArrowheads="1"/>
              </p:cNvSpPr>
              <p:nvPr/>
            </p:nvSpPr>
            <p:spPr bwMode="auto">
              <a:xfrm>
                <a:off x="598" y="1341"/>
                <a:ext cx="1" cy="29"/>
              </a:xfrm>
              <a:prstGeom prst="rect">
                <a:avLst/>
              </a:prstGeom>
              <a:solidFill>
                <a:srgbClr val="1995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07" name="Rectangle 772"/>
              <p:cNvSpPr>
                <a:spLocks noChangeArrowheads="1"/>
              </p:cNvSpPr>
              <p:nvPr/>
            </p:nvSpPr>
            <p:spPr bwMode="auto">
              <a:xfrm>
                <a:off x="599" y="1341"/>
                <a:ext cx="1" cy="29"/>
              </a:xfrm>
              <a:prstGeom prst="rect">
                <a:avLst/>
              </a:prstGeom>
              <a:solidFill>
                <a:srgbClr val="1593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08" name="Rectangle 773"/>
              <p:cNvSpPr>
                <a:spLocks noChangeArrowheads="1"/>
              </p:cNvSpPr>
              <p:nvPr/>
            </p:nvSpPr>
            <p:spPr bwMode="auto">
              <a:xfrm>
                <a:off x="599" y="1341"/>
                <a:ext cx="1" cy="29"/>
              </a:xfrm>
              <a:prstGeom prst="rect">
                <a:avLst/>
              </a:prstGeom>
              <a:solidFill>
                <a:srgbClr val="1291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09" name="Rectangle 774"/>
              <p:cNvSpPr>
                <a:spLocks noChangeArrowheads="1"/>
              </p:cNvSpPr>
              <p:nvPr/>
            </p:nvSpPr>
            <p:spPr bwMode="auto">
              <a:xfrm>
                <a:off x="600" y="1341"/>
                <a:ext cx="1" cy="29"/>
              </a:xfrm>
              <a:prstGeom prst="rect">
                <a:avLst/>
              </a:prstGeom>
              <a:solidFill>
                <a:srgbClr val="0F90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10" name="Rectangle 775"/>
              <p:cNvSpPr>
                <a:spLocks noChangeArrowheads="1"/>
              </p:cNvSpPr>
              <p:nvPr/>
            </p:nvSpPr>
            <p:spPr bwMode="auto">
              <a:xfrm>
                <a:off x="601" y="1341"/>
                <a:ext cx="1" cy="29"/>
              </a:xfrm>
              <a:prstGeom prst="rect">
                <a:avLst/>
              </a:prstGeom>
              <a:solidFill>
                <a:srgbClr val="0B8F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11" name="Rectangle 776"/>
              <p:cNvSpPr>
                <a:spLocks noChangeArrowheads="1"/>
              </p:cNvSpPr>
              <p:nvPr/>
            </p:nvSpPr>
            <p:spPr bwMode="auto">
              <a:xfrm>
                <a:off x="602" y="1341"/>
                <a:ext cx="1" cy="29"/>
              </a:xfrm>
              <a:prstGeom prst="rect">
                <a:avLst/>
              </a:prstGeom>
              <a:solidFill>
                <a:srgbClr val="008E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12" name="Rectangle 777"/>
              <p:cNvSpPr>
                <a:spLocks noChangeArrowheads="1"/>
              </p:cNvSpPr>
              <p:nvPr/>
            </p:nvSpPr>
            <p:spPr bwMode="auto">
              <a:xfrm>
                <a:off x="603" y="1341"/>
                <a:ext cx="1" cy="29"/>
              </a:xfrm>
              <a:prstGeom prst="rect">
                <a:avLst/>
              </a:prstGeom>
              <a:solidFill>
                <a:srgbClr val="0B8F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13" name="Rectangle 778"/>
              <p:cNvSpPr>
                <a:spLocks noChangeArrowheads="1"/>
              </p:cNvSpPr>
              <p:nvPr/>
            </p:nvSpPr>
            <p:spPr bwMode="auto">
              <a:xfrm>
                <a:off x="604" y="1341"/>
                <a:ext cx="1" cy="29"/>
              </a:xfrm>
              <a:prstGeom prst="rect">
                <a:avLst/>
              </a:prstGeom>
              <a:solidFill>
                <a:srgbClr val="0F90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14" name="Rectangle 779"/>
              <p:cNvSpPr>
                <a:spLocks noChangeArrowheads="1"/>
              </p:cNvSpPr>
              <p:nvPr/>
            </p:nvSpPr>
            <p:spPr bwMode="auto">
              <a:xfrm>
                <a:off x="604" y="1341"/>
                <a:ext cx="1" cy="29"/>
              </a:xfrm>
              <a:prstGeom prst="rect">
                <a:avLst/>
              </a:prstGeom>
              <a:solidFill>
                <a:srgbClr val="1291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15" name="Rectangle 780"/>
              <p:cNvSpPr>
                <a:spLocks noChangeArrowheads="1"/>
              </p:cNvSpPr>
              <p:nvPr/>
            </p:nvSpPr>
            <p:spPr bwMode="auto">
              <a:xfrm>
                <a:off x="605" y="1341"/>
                <a:ext cx="1" cy="29"/>
              </a:xfrm>
              <a:prstGeom prst="rect">
                <a:avLst/>
              </a:prstGeom>
              <a:solidFill>
                <a:srgbClr val="1593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16" name="Rectangle 781"/>
              <p:cNvSpPr>
                <a:spLocks noChangeArrowheads="1"/>
              </p:cNvSpPr>
              <p:nvPr/>
            </p:nvSpPr>
            <p:spPr bwMode="auto">
              <a:xfrm>
                <a:off x="606" y="1341"/>
                <a:ext cx="1" cy="29"/>
              </a:xfrm>
              <a:prstGeom prst="rect">
                <a:avLst/>
              </a:prstGeom>
              <a:solidFill>
                <a:srgbClr val="1995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17" name="Rectangle 782"/>
              <p:cNvSpPr>
                <a:spLocks noChangeArrowheads="1"/>
              </p:cNvSpPr>
              <p:nvPr/>
            </p:nvSpPr>
            <p:spPr bwMode="auto">
              <a:xfrm>
                <a:off x="607" y="1341"/>
                <a:ext cx="1" cy="29"/>
              </a:xfrm>
              <a:prstGeom prst="rect">
                <a:avLst/>
              </a:prstGeom>
              <a:solidFill>
                <a:srgbClr val="1C97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18" name="Rectangle 783"/>
              <p:cNvSpPr>
                <a:spLocks noChangeArrowheads="1"/>
              </p:cNvSpPr>
              <p:nvPr/>
            </p:nvSpPr>
            <p:spPr bwMode="auto">
              <a:xfrm>
                <a:off x="608" y="1341"/>
                <a:ext cx="1" cy="29"/>
              </a:xfrm>
              <a:prstGeom prst="rect">
                <a:avLst/>
              </a:prstGeom>
              <a:solidFill>
                <a:srgbClr val="209A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19" name="Rectangle 784"/>
              <p:cNvSpPr>
                <a:spLocks noChangeArrowheads="1"/>
              </p:cNvSpPr>
              <p:nvPr/>
            </p:nvSpPr>
            <p:spPr bwMode="auto">
              <a:xfrm>
                <a:off x="608" y="1341"/>
                <a:ext cx="1" cy="29"/>
              </a:xfrm>
              <a:prstGeom prst="rect">
                <a:avLst/>
              </a:prstGeom>
              <a:solidFill>
                <a:srgbClr val="249D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20" name="Rectangle 785"/>
              <p:cNvSpPr>
                <a:spLocks noChangeArrowheads="1"/>
              </p:cNvSpPr>
              <p:nvPr/>
            </p:nvSpPr>
            <p:spPr bwMode="auto">
              <a:xfrm>
                <a:off x="609" y="1341"/>
                <a:ext cx="1" cy="29"/>
              </a:xfrm>
              <a:prstGeom prst="rect">
                <a:avLst/>
              </a:prstGeom>
              <a:solidFill>
                <a:srgbClr val="28A0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21" name="Rectangle 786"/>
              <p:cNvSpPr>
                <a:spLocks noChangeArrowheads="1"/>
              </p:cNvSpPr>
              <p:nvPr/>
            </p:nvSpPr>
            <p:spPr bwMode="auto">
              <a:xfrm>
                <a:off x="610" y="1341"/>
                <a:ext cx="1" cy="29"/>
              </a:xfrm>
              <a:prstGeom prst="rect">
                <a:avLst/>
              </a:prstGeom>
              <a:solidFill>
                <a:srgbClr val="2CA4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22" name="Rectangle 787"/>
              <p:cNvSpPr>
                <a:spLocks noChangeArrowheads="1"/>
              </p:cNvSpPr>
              <p:nvPr/>
            </p:nvSpPr>
            <p:spPr bwMode="auto">
              <a:xfrm>
                <a:off x="611" y="1341"/>
                <a:ext cx="1" cy="29"/>
              </a:xfrm>
              <a:prstGeom prst="rect">
                <a:avLst/>
              </a:prstGeom>
              <a:solidFill>
                <a:srgbClr val="2EA7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23" name="Rectangle 788"/>
              <p:cNvSpPr>
                <a:spLocks noChangeArrowheads="1"/>
              </p:cNvSpPr>
              <p:nvPr/>
            </p:nvSpPr>
            <p:spPr bwMode="auto">
              <a:xfrm>
                <a:off x="612" y="1341"/>
                <a:ext cx="1" cy="29"/>
              </a:xfrm>
              <a:prstGeom prst="rect">
                <a:avLst/>
              </a:prstGeom>
              <a:solidFill>
                <a:srgbClr val="32AB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24" name="Rectangle 789"/>
              <p:cNvSpPr>
                <a:spLocks noChangeArrowheads="1"/>
              </p:cNvSpPr>
              <p:nvPr/>
            </p:nvSpPr>
            <p:spPr bwMode="auto">
              <a:xfrm>
                <a:off x="612" y="1341"/>
                <a:ext cx="1" cy="29"/>
              </a:xfrm>
              <a:prstGeom prst="rect">
                <a:avLst/>
              </a:prstGeom>
              <a:solidFill>
                <a:srgbClr val="36AF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25" name="Rectangle 790"/>
              <p:cNvSpPr>
                <a:spLocks noChangeArrowheads="1"/>
              </p:cNvSpPr>
              <p:nvPr/>
            </p:nvSpPr>
            <p:spPr bwMode="auto">
              <a:xfrm>
                <a:off x="613" y="1341"/>
                <a:ext cx="1" cy="29"/>
              </a:xfrm>
              <a:prstGeom prst="rect">
                <a:avLst/>
              </a:prstGeom>
              <a:solidFill>
                <a:srgbClr val="39B3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26" name="Rectangle 791"/>
              <p:cNvSpPr>
                <a:spLocks noChangeArrowheads="1"/>
              </p:cNvSpPr>
              <p:nvPr/>
            </p:nvSpPr>
            <p:spPr bwMode="auto">
              <a:xfrm>
                <a:off x="614" y="1341"/>
                <a:ext cx="1" cy="29"/>
              </a:xfrm>
              <a:prstGeom prst="rect">
                <a:avLst/>
              </a:prstGeom>
              <a:solidFill>
                <a:srgbClr val="3CB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27" name="Rectangle 792"/>
              <p:cNvSpPr>
                <a:spLocks noChangeArrowheads="1"/>
              </p:cNvSpPr>
              <p:nvPr/>
            </p:nvSpPr>
            <p:spPr bwMode="auto">
              <a:xfrm>
                <a:off x="615" y="1341"/>
                <a:ext cx="1" cy="29"/>
              </a:xfrm>
              <a:prstGeom prst="rect">
                <a:avLst/>
              </a:prstGeom>
              <a:solidFill>
                <a:srgbClr val="3FB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28" name="Rectangle 793"/>
              <p:cNvSpPr>
                <a:spLocks noChangeArrowheads="1"/>
              </p:cNvSpPr>
              <p:nvPr/>
            </p:nvSpPr>
            <p:spPr bwMode="auto">
              <a:xfrm>
                <a:off x="616" y="1341"/>
                <a:ext cx="1" cy="29"/>
              </a:xfrm>
              <a:prstGeom prst="rect">
                <a:avLst/>
              </a:prstGeom>
              <a:solidFill>
                <a:srgbClr val="42C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29" name="Rectangle 794"/>
              <p:cNvSpPr>
                <a:spLocks noChangeArrowheads="1"/>
              </p:cNvSpPr>
              <p:nvPr/>
            </p:nvSpPr>
            <p:spPr bwMode="auto">
              <a:xfrm>
                <a:off x="616" y="1341"/>
                <a:ext cx="1" cy="29"/>
              </a:xfrm>
              <a:prstGeom prst="rect">
                <a:avLst/>
              </a:prstGeom>
              <a:solidFill>
                <a:srgbClr val="45C4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30" name="Rectangle 795"/>
              <p:cNvSpPr>
                <a:spLocks noChangeArrowheads="1"/>
              </p:cNvSpPr>
              <p:nvPr/>
            </p:nvSpPr>
            <p:spPr bwMode="auto">
              <a:xfrm>
                <a:off x="617" y="1341"/>
                <a:ext cx="1" cy="29"/>
              </a:xfrm>
              <a:prstGeom prst="rect">
                <a:avLst/>
              </a:prstGeom>
              <a:solidFill>
                <a:srgbClr val="48C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31" name="Rectangle 796"/>
              <p:cNvSpPr>
                <a:spLocks noChangeArrowheads="1"/>
              </p:cNvSpPr>
              <p:nvPr/>
            </p:nvSpPr>
            <p:spPr bwMode="auto">
              <a:xfrm>
                <a:off x="618" y="1341"/>
                <a:ext cx="1" cy="29"/>
              </a:xfrm>
              <a:prstGeom prst="rect">
                <a:avLst/>
              </a:prstGeom>
              <a:solidFill>
                <a:srgbClr val="4AC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32" name="Rectangle 797"/>
              <p:cNvSpPr>
                <a:spLocks noChangeArrowheads="1"/>
              </p:cNvSpPr>
              <p:nvPr/>
            </p:nvSpPr>
            <p:spPr bwMode="auto">
              <a:xfrm>
                <a:off x="619" y="1341"/>
                <a:ext cx="1" cy="29"/>
              </a:xfrm>
              <a:prstGeom prst="rect">
                <a:avLst/>
              </a:prstGeom>
              <a:solidFill>
                <a:srgbClr val="4CC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33" name="Rectangle 798"/>
              <p:cNvSpPr>
                <a:spLocks noChangeArrowheads="1"/>
              </p:cNvSpPr>
              <p:nvPr/>
            </p:nvSpPr>
            <p:spPr bwMode="auto">
              <a:xfrm>
                <a:off x="620" y="1341"/>
                <a:ext cx="1" cy="29"/>
              </a:xfrm>
              <a:prstGeom prst="rect">
                <a:avLst/>
              </a:prstGeom>
              <a:solidFill>
                <a:srgbClr val="4ED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34" name="Rectangle 799"/>
              <p:cNvSpPr>
                <a:spLocks noChangeArrowheads="1"/>
              </p:cNvSpPr>
              <p:nvPr/>
            </p:nvSpPr>
            <p:spPr bwMode="auto">
              <a:xfrm>
                <a:off x="620" y="1341"/>
                <a:ext cx="1" cy="29"/>
              </a:xfrm>
              <a:prstGeom prst="rect">
                <a:avLst/>
              </a:prstGeom>
              <a:solidFill>
                <a:srgbClr val="50D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35" name="Rectangle 800"/>
              <p:cNvSpPr>
                <a:spLocks noChangeArrowheads="1"/>
              </p:cNvSpPr>
              <p:nvPr/>
            </p:nvSpPr>
            <p:spPr bwMode="auto">
              <a:xfrm>
                <a:off x="621" y="1341"/>
                <a:ext cx="1" cy="29"/>
              </a:xfrm>
              <a:prstGeom prst="rect">
                <a:avLst/>
              </a:prstGeom>
              <a:solidFill>
                <a:srgbClr val="51D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36" name="Rectangle 801"/>
              <p:cNvSpPr>
                <a:spLocks noChangeArrowheads="1"/>
              </p:cNvSpPr>
              <p:nvPr/>
            </p:nvSpPr>
            <p:spPr bwMode="auto">
              <a:xfrm>
                <a:off x="622" y="1341"/>
                <a:ext cx="1" cy="29"/>
              </a:xfrm>
              <a:prstGeom prst="rect">
                <a:avLst/>
              </a:prstGeom>
              <a:solidFill>
                <a:srgbClr val="52D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37" name="Rectangle 802"/>
              <p:cNvSpPr>
                <a:spLocks noChangeArrowheads="1"/>
              </p:cNvSpPr>
              <p:nvPr/>
            </p:nvSpPr>
            <p:spPr bwMode="auto">
              <a:xfrm>
                <a:off x="623" y="1341"/>
                <a:ext cx="1" cy="29"/>
              </a:xfrm>
              <a:prstGeom prst="rect">
                <a:avLst/>
              </a:prstGeom>
              <a:solidFill>
                <a:srgbClr val="54D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38" name="Rectangle 803"/>
              <p:cNvSpPr>
                <a:spLocks noChangeArrowheads="1"/>
              </p:cNvSpPr>
              <p:nvPr/>
            </p:nvSpPr>
            <p:spPr bwMode="auto">
              <a:xfrm>
                <a:off x="624" y="1341"/>
                <a:ext cx="1" cy="29"/>
              </a:xfrm>
              <a:prstGeom prst="rect">
                <a:avLst/>
              </a:prstGeom>
              <a:solidFill>
                <a:srgbClr val="54D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39" name="Rectangle 804"/>
              <p:cNvSpPr>
                <a:spLocks noChangeArrowheads="1"/>
              </p:cNvSpPr>
              <p:nvPr/>
            </p:nvSpPr>
            <p:spPr bwMode="auto">
              <a:xfrm>
                <a:off x="625" y="1341"/>
                <a:ext cx="1" cy="29"/>
              </a:xfrm>
              <a:prstGeom prst="rect">
                <a:avLst/>
              </a:prstGeom>
              <a:solidFill>
                <a:srgbClr val="55D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40" name="Rectangle 805"/>
              <p:cNvSpPr>
                <a:spLocks noChangeArrowheads="1"/>
              </p:cNvSpPr>
              <p:nvPr/>
            </p:nvSpPr>
            <p:spPr bwMode="auto">
              <a:xfrm>
                <a:off x="625" y="1341"/>
                <a:ext cx="1" cy="29"/>
              </a:xfrm>
              <a:prstGeom prst="rect">
                <a:avLst/>
              </a:prstGeom>
              <a:solidFill>
                <a:srgbClr val="56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41" name="Rectangle 806"/>
              <p:cNvSpPr>
                <a:spLocks noChangeArrowheads="1"/>
              </p:cNvSpPr>
              <p:nvPr/>
            </p:nvSpPr>
            <p:spPr bwMode="auto">
              <a:xfrm>
                <a:off x="626" y="1341"/>
                <a:ext cx="1" cy="29"/>
              </a:xfrm>
              <a:prstGeom prst="rect">
                <a:avLst/>
              </a:prstGeom>
              <a:solidFill>
                <a:srgbClr val="56D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42" name="Rectangle 807"/>
              <p:cNvSpPr>
                <a:spLocks noChangeArrowheads="1"/>
              </p:cNvSpPr>
              <p:nvPr/>
            </p:nvSpPr>
            <p:spPr bwMode="auto">
              <a:xfrm>
                <a:off x="627" y="1341"/>
                <a:ext cx="1" cy="29"/>
              </a:xfrm>
              <a:prstGeom prst="rect">
                <a:avLst/>
              </a:prstGeom>
              <a:solidFill>
                <a:srgbClr val="57D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grpSp>
        <p:grpSp>
          <p:nvGrpSpPr>
            <p:cNvPr id="15" name="Group 1009"/>
            <p:cNvGrpSpPr/>
            <p:nvPr/>
          </p:nvGrpSpPr>
          <p:grpSpPr bwMode="auto">
            <a:xfrm>
              <a:off x="576" y="1072"/>
              <a:ext cx="883" cy="622"/>
              <a:chOff x="576" y="1072"/>
              <a:chExt cx="883" cy="622"/>
            </a:xfrm>
          </p:grpSpPr>
          <p:sp>
            <p:nvSpPr>
              <p:cNvPr id="3671" name="Rectangle 809"/>
              <p:cNvSpPr>
                <a:spLocks noChangeArrowheads="1"/>
              </p:cNvSpPr>
              <p:nvPr/>
            </p:nvSpPr>
            <p:spPr bwMode="auto">
              <a:xfrm>
                <a:off x="628" y="1341"/>
                <a:ext cx="1" cy="29"/>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72" name="Rectangle 810"/>
              <p:cNvSpPr>
                <a:spLocks noChangeArrowheads="1"/>
              </p:cNvSpPr>
              <p:nvPr/>
            </p:nvSpPr>
            <p:spPr bwMode="auto">
              <a:xfrm>
                <a:off x="576" y="1340"/>
                <a:ext cx="1" cy="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73" name="Rectangle 811"/>
              <p:cNvSpPr>
                <a:spLocks noChangeArrowheads="1"/>
              </p:cNvSpPr>
              <p:nvPr/>
            </p:nvSpPr>
            <p:spPr bwMode="auto">
              <a:xfrm>
                <a:off x="577" y="1340"/>
                <a:ext cx="1" cy="25"/>
              </a:xfrm>
              <a:prstGeom prst="rect">
                <a:avLst/>
              </a:prstGeom>
              <a:solidFill>
                <a:srgbClr val="CB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74" name="Rectangle 812"/>
              <p:cNvSpPr>
                <a:spLocks noChangeArrowheads="1"/>
              </p:cNvSpPr>
              <p:nvPr/>
            </p:nvSpPr>
            <p:spPr bwMode="auto">
              <a:xfrm>
                <a:off x="578" y="1340"/>
                <a:ext cx="1" cy="25"/>
              </a:xfrm>
              <a:prstGeom prst="rect">
                <a:avLst/>
              </a:prstGeom>
              <a:solidFill>
                <a:srgbClr val="CB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75" name="Rectangle 813"/>
              <p:cNvSpPr>
                <a:spLocks noChangeArrowheads="1"/>
              </p:cNvSpPr>
              <p:nvPr/>
            </p:nvSpPr>
            <p:spPr bwMode="auto">
              <a:xfrm>
                <a:off x="578" y="1340"/>
                <a:ext cx="1" cy="25"/>
              </a:xfrm>
              <a:prstGeom prst="rect">
                <a:avLst/>
              </a:prstGeom>
              <a:solidFill>
                <a:srgbClr val="C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76" name="Rectangle 814"/>
              <p:cNvSpPr>
                <a:spLocks noChangeArrowheads="1"/>
              </p:cNvSpPr>
              <p:nvPr/>
            </p:nvSpPr>
            <p:spPr bwMode="auto">
              <a:xfrm>
                <a:off x="579" y="1340"/>
                <a:ext cx="1" cy="25"/>
              </a:xfrm>
              <a:prstGeom prst="rect">
                <a:avLst/>
              </a:prstGeom>
              <a:solidFill>
                <a:srgbClr val="C8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77" name="Rectangle 815"/>
              <p:cNvSpPr>
                <a:spLocks noChangeArrowheads="1"/>
              </p:cNvSpPr>
              <p:nvPr/>
            </p:nvSpPr>
            <p:spPr bwMode="auto">
              <a:xfrm>
                <a:off x="580" y="1340"/>
                <a:ext cx="1" cy="25"/>
              </a:xfrm>
              <a:prstGeom prst="rect">
                <a:avLst/>
              </a:prstGeom>
              <a:solidFill>
                <a:srgbClr val="C7F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78" name="Rectangle 816"/>
              <p:cNvSpPr>
                <a:spLocks noChangeArrowheads="1"/>
              </p:cNvSpPr>
              <p:nvPr/>
            </p:nvSpPr>
            <p:spPr bwMode="auto">
              <a:xfrm>
                <a:off x="581" y="1340"/>
                <a:ext cx="1" cy="25"/>
              </a:xfrm>
              <a:prstGeom prst="rect">
                <a:avLst/>
              </a:prstGeom>
              <a:solidFill>
                <a:srgbClr val="C5F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79" name="Rectangle 817"/>
              <p:cNvSpPr>
                <a:spLocks noChangeArrowheads="1"/>
              </p:cNvSpPr>
              <p:nvPr/>
            </p:nvSpPr>
            <p:spPr bwMode="auto">
              <a:xfrm>
                <a:off x="582" y="1340"/>
                <a:ext cx="1" cy="25"/>
              </a:xfrm>
              <a:prstGeom prst="rect">
                <a:avLst/>
              </a:prstGeom>
              <a:solidFill>
                <a:srgbClr val="C3F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80" name="Rectangle 818"/>
              <p:cNvSpPr>
                <a:spLocks noChangeArrowheads="1"/>
              </p:cNvSpPr>
              <p:nvPr/>
            </p:nvSpPr>
            <p:spPr bwMode="auto">
              <a:xfrm>
                <a:off x="583" y="1340"/>
                <a:ext cx="1" cy="25"/>
              </a:xfrm>
              <a:prstGeom prst="rect">
                <a:avLst/>
              </a:prstGeom>
              <a:solidFill>
                <a:srgbClr val="C0F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81" name="Rectangle 819"/>
              <p:cNvSpPr>
                <a:spLocks noChangeArrowheads="1"/>
              </p:cNvSpPr>
              <p:nvPr/>
            </p:nvSpPr>
            <p:spPr bwMode="auto">
              <a:xfrm>
                <a:off x="583" y="1340"/>
                <a:ext cx="1" cy="25"/>
              </a:xfrm>
              <a:prstGeom prst="rect">
                <a:avLst/>
              </a:prstGeom>
              <a:solidFill>
                <a:srgbClr val="BEFA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82" name="Rectangle 820"/>
              <p:cNvSpPr>
                <a:spLocks noChangeArrowheads="1"/>
              </p:cNvSpPr>
              <p:nvPr/>
            </p:nvSpPr>
            <p:spPr bwMode="auto">
              <a:xfrm>
                <a:off x="584" y="1340"/>
                <a:ext cx="1" cy="25"/>
              </a:xfrm>
              <a:prstGeom prst="rect">
                <a:avLst/>
              </a:prstGeom>
              <a:solidFill>
                <a:srgbClr val="BA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83" name="Rectangle 821"/>
              <p:cNvSpPr>
                <a:spLocks noChangeArrowheads="1"/>
              </p:cNvSpPr>
              <p:nvPr/>
            </p:nvSpPr>
            <p:spPr bwMode="auto">
              <a:xfrm>
                <a:off x="585" y="1340"/>
                <a:ext cx="1" cy="25"/>
              </a:xfrm>
              <a:prstGeom prst="rect">
                <a:avLst/>
              </a:prstGeom>
              <a:solidFill>
                <a:srgbClr val="B7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84" name="Rectangle 822"/>
              <p:cNvSpPr>
                <a:spLocks noChangeArrowheads="1"/>
              </p:cNvSpPr>
              <p:nvPr/>
            </p:nvSpPr>
            <p:spPr bwMode="auto">
              <a:xfrm>
                <a:off x="586" y="1340"/>
                <a:ext cx="1" cy="25"/>
              </a:xfrm>
              <a:prstGeom prst="rect">
                <a:avLst/>
              </a:prstGeom>
              <a:solidFill>
                <a:srgbClr val="B3F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85" name="Rectangle 823"/>
              <p:cNvSpPr>
                <a:spLocks noChangeArrowheads="1"/>
              </p:cNvSpPr>
              <p:nvPr/>
            </p:nvSpPr>
            <p:spPr bwMode="auto">
              <a:xfrm>
                <a:off x="587" y="1340"/>
                <a:ext cx="1" cy="25"/>
              </a:xfrm>
              <a:prstGeom prst="rect">
                <a:avLst/>
              </a:prstGeom>
              <a:solidFill>
                <a:srgbClr val="AEF4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86" name="Rectangle 824"/>
              <p:cNvSpPr>
                <a:spLocks noChangeArrowheads="1"/>
              </p:cNvSpPr>
              <p:nvPr/>
            </p:nvSpPr>
            <p:spPr bwMode="auto">
              <a:xfrm>
                <a:off x="587" y="1340"/>
                <a:ext cx="1" cy="25"/>
              </a:xfrm>
              <a:prstGeom prst="rect">
                <a:avLst/>
              </a:prstGeom>
              <a:solidFill>
                <a:srgbClr val="A9F3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87" name="Rectangle 825"/>
              <p:cNvSpPr>
                <a:spLocks noChangeArrowheads="1"/>
              </p:cNvSpPr>
              <p:nvPr/>
            </p:nvSpPr>
            <p:spPr bwMode="auto">
              <a:xfrm>
                <a:off x="588" y="1340"/>
                <a:ext cx="1" cy="25"/>
              </a:xfrm>
              <a:prstGeom prst="rect">
                <a:avLst/>
              </a:prstGeom>
              <a:solidFill>
                <a:srgbClr val="A4F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88" name="Rectangle 826"/>
              <p:cNvSpPr>
                <a:spLocks noChangeArrowheads="1"/>
              </p:cNvSpPr>
              <p:nvPr/>
            </p:nvSpPr>
            <p:spPr bwMode="auto">
              <a:xfrm>
                <a:off x="589" y="1340"/>
                <a:ext cx="1" cy="25"/>
              </a:xfrm>
              <a:prstGeom prst="rect">
                <a:avLst/>
              </a:prstGeom>
              <a:solidFill>
                <a:srgbClr val="9F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89" name="Rectangle 827"/>
              <p:cNvSpPr>
                <a:spLocks noChangeArrowheads="1"/>
              </p:cNvSpPr>
              <p:nvPr/>
            </p:nvSpPr>
            <p:spPr bwMode="auto">
              <a:xfrm>
                <a:off x="590" y="1340"/>
                <a:ext cx="1" cy="25"/>
              </a:xfrm>
              <a:prstGeom prst="rect">
                <a:avLst/>
              </a:prstGeom>
              <a:solidFill>
                <a:srgbClr val="99E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90" name="Rectangle 828"/>
              <p:cNvSpPr>
                <a:spLocks noChangeArrowheads="1"/>
              </p:cNvSpPr>
              <p:nvPr/>
            </p:nvSpPr>
            <p:spPr bwMode="auto">
              <a:xfrm>
                <a:off x="591" y="1340"/>
                <a:ext cx="1" cy="25"/>
              </a:xfrm>
              <a:prstGeom prst="rect">
                <a:avLst/>
              </a:prstGeom>
              <a:solidFill>
                <a:srgbClr val="93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91" name="Rectangle 829"/>
              <p:cNvSpPr>
                <a:spLocks noChangeArrowheads="1"/>
              </p:cNvSpPr>
              <p:nvPr/>
            </p:nvSpPr>
            <p:spPr bwMode="auto">
              <a:xfrm>
                <a:off x="591" y="1340"/>
                <a:ext cx="1" cy="25"/>
              </a:xfrm>
              <a:prstGeom prst="rect">
                <a:avLst/>
              </a:prstGeom>
              <a:solidFill>
                <a:srgbClr val="8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92" name="Rectangle 830"/>
              <p:cNvSpPr>
                <a:spLocks noChangeArrowheads="1"/>
              </p:cNvSpPr>
              <p:nvPr/>
            </p:nvSpPr>
            <p:spPr bwMode="auto">
              <a:xfrm>
                <a:off x="592" y="1340"/>
                <a:ext cx="1" cy="25"/>
              </a:xfrm>
              <a:prstGeom prst="rect">
                <a:avLst/>
              </a:prstGeom>
              <a:solidFill>
                <a:srgbClr val="88E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93" name="Rectangle 831"/>
              <p:cNvSpPr>
                <a:spLocks noChangeArrowheads="1"/>
              </p:cNvSpPr>
              <p:nvPr/>
            </p:nvSpPr>
            <p:spPr bwMode="auto">
              <a:xfrm>
                <a:off x="593" y="1340"/>
                <a:ext cx="1" cy="25"/>
              </a:xfrm>
              <a:prstGeom prst="rect">
                <a:avLst/>
              </a:prstGeom>
              <a:solidFill>
                <a:srgbClr val="82E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94" name="Rectangle 832"/>
              <p:cNvSpPr>
                <a:spLocks noChangeArrowheads="1"/>
              </p:cNvSpPr>
              <p:nvPr/>
            </p:nvSpPr>
            <p:spPr bwMode="auto">
              <a:xfrm>
                <a:off x="594" y="1340"/>
                <a:ext cx="1" cy="25"/>
              </a:xfrm>
              <a:prstGeom prst="rect">
                <a:avLst/>
              </a:prstGeom>
              <a:solidFill>
                <a:srgbClr val="7C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95" name="Rectangle 833"/>
              <p:cNvSpPr>
                <a:spLocks noChangeArrowheads="1"/>
              </p:cNvSpPr>
              <p:nvPr/>
            </p:nvSpPr>
            <p:spPr bwMode="auto">
              <a:xfrm>
                <a:off x="595" y="1340"/>
                <a:ext cx="1" cy="25"/>
              </a:xfrm>
              <a:prstGeom prst="rect">
                <a:avLst/>
              </a:prstGeom>
              <a:solidFill>
                <a:srgbClr val="76E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96" name="Rectangle 834"/>
              <p:cNvSpPr>
                <a:spLocks noChangeArrowheads="1"/>
              </p:cNvSpPr>
              <p:nvPr/>
            </p:nvSpPr>
            <p:spPr bwMode="auto">
              <a:xfrm>
                <a:off x="595" y="1340"/>
                <a:ext cx="1" cy="25"/>
              </a:xfrm>
              <a:prstGeom prst="rect">
                <a:avLst/>
              </a:prstGeom>
              <a:solidFill>
                <a:srgbClr val="71E4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97" name="Rectangle 835"/>
              <p:cNvSpPr>
                <a:spLocks noChangeArrowheads="1"/>
              </p:cNvSpPr>
              <p:nvPr/>
            </p:nvSpPr>
            <p:spPr bwMode="auto">
              <a:xfrm>
                <a:off x="596" y="1340"/>
                <a:ext cx="1" cy="25"/>
              </a:xfrm>
              <a:prstGeom prst="rect">
                <a:avLst/>
              </a:prstGeom>
              <a:solidFill>
                <a:srgbClr val="6CE3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98" name="Rectangle 836"/>
              <p:cNvSpPr>
                <a:spLocks noChangeArrowheads="1"/>
              </p:cNvSpPr>
              <p:nvPr/>
            </p:nvSpPr>
            <p:spPr bwMode="auto">
              <a:xfrm>
                <a:off x="597" y="1340"/>
                <a:ext cx="1" cy="25"/>
              </a:xfrm>
              <a:prstGeom prst="rect">
                <a:avLst/>
              </a:prstGeom>
              <a:solidFill>
                <a:srgbClr val="68E2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99" name="Rectangle 837"/>
              <p:cNvSpPr>
                <a:spLocks noChangeArrowheads="1"/>
              </p:cNvSpPr>
              <p:nvPr/>
            </p:nvSpPr>
            <p:spPr bwMode="auto">
              <a:xfrm>
                <a:off x="598" y="1340"/>
                <a:ext cx="1" cy="25"/>
              </a:xfrm>
              <a:prstGeom prst="rect">
                <a:avLst/>
              </a:prstGeom>
              <a:solidFill>
                <a:srgbClr val="64E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00" name="Rectangle 838"/>
              <p:cNvSpPr>
                <a:spLocks noChangeArrowheads="1"/>
              </p:cNvSpPr>
              <p:nvPr/>
            </p:nvSpPr>
            <p:spPr bwMode="auto">
              <a:xfrm>
                <a:off x="599" y="1340"/>
                <a:ext cx="1" cy="25"/>
              </a:xfrm>
              <a:prstGeom prst="rect">
                <a:avLst/>
              </a:prstGeom>
              <a:solidFill>
                <a:srgbClr val="61E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01" name="Rectangle 839"/>
              <p:cNvSpPr>
                <a:spLocks noChangeArrowheads="1"/>
              </p:cNvSpPr>
              <p:nvPr/>
            </p:nvSpPr>
            <p:spPr bwMode="auto">
              <a:xfrm>
                <a:off x="599" y="1340"/>
                <a:ext cx="1" cy="25"/>
              </a:xfrm>
              <a:prstGeom prst="rect">
                <a:avLst/>
              </a:prstGeom>
              <a:solidFill>
                <a:srgbClr val="5DE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02" name="Rectangle 840"/>
              <p:cNvSpPr>
                <a:spLocks noChangeArrowheads="1"/>
              </p:cNvSpPr>
              <p:nvPr/>
            </p:nvSpPr>
            <p:spPr bwMode="auto">
              <a:xfrm>
                <a:off x="600" y="1340"/>
                <a:ext cx="1" cy="25"/>
              </a:xfrm>
              <a:prstGeom prst="rect">
                <a:avLst/>
              </a:prstGeom>
              <a:solidFill>
                <a:srgbClr val="5BE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03" name="Rectangle 841"/>
              <p:cNvSpPr>
                <a:spLocks noChangeArrowheads="1"/>
              </p:cNvSpPr>
              <p:nvPr/>
            </p:nvSpPr>
            <p:spPr bwMode="auto">
              <a:xfrm>
                <a:off x="601" y="1340"/>
                <a:ext cx="1" cy="25"/>
              </a:xfrm>
              <a:prstGeom prst="rect">
                <a:avLst/>
              </a:prstGeom>
              <a:solidFill>
                <a:srgbClr val="59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04" name="Rectangle 842"/>
              <p:cNvSpPr>
                <a:spLocks noChangeArrowheads="1"/>
              </p:cNvSpPr>
              <p:nvPr/>
            </p:nvSpPr>
            <p:spPr bwMode="auto">
              <a:xfrm>
                <a:off x="602" y="1340"/>
                <a:ext cx="1" cy="25"/>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05" name="Rectangle 843"/>
              <p:cNvSpPr>
                <a:spLocks noChangeArrowheads="1"/>
              </p:cNvSpPr>
              <p:nvPr/>
            </p:nvSpPr>
            <p:spPr bwMode="auto">
              <a:xfrm>
                <a:off x="603" y="1340"/>
                <a:ext cx="1" cy="25"/>
              </a:xfrm>
              <a:prstGeom prst="rect">
                <a:avLst/>
              </a:prstGeom>
              <a:solidFill>
                <a:srgbClr val="59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06" name="Rectangle 844"/>
              <p:cNvSpPr>
                <a:spLocks noChangeArrowheads="1"/>
              </p:cNvSpPr>
              <p:nvPr/>
            </p:nvSpPr>
            <p:spPr bwMode="auto">
              <a:xfrm>
                <a:off x="604" y="1340"/>
                <a:ext cx="1" cy="25"/>
              </a:xfrm>
              <a:prstGeom prst="rect">
                <a:avLst/>
              </a:prstGeom>
              <a:solidFill>
                <a:srgbClr val="5BE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07" name="Rectangle 845"/>
              <p:cNvSpPr>
                <a:spLocks noChangeArrowheads="1"/>
              </p:cNvSpPr>
              <p:nvPr/>
            </p:nvSpPr>
            <p:spPr bwMode="auto">
              <a:xfrm>
                <a:off x="604" y="1340"/>
                <a:ext cx="1" cy="25"/>
              </a:xfrm>
              <a:prstGeom prst="rect">
                <a:avLst/>
              </a:prstGeom>
              <a:solidFill>
                <a:srgbClr val="5DE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08" name="Rectangle 846"/>
              <p:cNvSpPr>
                <a:spLocks noChangeArrowheads="1"/>
              </p:cNvSpPr>
              <p:nvPr/>
            </p:nvSpPr>
            <p:spPr bwMode="auto">
              <a:xfrm>
                <a:off x="605" y="1340"/>
                <a:ext cx="1" cy="25"/>
              </a:xfrm>
              <a:prstGeom prst="rect">
                <a:avLst/>
              </a:prstGeom>
              <a:solidFill>
                <a:srgbClr val="61E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09" name="Rectangle 847"/>
              <p:cNvSpPr>
                <a:spLocks noChangeArrowheads="1"/>
              </p:cNvSpPr>
              <p:nvPr/>
            </p:nvSpPr>
            <p:spPr bwMode="auto">
              <a:xfrm>
                <a:off x="606" y="1340"/>
                <a:ext cx="1" cy="25"/>
              </a:xfrm>
              <a:prstGeom prst="rect">
                <a:avLst/>
              </a:prstGeom>
              <a:solidFill>
                <a:srgbClr val="64E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10" name="Rectangle 848"/>
              <p:cNvSpPr>
                <a:spLocks noChangeArrowheads="1"/>
              </p:cNvSpPr>
              <p:nvPr/>
            </p:nvSpPr>
            <p:spPr bwMode="auto">
              <a:xfrm>
                <a:off x="607" y="1340"/>
                <a:ext cx="1" cy="25"/>
              </a:xfrm>
              <a:prstGeom prst="rect">
                <a:avLst/>
              </a:prstGeom>
              <a:solidFill>
                <a:srgbClr val="68E2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11" name="Rectangle 849"/>
              <p:cNvSpPr>
                <a:spLocks noChangeArrowheads="1"/>
              </p:cNvSpPr>
              <p:nvPr/>
            </p:nvSpPr>
            <p:spPr bwMode="auto">
              <a:xfrm>
                <a:off x="608" y="1340"/>
                <a:ext cx="1" cy="25"/>
              </a:xfrm>
              <a:prstGeom prst="rect">
                <a:avLst/>
              </a:prstGeom>
              <a:solidFill>
                <a:srgbClr val="6CE3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12" name="Rectangle 850"/>
              <p:cNvSpPr>
                <a:spLocks noChangeArrowheads="1"/>
              </p:cNvSpPr>
              <p:nvPr/>
            </p:nvSpPr>
            <p:spPr bwMode="auto">
              <a:xfrm>
                <a:off x="608" y="1340"/>
                <a:ext cx="1" cy="25"/>
              </a:xfrm>
              <a:prstGeom prst="rect">
                <a:avLst/>
              </a:prstGeom>
              <a:solidFill>
                <a:srgbClr val="71E4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13" name="Rectangle 851"/>
              <p:cNvSpPr>
                <a:spLocks noChangeArrowheads="1"/>
              </p:cNvSpPr>
              <p:nvPr/>
            </p:nvSpPr>
            <p:spPr bwMode="auto">
              <a:xfrm>
                <a:off x="609" y="1340"/>
                <a:ext cx="1" cy="25"/>
              </a:xfrm>
              <a:prstGeom prst="rect">
                <a:avLst/>
              </a:prstGeom>
              <a:solidFill>
                <a:srgbClr val="76E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14" name="Rectangle 852"/>
              <p:cNvSpPr>
                <a:spLocks noChangeArrowheads="1"/>
              </p:cNvSpPr>
              <p:nvPr/>
            </p:nvSpPr>
            <p:spPr bwMode="auto">
              <a:xfrm>
                <a:off x="610" y="1340"/>
                <a:ext cx="1" cy="25"/>
              </a:xfrm>
              <a:prstGeom prst="rect">
                <a:avLst/>
              </a:prstGeom>
              <a:solidFill>
                <a:srgbClr val="7C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15" name="Rectangle 853"/>
              <p:cNvSpPr>
                <a:spLocks noChangeArrowheads="1"/>
              </p:cNvSpPr>
              <p:nvPr/>
            </p:nvSpPr>
            <p:spPr bwMode="auto">
              <a:xfrm>
                <a:off x="611" y="1340"/>
                <a:ext cx="1" cy="25"/>
              </a:xfrm>
              <a:prstGeom prst="rect">
                <a:avLst/>
              </a:prstGeom>
              <a:solidFill>
                <a:srgbClr val="82E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16" name="Rectangle 854"/>
              <p:cNvSpPr>
                <a:spLocks noChangeArrowheads="1"/>
              </p:cNvSpPr>
              <p:nvPr/>
            </p:nvSpPr>
            <p:spPr bwMode="auto">
              <a:xfrm>
                <a:off x="612" y="1340"/>
                <a:ext cx="1" cy="25"/>
              </a:xfrm>
              <a:prstGeom prst="rect">
                <a:avLst/>
              </a:prstGeom>
              <a:solidFill>
                <a:srgbClr val="88E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17" name="Rectangle 855"/>
              <p:cNvSpPr>
                <a:spLocks noChangeArrowheads="1"/>
              </p:cNvSpPr>
              <p:nvPr/>
            </p:nvSpPr>
            <p:spPr bwMode="auto">
              <a:xfrm>
                <a:off x="612" y="1340"/>
                <a:ext cx="1" cy="25"/>
              </a:xfrm>
              <a:prstGeom prst="rect">
                <a:avLst/>
              </a:prstGeom>
              <a:solidFill>
                <a:srgbClr val="8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18" name="Rectangle 856"/>
              <p:cNvSpPr>
                <a:spLocks noChangeArrowheads="1"/>
              </p:cNvSpPr>
              <p:nvPr/>
            </p:nvSpPr>
            <p:spPr bwMode="auto">
              <a:xfrm>
                <a:off x="613" y="1340"/>
                <a:ext cx="1" cy="25"/>
              </a:xfrm>
              <a:prstGeom prst="rect">
                <a:avLst/>
              </a:prstGeom>
              <a:solidFill>
                <a:srgbClr val="93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19" name="Rectangle 857"/>
              <p:cNvSpPr>
                <a:spLocks noChangeArrowheads="1"/>
              </p:cNvSpPr>
              <p:nvPr/>
            </p:nvSpPr>
            <p:spPr bwMode="auto">
              <a:xfrm>
                <a:off x="614" y="1340"/>
                <a:ext cx="1" cy="25"/>
              </a:xfrm>
              <a:prstGeom prst="rect">
                <a:avLst/>
              </a:prstGeom>
              <a:solidFill>
                <a:srgbClr val="99E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20" name="Rectangle 858"/>
              <p:cNvSpPr>
                <a:spLocks noChangeArrowheads="1"/>
              </p:cNvSpPr>
              <p:nvPr/>
            </p:nvSpPr>
            <p:spPr bwMode="auto">
              <a:xfrm>
                <a:off x="615" y="1340"/>
                <a:ext cx="1" cy="25"/>
              </a:xfrm>
              <a:prstGeom prst="rect">
                <a:avLst/>
              </a:prstGeom>
              <a:solidFill>
                <a:srgbClr val="9F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21" name="Rectangle 859"/>
              <p:cNvSpPr>
                <a:spLocks noChangeArrowheads="1"/>
              </p:cNvSpPr>
              <p:nvPr/>
            </p:nvSpPr>
            <p:spPr bwMode="auto">
              <a:xfrm>
                <a:off x="616" y="1340"/>
                <a:ext cx="1" cy="25"/>
              </a:xfrm>
              <a:prstGeom prst="rect">
                <a:avLst/>
              </a:prstGeom>
              <a:solidFill>
                <a:srgbClr val="A4F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22" name="Rectangle 860"/>
              <p:cNvSpPr>
                <a:spLocks noChangeArrowheads="1"/>
              </p:cNvSpPr>
              <p:nvPr/>
            </p:nvSpPr>
            <p:spPr bwMode="auto">
              <a:xfrm>
                <a:off x="616" y="1340"/>
                <a:ext cx="1" cy="25"/>
              </a:xfrm>
              <a:prstGeom prst="rect">
                <a:avLst/>
              </a:prstGeom>
              <a:solidFill>
                <a:srgbClr val="A9F3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23" name="Rectangle 861"/>
              <p:cNvSpPr>
                <a:spLocks noChangeArrowheads="1"/>
              </p:cNvSpPr>
              <p:nvPr/>
            </p:nvSpPr>
            <p:spPr bwMode="auto">
              <a:xfrm>
                <a:off x="617" y="1340"/>
                <a:ext cx="1" cy="25"/>
              </a:xfrm>
              <a:prstGeom prst="rect">
                <a:avLst/>
              </a:prstGeom>
              <a:solidFill>
                <a:srgbClr val="AEF4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24" name="Rectangle 862"/>
              <p:cNvSpPr>
                <a:spLocks noChangeArrowheads="1"/>
              </p:cNvSpPr>
              <p:nvPr/>
            </p:nvSpPr>
            <p:spPr bwMode="auto">
              <a:xfrm>
                <a:off x="618" y="1340"/>
                <a:ext cx="1" cy="25"/>
              </a:xfrm>
              <a:prstGeom prst="rect">
                <a:avLst/>
              </a:prstGeom>
              <a:solidFill>
                <a:srgbClr val="B3F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25" name="Rectangle 863"/>
              <p:cNvSpPr>
                <a:spLocks noChangeArrowheads="1"/>
              </p:cNvSpPr>
              <p:nvPr/>
            </p:nvSpPr>
            <p:spPr bwMode="auto">
              <a:xfrm>
                <a:off x="619" y="1340"/>
                <a:ext cx="1" cy="25"/>
              </a:xfrm>
              <a:prstGeom prst="rect">
                <a:avLst/>
              </a:prstGeom>
              <a:solidFill>
                <a:srgbClr val="B7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26" name="Rectangle 864"/>
              <p:cNvSpPr>
                <a:spLocks noChangeArrowheads="1"/>
              </p:cNvSpPr>
              <p:nvPr/>
            </p:nvSpPr>
            <p:spPr bwMode="auto">
              <a:xfrm>
                <a:off x="620" y="1340"/>
                <a:ext cx="1" cy="25"/>
              </a:xfrm>
              <a:prstGeom prst="rect">
                <a:avLst/>
              </a:prstGeom>
              <a:solidFill>
                <a:srgbClr val="BA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27" name="Rectangle 865"/>
              <p:cNvSpPr>
                <a:spLocks noChangeArrowheads="1"/>
              </p:cNvSpPr>
              <p:nvPr/>
            </p:nvSpPr>
            <p:spPr bwMode="auto">
              <a:xfrm>
                <a:off x="620" y="1340"/>
                <a:ext cx="1" cy="25"/>
              </a:xfrm>
              <a:prstGeom prst="rect">
                <a:avLst/>
              </a:prstGeom>
              <a:solidFill>
                <a:srgbClr val="BEFA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28" name="Rectangle 866"/>
              <p:cNvSpPr>
                <a:spLocks noChangeArrowheads="1"/>
              </p:cNvSpPr>
              <p:nvPr/>
            </p:nvSpPr>
            <p:spPr bwMode="auto">
              <a:xfrm>
                <a:off x="621" y="1340"/>
                <a:ext cx="1" cy="25"/>
              </a:xfrm>
              <a:prstGeom prst="rect">
                <a:avLst/>
              </a:prstGeom>
              <a:solidFill>
                <a:srgbClr val="C0F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29" name="Rectangle 867"/>
              <p:cNvSpPr>
                <a:spLocks noChangeArrowheads="1"/>
              </p:cNvSpPr>
              <p:nvPr/>
            </p:nvSpPr>
            <p:spPr bwMode="auto">
              <a:xfrm>
                <a:off x="622" y="1340"/>
                <a:ext cx="1" cy="25"/>
              </a:xfrm>
              <a:prstGeom prst="rect">
                <a:avLst/>
              </a:prstGeom>
              <a:solidFill>
                <a:srgbClr val="C3F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30" name="Rectangle 868"/>
              <p:cNvSpPr>
                <a:spLocks noChangeArrowheads="1"/>
              </p:cNvSpPr>
              <p:nvPr/>
            </p:nvSpPr>
            <p:spPr bwMode="auto">
              <a:xfrm>
                <a:off x="623" y="1340"/>
                <a:ext cx="1" cy="25"/>
              </a:xfrm>
              <a:prstGeom prst="rect">
                <a:avLst/>
              </a:prstGeom>
              <a:solidFill>
                <a:srgbClr val="C5F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31" name="Rectangle 869"/>
              <p:cNvSpPr>
                <a:spLocks noChangeArrowheads="1"/>
              </p:cNvSpPr>
              <p:nvPr/>
            </p:nvSpPr>
            <p:spPr bwMode="auto">
              <a:xfrm>
                <a:off x="624" y="1340"/>
                <a:ext cx="1" cy="25"/>
              </a:xfrm>
              <a:prstGeom prst="rect">
                <a:avLst/>
              </a:prstGeom>
              <a:solidFill>
                <a:srgbClr val="C7F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32" name="Rectangle 870"/>
              <p:cNvSpPr>
                <a:spLocks noChangeArrowheads="1"/>
              </p:cNvSpPr>
              <p:nvPr/>
            </p:nvSpPr>
            <p:spPr bwMode="auto">
              <a:xfrm>
                <a:off x="625" y="1340"/>
                <a:ext cx="1" cy="25"/>
              </a:xfrm>
              <a:prstGeom prst="rect">
                <a:avLst/>
              </a:prstGeom>
              <a:solidFill>
                <a:srgbClr val="C8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33" name="Rectangle 871"/>
              <p:cNvSpPr>
                <a:spLocks noChangeArrowheads="1"/>
              </p:cNvSpPr>
              <p:nvPr/>
            </p:nvSpPr>
            <p:spPr bwMode="auto">
              <a:xfrm>
                <a:off x="625" y="1340"/>
                <a:ext cx="1" cy="25"/>
              </a:xfrm>
              <a:prstGeom prst="rect">
                <a:avLst/>
              </a:prstGeom>
              <a:solidFill>
                <a:srgbClr val="C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34" name="Rectangle 872"/>
              <p:cNvSpPr>
                <a:spLocks noChangeArrowheads="1"/>
              </p:cNvSpPr>
              <p:nvPr/>
            </p:nvSpPr>
            <p:spPr bwMode="auto">
              <a:xfrm>
                <a:off x="626" y="1340"/>
                <a:ext cx="1" cy="25"/>
              </a:xfrm>
              <a:prstGeom prst="rect">
                <a:avLst/>
              </a:prstGeom>
              <a:solidFill>
                <a:srgbClr val="CB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35" name="Rectangle 873"/>
              <p:cNvSpPr>
                <a:spLocks noChangeArrowheads="1"/>
              </p:cNvSpPr>
              <p:nvPr/>
            </p:nvSpPr>
            <p:spPr bwMode="auto">
              <a:xfrm>
                <a:off x="627" y="1340"/>
                <a:ext cx="1" cy="25"/>
              </a:xfrm>
              <a:prstGeom prst="rect">
                <a:avLst/>
              </a:prstGeom>
              <a:solidFill>
                <a:srgbClr val="CB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36" name="Rectangle 874"/>
              <p:cNvSpPr>
                <a:spLocks noChangeArrowheads="1"/>
              </p:cNvSpPr>
              <p:nvPr/>
            </p:nvSpPr>
            <p:spPr bwMode="auto">
              <a:xfrm>
                <a:off x="628" y="1340"/>
                <a:ext cx="1" cy="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pic>
            <p:nvPicPr>
              <p:cNvPr id="1899" name="Picture 875"/>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751" y="1308"/>
                <a:ext cx="79"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0" name="Picture 876"/>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751" y="1308"/>
                <a:ext cx="79"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1" name="Picture 877"/>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711" y="1371"/>
                <a:ext cx="71"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2" name="Picture 878"/>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711" y="1371"/>
                <a:ext cx="71"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37" name="Oval 879"/>
              <p:cNvSpPr>
                <a:spLocks noChangeArrowheads="1"/>
              </p:cNvSpPr>
              <p:nvPr/>
            </p:nvSpPr>
            <p:spPr bwMode="auto">
              <a:xfrm>
                <a:off x="651" y="1388"/>
                <a:ext cx="54" cy="31"/>
              </a:xfrm>
              <a:prstGeom prst="ellipse">
                <a:avLst/>
              </a:prstGeom>
              <a:solidFill>
                <a:srgbClr val="99CC00"/>
              </a:solidFill>
              <a:ln w="0">
                <a:solidFill>
                  <a:srgbClr val="000000"/>
                </a:solidFill>
                <a:prstDash val="solid"/>
                <a:round/>
              </a:ln>
            </p:spPr>
            <p:txBody>
              <a:bodyPr vert="horz" wrap="square" lIns="91419" tIns="45709" rIns="91419" bIns="45709" numCol="1" anchor="t" anchorCtr="0" compatLnSpc="1"/>
              <a:lstStyle/>
              <a:p>
                <a:endParaRPr lang="zh-CN" altLang="en-US"/>
              </a:p>
            </p:txBody>
          </p:sp>
          <p:pic>
            <p:nvPicPr>
              <p:cNvPr id="1904" name="Picture 88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50" y="1384"/>
                <a:ext cx="55" cy="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38" name="Oval 881"/>
              <p:cNvSpPr>
                <a:spLocks noChangeArrowheads="1"/>
              </p:cNvSpPr>
              <p:nvPr/>
            </p:nvSpPr>
            <p:spPr bwMode="auto">
              <a:xfrm>
                <a:off x="651" y="1381"/>
                <a:ext cx="54" cy="31"/>
              </a:xfrm>
              <a:prstGeom prst="ellipse">
                <a:avLst/>
              </a:prstGeom>
              <a:solidFill>
                <a:srgbClr val="99CC00"/>
              </a:solidFill>
              <a:ln w="0">
                <a:solidFill>
                  <a:srgbClr val="000000"/>
                </a:solidFill>
                <a:prstDash val="solid"/>
                <a:round/>
              </a:ln>
            </p:spPr>
            <p:txBody>
              <a:bodyPr vert="horz" wrap="square" lIns="91419" tIns="45709" rIns="91419" bIns="45709" numCol="1" anchor="t" anchorCtr="0" compatLnSpc="1"/>
              <a:lstStyle/>
              <a:p>
                <a:endParaRPr lang="zh-CN" altLang="en-US"/>
              </a:p>
            </p:txBody>
          </p:sp>
          <p:pic>
            <p:nvPicPr>
              <p:cNvPr id="1906" name="Picture 88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50" y="1371"/>
                <a:ext cx="55" cy="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39" name="Oval 883"/>
              <p:cNvSpPr>
                <a:spLocks noChangeArrowheads="1"/>
              </p:cNvSpPr>
              <p:nvPr/>
            </p:nvSpPr>
            <p:spPr bwMode="auto">
              <a:xfrm>
                <a:off x="651" y="1373"/>
                <a:ext cx="54" cy="32"/>
              </a:xfrm>
              <a:prstGeom prst="ellipse">
                <a:avLst/>
              </a:prstGeom>
              <a:solidFill>
                <a:srgbClr val="99CC00"/>
              </a:solidFill>
              <a:ln w="0">
                <a:solidFill>
                  <a:srgbClr val="000000"/>
                </a:solidFill>
                <a:prstDash val="solid"/>
                <a:round/>
              </a:ln>
            </p:spPr>
            <p:txBody>
              <a:bodyPr vert="horz" wrap="square" lIns="91419" tIns="45709" rIns="91419" bIns="45709" numCol="1" anchor="t" anchorCtr="0" compatLnSpc="1"/>
              <a:lstStyle/>
              <a:p>
                <a:endParaRPr lang="zh-CN" altLang="en-US"/>
              </a:p>
            </p:txBody>
          </p:sp>
          <p:pic>
            <p:nvPicPr>
              <p:cNvPr id="1908" name="Picture 884"/>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50" y="1370"/>
                <a:ext cx="55" cy="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40" name="Oval 885"/>
              <p:cNvSpPr>
                <a:spLocks noChangeArrowheads="1"/>
              </p:cNvSpPr>
              <p:nvPr/>
            </p:nvSpPr>
            <p:spPr bwMode="auto">
              <a:xfrm>
                <a:off x="651" y="1366"/>
                <a:ext cx="54" cy="32"/>
              </a:xfrm>
              <a:prstGeom prst="ellipse">
                <a:avLst/>
              </a:prstGeom>
              <a:solidFill>
                <a:srgbClr val="99CC00"/>
              </a:solidFill>
              <a:ln w="0">
                <a:solidFill>
                  <a:srgbClr val="000000"/>
                </a:solidFill>
                <a:prstDash val="solid"/>
                <a:round/>
              </a:ln>
            </p:spPr>
            <p:txBody>
              <a:bodyPr vert="horz" wrap="square" lIns="91419" tIns="45709" rIns="91419" bIns="45709" numCol="1" anchor="t" anchorCtr="0" compatLnSpc="1"/>
              <a:lstStyle/>
              <a:p>
                <a:endParaRPr lang="zh-CN" altLang="en-US"/>
              </a:p>
            </p:txBody>
          </p:sp>
          <p:pic>
            <p:nvPicPr>
              <p:cNvPr id="1910" name="Picture 88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50" y="1363"/>
                <a:ext cx="55" cy="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41" name="Oval 887"/>
              <p:cNvSpPr>
                <a:spLocks noChangeArrowheads="1"/>
              </p:cNvSpPr>
              <p:nvPr/>
            </p:nvSpPr>
            <p:spPr bwMode="auto">
              <a:xfrm>
                <a:off x="651" y="1359"/>
                <a:ext cx="54" cy="31"/>
              </a:xfrm>
              <a:prstGeom prst="ellipse">
                <a:avLst/>
              </a:prstGeom>
              <a:solidFill>
                <a:srgbClr val="99CC00"/>
              </a:solidFill>
              <a:ln w="0">
                <a:solidFill>
                  <a:srgbClr val="000000"/>
                </a:solidFill>
                <a:prstDash val="solid"/>
                <a:round/>
              </a:ln>
            </p:spPr>
            <p:txBody>
              <a:bodyPr vert="horz" wrap="square" lIns="91419" tIns="45709" rIns="91419" bIns="45709" numCol="1" anchor="t" anchorCtr="0" compatLnSpc="1"/>
              <a:lstStyle/>
              <a:p>
                <a:endParaRPr lang="zh-CN" altLang="en-US"/>
              </a:p>
            </p:txBody>
          </p:sp>
          <p:pic>
            <p:nvPicPr>
              <p:cNvPr id="1912" name="Picture 88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50" y="1356"/>
                <a:ext cx="55" cy="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42" name="Oval 889"/>
              <p:cNvSpPr>
                <a:spLocks noChangeArrowheads="1"/>
              </p:cNvSpPr>
              <p:nvPr/>
            </p:nvSpPr>
            <p:spPr bwMode="auto">
              <a:xfrm>
                <a:off x="651" y="1352"/>
                <a:ext cx="54" cy="31"/>
              </a:xfrm>
              <a:prstGeom prst="ellipse">
                <a:avLst/>
              </a:prstGeom>
              <a:solidFill>
                <a:srgbClr val="99CC00"/>
              </a:solidFill>
              <a:ln w="0">
                <a:solidFill>
                  <a:srgbClr val="000000"/>
                </a:solidFill>
                <a:prstDash val="solid"/>
                <a:round/>
              </a:ln>
            </p:spPr>
            <p:txBody>
              <a:bodyPr vert="horz" wrap="square" lIns="91419" tIns="45709" rIns="91419" bIns="45709" numCol="1" anchor="t" anchorCtr="0" compatLnSpc="1"/>
              <a:lstStyle/>
              <a:p>
                <a:endParaRPr lang="zh-CN" altLang="en-US"/>
              </a:p>
            </p:txBody>
          </p:sp>
          <p:pic>
            <p:nvPicPr>
              <p:cNvPr id="1914" name="Picture 89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50" y="1348"/>
                <a:ext cx="55" cy="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5" name="Picture 891"/>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978" y="1139"/>
                <a:ext cx="72"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6" name="Picture 892"/>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978" y="1139"/>
                <a:ext cx="72"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7" name="Picture 893"/>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994" y="1072"/>
                <a:ext cx="16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8" name="Picture 894"/>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994" y="1072"/>
                <a:ext cx="16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43" name="Rectangle 895"/>
              <p:cNvSpPr>
                <a:spLocks noChangeArrowheads="1"/>
              </p:cNvSpPr>
              <p:nvPr/>
            </p:nvSpPr>
            <p:spPr bwMode="auto">
              <a:xfrm>
                <a:off x="1101" y="1499"/>
                <a:ext cx="35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zh-CN" altLang="zh-CN" sz="1000" b="1">
                    <a:solidFill>
                      <a:srgbClr val="000000"/>
                    </a:solidFill>
                    <a:latin typeface="+mn-lt"/>
                  </a:rPr>
                  <a:t>ITSupport </a:t>
                </a:r>
                <a:endParaRPr lang="zh-CN" altLang="zh-CN">
                  <a:latin typeface="+mn-lt"/>
                </a:endParaRPr>
              </a:p>
            </p:txBody>
          </p:sp>
          <p:sp>
            <p:nvSpPr>
              <p:cNvPr id="3744" name="Rectangle 896"/>
              <p:cNvSpPr>
                <a:spLocks noChangeArrowheads="1"/>
              </p:cNvSpPr>
              <p:nvPr/>
            </p:nvSpPr>
            <p:spPr bwMode="auto">
              <a:xfrm>
                <a:off x="1143" y="1597"/>
                <a:ext cx="24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zh-CN" altLang="zh-CN" sz="1000" b="1">
                    <a:solidFill>
                      <a:srgbClr val="000000"/>
                    </a:solidFill>
                    <a:latin typeface="+mn-lt"/>
                  </a:rPr>
                  <a:t>System</a:t>
                </a:r>
                <a:endParaRPr lang="zh-CN" altLang="zh-CN">
                  <a:latin typeface="+mn-lt"/>
                </a:endParaRPr>
              </a:p>
            </p:txBody>
          </p:sp>
          <p:pic>
            <p:nvPicPr>
              <p:cNvPr id="1921" name="Picture 897"/>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1050" y="1392"/>
                <a:ext cx="409"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22" name="Picture 898"/>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1050" y="1392"/>
                <a:ext cx="409"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45" name="Freeform 899"/>
              <p:cNvSpPr/>
              <p:nvPr/>
            </p:nvSpPr>
            <p:spPr bwMode="auto">
              <a:xfrm>
                <a:off x="1044" y="1373"/>
                <a:ext cx="408" cy="98"/>
              </a:xfrm>
              <a:custGeom>
                <a:avLst/>
                <a:gdLst>
                  <a:gd name="T0" fmla="*/ 0 w 408"/>
                  <a:gd name="T1" fmla="*/ 98 h 98"/>
                  <a:gd name="T2" fmla="*/ 77 w 408"/>
                  <a:gd name="T3" fmla="*/ 0 h 98"/>
                  <a:gd name="T4" fmla="*/ 408 w 408"/>
                  <a:gd name="T5" fmla="*/ 0 h 98"/>
                  <a:gd name="T6" fmla="*/ 330 w 408"/>
                  <a:gd name="T7" fmla="*/ 98 h 98"/>
                  <a:gd name="T8" fmla="*/ 0 w 408"/>
                  <a:gd name="T9" fmla="*/ 98 h 98"/>
                </a:gdLst>
                <a:ahLst/>
                <a:cxnLst>
                  <a:cxn ang="0">
                    <a:pos x="T0" y="T1"/>
                  </a:cxn>
                  <a:cxn ang="0">
                    <a:pos x="T2" y="T3"/>
                  </a:cxn>
                  <a:cxn ang="0">
                    <a:pos x="T4" y="T5"/>
                  </a:cxn>
                  <a:cxn ang="0">
                    <a:pos x="T6" y="T7"/>
                  </a:cxn>
                  <a:cxn ang="0">
                    <a:pos x="T8" y="T9"/>
                  </a:cxn>
                </a:cxnLst>
                <a:rect l="0" t="0" r="r" b="b"/>
                <a:pathLst>
                  <a:path w="408" h="98">
                    <a:moveTo>
                      <a:pt x="0" y="98"/>
                    </a:moveTo>
                    <a:lnTo>
                      <a:pt x="77" y="0"/>
                    </a:lnTo>
                    <a:lnTo>
                      <a:pt x="408" y="0"/>
                    </a:lnTo>
                    <a:lnTo>
                      <a:pt x="330" y="98"/>
                    </a:lnTo>
                    <a:lnTo>
                      <a:pt x="0" y="98"/>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a:p>
            </p:txBody>
          </p:sp>
          <p:sp>
            <p:nvSpPr>
              <p:cNvPr id="3746" name="Line 900"/>
              <p:cNvSpPr>
                <a:spLocks noChangeShapeType="1"/>
              </p:cNvSpPr>
              <p:nvPr/>
            </p:nvSpPr>
            <p:spPr bwMode="auto">
              <a:xfrm>
                <a:off x="1106" y="1438"/>
                <a:ext cx="186" cy="0"/>
              </a:xfrm>
              <a:prstGeom prst="line">
                <a:avLst/>
              </a:prstGeom>
              <a:noFill/>
              <a:ln w="9525"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19" tIns="45709" rIns="91419" bIns="45709" numCol="1" anchor="t" anchorCtr="0" compatLnSpc="1"/>
              <a:lstStyle/>
              <a:p>
                <a:endParaRPr lang="zh-CN" altLang="en-US"/>
              </a:p>
            </p:txBody>
          </p:sp>
          <p:sp>
            <p:nvSpPr>
              <p:cNvPr id="3747" name="Line 901"/>
              <p:cNvSpPr>
                <a:spLocks noChangeShapeType="1"/>
              </p:cNvSpPr>
              <p:nvPr/>
            </p:nvSpPr>
            <p:spPr bwMode="auto">
              <a:xfrm flipH="1">
                <a:off x="1148" y="1403"/>
                <a:ext cx="21" cy="35"/>
              </a:xfrm>
              <a:prstGeom prst="line">
                <a:avLst/>
              </a:prstGeom>
              <a:noFill/>
              <a:ln w="7938"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19" tIns="45709" rIns="91419" bIns="45709" numCol="1" anchor="t" anchorCtr="0" compatLnSpc="1"/>
              <a:lstStyle/>
              <a:p>
                <a:endParaRPr lang="zh-CN" altLang="en-US"/>
              </a:p>
            </p:txBody>
          </p:sp>
          <p:sp>
            <p:nvSpPr>
              <p:cNvPr id="3748" name="Line 902"/>
              <p:cNvSpPr>
                <a:spLocks noChangeShapeType="1"/>
              </p:cNvSpPr>
              <p:nvPr/>
            </p:nvSpPr>
            <p:spPr bwMode="auto">
              <a:xfrm flipV="1">
                <a:off x="1232" y="1402"/>
                <a:ext cx="17" cy="36"/>
              </a:xfrm>
              <a:prstGeom prst="line">
                <a:avLst/>
              </a:prstGeom>
              <a:noFill/>
              <a:ln w="7938"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19" tIns="45709" rIns="91419" bIns="45709" numCol="1" anchor="t" anchorCtr="0" compatLnSpc="1"/>
              <a:lstStyle/>
              <a:p>
                <a:endParaRPr lang="zh-CN" altLang="en-US"/>
              </a:p>
            </p:txBody>
          </p:sp>
          <p:sp>
            <p:nvSpPr>
              <p:cNvPr id="3749" name="Rectangle 903"/>
              <p:cNvSpPr>
                <a:spLocks noChangeArrowheads="1"/>
              </p:cNvSpPr>
              <p:nvPr/>
            </p:nvSpPr>
            <p:spPr bwMode="auto">
              <a:xfrm>
                <a:off x="1137" y="1400"/>
                <a:ext cx="1" cy="26"/>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50" name="Rectangle 904"/>
              <p:cNvSpPr>
                <a:spLocks noChangeArrowheads="1"/>
              </p:cNvSpPr>
              <p:nvPr/>
            </p:nvSpPr>
            <p:spPr bwMode="auto">
              <a:xfrm>
                <a:off x="1138" y="1400"/>
                <a:ext cx="1" cy="26"/>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51" name="Rectangle 905"/>
              <p:cNvSpPr>
                <a:spLocks noChangeArrowheads="1"/>
              </p:cNvSpPr>
              <p:nvPr/>
            </p:nvSpPr>
            <p:spPr bwMode="auto">
              <a:xfrm>
                <a:off x="1139" y="1400"/>
                <a:ext cx="1" cy="26"/>
              </a:xfrm>
              <a:prstGeom prst="rect">
                <a:avLst/>
              </a:prstGeom>
              <a:solidFill>
                <a:srgbClr val="12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52" name="Rectangle 906"/>
              <p:cNvSpPr>
                <a:spLocks noChangeArrowheads="1"/>
              </p:cNvSpPr>
              <p:nvPr/>
            </p:nvSpPr>
            <p:spPr bwMode="auto">
              <a:xfrm>
                <a:off x="1139" y="1400"/>
                <a:ext cx="1" cy="26"/>
              </a:xfrm>
              <a:prstGeom prst="rect">
                <a:avLst/>
              </a:prstGeom>
              <a:solidFill>
                <a:srgbClr val="18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53" name="Rectangle 907"/>
              <p:cNvSpPr>
                <a:spLocks noChangeArrowheads="1"/>
              </p:cNvSpPr>
              <p:nvPr/>
            </p:nvSpPr>
            <p:spPr bwMode="auto">
              <a:xfrm>
                <a:off x="1140" y="1400"/>
                <a:ext cx="1" cy="26"/>
              </a:xfrm>
              <a:prstGeom prst="rect">
                <a:avLst/>
              </a:prstGeom>
              <a:solidFill>
                <a:srgbClr val="1DAD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54" name="Rectangle 908"/>
              <p:cNvSpPr>
                <a:spLocks noChangeArrowheads="1"/>
              </p:cNvSpPr>
              <p:nvPr/>
            </p:nvSpPr>
            <p:spPr bwMode="auto">
              <a:xfrm>
                <a:off x="1141" y="1400"/>
                <a:ext cx="1" cy="26"/>
              </a:xfrm>
              <a:prstGeom prst="rect">
                <a:avLst/>
              </a:prstGeom>
              <a:solidFill>
                <a:srgbClr val="20AC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55" name="Rectangle 909"/>
              <p:cNvSpPr>
                <a:spLocks noChangeArrowheads="1"/>
              </p:cNvSpPr>
              <p:nvPr/>
            </p:nvSpPr>
            <p:spPr bwMode="auto">
              <a:xfrm>
                <a:off x="1142" y="1400"/>
                <a:ext cx="1" cy="26"/>
              </a:xfrm>
              <a:prstGeom prst="rect">
                <a:avLst/>
              </a:prstGeom>
              <a:solidFill>
                <a:srgbClr val="25A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56" name="Rectangle 910"/>
              <p:cNvSpPr>
                <a:spLocks noChangeArrowheads="1"/>
              </p:cNvSpPr>
              <p:nvPr/>
            </p:nvSpPr>
            <p:spPr bwMode="auto">
              <a:xfrm>
                <a:off x="1143" y="1400"/>
                <a:ext cx="1" cy="26"/>
              </a:xfrm>
              <a:prstGeom prst="rect">
                <a:avLst/>
              </a:prstGeom>
              <a:solidFill>
                <a:srgbClr val="2AAA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57" name="Rectangle 911"/>
              <p:cNvSpPr>
                <a:spLocks noChangeArrowheads="1"/>
              </p:cNvSpPr>
              <p:nvPr/>
            </p:nvSpPr>
            <p:spPr bwMode="auto">
              <a:xfrm>
                <a:off x="1143" y="1400"/>
                <a:ext cx="1" cy="26"/>
              </a:xfrm>
              <a:prstGeom prst="rect">
                <a:avLst/>
              </a:prstGeom>
              <a:solidFill>
                <a:srgbClr val="2EA9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58" name="Rectangle 912"/>
              <p:cNvSpPr>
                <a:spLocks noChangeArrowheads="1"/>
              </p:cNvSpPr>
              <p:nvPr/>
            </p:nvSpPr>
            <p:spPr bwMode="auto">
              <a:xfrm>
                <a:off x="1144" y="1400"/>
                <a:ext cx="1" cy="26"/>
              </a:xfrm>
              <a:prstGeom prst="rect">
                <a:avLst/>
              </a:prstGeom>
              <a:solidFill>
                <a:srgbClr val="33A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59" name="Rectangle 913"/>
              <p:cNvSpPr>
                <a:spLocks noChangeArrowheads="1"/>
              </p:cNvSpPr>
              <p:nvPr/>
            </p:nvSpPr>
            <p:spPr bwMode="auto">
              <a:xfrm>
                <a:off x="1145" y="1400"/>
                <a:ext cx="1" cy="26"/>
              </a:xfrm>
              <a:prstGeom prst="rect">
                <a:avLst/>
              </a:prstGeom>
              <a:solidFill>
                <a:srgbClr val="38A6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60" name="Rectangle 914"/>
              <p:cNvSpPr>
                <a:spLocks noChangeArrowheads="1"/>
              </p:cNvSpPr>
              <p:nvPr/>
            </p:nvSpPr>
            <p:spPr bwMode="auto">
              <a:xfrm>
                <a:off x="1146" y="1400"/>
                <a:ext cx="1" cy="26"/>
              </a:xfrm>
              <a:prstGeom prst="rect">
                <a:avLst/>
              </a:prstGeom>
              <a:solidFill>
                <a:srgbClr val="3CA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61" name="Rectangle 915"/>
              <p:cNvSpPr>
                <a:spLocks noChangeArrowheads="1"/>
              </p:cNvSpPr>
              <p:nvPr/>
            </p:nvSpPr>
            <p:spPr bwMode="auto">
              <a:xfrm>
                <a:off x="1147" y="1400"/>
                <a:ext cx="1" cy="26"/>
              </a:xfrm>
              <a:prstGeom prst="rect">
                <a:avLst/>
              </a:prstGeom>
              <a:solidFill>
                <a:srgbClr val="41A1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62" name="Rectangle 916"/>
              <p:cNvSpPr>
                <a:spLocks noChangeArrowheads="1"/>
              </p:cNvSpPr>
              <p:nvPr/>
            </p:nvSpPr>
            <p:spPr bwMode="auto">
              <a:xfrm>
                <a:off x="1147" y="1400"/>
                <a:ext cx="1" cy="26"/>
              </a:xfrm>
              <a:prstGeom prst="rect">
                <a:avLst/>
              </a:prstGeom>
              <a:solidFill>
                <a:srgbClr val="469F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63" name="Rectangle 917"/>
              <p:cNvSpPr>
                <a:spLocks noChangeArrowheads="1"/>
              </p:cNvSpPr>
              <p:nvPr/>
            </p:nvSpPr>
            <p:spPr bwMode="auto">
              <a:xfrm>
                <a:off x="1148" y="1400"/>
                <a:ext cx="1" cy="26"/>
              </a:xfrm>
              <a:prstGeom prst="rect">
                <a:avLst/>
              </a:prstGeom>
              <a:solidFill>
                <a:srgbClr val="499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64" name="Rectangle 918"/>
              <p:cNvSpPr>
                <a:spLocks noChangeArrowheads="1"/>
              </p:cNvSpPr>
              <p:nvPr/>
            </p:nvSpPr>
            <p:spPr bwMode="auto">
              <a:xfrm>
                <a:off x="1149" y="1400"/>
                <a:ext cx="1" cy="26"/>
              </a:xfrm>
              <a:prstGeom prst="rect">
                <a:avLst/>
              </a:prstGeom>
              <a:solidFill>
                <a:srgbClr val="4E9A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65" name="Rectangle 919"/>
              <p:cNvSpPr>
                <a:spLocks noChangeArrowheads="1"/>
              </p:cNvSpPr>
              <p:nvPr/>
            </p:nvSpPr>
            <p:spPr bwMode="auto">
              <a:xfrm>
                <a:off x="1150" y="1400"/>
                <a:ext cx="1" cy="26"/>
              </a:xfrm>
              <a:prstGeom prst="rect">
                <a:avLst/>
              </a:prstGeom>
              <a:solidFill>
                <a:srgbClr val="529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66" name="Rectangle 920"/>
              <p:cNvSpPr>
                <a:spLocks noChangeArrowheads="1"/>
              </p:cNvSpPr>
              <p:nvPr/>
            </p:nvSpPr>
            <p:spPr bwMode="auto">
              <a:xfrm>
                <a:off x="1151" y="1400"/>
                <a:ext cx="1" cy="26"/>
              </a:xfrm>
              <a:prstGeom prst="rect">
                <a:avLst/>
              </a:prstGeom>
              <a:solidFill>
                <a:srgbClr val="5795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67" name="Rectangle 921"/>
              <p:cNvSpPr>
                <a:spLocks noChangeArrowheads="1"/>
              </p:cNvSpPr>
              <p:nvPr/>
            </p:nvSpPr>
            <p:spPr bwMode="auto">
              <a:xfrm>
                <a:off x="1151" y="1400"/>
                <a:ext cx="1" cy="26"/>
              </a:xfrm>
              <a:prstGeom prst="rect">
                <a:avLst/>
              </a:prstGeom>
              <a:solidFill>
                <a:srgbClr val="5A92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68" name="Rectangle 922"/>
              <p:cNvSpPr>
                <a:spLocks noChangeArrowheads="1"/>
              </p:cNvSpPr>
              <p:nvPr/>
            </p:nvSpPr>
            <p:spPr bwMode="auto">
              <a:xfrm>
                <a:off x="1152" y="1400"/>
                <a:ext cx="1" cy="26"/>
              </a:xfrm>
              <a:prstGeom prst="rect">
                <a:avLst/>
              </a:prstGeom>
              <a:solidFill>
                <a:srgbClr val="5E8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69" name="Rectangle 923"/>
              <p:cNvSpPr>
                <a:spLocks noChangeArrowheads="1"/>
              </p:cNvSpPr>
              <p:nvPr/>
            </p:nvSpPr>
            <p:spPr bwMode="auto">
              <a:xfrm>
                <a:off x="1153" y="1400"/>
                <a:ext cx="1" cy="26"/>
              </a:xfrm>
              <a:prstGeom prst="rect">
                <a:avLst/>
              </a:prstGeom>
              <a:solidFill>
                <a:srgbClr val="608C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70" name="Rectangle 924"/>
              <p:cNvSpPr>
                <a:spLocks noChangeArrowheads="1"/>
              </p:cNvSpPr>
              <p:nvPr/>
            </p:nvSpPr>
            <p:spPr bwMode="auto">
              <a:xfrm>
                <a:off x="1154" y="1400"/>
                <a:ext cx="1" cy="26"/>
              </a:xfrm>
              <a:prstGeom prst="rect">
                <a:avLst/>
              </a:prstGeom>
              <a:solidFill>
                <a:srgbClr val="638A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71" name="Rectangle 925"/>
              <p:cNvSpPr>
                <a:spLocks noChangeArrowheads="1"/>
              </p:cNvSpPr>
              <p:nvPr/>
            </p:nvSpPr>
            <p:spPr bwMode="auto">
              <a:xfrm>
                <a:off x="1155" y="1400"/>
                <a:ext cx="1" cy="26"/>
              </a:xfrm>
              <a:prstGeom prst="rect">
                <a:avLst/>
              </a:prstGeom>
              <a:solidFill>
                <a:srgbClr val="6687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72" name="Rectangle 926"/>
              <p:cNvSpPr>
                <a:spLocks noChangeArrowheads="1"/>
              </p:cNvSpPr>
              <p:nvPr/>
            </p:nvSpPr>
            <p:spPr bwMode="auto">
              <a:xfrm>
                <a:off x="1156" y="1400"/>
                <a:ext cx="1" cy="26"/>
              </a:xfrm>
              <a:prstGeom prst="rect">
                <a:avLst/>
              </a:prstGeom>
              <a:solidFill>
                <a:srgbClr val="6984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73" name="Rectangle 927"/>
              <p:cNvSpPr>
                <a:spLocks noChangeArrowheads="1"/>
              </p:cNvSpPr>
              <p:nvPr/>
            </p:nvSpPr>
            <p:spPr bwMode="auto">
              <a:xfrm>
                <a:off x="1156" y="1400"/>
                <a:ext cx="1" cy="26"/>
              </a:xfrm>
              <a:prstGeom prst="rect">
                <a:avLst/>
              </a:prstGeom>
              <a:solidFill>
                <a:srgbClr val="6B82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74" name="Rectangle 928"/>
              <p:cNvSpPr>
                <a:spLocks noChangeArrowheads="1"/>
              </p:cNvSpPr>
              <p:nvPr/>
            </p:nvSpPr>
            <p:spPr bwMode="auto">
              <a:xfrm>
                <a:off x="1157" y="1400"/>
                <a:ext cx="1" cy="26"/>
              </a:xfrm>
              <a:prstGeom prst="rect">
                <a:avLst/>
              </a:prstGeom>
              <a:solidFill>
                <a:srgbClr val="6D7F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75" name="Rectangle 929"/>
              <p:cNvSpPr>
                <a:spLocks noChangeArrowheads="1"/>
              </p:cNvSpPr>
              <p:nvPr/>
            </p:nvSpPr>
            <p:spPr bwMode="auto">
              <a:xfrm>
                <a:off x="1158" y="1400"/>
                <a:ext cx="1" cy="26"/>
              </a:xfrm>
              <a:prstGeom prst="rect">
                <a:avLst/>
              </a:prstGeom>
              <a:solidFill>
                <a:srgbClr val="6E7E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56" name="Rectangle 930"/>
              <p:cNvSpPr>
                <a:spLocks noChangeArrowheads="1"/>
              </p:cNvSpPr>
              <p:nvPr/>
            </p:nvSpPr>
            <p:spPr bwMode="auto">
              <a:xfrm>
                <a:off x="1159" y="1400"/>
                <a:ext cx="1" cy="26"/>
              </a:xfrm>
              <a:prstGeom prst="rect">
                <a:avLst/>
              </a:prstGeom>
              <a:solidFill>
                <a:srgbClr val="707C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57" name="Rectangle 931"/>
              <p:cNvSpPr>
                <a:spLocks noChangeArrowheads="1"/>
              </p:cNvSpPr>
              <p:nvPr/>
            </p:nvSpPr>
            <p:spPr bwMode="auto">
              <a:xfrm>
                <a:off x="1160" y="1400"/>
                <a:ext cx="1" cy="26"/>
              </a:xfrm>
              <a:prstGeom prst="rect">
                <a:avLst/>
              </a:prstGeom>
              <a:solidFill>
                <a:srgbClr val="717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58" name="Rectangle 932"/>
              <p:cNvSpPr>
                <a:spLocks noChangeArrowheads="1"/>
              </p:cNvSpPr>
              <p:nvPr/>
            </p:nvSpPr>
            <p:spPr bwMode="auto">
              <a:xfrm>
                <a:off x="1160" y="1400"/>
                <a:ext cx="1" cy="26"/>
              </a:xfrm>
              <a:prstGeom prst="rect">
                <a:avLst/>
              </a:prstGeom>
              <a:solidFill>
                <a:srgbClr val="7279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59" name="Rectangle 933"/>
              <p:cNvSpPr>
                <a:spLocks noChangeArrowheads="1"/>
              </p:cNvSpPr>
              <p:nvPr/>
            </p:nvSpPr>
            <p:spPr bwMode="auto">
              <a:xfrm>
                <a:off x="1161" y="1400"/>
                <a:ext cx="1" cy="26"/>
              </a:xfrm>
              <a:prstGeom prst="rect">
                <a:avLst/>
              </a:prstGeom>
              <a:solidFill>
                <a:srgbClr val="7377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60" name="Rectangle 934"/>
              <p:cNvSpPr>
                <a:spLocks noChangeArrowheads="1"/>
              </p:cNvSpPr>
              <p:nvPr/>
            </p:nvSpPr>
            <p:spPr bwMode="auto">
              <a:xfrm>
                <a:off x="1162" y="1400"/>
                <a:ext cx="1" cy="26"/>
              </a:xfrm>
              <a:prstGeom prst="rect">
                <a:avLst/>
              </a:prstGeom>
              <a:solidFill>
                <a:srgbClr val="7477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61" name="Rectangle 935"/>
              <p:cNvSpPr>
                <a:spLocks noChangeArrowheads="1"/>
              </p:cNvSpPr>
              <p:nvPr/>
            </p:nvSpPr>
            <p:spPr bwMode="auto">
              <a:xfrm>
                <a:off x="1163" y="1400"/>
                <a:ext cx="1" cy="26"/>
              </a:xfrm>
              <a:prstGeom prst="rect">
                <a:avLst/>
              </a:prstGeom>
              <a:solidFill>
                <a:srgbClr val="7476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62" name="Rectangle 936"/>
              <p:cNvSpPr>
                <a:spLocks noChangeArrowheads="1"/>
              </p:cNvSpPr>
              <p:nvPr/>
            </p:nvSpPr>
            <p:spPr bwMode="auto">
              <a:xfrm>
                <a:off x="1164" y="1400"/>
                <a:ext cx="1" cy="26"/>
              </a:xfrm>
              <a:prstGeom prst="rect">
                <a:avLst/>
              </a:prstGeom>
              <a:solidFill>
                <a:srgbClr val="7575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63" name="Rectangle 937"/>
              <p:cNvSpPr>
                <a:spLocks noChangeArrowheads="1"/>
              </p:cNvSpPr>
              <p:nvPr/>
            </p:nvSpPr>
            <p:spPr bwMode="auto">
              <a:xfrm>
                <a:off x="1165" y="1400"/>
                <a:ext cx="1" cy="26"/>
              </a:xfrm>
              <a:prstGeom prst="rect">
                <a:avLst/>
              </a:prstGeom>
              <a:solidFill>
                <a:srgbClr val="7476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64" name="Rectangle 938"/>
              <p:cNvSpPr>
                <a:spLocks noChangeArrowheads="1"/>
              </p:cNvSpPr>
              <p:nvPr/>
            </p:nvSpPr>
            <p:spPr bwMode="auto">
              <a:xfrm>
                <a:off x="1166" y="1400"/>
                <a:ext cx="1" cy="26"/>
              </a:xfrm>
              <a:prstGeom prst="rect">
                <a:avLst/>
              </a:prstGeom>
              <a:solidFill>
                <a:srgbClr val="7477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65" name="Rectangle 939"/>
              <p:cNvSpPr>
                <a:spLocks noChangeArrowheads="1"/>
              </p:cNvSpPr>
              <p:nvPr/>
            </p:nvSpPr>
            <p:spPr bwMode="auto">
              <a:xfrm>
                <a:off x="1167" y="1400"/>
                <a:ext cx="1" cy="26"/>
              </a:xfrm>
              <a:prstGeom prst="rect">
                <a:avLst/>
              </a:prstGeom>
              <a:solidFill>
                <a:srgbClr val="7377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66" name="Rectangle 940"/>
              <p:cNvSpPr>
                <a:spLocks noChangeArrowheads="1"/>
              </p:cNvSpPr>
              <p:nvPr/>
            </p:nvSpPr>
            <p:spPr bwMode="auto">
              <a:xfrm>
                <a:off x="1168" y="1400"/>
                <a:ext cx="1" cy="26"/>
              </a:xfrm>
              <a:prstGeom prst="rect">
                <a:avLst/>
              </a:prstGeom>
              <a:solidFill>
                <a:srgbClr val="7279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67" name="Rectangle 941"/>
              <p:cNvSpPr>
                <a:spLocks noChangeArrowheads="1"/>
              </p:cNvSpPr>
              <p:nvPr/>
            </p:nvSpPr>
            <p:spPr bwMode="auto">
              <a:xfrm>
                <a:off x="1168" y="1400"/>
                <a:ext cx="1" cy="26"/>
              </a:xfrm>
              <a:prstGeom prst="rect">
                <a:avLst/>
              </a:prstGeom>
              <a:solidFill>
                <a:srgbClr val="717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68" name="Rectangle 942"/>
              <p:cNvSpPr>
                <a:spLocks noChangeArrowheads="1"/>
              </p:cNvSpPr>
              <p:nvPr/>
            </p:nvSpPr>
            <p:spPr bwMode="auto">
              <a:xfrm>
                <a:off x="1169" y="1400"/>
                <a:ext cx="1" cy="26"/>
              </a:xfrm>
              <a:prstGeom prst="rect">
                <a:avLst/>
              </a:prstGeom>
              <a:solidFill>
                <a:srgbClr val="707C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69" name="Rectangle 943"/>
              <p:cNvSpPr>
                <a:spLocks noChangeArrowheads="1"/>
              </p:cNvSpPr>
              <p:nvPr/>
            </p:nvSpPr>
            <p:spPr bwMode="auto">
              <a:xfrm>
                <a:off x="1170" y="1400"/>
                <a:ext cx="1" cy="26"/>
              </a:xfrm>
              <a:prstGeom prst="rect">
                <a:avLst/>
              </a:prstGeom>
              <a:solidFill>
                <a:srgbClr val="6E7E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70" name="Rectangle 944"/>
              <p:cNvSpPr>
                <a:spLocks noChangeArrowheads="1"/>
              </p:cNvSpPr>
              <p:nvPr/>
            </p:nvSpPr>
            <p:spPr bwMode="auto">
              <a:xfrm>
                <a:off x="1171" y="1400"/>
                <a:ext cx="1" cy="26"/>
              </a:xfrm>
              <a:prstGeom prst="rect">
                <a:avLst/>
              </a:prstGeom>
              <a:solidFill>
                <a:srgbClr val="6D7F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71" name="Rectangle 945"/>
              <p:cNvSpPr>
                <a:spLocks noChangeArrowheads="1"/>
              </p:cNvSpPr>
              <p:nvPr/>
            </p:nvSpPr>
            <p:spPr bwMode="auto">
              <a:xfrm>
                <a:off x="1172" y="1400"/>
                <a:ext cx="1" cy="26"/>
              </a:xfrm>
              <a:prstGeom prst="rect">
                <a:avLst/>
              </a:prstGeom>
              <a:solidFill>
                <a:srgbClr val="6B82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72" name="Rectangle 946"/>
              <p:cNvSpPr>
                <a:spLocks noChangeArrowheads="1"/>
              </p:cNvSpPr>
              <p:nvPr/>
            </p:nvSpPr>
            <p:spPr bwMode="auto">
              <a:xfrm>
                <a:off x="1172" y="1400"/>
                <a:ext cx="1" cy="26"/>
              </a:xfrm>
              <a:prstGeom prst="rect">
                <a:avLst/>
              </a:prstGeom>
              <a:solidFill>
                <a:srgbClr val="6984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73" name="Rectangle 947"/>
              <p:cNvSpPr>
                <a:spLocks noChangeArrowheads="1"/>
              </p:cNvSpPr>
              <p:nvPr/>
            </p:nvSpPr>
            <p:spPr bwMode="auto">
              <a:xfrm>
                <a:off x="1173" y="1400"/>
                <a:ext cx="1" cy="26"/>
              </a:xfrm>
              <a:prstGeom prst="rect">
                <a:avLst/>
              </a:prstGeom>
              <a:solidFill>
                <a:srgbClr val="6687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74" name="Rectangle 948"/>
              <p:cNvSpPr>
                <a:spLocks noChangeArrowheads="1"/>
              </p:cNvSpPr>
              <p:nvPr/>
            </p:nvSpPr>
            <p:spPr bwMode="auto">
              <a:xfrm>
                <a:off x="1174" y="1400"/>
                <a:ext cx="1" cy="26"/>
              </a:xfrm>
              <a:prstGeom prst="rect">
                <a:avLst/>
              </a:prstGeom>
              <a:solidFill>
                <a:srgbClr val="638A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75" name="Rectangle 949"/>
              <p:cNvSpPr>
                <a:spLocks noChangeArrowheads="1"/>
              </p:cNvSpPr>
              <p:nvPr/>
            </p:nvSpPr>
            <p:spPr bwMode="auto">
              <a:xfrm>
                <a:off x="1175" y="1400"/>
                <a:ext cx="1" cy="26"/>
              </a:xfrm>
              <a:prstGeom prst="rect">
                <a:avLst/>
              </a:prstGeom>
              <a:solidFill>
                <a:srgbClr val="608C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76" name="Rectangle 950"/>
              <p:cNvSpPr>
                <a:spLocks noChangeArrowheads="1"/>
              </p:cNvSpPr>
              <p:nvPr/>
            </p:nvSpPr>
            <p:spPr bwMode="auto">
              <a:xfrm>
                <a:off x="1176" y="1400"/>
                <a:ext cx="1" cy="26"/>
              </a:xfrm>
              <a:prstGeom prst="rect">
                <a:avLst/>
              </a:prstGeom>
              <a:solidFill>
                <a:srgbClr val="5E8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77" name="Rectangle 951"/>
              <p:cNvSpPr>
                <a:spLocks noChangeArrowheads="1"/>
              </p:cNvSpPr>
              <p:nvPr/>
            </p:nvSpPr>
            <p:spPr bwMode="auto">
              <a:xfrm>
                <a:off x="1177" y="1400"/>
                <a:ext cx="1" cy="26"/>
              </a:xfrm>
              <a:prstGeom prst="rect">
                <a:avLst/>
              </a:prstGeom>
              <a:solidFill>
                <a:srgbClr val="5A92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78" name="Rectangle 952"/>
              <p:cNvSpPr>
                <a:spLocks noChangeArrowheads="1"/>
              </p:cNvSpPr>
              <p:nvPr/>
            </p:nvSpPr>
            <p:spPr bwMode="auto">
              <a:xfrm>
                <a:off x="1177" y="1400"/>
                <a:ext cx="1" cy="26"/>
              </a:xfrm>
              <a:prstGeom prst="rect">
                <a:avLst/>
              </a:prstGeom>
              <a:solidFill>
                <a:srgbClr val="5795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79" name="Rectangle 953"/>
              <p:cNvSpPr>
                <a:spLocks noChangeArrowheads="1"/>
              </p:cNvSpPr>
              <p:nvPr/>
            </p:nvSpPr>
            <p:spPr bwMode="auto">
              <a:xfrm>
                <a:off x="1178" y="1400"/>
                <a:ext cx="1" cy="26"/>
              </a:xfrm>
              <a:prstGeom prst="rect">
                <a:avLst/>
              </a:prstGeom>
              <a:solidFill>
                <a:srgbClr val="529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80" name="Rectangle 954"/>
              <p:cNvSpPr>
                <a:spLocks noChangeArrowheads="1"/>
              </p:cNvSpPr>
              <p:nvPr/>
            </p:nvSpPr>
            <p:spPr bwMode="auto">
              <a:xfrm>
                <a:off x="1179" y="1400"/>
                <a:ext cx="1" cy="26"/>
              </a:xfrm>
              <a:prstGeom prst="rect">
                <a:avLst/>
              </a:prstGeom>
              <a:solidFill>
                <a:srgbClr val="4E9A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81" name="Rectangle 955"/>
              <p:cNvSpPr>
                <a:spLocks noChangeArrowheads="1"/>
              </p:cNvSpPr>
              <p:nvPr/>
            </p:nvSpPr>
            <p:spPr bwMode="auto">
              <a:xfrm>
                <a:off x="1180" y="1400"/>
                <a:ext cx="1" cy="26"/>
              </a:xfrm>
              <a:prstGeom prst="rect">
                <a:avLst/>
              </a:prstGeom>
              <a:solidFill>
                <a:srgbClr val="499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82" name="Rectangle 956"/>
              <p:cNvSpPr>
                <a:spLocks noChangeArrowheads="1"/>
              </p:cNvSpPr>
              <p:nvPr/>
            </p:nvSpPr>
            <p:spPr bwMode="auto">
              <a:xfrm>
                <a:off x="1181" y="1400"/>
                <a:ext cx="1" cy="26"/>
              </a:xfrm>
              <a:prstGeom prst="rect">
                <a:avLst/>
              </a:prstGeom>
              <a:solidFill>
                <a:srgbClr val="469F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83" name="Rectangle 957"/>
              <p:cNvSpPr>
                <a:spLocks noChangeArrowheads="1"/>
              </p:cNvSpPr>
              <p:nvPr/>
            </p:nvSpPr>
            <p:spPr bwMode="auto">
              <a:xfrm>
                <a:off x="1181" y="1400"/>
                <a:ext cx="1" cy="26"/>
              </a:xfrm>
              <a:prstGeom prst="rect">
                <a:avLst/>
              </a:prstGeom>
              <a:solidFill>
                <a:srgbClr val="41A1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84" name="Rectangle 958"/>
              <p:cNvSpPr>
                <a:spLocks noChangeArrowheads="1"/>
              </p:cNvSpPr>
              <p:nvPr/>
            </p:nvSpPr>
            <p:spPr bwMode="auto">
              <a:xfrm>
                <a:off x="1182" y="1400"/>
                <a:ext cx="1" cy="26"/>
              </a:xfrm>
              <a:prstGeom prst="rect">
                <a:avLst/>
              </a:prstGeom>
              <a:solidFill>
                <a:srgbClr val="3CA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85" name="Rectangle 959"/>
              <p:cNvSpPr>
                <a:spLocks noChangeArrowheads="1"/>
              </p:cNvSpPr>
              <p:nvPr/>
            </p:nvSpPr>
            <p:spPr bwMode="auto">
              <a:xfrm>
                <a:off x="1183" y="1400"/>
                <a:ext cx="1" cy="26"/>
              </a:xfrm>
              <a:prstGeom prst="rect">
                <a:avLst/>
              </a:prstGeom>
              <a:solidFill>
                <a:srgbClr val="38A6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86" name="Rectangle 960"/>
              <p:cNvSpPr>
                <a:spLocks noChangeArrowheads="1"/>
              </p:cNvSpPr>
              <p:nvPr/>
            </p:nvSpPr>
            <p:spPr bwMode="auto">
              <a:xfrm>
                <a:off x="1184" y="1400"/>
                <a:ext cx="1" cy="26"/>
              </a:xfrm>
              <a:prstGeom prst="rect">
                <a:avLst/>
              </a:prstGeom>
              <a:solidFill>
                <a:srgbClr val="33A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87" name="Rectangle 961"/>
              <p:cNvSpPr>
                <a:spLocks noChangeArrowheads="1"/>
              </p:cNvSpPr>
              <p:nvPr/>
            </p:nvSpPr>
            <p:spPr bwMode="auto">
              <a:xfrm>
                <a:off x="1185" y="1400"/>
                <a:ext cx="1" cy="26"/>
              </a:xfrm>
              <a:prstGeom prst="rect">
                <a:avLst/>
              </a:prstGeom>
              <a:solidFill>
                <a:srgbClr val="2EA9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88" name="Rectangle 962"/>
              <p:cNvSpPr>
                <a:spLocks noChangeArrowheads="1"/>
              </p:cNvSpPr>
              <p:nvPr/>
            </p:nvSpPr>
            <p:spPr bwMode="auto">
              <a:xfrm>
                <a:off x="1185" y="1400"/>
                <a:ext cx="1" cy="26"/>
              </a:xfrm>
              <a:prstGeom prst="rect">
                <a:avLst/>
              </a:prstGeom>
              <a:solidFill>
                <a:srgbClr val="2BAA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89" name="Rectangle 963"/>
              <p:cNvSpPr>
                <a:spLocks noChangeArrowheads="1"/>
              </p:cNvSpPr>
              <p:nvPr/>
            </p:nvSpPr>
            <p:spPr bwMode="auto">
              <a:xfrm>
                <a:off x="1186" y="1400"/>
                <a:ext cx="1" cy="26"/>
              </a:xfrm>
              <a:prstGeom prst="rect">
                <a:avLst/>
              </a:prstGeom>
              <a:solidFill>
                <a:srgbClr val="25A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90" name="Rectangle 964"/>
              <p:cNvSpPr>
                <a:spLocks noChangeArrowheads="1"/>
              </p:cNvSpPr>
              <p:nvPr/>
            </p:nvSpPr>
            <p:spPr bwMode="auto">
              <a:xfrm>
                <a:off x="1187" y="1400"/>
                <a:ext cx="1" cy="26"/>
              </a:xfrm>
              <a:prstGeom prst="rect">
                <a:avLst/>
              </a:prstGeom>
              <a:solidFill>
                <a:srgbClr val="20AC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91" name="Rectangle 965"/>
              <p:cNvSpPr>
                <a:spLocks noChangeArrowheads="1"/>
              </p:cNvSpPr>
              <p:nvPr/>
            </p:nvSpPr>
            <p:spPr bwMode="auto">
              <a:xfrm>
                <a:off x="1188" y="1400"/>
                <a:ext cx="1" cy="26"/>
              </a:xfrm>
              <a:prstGeom prst="rect">
                <a:avLst/>
              </a:prstGeom>
              <a:solidFill>
                <a:srgbClr val="1DAD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92" name="Rectangle 966"/>
              <p:cNvSpPr>
                <a:spLocks noChangeArrowheads="1"/>
              </p:cNvSpPr>
              <p:nvPr/>
            </p:nvSpPr>
            <p:spPr bwMode="auto">
              <a:xfrm>
                <a:off x="1189" y="1400"/>
                <a:ext cx="1" cy="26"/>
              </a:xfrm>
              <a:prstGeom prst="rect">
                <a:avLst/>
              </a:prstGeom>
              <a:solidFill>
                <a:srgbClr val="18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93" name="Rectangle 967"/>
              <p:cNvSpPr>
                <a:spLocks noChangeArrowheads="1"/>
              </p:cNvSpPr>
              <p:nvPr/>
            </p:nvSpPr>
            <p:spPr bwMode="auto">
              <a:xfrm>
                <a:off x="1189" y="1400"/>
                <a:ext cx="1" cy="26"/>
              </a:xfrm>
              <a:prstGeom prst="rect">
                <a:avLst/>
              </a:prstGeom>
              <a:solidFill>
                <a:srgbClr val="12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94" name="Rectangle 968"/>
              <p:cNvSpPr>
                <a:spLocks noChangeArrowheads="1"/>
              </p:cNvSpPr>
              <p:nvPr/>
            </p:nvSpPr>
            <p:spPr bwMode="auto">
              <a:xfrm>
                <a:off x="1190" y="1400"/>
                <a:ext cx="1" cy="26"/>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95" name="Rectangle 969"/>
              <p:cNvSpPr>
                <a:spLocks noChangeArrowheads="1"/>
              </p:cNvSpPr>
              <p:nvPr/>
            </p:nvSpPr>
            <p:spPr bwMode="auto">
              <a:xfrm>
                <a:off x="1191" y="1400"/>
                <a:ext cx="1" cy="26"/>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96" name="Rectangle 970"/>
              <p:cNvSpPr>
                <a:spLocks noChangeArrowheads="1"/>
              </p:cNvSpPr>
              <p:nvPr/>
            </p:nvSpPr>
            <p:spPr bwMode="auto">
              <a:xfrm>
                <a:off x="1137" y="1398"/>
                <a:ext cx="2" cy="24"/>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97" name="Rectangle 971"/>
              <p:cNvSpPr>
                <a:spLocks noChangeArrowheads="1"/>
              </p:cNvSpPr>
              <p:nvPr/>
            </p:nvSpPr>
            <p:spPr bwMode="auto">
              <a:xfrm>
                <a:off x="1139" y="1398"/>
                <a:ext cx="1" cy="24"/>
              </a:xfrm>
              <a:prstGeom prst="rect">
                <a:avLst/>
              </a:prstGeom>
              <a:solidFill>
                <a:srgbClr val="56D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98" name="Rectangle 972"/>
              <p:cNvSpPr>
                <a:spLocks noChangeArrowheads="1"/>
              </p:cNvSpPr>
              <p:nvPr/>
            </p:nvSpPr>
            <p:spPr bwMode="auto">
              <a:xfrm>
                <a:off x="1140" y="1398"/>
                <a:ext cx="1" cy="24"/>
              </a:xfrm>
              <a:prstGeom prst="rect">
                <a:avLst/>
              </a:prstGeom>
              <a:solidFill>
                <a:srgbClr val="55D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03" name="Rectangle 973"/>
              <p:cNvSpPr>
                <a:spLocks noChangeArrowheads="1"/>
              </p:cNvSpPr>
              <p:nvPr/>
            </p:nvSpPr>
            <p:spPr bwMode="auto">
              <a:xfrm>
                <a:off x="1141" y="1398"/>
                <a:ext cx="1" cy="24"/>
              </a:xfrm>
              <a:prstGeom prst="rect">
                <a:avLst/>
              </a:prstGeom>
              <a:solidFill>
                <a:srgbClr val="54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05" name="Rectangle 974"/>
              <p:cNvSpPr>
                <a:spLocks noChangeArrowheads="1"/>
              </p:cNvSpPr>
              <p:nvPr/>
            </p:nvSpPr>
            <p:spPr bwMode="auto">
              <a:xfrm>
                <a:off x="1142" y="1398"/>
                <a:ext cx="1" cy="24"/>
              </a:xfrm>
              <a:prstGeom prst="rect">
                <a:avLst/>
              </a:prstGeom>
              <a:solidFill>
                <a:srgbClr val="54D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07" name="Rectangle 975"/>
              <p:cNvSpPr>
                <a:spLocks noChangeArrowheads="1"/>
              </p:cNvSpPr>
              <p:nvPr/>
            </p:nvSpPr>
            <p:spPr bwMode="auto">
              <a:xfrm>
                <a:off x="1143" y="1398"/>
                <a:ext cx="1" cy="24"/>
              </a:xfrm>
              <a:prstGeom prst="rect">
                <a:avLst/>
              </a:prstGeom>
              <a:solidFill>
                <a:srgbClr val="53D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09" name="Rectangle 976"/>
              <p:cNvSpPr>
                <a:spLocks noChangeArrowheads="1"/>
              </p:cNvSpPr>
              <p:nvPr/>
            </p:nvSpPr>
            <p:spPr bwMode="auto">
              <a:xfrm>
                <a:off x="1143" y="1398"/>
                <a:ext cx="1" cy="24"/>
              </a:xfrm>
              <a:prstGeom prst="rect">
                <a:avLst/>
              </a:prstGeom>
              <a:solidFill>
                <a:srgbClr val="51D9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11" name="Rectangle 977"/>
              <p:cNvSpPr>
                <a:spLocks noChangeArrowheads="1"/>
              </p:cNvSpPr>
              <p:nvPr/>
            </p:nvSpPr>
            <p:spPr bwMode="auto">
              <a:xfrm>
                <a:off x="1144" y="1398"/>
                <a:ext cx="1" cy="24"/>
              </a:xfrm>
              <a:prstGeom prst="rect">
                <a:avLst/>
              </a:prstGeom>
              <a:solidFill>
                <a:srgbClr val="51D8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13" name="Rectangle 978"/>
              <p:cNvSpPr>
                <a:spLocks noChangeArrowheads="1"/>
              </p:cNvSpPr>
              <p:nvPr/>
            </p:nvSpPr>
            <p:spPr bwMode="auto">
              <a:xfrm>
                <a:off x="1145" y="1398"/>
                <a:ext cx="1" cy="24"/>
              </a:xfrm>
              <a:prstGeom prst="rect">
                <a:avLst/>
              </a:prstGeom>
              <a:solidFill>
                <a:srgbClr val="4FD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19" name="Rectangle 979"/>
              <p:cNvSpPr>
                <a:spLocks noChangeArrowheads="1"/>
              </p:cNvSpPr>
              <p:nvPr/>
            </p:nvSpPr>
            <p:spPr bwMode="auto">
              <a:xfrm>
                <a:off x="1146" y="1398"/>
                <a:ext cx="1" cy="24"/>
              </a:xfrm>
              <a:prstGeom prst="rect">
                <a:avLst/>
              </a:prstGeom>
              <a:solidFill>
                <a:srgbClr val="4DD5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20" name="Rectangle 980"/>
              <p:cNvSpPr>
                <a:spLocks noChangeArrowheads="1"/>
              </p:cNvSpPr>
              <p:nvPr/>
            </p:nvSpPr>
            <p:spPr bwMode="auto">
              <a:xfrm>
                <a:off x="1147" y="1398"/>
                <a:ext cx="1" cy="24"/>
              </a:xfrm>
              <a:prstGeom prst="rect">
                <a:avLst/>
              </a:prstGeom>
              <a:solidFill>
                <a:srgbClr val="4BD3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23" name="Rectangle 981"/>
              <p:cNvSpPr>
                <a:spLocks noChangeArrowheads="1"/>
              </p:cNvSpPr>
              <p:nvPr/>
            </p:nvSpPr>
            <p:spPr bwMode="auto">
              <a:xfrm>
                <a:off x="1147" y="1398"/>
                <a:ext cx="1" cy="24"/>
              </a:xfrm>
              <a:prstGeom prst="rect">
                <a:avLst/>
              </a:prstGeom>
              <a:solidFill>
                <a:srgbClr val="49D1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24" name="Rectangle 982"/>
              <p:cNvSpPr>
                <a:spLocks noChangeArrowheads="1"/>
              </p:cNvSpPr>
              <p:nvPr/>
            </p:nvSpPr>
            <p:spPr bwMode="auto">
              <a:xfrm>
                <a:off x="1148" y="1398"/>
                <a:ext cx="1" cy="24"/>
              </a:xfrm>
              <a:prstGeom prst="rect">
                <a:avLst/>
              </a:prstGeom>
              <a:solidFill>
                <a:srgbClr val="47CF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25" name="Rectangle 983"/>
              <p:cNvSpPr>
                <a:spLocks noChangeArrowheads="1"/>
              </p:cNvSpPr>
              <p:nvPr/>
            </p:nvSpPr>
            <p:spPr bwMode="auto">
              <a:xfrm>
                <a:off x="1149" y="1398"/>
                <a:ext cx="1" cy="24"/>
              </a:xfrm>
              <a:prstGeom prst="rect">
                <a:avLst/>
              </a:prstGeom>
              <a:solidFill>
                <a:srgbClr val="45CD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26" name="Rectangle 984"/>
              <p:cNvSpPr>
                <a:spLocks noChangeArrowheads="1"/>
              </p:cNvSpPr>
              <p:nvPr/>
            </p:nvSpPr>
            <p:spPr bwMode="auto">
              <a:xfrm>
                <a:off x="1150" y="1398"/>
                <a:ext cx="1" cy="24"/>
              </a:xfrm>
              <a:prstGeom prst="rect">
                <a:avLst/>
              </a:prstGeom>
              <a:solidFill>
                <a:srgbClr val="42C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27" name="Rectangle 985"/>
              <p:cNvSpPr>
                <a:spLocks noChangeArrowheads="1"/>
              </p:cNvSpPr>
              <p:nvPr/>
            </p:nvSpPr>
            <p:spPr bwMode="auto">
              <a:xfrm>
                <a:off x="1151" y="1398"/>
                <a:ext cx="1" cy="24"/>
              </a:xfrm>
              <a:prstGeom prst="rect">
                <a:avLst/>
              </a:prstGeom>
              <a:solidFill>
                <a:srgbClr val="3FC8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28" name="Rectangle 986"/>
              <p:cNvSpPr>
                <a:spLocks noChangeArrowheads="1"/>
              </p:cNvSpPr>
              <p:nvPr/>
            </p:nvSpPr>
            <p:spPr bwMode="auto">
              <a:xfrm>
                <a:off x="1151" y="1398"/>
                <a:ext cx="1" cy="24"/>
              </a:xfrm>
              <a:prstGeom prst="rect">
                <a:avLst/>
              </a:prstGeom>
              <a:solidFill>
                <a:srgbClr val="3CC6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29" name="Rectangle 987"/>
              <p:cNvSpPr>
                <a:spLocks noChangeArrowheads="1"/>
              </p:cNvSpPr>
              <p:nvPr/>
            </p:nvSpPr>
            <p:spPr bwMode="auto">
              <a:xfrm>
                <a:off x="1152" y="1398"/>
                <a:ext cx="1" cy="24"/>
              </a:xfrm>
              <a:prstGeom prst="rect">
                <a:avLst/>
              </a:prstGeom>
              <a:solidFill>
                <a:srgbClr val="38C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30" name="Rectangle 988"/>
              <p:cNvSpPr>
                <a:spLocks noChangeArrowheads="1"/>
              </p:cNvSpPr>
              <p:nvPr/>
            </p:nvSpPr>
            <p:spPr bwMode="auto">
              <a:xfrm>
                <a:off x="1153" y="1398"/>
                <a:ext cx="1" cy="24"/>
              </a:xfrm>
              <a:prstGeom prst="rect">
                <a:avLst/>
              </a:prstGeom>
              <a:solidFill>
                <a:srgbClr val="36C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31" name="Rectangle 989"/>
              <p:cNvSpPr>
                <a:spLocks noChangeArrowheads="1"/>
              </p:cNvSpPr>
              <p:nvPr/>
            </p:nvSpPr>
            <p:spPr bwMode="auto">
              <a:xfrm>
                <a:off x="1154" y="1398"/>
                <a:ext cx="1" cy="24"/>
              </a:xfrm>
              <a:prstGeom prst="rect">
                <a:avLst/>
              </a:prstGeom>
              <a:solidFill>
                <a:srgbClr val="32B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32" name="Rectangle 990"/>
              <p:cNvSpPr>
                <a:spLocks noChangeArrowheads="1"/>
              </p:cNvSpPr>
              <p:nvPr/>
            </p:nvSpPr>
            <p:spPr bwMode="auto">
              <a:xfrm>
                <a:off x="1155" y="1398"/>
                <a:ext cx="1" cy="24"/>
              </a:xfrm>
              <a:prstGeom prst="rect">
                <a:avLst/>
              </a:prstGeom>
              <a:solidFill>
                <a:srgbClr val="2EB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33" name="Rectangle 991"/>
              <p:cNvSpPr>
                <a:spLocks noChangeArrowheads="1"/>
              </p:cNvSpPr>
              <p:nvPr/>
            </p:nvSpPr>
            <p:spPr bwMode="auto">
              <a:xfrm>
                <a:off x="1156" y="1398"/>
                <a:ext cx="1" cy="24"/>
              </a:xfrm>
              <a:prstGeom prst="rect">
                <a:avLst/>
              </a:prstGeom>
              <a:solidFill>
                <a:srgbClr val="2CB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34" name="Rectangle 992"/>
              <p:cNvSpPr>
                <a:spLocks noChangeArrowheads="1"/>
              </p:cNvSpPr>
              <p:nvPr/>
            </p:nvSpPr>
            <p:spPr bwMode="auto">
              <a:xfrm>
                <a:off x="1156" y="1398"/>
                <a:ext cx="1" cy="24"/>
              </a:xfrm>
              <a:prstGeom prst="rect">
                <a:avLst/>
              </a:prstGeom>
              <a:solidFill>
                <a:srgbClr val="28B9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35" name="Rectangle 993"/>
              <p:cNvSpPr>
                <a:spLocks noChangeArrowheads="1"/>
              </p:cNvSpPr>
              <p:nvPr/>
            </p:nvSpPr>
            <p:spPr bwMode="auto">
              <a:xfrm>
                <a:off x="1157" y="1398"/>
                <a:ext cx="1" cy="24"/>
              </a:xfrm>
              <a:prstGeom prst="rect">
                <a:avLst/>
              </a:prstGeom>
              <a:solidFill>
                <a:srgbClr val="24B7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36" name="Rectangle 994"/>
              <p:cNvSpPr>
                <a:spLocks noChangeArrowheads="1"/>
              </p:cNvSpPr>
              <p:nvPr/>
            </p:nvSpPr>
            <p:spPr bwMode="auto">
              <a:xfrm>
                <a:off x="1158" y="1398"/>
                <a:ext cx="1" cy="24"/>
              </a:xfrm>
              <a:prstGeom prst="rect">
                <a:avLst/>
              </a:prstGeom>
              <a:solidFill>
                <a:srgbClr val="20B6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37" name="Rectangle 995"/>
              <p:cNvSpPr>
                <a:spLocks noChangeArrowheads="1"/>
              </p:cNvSpPr>
              <p:nvPr/>
            </p:nvSpPr>
            <p:spPr bwMode="auto">
              <a:xfrm>
                <a:off x="1159" y="1398"/>
                <a:ext cx="1" cy="24"/>
              </a:xfrm>
              <a:prstGeom prst="rect">
                <a:avLst/>
              </a:prstGeom>
              <a:solidFill>
                <a:srgbClr val="1EB4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38" name="Rectangle 996"/>
              <p:cNvSpPr>
                <a:spLocks noChangeArrowheads="1"/>
              </p:cNvSpPr>
              <p:nvPr/>
            </p:nvSpPr>
            <p:spPr bwMode="auto">
              <a:xfrm>
                <a:off x="1160" y="1398"/>
                <a:ext cx="1" cy="24"/>
              </a:xfrm>
              <a:prstGeom prst="rect">
                <a:avLst/>
              </a:prstGeom>
              <a:solidFill>
                <a:srgbClr val="1AB3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39" name="Rectangle 997"/>
              <p:cNvSpPr>
                <a:spLocks noChangeArrowheads="1"/>
              </p:cNvSpPr>
              <p:nvPr/>
            </p:nvSpPr>
            <p:spPr bwMode="auto">
              <a:xfrm>
                <a:off x="1160" y="1398"/>
                <a:ext cx="1" cy="24"/>
              </a:xfrm>
              <a:prstGeom prst="rect">
                <a:avLst/>
              </a:prstGeom>
              <a:solidFill>
                <a:srgbClr val="17B2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40" name="Rectangle 998"/>
              <p:cNvSpPr>
                <a:spLocks noChangeArrowheads="1"/>
              </p:cNvSpPr>
              <p:nvPr/>
            </p:nvSpPr>
            <p:spPr bwMode="auto">
              <a:xfrm>
                <a:off x="1161" y="1398"/>
                <a:ext cx="1" cy="24"/>
              </a:xfrm>
              <a:prstGeom prst="rect">
                <a:avLst/>
              </a:prstGeom>
              <a:solidFill>
                <a:srgbClr val="13B1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41" name="Rectangle 999"/>
              <p:cNvSpPr>
                <a:spLocks noChangeArrowheads="1"/>
              </p:cNvSpPr>
              <p:nvPr/>
            </p:nvSpPr>
            <p:spPr bwMode="auto">
              <a:xfrm>
                <a:off x="1162" y="1398"/>
                <a:ext cx="1" cy="24"/>
              </a:xfrm>
              <a:prstGeom prst="rect">
                <a:avLst/>
              </a:prstGeom>
              <a:solidFill>
                <a:srgbClr val="0F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42" name="Rectangle 1000"/>
              <p:cNvSpPr>
                <a:spLocks noChangeArrowheads="1"/>
              </p:cNvSpPr>
              <p:nvPr/>
            </p:nvSpPr>
            <p:spPr bwMode="auto">
              <a:xfrm>
                <a:off x="1163" y="1398"/>
                <a:ext cx="1" cy="24"/>
              </a:xfrm>
              <a:prstGeom prst="rect">
                <a:avLst/>
              </a:prstGeom>
              <a:solidFill>
                <a:srgbClr val="0B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43" name="Rectangle 1001"/>
              <p:cNvSpPr>
                <a:spLocks noChangeArrowheads="1"/>
              </p:cNvSpPr>
              <p:nvPr/>
            </p:nvSpPr>
            <p:spPr bwMode="auto">
              <a:xfrm>
                <a:off x="1164" y="1398"/>
                <a:ext cx="1" cy="24"/>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44" name="Rectangle 1002"/>
              <p:cNvSpPr>
                <a:spLocks noChangeArrowheads="1"/>
              </p:cNvSpPr>
              <p:nvPr/>
            </p:nvSpPr>
            <p:spPr bwMode="auto">
              <a:xfrm>
                <a:off x="1165" y="1398"/>
                <a:ext cx="1" cy="24"/>
              </a:xfrm>
              <a:prstGeom prst="rect">
                <a:avLst/>
              </a:prstGeom>
              <a:solidFill>
                <a:srgbClr val="0B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45" name="Rectangle 1003"/>
              <p:cNvSpPr>
                <a:spLocks noChangeArrowheads="1"/>
              </p:cNvSpPr>
              <p:nvPr/>
            </p:nvSpPr>
            <p:spPr bwMode="auto">
              <a:xfrm>
                <a:off x="1166" y="1398"/>
                <a:ext cx="1" cy="24"/>
              </a:xfrm>
              <a:prstGeom prst="rect">
                <a:avLst/>
              </a:prstGeom>
              <a:solidFill>
                <a:srgbClr val="0F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46" name="Rectangle 1004"/>
              <p:cNvSpPr>
                <a:spLocks noChangeArrowheads="1"/>
              </p:cNvSpPr>
              <p:nvPr/>
            </p:nvSpPr>
            <p:spPr bwMode="auto">
              <a:xfrm>
                <a:off x="1167" y="1398"/>
                <a:ext cx="1" cy="24"/>
              </a:xfrm>
              <a:prstGeom prst="rect">
                <a:avLst/>
              </a:prstGeom>
              <a:solidFill>
                <a:srgbClr val="13B1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47" name="Rectangle 1005"/>
              <p:cNvSpPr>
                <a:spLocks noChangeArrowheads="1"/>
              </p:cNvSpPr>
              <p:nvPr/>
            </p:nvSpPr>
            <p:spPr bwMode="auto">
              <a:xfrm>
                <a:off x="1168" y="1398"/>
                <a:ext cx="1" cy="24"/>
              </a:xfrm>
              <a:prstGeom prst="rect">
                <a:avLst/>
              </a:prstGeom>
              <a:solidFill>
                <a:srgbClr val="17B2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48" name="Rectangle 1006"/>
              <p:cNvSpPr>
                <a:spLocks noChangeArrowheads="1"/>
              </p:cNvSpPr>
              <p:nvPr/>
            </p:nvSpPr>
            <p:spPr bwMode="auto">
              <a:xfrm>
                <a:off x="1168" y="1398"/>
                <a:ext cx="1" cy="24"/>
              </a:xfrm>
              <a:prstGeom prst="rect">
                <a:avLst/>
              </a:prstGeom>
              <a:solidFill>
                <a:srgbClr val="1AB3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49" name="Rectangle 1007"/>
              <p:cNvSpPr>
                <a:spLocks noChangeArrowheads="1"/>
              </p:cNvSpPr>
              <p:nvPr/>
            </p:nvSpPr>
            <p:spPr bwMode="auto">
              <a:xfrm>
                <a:off x="1169" y="1398"/>
                <a:ext cx="1" cy="24"/>
              </a:xfrm>
              <a:prstGeom prst="rect">
                <a:avLst/>
              </a:prstGeom>
              <a:solidFill>
                <a:srgbClr val="1EB4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50" name="Rectangle 1008"/>
              <p:cNvSpPr>
                <a:spLocks noChangeArrowheads="1"/>
              </p:cNvSpPr>
              <p:nvPr/>
            </p:nvSpPr>
            <p:spPr bwMode="auto">
              <a:xfrm>
                <a:off x="1170" y="1398"/>
                <a:ext cx="1" cy="24"/>
              </a:xfrm>
              <a:prstGeom prst="rect">
                <a:avLst/>
              </a:prstGeom>
              <a:solidFill>
                <a:srgbClr val="20B6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grpSp>
        <p:grpSp>
          <p:nvGrpSpPr>
            <p:cNvPr id="16" name="Group 1210"/>
            <p:cNvGrpSpPr/>
            <p:nvPr/>
          </p:nvGrpSpPr>
          <p:grpSpPr bwMode="auto">
            <a:xfrm>
              <a:off x="1137" y="1384"/>
              <a:ext cx="55" cy="38"/>
              <a:chOff x="1137" y="1384"/>
              <a:chExt cx="55" cy="38"/>
            </a:xfrm>
          </p:grpSpPr>
          <p:sp>
            <p:nvSpPr>
              <p:cNvPr id="3471" name="Rectangle 1010"/>
              <p:cNvSpPr>
                <a:spLocks noChangeArrowheads="1"/>
              </p:cNvSpPr>
              <p:nvPr/>
            </p:nvSpPr>
            <p:spPr bwMode="auto">
              <a:xfrm>
                <a:off x="1171" y="1398"/>
                <a:ext cx="1" cy="24"/>
              </a:xfrm>
              <a:prstGeom prst="rect">
                <a:avLst/>
              </a:prstGeom>
              <a:solidFill>
                <a:srgbClr val="24B7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72" name="Rectangle 1011"/>
              <p:cNvSpPr>
                <a:spLocks noChangeArrowheads="1"/>
              </p:cNvSpPr>
              <p:nvPr/>
            </p:nvSpPr>
            <p:spPr bwMode="auto">
              <a:xfrm>
                <a:off x="1172" y="1398"/>
                <a:ext cx="1" cy="24"/>
              </a:xfrm>
              <a:prstGeom prst="rect">
                <a:avLst/>
              </a:prstGeom>
              <a:solidFill>
                <a:srgbClr val="28B9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73" name="Rectangle 1012"/>
              <p:cNvSpPr>
                <a:spLocks noChangeArrowheads="1"/>
              </p:cNvSpPr>
              <p:nvPr/>
            </p:nvSpPr>
            <p:spPr bwMode="auto">
              <a:xfrm>
                <a:off x="1172" y="1398"/>
                <a:ext cx="1" cy="24"/>
              </a:xfrm>
              <a:prstGeom prst="rect">
                <a:avLst/>
              </a:prstGeom>
              <a:solidFill>
                <a:srgbClr val="2CB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74" name="Rectangle 1013"/>
              <p:cNvSpPr>
                <a:spLocks noChangeArrowheads="1"/>
              </p:cNvSpPr>
              <p:nvPr/>
            </p:nvSpPr>
            <p:spPr bwMode="auto">
              <a:xfrm>
                <a:off x="1173" y="1398"/>
                <a:ext cx="1" cy="24"/>
              </a:xfrm>
              <a:prstGeom prst="rect">
                <a:avLst/>
              </a:prstGeom>
              <a:solidFill>
                <a:srgbClr val="2EB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75" name="Rectangle 1014"/>
              <p:cNvSpPr>
                <a:spLocks noChangeArrowheads="1"/>
              </p:cNvSpPr>
              <p:nvPr/>
            </p:nvSpPr>
            <p:spPr bwMode="auto">
              <a:xfrm>
                <a:off x="1174" y="1398"/>
                <a:ext cx="1" cy="24"/>
              </a:xfrm>
              <a:prstGeom prst="rect">
                <a:avLst/>
              </a:prstGeom>
              <a:solidFill>
                <a:srgbClr val="32B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76" name="Rectangle 1015"/>
              <p:cNvSpPr>
                <a:spLocks noChangeArrowheads="1"/>
              </p:cNvSpPr>
              <p:nvPr/>
            </p:nvSpPr>
            <p:spPr bwMode="auto">
              <a:xfrm>
                <a:off x="1175" y="1398"/>
                <a:ext cx="1" cy="24"/>
              </a:xfrm>
              <a:prstGeom prst="rect">
                <a:avLst/>
              </a:prstGeom>
              <a:solidFill>
                <a:srgbClr val="36C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77" name="Rectangle 1016"/>
              <p:cNvSpPr>
                <a:spLocks noChangeArrowheads="1"/>
              </p:cNvSpPr>
              <p:nvPr/>
            </p:nvSpPr>
            <p:spPr bwMode="auto">
              <a:xfrm>
                <a:off x="1176" y="1398"/>
                <a:ext cx="1" cy="24"/>
              </a:xfrm>
              <a:prstGeom prst="rect">
                <a:avLst/>
              </a:prstGeom>
              <a:solidFill>
                <a:srgbClr val="38C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78" name="Rectangle 1017"/>
              <p:cNvSpPr>
                <a:spLocks noChangeArrowheads="1"/>
              </p:cNvSpPr>
              <p:nvPr/>
            </p:nvSpPr>
            <p:spPr bwMode="auto">
              <a:xfrm>
                <a:off x="1177" y="1398"/>
                <a:ext cx="1" cy="24"/>
              </a:xfrm>
              <a:prstGeom prst="rect">
                <a:avLst/>
              </a:prstGeom>
              <a:solidFill>
                <a:srgbClr val="3CC6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79" name="Rectangle 1018"/>
              <p:cNvSpPr>
                <a:spLocks noChangeArrowheads="1"/>
              </p:cNvSpPr>
              <p:nvPr/>
            </p:nvSpPr>
            <p:spPr bwMode="auto">
              <a:xfrm>
                <a:off x="1177" y="1398"/>
                <a:ext cx="1" cy="24"/>
              </a:xfrm>
              <a:prstGeom prst="rect">
                <a:avLst/>
              </a:prstGeom>
              <a:solidFill>
                <a:srgbClr val="3FC8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80" name="Rectangle 1019"/>
              <p:cNvSpPr>
                <a:spLocks noChangeArrowheads="1"/>
              </p:cNvSpPr>
              <p:nvPr/>
            </p:nvSpPr>
            <p:spPr bwMode="auto">
              <a:xfrm>
                <a:off x="1178" y="1398"/>
                <a:ext cx="1" cy="24"/>
              </a:xfrm>
              <a:prstGeom prst="rect">
                <a:avLst/>
              </a:prstGeom>
              <a:solidFill>
                <a:srgbClr val="42C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81" name="Rectangle 1020"/>
              <p:cNvSpPr>
                <a:spLocks noChangeArrowheads="1"/>
              </p:cNvSpPr>
              <p:nvPr/>
            </p:nvSpPr>
            <p:spPr bwMode="auto">
              <a:xfrm>
                <a:off x="1179" y="1398"/>
                <a:ext cx="1" cy="24"/>
              </a:xfrm>
              <a:prstGeom prst="rect">
                <a:avLst/>
              </a:prstGeom>
              <a:solidFill>
                <a:srgbClr val="45CD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82" name="Rectangle 1021"/>
              <p:cNvSpPr>
                <a:spLocks noChangeArrowheads="1"/>
              </p:cNvSpPr>
              <p:nvPr/>
            </p:nvSpPr>
            <p:spPr bwMode="auto">
              <a:xfrm>
                <a:off x="1180" y="1398"/>
                <a:ext cx="1" cy="24"/>
              </a:xfrm>
              <a:prstGeom prst="rect">
                <a:avLst/>
              </a:prstGeom>
              <a:solidFill>
                <a:srgbClr val="47CF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83" name="Rectangle 1022"/>
              <p:cNvSpPr>
                <a:spLocks noChangeArrowheads="1"/>
              </p:cNvSpPr>
              <p:nvPr/>
            </p:nvSpPr>
            <p:spPr bwMode="auto">
              <a:xfrm>
                <a:off x="1181" y="1398"/>
                <a:ext cx="1" cy="24"/>
              </a:xfrm>
              <a:prstGeom prst="rect">
                <a:avLst/>
              </a:prstGeom>
              <a:solidFill>
                <a:srgbClr val="49D1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84" name="Rectangle 1023"/>
              <p:cNvSpPr>
                <a:spLocks noChangeArrowheads="1"/>
              </p:cNvSpPr>
              <p:nvPr/>
            </p:nvSpPr>
            <p:spPr bwMode="auto">
              <a:xfrm>
                <a:off x="1181" y="1398"/>
                <a:ext cx="1" cy="24"/>
              </a:xfrm>
              <a:prstGeom prst="rect">
                <a:avLst/>
              </a:prstGeom>
              <a:solidFill>
                <a:srgbClr val="4BD3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85" name="Rectangle 1024"/>
              <p:cNvSpPr>
                <a:spLocks noChangeArrowheads="1"/>
              </p:cNvSpPr>
              <p:nvPr/>
            </p:nvSpPr>
            <p:spPr bwMode="auto">
              <a:xfrm>
                <a:off x="1182" y="1398"/>
                <a:ext cx="1" cy="24"/>
              </a:xfrm>
              <a:prstGeom prst="rect">
                <a:avLst/>
              </a:prstGeom>
              <a:solidFill>
                <a:srgbClr val="4DD5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86" name="Rectangle 1025"/>
              <p:cNvSpPr>
                <a:spLocks noChangeArrowheads="1"/>
              </p:cNvSpPr>
              <p:nvPr/>
            </p:nvSpPr>
            <p:spPr bwMode="auto">
              <a:xfrm>
                <a:off x="1183" y="1398"/>
                <a:ext cx="1" cy="24"/>
              </a:xfrm>
              <a:prstGeom prst="rect">
                <a:avLst/>
              </a:prstGeom>
              <a:solidFill>
                <a:srgbClr val="4FD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87" name="Rectangle 1026"/>
              <p:cNvSpPr>
                <a:spLocks noChangeArrowheads="1"/>
              </p:cNvSpPr>
              <p:nvPr/>
            </p:nvSpPr>
            <p:spPr bwMode="auto">
              <a:xfrm>
                <a:off x="1184" y="1398"/>
                <a:ext cx="1" cy="24"/>
              </a:xfrm>
              <a:prstGeom prst="rect">
                <a:avLst/>
              </a:prstGeom>
              <a:solidFill>
                <a:srgbClr val="51D8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88" name="Rectangle 1027"/>
              <p:cNvSpPr>
                <a:spLocks noChangeArrowheads="1"/>
              </p:cNvSpPr>
              <p:nvPr/>
            </p:nvSpPr>
            <p:spPr bwMode="auto">
              <a:xfrm>
                <a:off x="1185" y="1398"/>
                <a:ext cx="1" cy="24"/>
              </a:xfrm>
              <a:prstGeom prst="rect">
                <a:avLst/>
              </a:prstGeom>
              <a:solidFill>
                <a:srgbClr val="51D9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89" name="Rectangle 1028"/>
              <p:cNvSpPr>
                <a:spLocks noChangeArrowheads="1"/>
              </p:cNvSpPr>
              <p:nvPr/>
            </p:nvSpPr>
            <p:spPr bwMode="auto">
              <a:xfrm>
                <a:off x="1185" y="1398"/>
                <a:ext cx="1" cy="24"/>
              </a:xfrm>
              <a:prstGeom prst="rect">
                <a:avLst/>
              </a:prstGeom>
              <a:solidFill>
                <a:srgbClr val="53D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90" name="Rectangle 1029"/>
              <p:cNvSpPr>
                <a:spLocks noChangeArrowheads="1"/>
              </p:cNvSpPr>
              <p:nvPr/>
            </p:nvSpPr>
            <p:spPr bwMode="auto">
              <a:xfrm>
                <a:off x="1186" y="1398"/>
                <a:ext cx="1" cy="24"/>
              </a:xfrm>
              <a:prstGeom prst="rect">
                <a:avLst/>
              </a:prstGeom>
              <a:solidFill>
                <a:srgbClr val="54D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91" name="Rectangle 1030"/>
              <p:cNvSpPr>
                <a:spLocks noChangeArrowheads="1"/>
              </p:cNvSpPr>
              <p:nvPr/>
            </p:nvSpPr>
            <p:spPr bwMode="auto">
              <a:xfrm>
                <a:off x="1187" y="1398"/>
                <a:ext cx="1" cy="24"/>
              </a:xfrm>
              <a:prstGeom prst="rect">
                <a:avLst/>
              </a:prstGeom>
              <a:solidFill>
                <a:srgbClr val="54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92" name="Rectangle 1031"/>
              <p:cNvSpPr>
                <a:spLocks noChangeArrowheads="1"/>
              </p:cNvSpPr>
              <p:nvPr/>
            </p:nvSpPr>
            <p:spPr bwMode="auto">
              <a:xfrm>
                <a:off x="1188" y="1398"/>
                <a:ext cx="1" cy="24"/>
              </a:xfrm>
              <a:prstGeom prst="rect">
                <a:avLst/>
              </a:prstGeom>
              <a:solidFill>
                <a:srgbClr val="55D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93" name="Rectangle 1032"/>
              <p:cNvSpPr>
                <a:spLocks noChangeArrowheads="1"/>
              </p:cNvSpPr>
              <p:nvPr/>
            </p:nvSpPr>
            <p:spPr bwMode="auto">
              <a:xfrm>
                <a:off x="1189" y="1398"/>
                <a:ext cx="1" cy="24"/>
              </a:xfrm>
              <a:prstGeom prst="rect">
                <a:avLst/>
              </a:prstGeom>
              <a:solidFill>
                <a:srgbClr val="56D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94" name="Rectangle 1033"/>
              <p:cNvSpPr>
                <a:spLocks noChangeArrowheads="1"/>
              </p:cNvSpPr>
              <p:nvPr/>
            </p:nvSpPr>
            <p:spPr bwMode="auto">
              <a:xfrm>
                <a:off x="1190" y="1398"/>
                <a:ext cx="2" cy="24"/>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95" name="Rectangle 1034"/>
              <p:cNvSpPr>
                <a:spLocks noChangeArrowheads="1"/>
              </p:cNvSpPr>
              <p:nvPr/>
            </p:nvSpPr>
            <p:spPr bwMode="auto">
              <a:xfrm>
                <a:off x="1137" y="1392"/>
                <a:ext cx="1" cy="27"/>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96" name="Rectangle 1035"/>
              <p:cNvSpPr>
                <a:spLocks noChangeArrowheads="1"/>
              </p:cNvSpPr>
              <p:nvPr/>
            </p:nvSpPr>
            <p:spPr bwMode="auto">
              <a:xfrm>
                <a:off x="1138" y="1392"/>
                <a:ext cx="1" cy="27"/>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97" name="Rectangle 1036"/>
              <p:cNvSpPr>
                <a:spLocks noChangeArrowheads="1"/>
              </p:cNvSpPr>
              <p:nvPr/>
            </p:nvSpPr>
            <p:spPr bwMode="auto">
              <a:xfrm>
                <a:off x="1139" y="1392"/>
                <a:ext cx="1" cy="27"/>
              </a:xfrm>
              <a:prstGeom prst="rect">
                <a:avLst/>
              </a:prstGeom>
              <a:solidFill>
                <a:srgbClr val="12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98" name="Rectangle 1037"/>
              <p:cNvSpPr>
                <a:spLocks noChangeArrowheads="1"/>
              </p:cNvSpPr>
              <p:nvPr/>
            </p:nvSpPr>
            <p:spPr bwMode="auto">
              <a:xfrm>
                <a:off x="1139" y="1392"/>
                <a:ext cx="1" cy="27"/>
              </a:xfrm>
              <a:prstGeom prst="rect">
                <a:avLst/>
              </a:prstGeom>
              <a:solidFill>
                <a:srgbClr val="18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99" name="Rectangle 1038"/>
              <p:cNvSpPr>
                <a:spLocks noChangeArrowheads="1"/>
              </p:cNvSpPr>
              <p:nvPr/>
            </p:nvSpPr>
            <p:spPr bwMode="auto">
              <a:xfrm>
                <a:off x="1140" y="1392"/>
                <a:ext cx="1" cy="27"/>
              </a:xfrm>
              <a:prstGeom prst="rect">
                <a:avLst/>
              </a:prstGeom>
              <a:solidFill>
                <a:srgbClr val="1DAD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00" name="Rectangle 1039"/>
              <p:cNvSpPr>
                <a:spLocks noChangeArrowheads="1"/>
              </p:cNvSpPr>
              <p:nvPr/>
            </p:nvSpPr>
            <p:spPr bwMode="auto">
              <a:xfrm>
                <a:off x="1141" y="1392"/>
                <a:ext cx="1" cy="27"/>
              </a:xfrm>
              <a:prstGeom prst="rect">
                <a:avLst/>
              </a:prstGeom>
              <a:solidFill>
                <a:srgbClr val="20AC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01" name="Rectangle 1040"/>
              <p:cNvSpPr>
                <a:spLocks noChangeArrowheads="1"/>
              </p:cNvSpPr>
              <p:nvPr/>
            </p:nvSpPr>
            <p:spPr bwMode="auto">
              <a:xfrm>
                <a:off x="1142" y="1392"/>
                <a:ext cx="1" cy="27"/>
              </a:xfrm>
              <a:prstGeom prst="rect">
                <a:avLst/>
              </a:prstGeom>
              <a:solidFill>
                <a:srgbClr val="25A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02" name="Rectangle 1041"/>
              <p:cNvSpPr>
                <a:spLocks noChangeArrowheads="1"/>
              </p:cNvSpPr>
              <p:nvPr/>
            </p:nvSpPr>
            <p:spPr bwMode="auto">
              <a:xfrm>
                <a:off x="1143" y="1392"/>
                <a:ext cx="1" cy="27"/>
              </a:xfrm>
              <a:prstGeom prst="rect">
                <a:avLst/>
              </a:prstGeom>
              <a:solidFill>
                <a:srgbClr val="2AAA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03" name="Rectangle 1042"/>
              <p:cNvSpPr>
                <a:spLocks noChangeArrowheads="1"/>
              </p:cNvSpPr>
              <p:nvPr/>
            </p:nvSpPr>
            <p:spPr bwMode="auto">
              <a:xfrm>
                <a:off x="1143" y="1392"/>
                <a:ext cx="1" cy="27"/>
              </a:xfrm>
              <a:prstGeom prst="rect">
                <a:avLst/>
              </a:prstGeom>
              <a:solidFill>
                <a:srgbClr val="2EA9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04" name="Rectangle 1043"/>
              <p:cNvSpPr>
                <a:spLocks noChangeArrowheads="1"/>
              </p:cNvSpPr>
              <p:nvPr/>
            </p:nvSpPr>
            <p:spPr bwMode="auto">
              <a:xfrm>
                <a:off x="1144" y="1392"/>
                <a:ext cx="1" cy="27"/>
              </a:xfrm>
              <a:prstGeom prst="rect">
                <a:avLst/>
              </a:prstGeom>
              <a:solidFill>
                <a:srgbClr val="33A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05" name="Rectangle 1044"/>
              <p:cNvSpPr>
                <a:spLocks noChangeArrowheads="1"/>
              </p:cNvSpPr>
              <p:nvPr/>
            </p:nvSpPr>
            <p:spPr bwMode="auto">
              <a:xfrm>
                <a:off x="1145" y="1392"/>
                <a:ext cx="1" cy="27"/>
              </a:xfrm>
              <a:prstGeom prst="rect">
                <a:avLst/>
              </a:prstGeom>
              <a:solidFill>
                <a:srgbClr val="38A6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06" name="Rectangle 1045"/>
              <p:cNvSpPr>
                <a:spLocks noChangeArrowheads="1"/>
              </p:cNvSpPr>
              <p:nvPr/>
            </p:nvSpPr>
            <p:spPr bwMode="auto">
              <a:xfrm>
                <a:off x="1146" y="1392"/>
                <a:ext cx="1" cy="27"/>
              </a:xfrm>
              <a:prstGeom prst="rect">
                <a:avLst/>
              </a:prstGeom>
              <a:solidFill>
                <a:srgbClr val="3CA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07" name="Rectangle 1046"/>
              <p:cNvSpPr>
                <a:spLocks noChangeArrowheads="1"/>
              </p:cNvSpPr>
              <p:nvPr/>
            </p:nvSpPr>
            <p:spPr bwMode="auto">
              <a:xfrm>
                <a:off x="1147" y="1392"/>
                <a:ext cx="1" cy="27"/>
              </a:xfrm>
              <a:prstGeom prst="rect">
                <a:avLst/>
              </a:prstGeom>
              <a:solidFill>
                <a:srgbClr val="41A1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08" name="Rectangle 1047"/>
              <p:cNvSpPr>
                <a:spLocks noChangeArrowheads="1"/>
              </p:cNvSpPr>
              <p:nvPr/>
            </p:nvSpPr>
            <p:spPr bwMode="auto">
              <a:xfrm>
                <a:off x="1147" y="1392"/>
                <a:ext cx="1" cy="27"/>
              </a:xfrm>
              <a:prstGeom prst="rect">
                <a:avLst/>
              </a:prstGeom>
              <a:solidFill>
                <a:srgbClr val="469F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09" name="Rectangle 1048"/>
              <p:cNvSpPr>
                <a:spLocks noChangeArrowheads="1"/>
              </p:cNvSpPr>
              <p:nvPr/>
            </p:nvSpPr>
            <p:spPr bwMode="auto">
              <a:xfrm>
                <a:off x="1148" y="1392"/>
                <a:ext cx="1" cy="27"/>
              </a:xfrm>
              <a:prstGeom prst="rect">
                <a:avLst/>
              </a:prstGeom>
              <a:solidFill>
                <a:srgbClr val="499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10" name="Rectangle 1049"/>
              <p:cNvSpPr>
                <a:spLocks noChangeArrowheads="1"/>
              </p:cNvSpPr>
              <p:nvPr/>
            </p:nvSpPr>
            <p:spPr bwMode="auto">
              <a:xfrm>
                <a:off x="1149" y="1392"/>
                <a:ext cx="1" cy="27"/>
              </a:xfrm>
              <a:prstGeom prst="rect">
                <a:avLst/>
              </a:prstGeom>
              <a:solidFill>
                <a:srgbClr val="4E9A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11" name="Rectangle 1050"/>
              <p:cNvSpPr>
                <a:spLocks noChangeArrowheads="1"/>
              </p:cNvSpPr>
              <p:nvPr/>
            </p:nvSpPr>
            <p:spPr bwMode="auto">
              <a:xfrm>
                <a:off x="1150" y="1392"/>
                <a:ext cx="1" cy="27"/>
              </a:xfrm>
              <a:prstGeom prst="rect">
                <a:avLst/>
              </a:prstGeom>
              <a:solidFill>
                <a:srgbClr val="529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12" name="Rectangle 1051"/>
              <p:cNvSpPr>
                <a:spLocks noChangeArrowheads="1"/>
              </p:cNvSpPr>
              <p:nvPr/>
            </p:nvSpPr>
            <p:spPr bwMode="auto">
              <a:xfrm>
                <a:off x="1151" y="1392"/>
                <a:ext cx="1" cy="27"/>
              </a:xfrm>
              <a:prstGeom prst="rect">
                <a:avLst/>
              </a:prstGeom>
              <a:solidFill>
                <a:srgbClr val="5795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13" name="Rectangle 1052"/>
              <p:cNvSpPr>
                <a:spLocks noChangeArrowheads="1"/>
              </p:cNvSpPr>
              <p:nvPr/>
            </p:nvSpPr>
            <p:spPr bwMode="auto">
              <a:xfrm>
                <a:off x="1151" y="1392"/>
                <a:ext cx="1" cy="27"/>
              </a:xfrm>
              <a:prstGeom prst="rect">
                <a:avLst/>
              </a:prstGeom>
              <a:solidFill>
                <a:srgbClr val="5A92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14" name="Rectangle 1053"/>
              <p:cNvSpPr>
                <a:spLocks noChangeArrowheads="1"/>
              </p:cNvSpPr>
              <p:nvPr/>
            </p:nvSpPr>
            <p:spPr bwMode="auto">
              <a:xfrm>
                <a:off x="1152" y="1392"/>
                <a:ext cx="1" cy="27"/>
              </a:xfrm>
              <a:prstGeom prst="rect">
                <a:avLst/>
              </a:prstGeom>
              <a:solidFill>
                <a:srgbClr val="5E8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15" name="Rectangle 1054"/>
              <p:cNvSpPr>
                <a:spLocks noChangeArrowheads="1"/>
              </p:cNvSpPr>
              <p:nvPr/>
            </p:nvSpPr>
            <p:spPr bwMode="auto">
              <a:xfrm>
                <a:off x="1153" y="1392"/>
                <a:ext cx="1" cy="27"/>
              </a:xfrm>
              <a:prstGeom prst="rect">
                <a:avLst/>
              </a:prstGeom>
              <a:solidFill>
                <a:srgbClr val="608C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16" name="Rectangle 1055"/>
              <p:cNvSpPr>
                <a:spLocks noChangeArrowheads="1"/>
              </p:cNvSpPr>
              <p:nvPr/>
            </p:nvSpPr>
            <p:spPr bwMode="auto">
              <a:xfrm>
                <a:off x="1154" y="1392"/>
                <a:ext cx="1" cy="27"/>
              </a:xfrm>
              <a:prstGeom prst="rect">
                <a:avLst/>
              </a:prstGeom>
              <a:solidFill>
                <a:srgbClr val="638A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17" name="Rectangle 1056"/>
              <p:cNvSpPr>
                <a:spLocks noChangeArrowheads="1"/>
              </p:cNvSpPr>
              <p:nvPr/>
            </p:nvSpPr>
            <p:spPr bwMode="auto">
              <a:xfrm>
                <a:off x="1155" y="1392"/>
                <a:ext cx="1" cy="27"/>
              </a:xfrm>
              <a:prstGeom prst="rect">
                <a:avLst/>
              </a:prstGeom>
              <a:solidFill>
                <a:srgbClr val="6687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18" name="Rectangle 1057"/>
              <p:cNvSpPr>
                <a:spLocks noChangeArrowheads="1"/>
              </p:cNvSpPr>
              <p:nvPr/>
            </p:nvSpPr>
            <p:spPr bwMode="auto">
              <a:xfrm>
                <a:off x="1156" y="1392"/>
                <a:ext cx="1" cy="27"/>
              </a:xfrm>
              <a:prstGeom prst="rect">
                <a:avLst/>
              </a:prstGeom>
              <a:solidFill>
                <a:srgbClr val="6984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19" name="Rectangle 1058"/>
              <p:cNvSpPr>
                <a:spLocks noChangeArrowheads="1"/>
              </p:cNvSpPr>
              <p:nvPr/>
            </p:nvSpPr>
            <p:spPr bwMode="auto">
              <a:xfrm>
                <a:off x="1156" y="1392"/>
                <a:ext cx="1" cy="27"/>
              </a:xfrm>
              <a:prstGeom prst="rect">
                <a:avLst/>
              </a:prstGeom>
              <a:solidFill>
                <a:srgbClr val="6B82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20" name="Rectangle 1059"/>
              <p:cNvSpPr>
                <a:spLocks noChangeArrowheads="1"/>
              </p:cNvSpPr>
              <p:nvPr/>
            </p:nvSpPr>
            <p:spPr bwMode="auto">
              <a:xfrm>
                <a:off x="1157" y="1392"/>
                <a:ext cx="1" cy="27"/>
              </a:xfrm>
              <a:prstGeom prst="rect">
                <a:avLst/>
              </a:prstGeom>
              <a:solidFill>
                <a:srgbClr val="6D7F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21" name="Rectangle 1060"/>
              <p:cNvSpPr>
                <a:spLocks noChangeArrowheads="1"/>
              </p:cNvSpPr>
              <p:nvPr/>
            </p:nvSpPr>
            <p:spPr bwMode="auto">
              <a:xfrm>
                <a:off x="1158" y="1392"/>
                <a:ext cx="1" cy="27"/>
              </a:xfrm>
              <a:prstGeom prst="rect">
                <a:avLst/>
              </a:prstGeom>
              <a:solidFill>
                <a:srgbClr val="6E7E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22" name="Rectangle 1061"/>
              <p:cNvSpPr>
                <a:spLocks noChangeArrowheads="1"/>
              </p:cNvSpPr>
              <p:nvPr/>
            </p:nvSpPr>
            <p:spPr bwMode="auto">
              <a:xfrm>
                <a:off x="1159" y="1392"/>
                <a:ext cx="1" cy="27"/>
              </a:xfrm>
              <a:prstGeom prst="rect">
                <a:avLst/>
              </a:prstGeom>
              <a:solidFill>
                <a:srgbClr val="707C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23" name="Rectangle 1062"/>
              <p:cNvSpPr>
                <a:spLocks noChangeArrowheads="1"/>
              </p:cNvSpPr>
              <p:nvPr/>
            </p:nvSpPr>
            <p:spPr bwMode="auto">
              <a:xfrm>
                <a:off x="1160" y="1392"/>
                <a:ext cx="1" cy="27"/>
              </a:xfrm>
              <a:prstGeom prst="rect">
                <a:avLst/>
              </a:prstGeom>
              <a:solidFill>
                <a:srgbClr val="717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24" name="Rectangle 1063"/>
              <p:cNvSpPr>
                <a:spLocks noChangeArrowheads="1"/>
              </p:cNvSpPr>
              <p:nvPr/>
            </p:nvSpPr>
            <p:spPr bwMode="auto">
              <a:xfrm>
                <a:off x="1160" y="1392"/>
                <a:ext cx="1" cy="27"/>
              </a:xfrm>
              <a:prstGeom prst="rect">
                <a:avLst/>
              </a:prstGeom>
              <a:solidFill>
                <a:srgbClr val="7279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25" name="Rectangle 1064"/>
              <p:cNvSpPr>
                <a:spLocks noChangeArrowheads="1"/>
              </p:cNvSpPr>
              <p:nvPr/>
            </p:nvSpPr>
            <p:spPr bwMode="auto">
              <a:xfrm>
                <a:off x="1161" y="1392"/>
                <a:ext cx="1" cy="27"/>
              </a:xfrm>
              <a:prstGeom prst="rect">
                <a:avLst/>
              </a:prstGeom>
              <a:solidFill>
                <a:srgbClr val="7377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26" name="Rectangle 1065"/>
              <p:cNvSpPr>
                <a:spLocks noChangeArrowheads="1"/>
              </p:cNvSpPr>
              <p:nvPr/>
            </p:nvSpPr>
            <p:spPr bwMode="auto">
              <a:xfrm>
                <a:off x="1162" y="1392"/>
                <a:ext cx="1" cy="27"/>
              </a:xfrm>
              <a:prstGeom prst="rect">
                <a:avLst/>
              </a:prstGeom>
              <a:solidFill>
                <a:srgbClr val="7477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27" name="Rectangle 1066"/>
              <p:cNvSpPr>
                <a:spLocks noChangeArrowheads="1"/>
              </p:cNvSpPr>
              <p:nvPr/>
            </p:nvSpPr>
            <p:spPr bwMode="auto">
              <a:xfrm>
                <a:off x="1163" y="1392"/>
                <a:ext cx="1" cy="27"/>
              </a:xfrm>
              <a:prstGeom prst="rect">
                <a:avLst/>
              </a:prstGeom>
              <a:solidFill>
                <a:srgbClr val="7476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28" name="Rectangle 1067"/>
              <p:cNvSpPr>
                <a:spLocks noChangeArrowheads="1"/>
              </p:cNvSpPr>
              <p:nvPr/>
            </p:nvSpPr>
            <p:spPr bwMode="auto">
              <a:xfrm>
                <a:off x="1164" y="1392"/>
                <a:ext cx="1" cy="27"/>
              </a:xfrm>
              <a:prstGeom prst="rect">
                <a:avLst/>
              </a:prstGeom>
              <a:solidFill>
                <a:srgbClr val="7575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29" name="Rectangle 1068"/>
              <p:cNvSpPr>
                <a:spLocks noChangeArrowheads="1"/>
              </p:cNvSpPr>
              <p:nvPr/>
            </p:nvSpPr>
            <p:spPr bwMode="auto">
              <a:xfrm>
                <a:off x="1165" y="1392"/>
                <a:ext cx="1" cy="27"/>
              </a:xfrm>
              <a:prstGeom prst="rect">
                <a:avLst/>
              </a:prstGeom>
              <a:solidFill>
                <a:srgbClr val="7476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30" name="Rectangle 1069"/>
              <p:cNvSpPr>
                <a:spLocks noChangeArrowheads="1"/>
              </p:cNvSpPr>
              <p:nvPr/>
            </p:nvSpPr>
            <p:spPr bwMode="auto">
              <a:xfrm>
                <a:off x="1166" y="1392"/>
                <a:ext cx="1" cy="27"/>
              </a:xfrm>
              <a:prstGeom prst="rect">
                <a:avLst/>
              </a:prstGeom>
              <a:solidFill>
                <a:srgbClr val="7477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31" name="Rectangle 1070"/>
              <p:cNvSpPr>
                <a:spLocks noChangeArrowheads="1"/>
              </p:cNvSpPr>
              <p:nvPr/>
            </p:nvSpPr>
            <p:spPr bwMode="auto">
              <a:xfrm>
                <a:off x="1167" y="1392"/>
                <a:ext cx="1" cy="27"/>
              </a:xfrm>
              <a:prstGeom prst="rect">
                <a:avLst/>
              </a:prstGeom>
              <a:solidFill>
                <a:srgbClr val="7377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32" name="Rectangle 1071"/>
              <p:cNvSpPr>
                <a:spLocks noChangeArrowheads="1"/>
              </p:cNvSpPr>
              <p:nvPr/>
            </p:nvSpPr>
            <p:spPr bwMode="auto">
              <a:xfrm>
                <a:off x="1168" y="1392"/>
                <a:ext cx="1" cy="27"/>
              </a:xfrm>
              <a:prstGeom prst="rect">
                <a:avLst/>
              </a:prstGeom>
              <a:solidFill>
                <a:srgbClr val="7279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33" name="Rectangle 1072"/>
              <p:cNvSpPr>
                <a:spLocks noChangeArrowheads="1"/>
              </p:cNvSpPr>
              <p:nvPr/>
            </p:nvSpPr>
            <p:spPr bwMode="auto">
              <a:xfrm>
                <a:off x="1168" y="1392"/>
                <a:ext cx="1" cy="27"/>
              </a:xfrm>
              <a:prstGeom prst="rect">
                <a:avLst/>
              </a:prstGeom>
              <a:solidFill>
                <a:srgbClr val="717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34" name="Rectangle 1073"/>
              <p:cNvSpPr>
                <a:spLocks noChangeArrowheads="1"/>
              </p:cNvSpPr>
              <p:nvPr/>
            </p:nvSpPr>
            <p:spPr bwMode="auto">
              <a:xfrm>
                <a:off x="1169" y="1392"/>
                <a:ext cx="1" cy="27"/>
              </a:xfrm>
              <a:prstGeom prst="rect">
                <a:avLst/>
              </a:prstGeom>
              <a:solidFill>
                <a:srgbClr val="707C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35" name="Rectangle 1074"/>
              <p:cNvSpPr>
                <a:spLocks noChangeArrowheads="1"/>
              </p:cNvSpPr>
              <p:nvPr/>
            </p:nvSpPr>
            <p:spPr bwMode="auto">
              <a:xfrm>
                <a:off x="1170" y="1392"/>
                <a:ext cx="1" cy="27"/>
              </a:xfrm>
              <a:prstGeom prst="rect">
                <a:avLst/>
              </a:prstGeom>
              <a:solidFill>
                <a:srgbClr val="6E7E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36" name="Rectangle 1075"/>
              <p:cNvSpPr>
                <a:spLocks noChangeArrowheads="1"/>
              </p:cNvSpPr>
              <p:nvPr/>
            </p:nvSpPr>
            <p:spPr bwMode="auto">
              <a:xfrm>
                <a:off x="1171" y="1392"/>
                <a:ext cx="1" cy="27"/>
              </a:xfrm>
              <a:prstGeom prst="rect">
                <a:avLst/>
              </a:prstGeom>
              <a:solidFill>
                <a:srgbClr val="6D7F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37" name="Rectangle 1076"/>
              <p:cNvSpPr>
                <a:spLocks noChangeArrowheads="1"/>
              </p:cNvSpPr>
              <p:nvPr/>
            </p:nvSpPr>
            <p:spPr bwMode="auto">
              <a:xfrm>
                <a:off x="1172" y="1392"/>
                <a:ext cx="1" cy="27"/>
              </a:xfrm>
              <a:prstGeom prst="rect">
                <a:avLst/>
              </a:prstGeom>
              <a:solidFill>
                <a:srgbClr val="6B82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38" name="Rectangle 1077"/>
              <p:cNvSpPr>
                <a:spLocks noChangeArrowheads="1"/>
              </p:cNvSpPr>
              <p:nvPr/>
            </p:nvSpPr>
            <p:spPr bwMode="auto">
              <a:xfrm>
                <a:off x="1172" y="1392"/>
                <a:ext cx="1" cy="27"/>
              </a:xfrm>
              <a:prstGeom prst="rect">
                <a:avLst/>
              </a:prstGeom>
              <a:solidFill>
                <a:srgbClr val="6984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39" name="Rectangle 1078"/>
              <p:cNvSpPr>
                <a:spLocks noChangeArrowheads="1"/>
              </p:cNvSpPr>
              <p:nvPr/>
            </p:nvSpPr>
            <p:spPr bwMode="auto">
              <a:xfrm>
                <a:off x="1173" y="1392"/>
                <a:ext cx="1" cy="27"/>
              </a:xfrm>
              <a:prstGeom prst="rect">
                <a:avLst/>
              </a:prstGeom>
              <a:solidFill>
                <a:srgbClr val="6687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40" name="Rectangle 1079"/>
              <p:cNvSpPr>
                <a:spLocks noChangeArrowheads="1"/>
              </p:cNvSpPr>
              <p:nvPr/>
            </p:nvSpPr>
            <p:spPr bwMode="auto">
              <a:xfrm>
                <a:off x="1174" y="1392"/>
                <a:ext cx="1" cy="27"/>
              </a:xfrm>
              <a:prstGeom prst="rect">
                <a:avLst/>
              </a:prstGeom>
              <a:solidFill>
                <a:srgbClr val="638A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41" name="Rectangle 1080"/>
              <p:cNvSpPr>
                <a:spLocks noChangeArrowheads="1"/>
              </p:cNvSpPr>
              <p:nvPr/>
            </p:nvSpPr>
            <p:spPr bwMode="auto">
              <a:xfrm>
                <a:off x="1175" y="1392"/>
                <a:ext cx="1" cy="27"/>
              </a:xfrm>
              <a:prstGeom prst="rect">
                <a:avLst/>
              </a:prstGeom>
              <a:solidFill>
                <a:srgbClr val="608C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42" name="Rectangle 1081"/>
              <p:cNvSpPr>
                <a:spLocks noChangeArrowheads="1"/>
              </p:cNvSpPr>
              <p:nvPr/>
            </p:nvSpPr>
            <p:spPr bwMode="auto">
              <a:xfrm>
                <a:off x="1176" y="1392"/>
                <a:ext cx="1" cy="27"/>
              </a:xfrm>
              <a:prstGeom prst="rect">
                <a:avLst/>
              </a:prstGeom>
              <a:solidFill>
                <a:srgbClr val="5E8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43" name="Rectangle 1082"/>
              <p:cNvSpPr>
                <a:spLocks noChangeArrowheads="1"/>
              </p:cNvSpPr>
              <p:nvPr/>
            </p:nvSpPr>
            <p:spPr bwMode="auto">
              <a:xfrm>
                <a:off x="1177" y="1392"/>
                <a:ext cx="1" cy="27"/>
              </a:xfrm>
              <a:prstGeom prst="rect">
                <a:avLst/>
              </a:prstGeom>
              <a:solidFill>
                <a:srgbClr val="5A92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44" name="Rectangle 1083"/>
              <p:cNvSpPr>
                <a:spLocks noChangeArrowheads="1"/>
              </p:cNvSpPr>
              <p:nvPr/>
            </p:nvSpPr>
            <p:spPr bwMode="auto">
              <a:xfrm>
                <a:off x="1177" y="1392"/>
                <a:ext cx="1" cy="27"/>
              </a:xfrm>
              <a:prstGeom prst="rect">
                <a:avLst/>
              </a:prstGeom>
              <a:solidFill>
                <a:srgbClr val="5795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45" name="Rectangle 1084"/>
              <p:cNvSpPr>
                <a:spLocks noChangeArrowheads="1"/>
              </p:cNvSpPr>
              <p:nvPr/>
            </p:nvSpPr>
            <p:spPr bwMode="auto">
              <a:xfrm>
                <a:off x="1178" y="1392"/>
                <a:ext cx="1" cy="27"/>
              </a:xfrm>
              <a:prstGeom prst="rect">
                <a:avLst/>
              </a:prstGeom>
              <a:solidFill>
                <a:srgbClr val="529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46" name="Rectangle 1085"/>
              <p:cNvSpPr>
                <a:spLocks noChangeArrowheads="1"/>
              </p:cNvSpPr>
              <p:nvPr/>
            </p:nvSpPr>
            <p:spPr bwMode="auto">
              <a:xfrm>
                <a:off x="1179" y="1392"/>
                <a:ext cx="1" cy="27"/>
              </a:xfrm>
              <a:prstGeom prst="rect">
                <a:avLst/>
              </a:prstGeom>
              <a:solidFill>
                <a:srgbClr val="4E9A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47" name="Rectangle 1086"/>
              <p:cNvSpPr>
                <a:spLocks noChangeArrowheads="1"/>
              </p:cNvSpPr>
              <p:nvPr/>
            </p:nvSpPr>
            <p:spPr bwMode="auto">
              <a:xfrm>
                <a:off x="1180" y="1392"/>
                <a:ext cx="1" cy="27"/>
              </a:xfrm>
              <a:prstGeom prst="rect">
                <a:avLst/>
              </a:prstGeom>
              <a:solidFill>
                <a:srgbClr val="499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48" name="Rectangle 1087"/>
              <p:cNvSpPr>
                <a:spLocks noChangeArrowheads="1"/>
              </p:cNvSpPr>
              <p:nvPr/>
            </p:nvSpPr>
            <p:spPr bwMode="auto">
              <a:xfrm>
                <a:off x="1181" y="1392"/>
                <a:ext cx="1" cy="27"/>
              </a:xfrm>
              <a:prstGeom prst="rect">
                <a:avLst/>
              </a:prstGeom>
              <a:solidFill>
                <a:srgbClr val="469F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49" name="Rectangle 1088"/>
              <p:cNvSpPr>
                <a:spLocks noChangeArrowheads="1"/>
              </p:cNvSpPr>
              <p:nvPr/>
            </p:nvSpPr>
            <p:spPr bwMode="auto">
              <a:xfrm>
                <a:off x="1181" y="1392"/>
                <a:ext cx="1" cy="27"/>
              </a:xfrm>
              <a:prstGeom prst="rect">
                <a:avLst/>
              </a:prstGeom>
              <a:solidFill>
                <a:srgbClr val="41A1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50" name="Rectangle 1089"/>
              <p:cNvSpPr>
                <a:spLocks noChangeArrowheads="1"/>
              </p:cNvSpPr>
              <p:nvPr/>
            </p:nvSpPr>
            <p:spPr bwMode="auto">
              <a:xfrm>
                <a:off x="1182" y="1392"/>
                <a:ext cx="1" cy="27"/>
              </a:xfrm>
              <a:prstGeom prst="rect">
                <a:avLst/>
              </a:prstGeom>
              <a:solidFill>
                <a:srgbClr val="3CA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51" name="Rectangle 1090"/>
              <p:cNvSpPr>
                <a:spLocks noChangeArrowheads="1"/>
              </p:cNvSpPr>
              <p:nvPr/>
            </p:nvSpPr>
            <p:spPr bwMode="auto">
              <a:xfrm>
                <a:off x="1183" y="1392"/>
                <a:ext cx="1" cy="27"/>
              </a:xfrm>
              <a:prstGeom prst="rect">
                <a:avLst/>
              </a:prstGeom>
              <a:solidFill>
                <a:srgbClr val="38A6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52" name="Rectangle 1091"/>
              <p:cNvSpPr>
                <a:spLocks noChangeArrowheads="1"/>
              </p:cNvSpPr>
              <p:nvPr/>
            </p:nvSpPr>
            <p:spPr bwMode="auto">
              <a:xfrm>
                <a:off x="1184" y="1392"/>
                <a:ext cx="1" cy="27"/>
              </a:xfrm>
              <a:prstGeom prst="rect">
                <a:avLst/>
              </a:prstGeom>
              <a:solidFill>
                <a:srgbClr val="33A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53" name="Rectangle 1092"/>
              <p:cNvSpPr>
                <a:spLocks noChangeArrowheads="1"/>
              </p:cNvSpPr>
              <p:nvPr/>
            </p:nvSpPr>
            <p:spPr bwMode="auto">
              <a:xfrm>
                <a:off x="1185" y="1392"/>
                <a:ext cx="1" cy="27"/>
              </a:xfrm>
              <a:prstGeom prst="rect">
                <a:avLst/>
              </a:prstGeom>
              <a:solidFill>
                <a:srgbClr val="2EA9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54" name="Rectangle 1093"/>
              <p:cNvSpPr>
                <a:spLocks noChangeArrowheads="1"/>
              </p:cNvSpPr>
              <p:nvPr/>
            </p:nvSpPr>
            <p:spPr bwMode="auto">
              <a:xfrm>
                <a:off x="1185" y="1392"/>
                <a:ext cx="1" cy="27"/>
              </a:xfrm>
              <a:prstGeom prst="rect">
                <a:avLst/>
              </a:prstGeom>
              <a:solidFill>
                <a:srgbClr val="2BAA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55" name="Rectangle 1094"/>
              <p:cNvSpPr>
                <a:spLocks noChangeArrowheads="1"/>
              </p:cNvSpPr>
              <p:nvPr/>
            </p:nvSpPr>
            <p:spPr bwMode="auto">
              <a:xfrm>
                <a:off x="1186" y="1392"/>
                <a:ext cx="1" cy="27"/>
              </a:xfrm>
              <a:prstGeom prst="rect">
                <a:avLst/>
              </a:prstGeom>
              <a:solidFill>
                <a:srgbClr val="25A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56" name="Rectangle 1095"/>
              <p:cNvSpPr>
                <a:spLocks noChangeArrowheads="1"/>
              </p:cNvSpPr>
              <p:nvPr/>
            </p:nvSpPr>
            <p:spPr bwMode="auto">
              <a:xfrm>
                <a:off x="1187" y="1392"/>
                <a:ext cx="1" cy="27"/>
              </a:xfrm>
              <a:prstGeom prst="rect">
                <a:avLst/>
              </a:prstGeom>
              <a:solidFill>
                <a:srgbClr val="20AC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57" name="Rectangle 1096"/>
              <p:cNvSpPr>
                <a:spLocks noChangeArrowheads="1"/>
              </p:cNvSpPr>
              <p:nvPr/>
            </p:nvSpPr>
            <p:spPr bwMode="auto">
              <a:xfrm>
                <a:off x="1188" y="1392"/>
                <a:ext cx="1" cy="27"/>
              </a:xfrm>
              <a:prstGeom prst="rect">
                <a:avLst/>
              </a:prstGeom>
              <a:solidFill>
                <a:srgbClr val="1DAD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58" name="Rectangle 1097"/>
              <p:cNvSpPr>
                <a:spLocks noChangeArrowheads="1"/>
              </p:cNvSpPr>
              <p:nvPr/>
            </p:nvSpPr>
            <p:spPr bwMode="auto">
              <a:xfrm>
                <a:off x="1189" y="1392"/>
                <a:ext cx="1" cy="27"/>
              </a:xfrm>
              <a:prstGeom prst="rect">
                <a:avLst/>
              </a:prstGeom>
              <a:solidFill>
                <a:srgbClr val="18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59" name="Rectangle 1098"/>
              <p:cNvSpPr>
                <a:spLocks noChangeArrowheads="1"/>
              </p:cNvSpPr>
              <p:nvPr/>
            </p:nvSpPr>
            <p:spPr bwMode="auto">
              <a:xfrm>
                <a:off x="1189" y="1392"/>
                <a:ext cx="1" cy="27"/>
              </a:xfrm>
              <a:prstGeom prst="rect">
                <a:avLst/>
              </a:prstGeom>
              <a:solidFill>
                <a:srgbClr val="12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60" name="Rectangle 1099"/>
              <p:cNvSpPr>
                <a:spLocks noChangeArrowheads="1"/>
              </p:cNvSpPr>
              <p:nvPr/>
            </p:nvSpPr>
            <p:spPr bwMode="auto">
              <a:xfrm>
                <a:off x="1190" y="1392"/>
                <a:ext cx="1" cy="27"/>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61" name="Rectangle 1100"/>
              <p:cNvSpPr>
                <a:spLocks noChangeArrowheads="1"/>
              </p:cNvSpPr>
              <p:nvPr/>
            </p:nvSpPr>
            <p:spPr bwMode="auto">
              <a:xfrm>
                <a:off x="1191" y="1392"/>
                <a:ext cx="1" cy="27"/>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62" name="Rectangle 1101"/>
              <p:cNvSpPr>
                <a:spLocks noChangeArrowheads="1"/>
              </p:cNvSpPr>
              <p:nvPr/>
            </p:nvSpPr>
            <p:spPr bwMode="auto">
              <a:xfrm>
                <a:off x="1137" y="1391"/>
                <a:ext cx="2" cy="23"/>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63" name="Rectangle 1102"/>
              <p:cNvSpPr>
                <a:spLocks noChangeArrowheads="1"/>
              </p:cNvSpPr>
              <p:nvPr/>
            </p:nvSpPr>
            <p:spPr bwMode="auto">
              <a:xfrm>
                <a:off x="1139" y="1391"/>
                <a:ext cx="1" cy="23"/>
              </a:xfrm>
              <a:prstGeom prst="rect">
                <a:avLst/>
              </a:prstGeom>
              <a:solidFill>
                <a:srgbClr val="56D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64" name="Rectangle 1103"/>
              <p:cNvSpPr>
                <a:spLocks noChangeArrowheads="1"/>
              </p:cNvSpPr>
              <p:nvPr/>
            </p:nvSpPr>
            <p:spPr bwMode="auto">
              <a:xfrm>
                <a:off x="1140" y="1391"/>
                <a:ext cx="1" cy="23"/>
              </a:xfrm>
              <a:prstGeom prst="rect">
                <a:avLst/>
              </a:prstGeom>
              <a:solidFill>
                <a:srgbClr val="55D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65" name="Rectangle 1104"/>
              <p:cNvSpPr>
                <a:spLocks noChangeArrowheads="1"/>
              </p:cNvSpPr>
              <p:nvPr/>
            </p:nvSpPr>
            <p:spPr bwMode="auto">
              <a:xfrm>
                <a:off x="1141" y="1391"/>
                <a:ext cx="1" cy="23"/>
              </a:xfrm>
              <a:prstGeom prst="rect">
                <a:avLst/>
              </a:prstGeom>
              <a:solidFill>
                <a:srgbClr val="54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66" name="Rectangle 1105"/>
              <p:cNvSpPr>
                <a:spLocks noChangeArrowheads="1"/>
              </p:cNvSpPr>
              <p:nvPr/>
            </p:nvSpPr>
            <p:spPr bwMode="auto">
              <a:xfrm>
                <a:off x="1142" y="1391"/>
                <a:ext cx="1" cy="23"/>
              </a:xfrm>
              <a:prstGeom prst="rect">
                <a:avLst/>
              </a:prstGeom>
              <a:solidFill>
                <a:srgbClr val="54D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67" name="Rectangle 1106"/>
              <p:cNvSpPr>
                <a:spLocks noChangeArrowheads="1"/>
              </p:cNvSpPr>
              <p:nvPr/>
            </p:nvSpPr>
            <p:spPr bwMode="auto">
              <a:xfrm>
                <a:off x="1143" y="1391"/>
                <a:ext cx="1" cy="23"/>
              </a:xfrm>
              <a:prstGeom prst="rect">
                <a:avLst/>
              </a:prstGeom>
              <a:solidFill>
                <a:srgbClr val="53D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68" name="Rectangle 1107"/>
              <p:cNvSpPr>
                <a:spLocks noChangeArrowheads="1"/>
              </p:cNvSpPr>
              <p:nvPr/>
            </p:nvSpPr>
            <p:spPr bwMode="auto">
              <a:xfrm>
                <a:off x="1143" y="1391"/>
                <a:ext cx="1" cy="23"/>
              </a:xfrm>
              <a:prstGeom prst="rect">
                <a:avLst/>
              </a:prstGeom>
              <a:solidFill>
                <a:srgbClr val="51D9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69" name="Rectangle 1108"/>
              <p:cNvSpPr>
                <a:spLocks noChangeArrowheads="1"/>
              </p:cNvSpPr>
              <p:nvPr/>
            </p:nvSpPr>
            <p:spPr bwMode="auto">
              <a:xfrm>
                <a:off x="1144" y="1391"/>
                <a:ext cx="1" cy="23"/>
              </a:xfrm>
              <a:prstGeom prst="rect">
                <a:avLst/>
              </a:prstGeom>
              <a:solidFill>
                <a:srgbClr val="51D8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70" name="Rectangle 1109"/>
              <p:cNvSpPr>
                <a:spLocks noChangeArrowheads="1"/>
              </p:cNvSpPr>
              <p:nvPr/>
            </p:nvSpPr>
            <p:spPr bwMode="auto">
              <a:xfrm>
                <a:off x="1145" y="1391"/>
                <a:ext cx="1" cy="23"/>
              </a:xfrm>
              <a:prstGeom prst="rect">
                <a:avLst/>
              </a:prstGeom>
              <a:solidFill>
                <a:srgbClr val="4FD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71" name="Rectangle 1110"/>
              <p:cNvSpPr>
                <a:spLocks noChangeArrowheads="1"/>
              </p:cNvSpPr>
              <p:nvPr/>
            </p:nvSpPr>
            <p:spPr bwMode="auto">
              <a:xfrm>
                <a:off x="1146" y="1391"/>
                <a:ext cx="1" cy="23"/>
              </a:xfrm>
              <a:prstGeom prst="rect">
                <a:avLst/>
              </a:prstGeom>
              <a:solidFill>
                <a:srgbClr val="4DD5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72" name="Rectangle 1111"/>
              <p:cNvSpPr>
                <a:spLocks noChangeArrowheads="1"/>
              </p:cNvSpPr>
              <p:nvPr/>
            </p:nvSpPr>
            <p:spPr bwMode="auto">
              <a:xfrm>
                <a:off x="1147" y="1391"/>
                <a:ext cx="1" cy="23"/>
              </a:xfrm>
              <a:prstGeom prst="rect">
                <a:avLst/>
              </a:prstGeom>
              <a:solidFill>
                <a:srgbClr val="4BD3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73" name="Rectangle 1112"/>
              <p:cNvSpPr>
                <a:spLocks noChangeArrowheads="1"/>
              </p:cNvSpPr>
              <p:nvPr/>
            </p:nvSpPr>
            <p:spPr bwMode="auto">
              <a:xfrm>
                <a:off x="1147" y="1391"/>
                <a:ext cx="1" cy="23"/>
              </a:xfrm>
              <a:prstGeom prst="rect">
                <a:avLst/>
              </a:prstGeom>
              <a:solidFill>
                <a:srgbClr val="49D1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74" name="Rectangle 1113"/>
              <p:cNvSpPr>
                <a:spLocks noChangeArrowheads="1"/>
              </p:cNvSpPr>
              <p:nvPr/>
            </p:nvSpPr>
            <p:spPr bwMode="auto">
              <a:xfrm>
                <a:off x="1148" y="1391"/>
                <a:ext cx="1" cy="23"/>
              </a:xfrm>
              <a:prstGeom prst="rect">
                <a:avLst/>
              </a:prstGeom>
              <a:solidFill>
                <a:srgbClr val="47CF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75" name="Rectangle 1114"/>
              <p:cNvSpPr>
                <a:spLocks noChangeArrowheads="1"/>
              </p:cNvSpPr>
              <p:nvPr/>
            </p:nvSpPr>
            <p:spPr bwMode="auto">
              <a:xfrm>
                <a:off x="1149" y="1391"/>
                <a:ext cx="1" cy="23"/>
              </a:xfrm>
              <a:prstGeom prst="rect">
                <a:avLst/>
              </a:prstGeom>
              <a:solidFill>
                <a:srgbClr val="45CD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76" name="Rectangle 1115"/>
              <p:cNvSpPr>
                <a:spLocks noChangeArrowheads="1"/>
              </p:cNvSpPr>
              <p:nvPr/>
            </p:nvSpPr>
            <p:spPr bwMode="auto">
              <a:xfrm>
                <a:off x="1150" y="1391"/>
                <a:ext cx="1" cy="23"/>
              </a:xfrm>
              <a:prstGeom prst="rect">
                <a:avLst/>
              </a:prstGeom>
              <a:solidFill>
                <a:srgbClr val="42C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77" name="Rectangle 1116"/>
              <p:cNvSpPr>
                <a:spLocks noChangeArrowheads="1"/>
              </p:cNvSpPr>
              <p:nvPr/>
            </p:nvSpPr>
            <p:spPr bwMode="auto">
              <a:xfrm>
                <a:off x="1151" y="1391"/>
                <a:ext cx="1" cy="23"/>
              </a:xfrm>
              <a:prstGeom prst="rect">
                <a:avLst/>
              </a:prstGeom>
              <a:solidFill>
                <a:srgbClr val="3FC8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78" name="Rectangle 1117"/>
              <p:cNvSpPr>
                <a:spLocks noChangeArrowheads="1"/>
              </p:cNvSpPr>
              <p:nvPr/>
            </p:nvSpPr>
            <p:spPr bwMode="auto">
              <a:xfrm>
                <a:off x="1151" y="1391"/>
                <a:ext cx="1" cy="23"/>
              </a:xfrm>
              <a:prstGeom prst="rect">
                <a:avLst/>
              </a:prstGeom>
              <a:solidFill>
                <a:srgbClr val="3CC6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79" name="Rectangle 1118"/>
              <p:cNvSpPr>
                <a:spLocks noChangeArrowheads="1"/>
              </p:cNvSpPr>
              <p:nvPr/>
            </p:nvSpPr>
            <p:spPr bwMode="auto">
              <a:xfrm>
                <a:off x="1152" y="1391"/>
                <a:ext cx="1" cy="23"/>
              </a:xfrm>
              <a:prstGeom prst="rect">
                <a:avLst/>
              </a:prstGeom>
              <a:solidFill>
                <a:srgbClr val="38C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80" name="Rectangle 1119"/>
              <p:cNvSpPr>
                <a:spLocks noChangeArrowheads="1"/>
              </p:cNvSpPr>
              <p:nvPr/>
            </p:nvSpPr>
            <p:spPr bwMode="auto">
              <a:xfrm>
                <a:off x="1153" y="1391"/>
                <a:ext cx="1" cy="23"/>
              </a:xfrm>
              <a:prstGeom prst="rect">
                <a:avLst/>
              </a:prstGeom>
              <a:solidFill>
                <a:srgbClr val="36C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81" name="Rectangle 1120"/>
              <p:cNvSpPr>
                <a:spLocks noChangeArrowheads="1"/>
              </p:cNvSpPr>
              <p:nvPr/>
            </p:nvSpPr>
            <p:spPr bwMode="auto">
              <a:xfrm>
                <a:off x="1154" y="1391"/>
                <a:ext cx="1" cy="23"/>
              </a:xfrm>
              <a:prstGeom prst="rect">
                <a:avLst/>
              </a:prstGeom>
              <a:solidFill>
                <a:srgbClr val="32B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82" name="Rectangle 1121"/>
              <p:cNvSpPr>
                <a:spLocks noChangeArrowheads="1"/>
              </p:cNvSpPr>
              <p:nvPr/>
            </p:nvSpPr>
            <p:spPr bwMode="auto">
              <a:xfrm>
                <a:off x="1155" y="1391"/>
                <a:ext cx="1" cy="23"/>
              </a:xfrm>
              <a:prstGeom prst="rect">
                <a:avLst/>
              </a:prstGeom>
              <a:solidFill>
                <a:srgbClr val="2EB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83" name="Rectangle 1122"/>
              <p:cNvSpPr>
                <a:spLocks noChangeArrowheads="1"/>
              </p:cNvSpPr>
              <p:nvPr/>
            </p:nvSpPr>
            <p:spPr bwMode="auto">
              <a:xfrm>
                <a:off x="1156" y="1391"/>
                <a:ext cx="1" cy="23"/>
              </a:xfrm>
              <a:prstGeom prst="rect">
                <a:avLst/>
              </a:prstGeom>
              <a:solidFill>
                <a:srgbClr val="2CB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84" name="Rectangle 1123"/>
              <p:cNvSpPr>
                <a:spLocks noChangeArrowheads="1"/>
              </p:cNvSpPr>
              <p:nvPr/>
            </p:nvSpPr>
            <p:spPr bwMode="auto">
              <a:xfrm>
                <a:off x="1156" y="1391"/>
                <a:ext cx="1" cy="23"/>
              </a:xfrm>
              <a:prstGeom prst="rect">
                <a:avLst/>
              </a:prstGeom>
              <a:solidFill>
                <a:srgbClr val="28B9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85" name="Rectangle 1124"/>
              <p:cNvSpPr>
                <a:spLocks noChangeArrowheads="1"/>
              </p:cNvSpPr>
              <p:nvPr/>
            </p:nvSpPr>
            <p:spPr bwMode="auto">
              <a:xfrm>
                <a:off x="1157" y="1391"/>
                <a:ext cx="1" cy="23"/>
              </a:xfrm>
              <a:prstGeom prst="rect">
                <a:avLst/>
              </a:prstGeom>
              <a:solidFill>
                <a:srgbClr val="24B7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86" name="Rectangle 1125"/>
              <p:cNvSpPr>
                <a:spLocks noChangeArrowheads="1"/>
              </p:cNvSpPr>
              <p:nvPr/>
            </p:nvSpPr>
            <p:spPr bwMode="auto">
              <a:xfrm>
                <a:off x="1158" y="1391"/>
                <a:ext cx="1" cy="23"/>
              </a:xfrm>
              <a:prstGeom prst="rect">
                <a:avLst/>
              </a:prstGeom>
              <a:solidFill>
                <a:srgbClr val="20B6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87" name="Rectangle 1126"/>
              <p:cNvSpPr>
                <a:spLocks noChangeArrowheads="1"/>
              </p:cNvSpPr>
              <p:nvPr/>
            </p:nvSpPr>
            <p:spPr bwMode="auto">
              <a:xfrm>
                <a:off x="1159" y="1391"/>
                <a:ext cx="1" cy="23"/>
              </a:xfrm>
              <a:prstGeom prst="rect">
                <a:avLst/>
              </a:prstGeom>
              <a:solidFill>
                <a:srgbClr val="1EB4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88" name="Rectangle 1127"/>
              <p:cNvSpPr>
                <a:spLocks noChangeArrowheads="1"/>
              </p:cNvSpPr>
              <p:nvPr/>
            </p:nvSpPr>
            <p:spPr bwMode="auto">
              <a:xfrm>
                <a:off x="1160" y="1391"/>
                <a:ext cx="1" cy="23"/>
              </a:xfrm>
              <a:prstGeom prst="rect">
                <a:avLst/>
              </a:prstGeom>
              <a:solidFill>
                <a:srgbClr val="1AB3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89" name="Rectangle 1128"/>
              <p:cNvSpPr>
                <a:spLocks noChangeArrowheads="1"/>
              </p:cNvSpPr>
              <p:nvPr/>
            </p:nvSpPr>
            <p:spPr bwMode="auto">
              <a:xfrm>
                <a:off x="1160" y="1391"/>
                <a:ext cx="1" cy="23"/>
              </a:xfrm>
              <a:prstGeom prst="rect">
                <a:avLst/>
              </a:prstGeom>
              <a:solidFill>
                <a:srgbClr val="17B2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90" name="Rectangle 1129"/>
              <p:cNvSpPr>
                <a:spLocks noChangeArrowheads="1"/>
              </p:cNvSpPr>
              <p:nvPr/>
            </p:nvSpPr>
            <p:spPr bwMode="auto">
              <a:xfrm>
                <a:off x="1161" y="1391"/>
                <a:ext cx="1" cy="23"/>
              </a:xfrm>
              <a:prstGeom prst="rect">
                <a:avLst/>
              </a:prstGeom>
              <a:solidFill>
                <a:srgbClr val="13B1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91" name="Rectangle 1130"/>
              <p:cNvSpPr>
                <a:spLocks noChangeArrowheads="1"/>
              </p:cNvSpPr>
              <p:nvPr/>
            </p:nvSpPr>
            <p:spPr bwMode="auto">
              <a:xfrm>
                <a:off x="1162" y="1391"/>
                <a:ext cx="1" cy="23"/>
              </a:xfrm>
              <a:prstGeom prst="rect">
                <a:avLst/>
              </a:prstGeom>
              <a:solidFill>
                <a:srgbClr val="0F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92" name="Rectangle 1131"/>
              <p:cNvSpPr>
                <a:spLocks noChangeArrowheads="1"/>
              </p:cNvSpPr>
              <p:nvPr/>
            </p:nvSpPr>
            <p:spPr bwMode="auto">
              <a:xfrm>
                <a:off x="1163" y="1391"/>
                <a:ext cx="1" cy="23"/>
              </a:xfrm>
              <a:prstGeom prst="rect">
                <a:avLst/>
              </a:prstGeom>
              <a:solidFill>
                <a:srgbClr val="0B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93" name="Rectangle 1132"/>
              <p:cNvSpPr>
                <a:spLocks noChangeArrowheads="1"/>
              </p:cNvSpPr>
              <p:nvPr/>
            </p:nvSpPr>
            <p:spPr bwMode="auto">
              <a:xfrm>
                <a:off x="1164" y="1391"/>
                <a:ext cx="1" cy="23"/>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94" name="Rectangle 1133"/>
              <p:cNvSpPr>
                <a:spLocks noChangeArrowheads="1"/>
              </p:cNvSpPr>
              <p:nvPr/>
            </p:nvSpPr>
            <p:spPr bwMode="auto">
              <a:xfrm>
                <a:off x="1165" y="1391"/>
                <a:ext cx="1" cy="23"/>
              </a:xfrm>
              <a:prstGeom prst="rect">
                <a:avLst/>
              </a:prstGeom>
              <a:solidFill>
                <a:srgbClr val="0B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95" name="Rectangle 1134"/>
              <p:cNvSpPr>
                <a:spLocks noChangeArrowheads="1"/>
              </p:cNvSpPr>
              <p:nvPr/>
            </p:nvSpPr>
            <p:spPr bwMode="auto">
              <a:xfrm>
                <a:off x="1166" y="1391"/>
                <a:ext cx="1" cy="23"/>
              </a:xfrm>
              <a:prstGeom prst="rect">
                <a:avLst/>
              </a:prstGeom>
              <a:solidFill>
                <a:srgbClr val="0F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96" name="Rectangle 1135"/>
              <p:cNvSpPr>
                <a:spLocks noChangeArrowheads="1"/>
              </p:cNvSpPr>
              <p:nvPr/>
            </p:nvSpPr>
            <p:spPr bwMode="auto">
              <a:xfrm>
                <a:off x="1167" y="1391"/>
                <a:ext cx="1" cy="23"/>
              </a:xfrm>
              <a:prstGeom prst="rect">
                <a:avLst/>
              </a:prstGeom>
              <a:solidFill>
                <a:srgbClr val="13B1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97" name="Rectangle 1136"/>
              <p:cNvSpPr>
                <a:spLocks noChangeArrowheads="1"/>
              </p:cNvSpPr>
              <p:nvPr/>
            </p:nvSpPr>
            <p:spPr bwMode="auto">
              <a:xfrm>
                <a:off x="1168" y="1391"/>
                <a:ext cx="1" cy="23"/>
              </a:xfrm>
              <a:prstGeom prst="rect">
                <a:avLst/>
              </a:prstGeom>
              <a:solidFill>
                <a:srgbClr val="17B2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98" name="Rectangle 1137"/>
              <p:cNvSpPr>
                <a:spLocks noChangeArrowheads="1"/>
              </p:cNvSpPr>
              <p:nvPr/>
            </p:nvSpPr>
            <p:spPr bwMode="auto">
              <a:xfrm>
                <a:off x="1168" y="1391"/>
                <a:ext cx="1" cy="23"/>
              </a:xfrm>
              <a:prstGeom prst="rect">
                <a:avLst/>
              </a:prstGeom>
              <a:solidFill>
                <a:srgbClr val="1AB3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99" name="Rectangle 1138"/>
              <p:cNvSpPr>
                <a:spLocks noChangeArrowheads="1"/>
              </p:cNvSpPr>
              <p:nvPr/>
            </p:nvSpPr>
            <p:spPr bwMode="auto">
              <a:xfrm>
                <a:off x="1169" y="1391"/>
                <a:ext cx="1" cy="23"/>
              </a:xfrm>
              <a:prstGeom prst="rect">
                <a:avLst/>
              </a:prstGeom>
              <a:solidFill>
                <a:srgbClr val="1EB4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00" name="Rectangle 1139"/>
              <p:cNvSpPr>
                <a:spLocks noChangeArrowheads="1"/>
              </p:cNvSpPr>
              <p:nvPr/>
            </p:nvSpPr>
            <p:spPr bwMode="auto">
              <a:xfrm>
                <a:off x="1170" y="1391"/>
                <a:ext cx="1" cy="23"/>
              </a:xfrm>
              <a:prstGeom prst="rect">
                <a:avLst/>
              </a:prstGeom>
              <a:solidFill>
                <a:srgbClr val="20B6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01" name="Rectangle 1140"/>
              <p:cNvSpPr>
                <a:spLocks noChangeArrowheads="1"/>
              </p:cNvSpPr>
              <p:nvPr/>
            </p:nvSpPr>
            <p:spPr bwMode="auto">
              <a:xfrm>
                <a:off x="1171" y="1391"/>
                <a:ext cx="1" cy="23"/>
              </a:xfrm>
              <a:prstGeom prst="rect">
                <a:avLst/>
              </a:prstGeom>
              <a:solidFill>
                <a:srgbClr val="24B7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02" name="Rectangle 1141"/>
              <p:cNvSpPr>
                <a:spLocks noChangeArrowheads="1"/>
              </p:cNvSpPr>
              <p:nvPr/>
            </p:nvSpPr>
            <p:spPr bwMode="auto">
              <a:xfrm>
                <a:off x="1172" y="1391"/>
                <a:ext cx="1" cy="23"/>
              </a:xfrm>
              <a:prstGeom prst="rect">
                <a:avLst/>
              </a:prstGeom>
              <a:solidFill>
                <a:srgbClr val="28B9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03" name="Rectangle 1142"/>
              <p:cNvSpPr>
                <a:spLocks noChangeArrowheads="1"/>
              </p:cNvSpPr>
              <p:nvPr/>
            </p:nvSpPr>
            <p:spPr bwMode="auto">
              <a:xfrm>
                <a:off x="1172" y="1391"/>
                <a:ext cx="1" cy="23"/>
              </a:xfrm>
              <a:prstGeom prst="rect">
                <a:avLst/>
              </a:prstGeom>
              <a:solidFill>
                <a:srgbClr val="2CB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04" name="Rectangle 1143"/>
              <p:cNvSpPr>
                <a:spLocks noChangeArrowheads="1"/>
              </p:cNvSpPr>
              <p:nvPr/>
            </p:nvSpPr>
            <p:spPr bwMode="auto">
              <a:xfrm>
                <a:off x="1173" y="1391"/>
                <a:ext cx="1" cy="23"/>
              </a:xfrm>
              <a:prstGeom prst="rect">
                <a:avLst/>
              </a:prstGeom>
              <a:solidFill>
                <a:srgbClr val="2EB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05" name="Rectangle 1144"/>
              <p:cNvSpPr>
                <a:spLocks noChangeArrowheads="1"/>
              </p:cNvSpPr>
              <p:nvPr/>
            </p:nvSpPr>
            <p:spPr bwMode="auto">
              <a:xfrm>
                <a:off x="1174" y="1391"/>
                <a:ext cx="1" cy="23"/>
              </a:xfrm>
              <a:prstGeom prst="rect">
                <a:avLst/>
              </a:prstGeom>
              <a:solidFill>
                <a:srgbClr val="32B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06" name="Rectangle 1145"/>
              <p:cNvSpPr>
                <a:spLocks noChangeArrowheads="1"/>
              </p:cNvSpPr>
              <p:nvPr/>
            </p:nvSpPr>
            <p:spPr bwMode="auto">
              <a:xfrm>
                <a:off x="1175" y="1391"/>
                <a:ext cx="1" cy="23"/>
              </a:xfrm>
              <a:prstGeom prst="rect">
                <a:avLst/>
              </a:prstGeom>
              <a:solidFill>
                <a:srgbClr val="36C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07" name="Rectangle 1146"/>
              <p:cNvSpPr>
                <a:spLocks noChangeArrowheads="1"/>
              </p:cNvSpPr>
              <p:nvPr/>
            </p:nvSpPr>
            <p:spPr bwMode="auto">
              <a:xfrm>
                <a:off x="1176" y="1391"/>
                <a:ext cx="1" cy="23"/>
              </a:xfrm>
              <a:prstGeom prst="rect">
                <a:avLst/>
              </a:prstGeom>
              <a:solidFill>
                <a:srgbClr val="38C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08" name="Rectangle 1147"/>
              <p:cNvSpPr>
                <a:spLocks noChangeArrowheads="1"/>
              </p:cNvSpPr>
              <p:nvPr/>
            </p:nvSpPr>
            <p:spPr bwMode="auto">
              <a:xfrm>
                <a:off x="1177" y="1391"/>
                <a:ext cx="1" cy="23"/>
              </a:xfrm>
              <a:prstGeom prst="rect">
                <a:avLst/>
              </a:prstGeom>
              <a:solidFill>
                <a:srgbClr val="3CC6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09" name="Rectangle 1148"/>
              <p:cNvSpPr>
                <a:spLocks noChangeArrowheads="1"/>
              </p:cNvSpPr>
              <p:nvPr/>
            </p:nvSpPr>
            <p:spPr bwMode="auto">
              <a:xfrm>
                <a:off x="1177" y="1391"/>
                <a:ext cx="1" cy="23"/>
              </a:xfrm>
              <a:prstGeom prst="rect">
                <a:avLst/>
              </a:prstGeom>
              <a:solidFill>
                <a:srgbClr val="3FC8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10" name="Rectangle 1149"/>
              <p:cNvSpPr>
                <a:spLocks noChangeArrowheads="1"/>
              </p:cNvSpPr>
              <p:nvPr/>
            </p:nvSpPr>
            <p:spPr bwMode="auto">
              <a:xfrm>
                <a:off x="1178" y="1391"/>
                <a:ext cx="1" cy="23"/>
              </a:xfrm>
              <a:prstGeom prst="rect">
                <a:avLst/>
              </a:prstGeom>
              <a:solidFill>
                <a:srgbClr val="42C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11" name="Rectangle 1150"/>
              <p:cNvSpPr>
                <a:spLocks noChangeArrowheads="1"/>
              </p:cNvSpPr>
              <p:nvPr/>
            </p:nvSpPr>
            <p:spPr bwMode="auto">
              <a:xfrm>
                <a:off x="1179" y="1391"/>
                <a:ext cx="1" cy="23"/>
              </a:xfrm>
              <a:prstGeom prst="rect">
                <a:avLst/>
              </a:prstGeom>
              <a:solidFill>
                <a:srgbClr val="45CD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12" name="Rectangle 1151"/>
              <p:cNvSpPr>
                <a:spLocks noChangeArrowheads="1"/>
              </p:cNvSpPr>
              <p:nvPr/>
            </p:nvSpPr>
            <p:spPr bwMode="auto">
              <a:xfrm>
                <a:off x="1180" y="1391"/>
                <a:ext cx="1" cy="23"/>
              </a:xfrm>
              <a:prstGeom prst="rect">
                <a:avLst/>
              </a:prstGeom>
              <a:solidFill>
                <a:srgbClr val="47CF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13" name="Rectangle 1152"/>
              <p:cNvSpPr>
                <a:spLocks noChangeArrowheads="1"/>
              </p:cNvSpPr>
              <p:nvPr/>
            </p:nvSpPr>
            <p:spPr bwMode="auto">
              <a:xfrm>
                <a:off x="1181" y="1391"/>
                <a:ext cx="1" cy="23"/>
              </a:xfrm>
              <a:prstGeom prst="rect">
                <a:avLst/>
              </a:prstGeom>
              <a:solidFill>
                <a:srgbClr val="49D1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14" name="Rectangle 1153"/>
              <p:cNvSpPr>
                <a:spLocks noChangeArrowheads="1"/>
              </p:cNvSpPr>
              <p:nvPr/>
            </p:nvSpPr>
            <p:spPr bwMode="auto">
              <a:xfrm>
                <a:off x="1181" y="1391"/>
                <a:ext cx="1" cy="23"/>
              </a:xfrm>
              <a:prstGeom prst="rect">
                <a:avLst/>
              </a:prstGeom>
              <a:solidFill>
                <a:srgbClr val="4BD3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15" name="Rectangle 1154"/>
              <p:cNvSpPr>
                <a:spLocks noChangeArrowheads="1"/>
              </p:cNvSpPr>
              <p:nvPr/>
            </p:nvSpPr>
            <p:spPr bwMode="auto">
              <a:xfrm>
                <a:off x="1182" y="1391"/>
                <a:ext cx="1" cy="23"/>
              </a:xfrm>
              <a:prstGeom prst="rect">
                <a:avLst/>
              </a:prstGeom>
              <a:solidFill>
                <a:srgbClr val="4DD5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16" name="Rectangle 1155"/>
              <p:cNvSpPr>
                <a:spLocks noChangeArrowheads="1"/>
              </p:cNvSpPr>
              <p:nvPr/>
            </p:nvSpPr>
            <p:spPr bwMode="auto">
              <a:xfrm>
                <a:off x="1183" y="1391"/>
                <a:ext cx="1" cy="23"/>
              </a:xfrm>
              <a:prstGeom prst="rect">
                <a:avLst/>
              </a:prstGeom>
              <a:solidFill>
                <a:srgbClr val="4FD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17" name="Rectangle 1156"/>
              <p:cNvSpPr>
                <a:spLocks noChangeArrowheads="1"/>
              </p:cNvSpPr>
              <p:nvPr/>
            </p:nvSpPr>
            <p:spPr bwMode="auto">
              <a:xfrm>
                <a:off x="1184" y="1391"/>
                <a:ext cx="1" cy="23"/>
              </a:xfrm>
              <a:prstGeom prst="rect">
                <a:avLst/>
              </a:prstGeom>
              <a:solidFill>
                <a:srgbClr val="51D8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18" name="Rectangle 1157"/>
              <p:cNvSpPr>
                <a:spLocks noChangeArrowheads="1"/>
              </p:cNvSpPr>
              <p:nvPr/>
            </p:nvSpPr>
            <p:spPr bwMode="auto">
              <a:xfrm>
                <a:off x="1185" y="1391"/>
                <a:ext cx="1" cy="23"/>
              </a:xfrm>
              <a:prstGeom prst="rect">
                <a:avLst/>
              </a:prstGeom>
              <a:solidFill>
                <a:srgbClr val="51D9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19" name="Rectangle 1158"/>
              <p:cNvSpPr>
                <a:spLocks noChangeArrowheads="1"/>
              </p:cNvSpPr>
              <p:nvPr/>
            </p:nvSpPr>
            <p:spPr bwMode="auto">
              <a:xfrm>
                <a:off x="1185" y="1391"/>
                <a:ext cx="1" cy="23"/>
              </a:xfrm>
              <a:prstGeom prst="rect">
                <a:avLst/>
              </a:prstGeom>
              <a:solidFill>
                <a:srgbClr val="53D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20" name="Rectangle 1159"/>
              <p:cNvSpPr>
                <a:spLocks noChangeArrowheads="1"/>
              </p:cNvSpPr>
              <p:nvPr/>
            </p:nvSpPr>
            <p:spPr bwMode="auto">
              <a:xfrm>
                <a:off x="1186" y="1391"/>
                <a:ext cx="1" cy="23"/>
              </a:xfrm>
              <a:prstGeom prst="rect">
                <a:avLst/>
              </a:prstGeom>
              <a:solidFill>
                <a:srgbClr val="54D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21" name="Rectangle 1160"/>
              <p:cNvSpPr>
                <a:spLocks noChangeArrowheads="1"/>
              </p:cNvSpPr>
              <p:nvPr/>
            </p:nvSpPr>
            <p:spPr bwMode="auto">
              <a:xfrm>
                <a:off x="1187" y="1391"/>
                <a:ext cx="1" cy="23"/>
              </a:xfrm>
              <a:prstGeom prst="rect">
                <a:avLst/>
              </a:prstGeom>
              <a:solidFill>
                <a:srgbClr val="54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22" name="Rectangle 1161"/>
              <p:cNvSpPr>
                <a:spLocks noChangeArrowheads="1"/>
              </p:cNvSpPr>
              <p:nvPr/>
            </p:nvSpPr>
            <p:spPr bwMode="auto">
              <a:xfrm>
                <a:off x="1188" y="1391"/>
                <a:ext cx="1" cy="23"/>
              </a:xfrm>
              <a:prstGeom prst="rect">
                <a:avLst/>
              </a:prstGeom>
              <a:solidFill>
                <a:srgbClr val="55D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23" name="Rectangle 1162"/>
              <p:cNvSpPr>
                <a:spLocks noChangeArrowheads="1"/>
              </p:cNvSpPr>
              <p:nvPr/>
            </p:nvSpPr>
            <p:spPr bwMode="auto">
              <a:xfrm>
                <a:off x="1189" y="1391"/>
                <a:ext cx="1" cy="23"/>
              </a:xfrm>
              <a:prstGeom prst="rect">
                <a:avLst/>
              </a:prstGeom>
              <a:solidFill>
                <a:srgbClr val="56D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24" name="Rectangle 1163"/>
              <p:cNvSpPr>
                <a:spLocks noChangeArrowheads="1"/>
              </p:cNvSpPr>
              <p:nvPr/>
            </p:nvSpPr>
            <p:spPr bwMode="auto">
              <a:xfrm>
                <a:off x="1190" y="1391"/>
                <a:ext cx="2" cy="23"/>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25" name="Rectangle 1164"/>
              <p:cNvSpPr>
                <a:spLocks noChangeArrowheads="1"/>
              </p:cNvSpPr>
              <p:nvPr/>
            </p:nvSpPr>
            <p:spPr bwMode="auto">
              <a:xfrm>
                <a:off x="1137" y="1384"/>
                <a:ext cx="1" cy="27"/>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26" name="Rectangle 1165"/>
              <p:cNvSpPr>
                <a:spLocks noChangeArrowheads="1"/>
              </p:cNvSpPr>
              <p:nvPr/>
            </p:nvSpPr>
            <p:spPr bwMode="auto">
              <a:xfrm>
                <a:off x="1138" y="1384"/>
                <a:ext cx="1" cy="27"/>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27" name="Rectangle 1166"/>
              <p:cNvSpPr>
                <a:spLocks noChangeArrowheads="1"/>
              </p:cNvSpPr>
              <p:nvPr/>
            </p:nvSpPr>
            <p:spPr bwMode="auto">
              <a:xfrm>
                <a:off x="1139" y="1384"/>
                <a:ext cx="1" cy="27"/>
              </a:xfrm>
              <a:prstGeom prst="rect">
                <a:avLst/>
              </a:prstGeom>
              <a:solidFill>
                <a:srgbClr val="12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28" name="Rectangle 1167"/>
              <p:cNvSpPr>
                <a:spLocks noChangeArrowheads="1"/>
              </p:cNvSpPr>
              <p:nvPr/>
            </p:nvSpPr>
            <p:spPr bwMode="auto">
              <a:xfrm>
                <a:off x="1139" y="1384"/>
                <a:ext cx="1" cy="27"/>
              </a:xfrm>
              <a:prstGeom prst="rect">
                <a:avLst/>
              </a:prstGeom>
              <a:solidFill>
                <a:srgbClr val="18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29" name="Rectangle 1168"/>
              <p:cNvSpPr>
                <a:spLocks noChangeArrowheads="1"/>
              </p:cNvSpPr>
              <p:nvPr/>
            </p:nvSpPr>
            <p:spPr bwMode="auto">
              <a:xfrm>
                <a:off x="1140" y="1384"/>
                <a:ext cx="1" cy="27"/>
              </a:xfrm>
              <a:prstGeom prst="rect">
                <a:avLst/>
              </a:prstGeom>
              <a:solidFill>
                <a:srgbClr val="1DAD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30" name="Rectangle 1169"/>
              <p:cNvSpPr>
                <a:spLocks noChangeArrowheads="1"/>
              </p:cNvSpPr>
              <p:nvPr/>
            </p:nvSpPr>
            <p:spPr bwMode="auto">
              <a:xfrm>
                <a:off x="1141" y="1384"/>
                <a:ext cx="1" cy="27"/>
              </a:xfrm>
              <a:prstGeom prst="rect">
                <a:avLst/>
              </a:prstGeom>
              <a:solidFill>
                <a:srgbClr val="20AC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31" name="Rectangle 1170"/>
              <p:cNvSpPr>
                <a:spLocks noChangeArrowheads="1"/>
              </p:cNvSpPr>
              <p:nvPr/>
            </p:nvSpPr>
            <p:spPr bwMode="auto">
              <a:xfrm>
                <a:off x="1142" y="1384"/>
                <a:ext cx="1" cy="27"/>
              </a:xfrm>
              <a:prstGeom prst="rect">
                <a:avLst/>
              </a:prstGeom>
              <a:solidFill>
                <a:srgbClr val="25A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32" name="Rectangle 1171"/>
              <p:cNvSpPr>
                <a:spLocks noChangeArrowheads="1"/>
              </p:cNvSpPr>
              <p:nvPr/>
            </p:nvSpPr>
            <p:spPr bwMode="auto">
              <a:xfrm>
                <a:off x="1143" y="1384"/>
                <a:ext cx="1" cy="27"/>
              </a:xfrm>
              <a:prstGeom prst="rect">
                <a:avLst/>
              </a:prstGeom>
              <a:solidFill>
                <a:srgbClr val="2AAA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33" name="Rectangle 1172"/>
              <p:cNvSpPr>
                <a:spLocks noChangeArrowheads="1"/>
              </p:cNvSpPr>
              <p:nvPr/>
            </p:nvSpPr>
            <p:spPr bwMode="auto">
              <a:xfrm>
                <a:off x="1143" y="1384"/>
                <a:ext cx="1" cy="27"/>
              </a:xfrm>
              <a:prstGeom prst="rect">
                <a:avLst/>
              </a:prstGeom>
              <a:solidFill>
                <a:srgbClr val="2EA9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34" name="Rectangle 1173"/>
              <p:cNvSpPr>
                <a:spLocks noChangeArrowheads="1"/>
              </p:cNvSpPr>
              <p:nvPr/>
            </p:nvSpPr>
            <p:spPr bwMode="auto">
              <a:xfrm>
                <a:off x="1144" y="1384"/>
                <a:ext cx="1" cy="27"/>
              </a:xfrm>
              <a:prstGeom prst="rect">
                <a:avLst/>
              </a:prstGeom>
              <a:solidFill>
                <a:srgbClr val="33A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35" name="Rectangle 1174"/>
              <p:cNvSpPr>
                <a:spLocks noChangeArrowheads="1"/>
              </p:cNvSpPr>
              <p:nvPr/>
            </p:nvSpPr>
            <p:spPr bwMode="auto">
              <a:xfrm>
                <a:off x="1145" y="1384"/>
                <a:ext cx="1" cy="27"/>
              </a:xfrm>
              <a:prstGeom prst="rect">
                <a:avLst/>
              </a:prstGeom>
              <a:solidFill>
                <a:srgbClr val="38A6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36" name="Rectangle 1175"/>
              <p:cNvSpPr>
                <a:spLocks noChangeArrowheads="1"/>
              </p:cNvSpPr>
              <p:nvPr/>
            </p:nvSpPr>
            <p:spPr bwMode="auto">
              <a:xfrm>
                <a:off x="1146" y="1384"/>
                <a:ext cx="1" cy="27"/>
              </a:xfrm>
              <a:prstGeom prst="rect">
                <a:avLst/>
              </a:prstGeom>
              <a:solidFill>
                <a:srgbClr val="3CA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37" name="Rectangle 1176"/>
              <p:cNvSpPr>
                <a:spLocks noChangeArrowheads="1"/>
              </p:cNvSpPr>
              <p:nvPr/>
            </p:nvSpPr>
            <p:spPr bwMode="auto">
              <a:xfrm>
                <a:off x="1147" y="1384"/>
                <a:ext cx="1" cy="27"/>
              </a:xfrm>
              <a:prstGeom prst="rect">
                <a:avLst/>
              </a:prstGeom>
              <a:solidFill>
                <a:srgbClr val="41A1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38" name="Rectangle 1177"/>
              <p:cNvSpPr>
                <a:spLocks noChangeArrowheads="1"/>
              </p:cNvSpPr>
              <p:nvPr/>
            </p:nvSpPr>
            <p:spPr bwMode="auto">
              <a:xfrm>
                <a:off x="1147" y="1384"/>
                <a:ext cx="1" cy="27"/>
              </a:xfrm>
              <a:prstGeom prst="rect">
                <a:avLst/>
              </a:prstGeom>
              <a:solidFill>
                <a:srgbClr val="469F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39" name="Rectangle 1178"/>
              <p:cNvSpPr>
                <a:spLocks noChangeArrowheads="1"/>
              </p:cNvSpPr>
              <p:nvPr/>
            </p:nvSpPr>
            <p:spPr bwMode="auto">
              <a:xfrm>
                <a:off x="1148" y="1384"/>
                <a:ext cx="1" cy="27"/>
              </a:xfrm>
              <a:prstGeom prst="rect">
                <a:avLst/>
              </a:prstGeom>
              <a:solidFill>
                <a:srgbClr val="499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40" name="Rectangle 1179"/>
              <p:cNvSpPr>
                <a:spLocks noChangeArrowheads="1"/>
              </p:cNvSpPr>
              <p:nvPr/>
            </p:nvSpPr>
            <p:spPr bwMode="auto">
              <a:xfrm>
                <a:off x="1149" y="1384"/>
                <a:ext cx="1" cy="27"/>
              </a:xfrm>
              <a:prstGeom prst="rect">
                <a:avLst/>
              </a:prstGeom>
              <a:solidFill>
                <a:srgbClr val="4E9A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41" name="Rectangle 1180"/>
              <p:cNvSpPr>
                <a:spLocks noChangeArrowheads="1"/>
              </p:cNvSpPr>
              <p:nvPr/>
            </p:nvSpPr>
            <p:spPr bwMode="auto">
              <a:xfrm>
                <a:off x="1150" y="1384"/>
                <a:ext cx="1" cy="27"/>
              </a:xfrm>
              <a:prstGeom prst="rect">
                <a:avLst/>
              </a:prstGeom>
              <a:solidFill>
                <a:srgbClr val="529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42" name="Rectangle 1181"/>
              <p:cNvSpPr>
                <a:spLocks noChangeArrowheads="1"/>
              </p:cNvSpPr>
              <p:nvPr/>
            </p:nvSpPr>
            <p:spPr bwMode="auto">
              <a:xfrm>
                <a:off x="1151" y="1384"/>
                <a:ext cx="1" cy="27"/>
              </a:xfrm>
              <a:prstGeom prst="rect">
                <a:avLst/>
              </a:prstGeom>
              <a:solidFill>
                <a:srgbClr val="5795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43" name="Rectangle 1182"/>
              <p:cNvSpPr>
                <a:spLocks noChangeArrowheads="1"/>
              </p:cNvSpPr>
              <p:nvPr/>
            </p:nvSpPr>
            <p:spPr bwMode="auto">
              <a:xfrm>
                <a:off x="1151" y="1384"/>
                <a:ext cx="1" cy="27"/>
              </a:xfrm>
              <a:prstGeom prst="rect">
                <a:avLst/>
              </a:prstGeom>
              <a:solidFill>
                <a:srgbClr val="5A92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44" name="Rectangle 1183"/>
              <p:cNvSpPr>
                <a:spLocks noChangeArrowheads="1"/>
              </p:cNvSpPr>
              <p:nvPr/>
            </p:nvSpPr>
            <p:spPr bwMode="auto">
              <a:xfrm>
                <a:off x="1152" y="1384"/>
                <a:ext cx="1" cy="27"/>
              </a:xfrm>
              <a:prstGeom prst="rect">
                <a:avLst/>
              </a:prstGeom>
              <a:solidFill>
                <a:srgbClr val="5E8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45" name="Rectangle 1184"/>
              <p:cNvSpPr>
                <a:spLocks noChangeArrowheads="1"/>
              </p:cNvSpPr>
              <p:nvPr/>
            </p:nvSpPr>
            <p:spPr bwMode="auto">
              <a:xfrm>
                <a:off x="1153" y="1384"/>
                <a:ext cx="1" cy="27"/>
              </a:xfrm>
              <a:prstGeom prst="rect">
                <a:avLst/>
              </a:prstGeom>
              <a:solidFill>
                <a:srgbClr val="608C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46" name="Rectangle 1185"/>
              <p:cNvSpPr>
                <a:spLocks noChangeArrowheads="1"/>
              </p:cNvSpPr>
              <p:nvPr/>
            </p:nvSpPr>
            <p:spPr bwMode="auto">
              <a:xfrm>
                <a:off x="1154" y="1384"/>
                <a:ext cx="1" cy="27"/>
              </a:xfrm>
              <a:prstGeom prst="rect">
                <a:avLst/>
              </a:prstGeom>
              <a:solidFill>
                <a:srgbClr val="638A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47" name="Rectangle 1186"/>
              <p:cNvSpPr>
                <a:spLocks noChangeArrowheads="1"/>
              </p:cNvSpPr>
              <p:nvPr/>
            </p:nvSpPr>
            <p:spPr bwMode="auto">
              <a:xfrm>
                <a:off x="1155" y="1384"/>
                <a:ext cx="1" cy="27"/>
              </a:xfrm>
              <a:prstGeom prst="rect">
                <a:avLst/>
              </a:prstGeom>
              <a:solidFill>
                <a:srgbClr val="6687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48" name="Rectangle 1187"/>
              <p:cNvSpPr>
                <a:spLocks noChangeArrowheads="1"/>
              </p:cNvSpPr>
              <p:nvPr/>
            </p:nvSpPr>
            <p:spPr bwMode="auto">
              <a:xfrm>
                <a:off x="1156" y="1384"/>
                <a:ext cx="1" cy="27"/>
              </a:xfrm>
              <a:prstGeom prst="rect">
                <a:avLst/>
              </a:prstGeom>
              <a:solidFill>
                <a:srgbClr val="6984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49" name="Rectangle 1188"/>
              <p:cNvSpPr>
                <a:spLocks noChangeArrowheads="1"/>
              </p:cNvSpPr>
              <p:nvPr/>
            </p:nvSpPr>
            <p:spPr bwMode="auto">
              <a:xfrm>
                <a:off x="1156" y="1384"/>
                <a:ext cx="1" cy="27"/>
              </a:xfrm>
              <a:prstGeom prst="rect">
                <a:avLst/>
              </a:prstGeom>
              <a:solidFill>
                <a:srgbClr val="6B82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50" name="Rectangle 1189"/>
              <p:cNvSpPr>
                <a:spLocks noChangeArrowheads="1"/>
              </p:cNvSpPr>
              <p:nvPr/>
            </p:nvSpPr>
            <p:spPr bwMode="auto">
              <a:xfrm>
                <a:off x="1157" y="1384"/>
                <a:ext cx="1" cy="27"/>
              </a:xfrm>
              <a:prstGeom prst="rect">
                <a:avLst/>
              </a:prstGeom>
              <a:solidFill>
                <a:srgbClr val="6D7F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51" name="Rectangle 1190"/>
              <p:cNvSpPr>
                <a:spLocks noChangeArrowheads="1"/>
              </p:cNvSpPr>
              <p:nvPr/>
            </p:nvSpPr>
            <p:spPr bwMode="auto">
              <a:xfrm>
                <a:off x="1158" y="1384"/>
                <a:ext cx="1" cy="27"/>
              </a:xfrm>
              <a:prstGeom prst="rect">
                <a:avLst/>
              </a:prstGeom>
              <a:solidFill>
                <a:srgbClr val="6E7E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52" name="Rectangle 1191"/>
              <p:cNvSpPr>
                <a:spLocks noChangeArrowheads="1"/>
              </p:cNvSpPr>
              <p:nvPr/>
            </p:nvSpPr>
            <p:spPr bwMode="auto">
              <a:xfrm>
                <a:off x="1159" y="1384"/>
                <a:ext cx="1" cy="27"/>
              </a:xfrm>
              <a:prstGeom prst="rect">
                <a:avLst/>
              </a:prstGeom>
              <a:solidFill>
                <a:srgbClr val="707C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53" name="Rectangle 1192"/>
              <p:cNvSpPr>
                <a:spLocks noChangeArrowheads="1"/>
              </p:cNvSpPr>
              <p:nvPr/>
            </p:nvSpPr>
            <p:spPr bwMode="auto">
              <a:xfrm>
                <a:off x="1160" y="1384"/>
                <a:ext cx="1" cy="27"/>
              </a:xfrm>
              <a:prstGeom prst="rect">
                <a:avLst/>
              </a:prstGeom>
              <a:solidFill>
                <a:srgbClr val="717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54" name="Rectangle 1193"/>
              <p:cNvSpPr>
                <a:spLocks noChangeArrowheads="1"/>
              </p:cNvSpPr>
              <p:nvPr/>
            </p:nvSpPr>
            <p:spPr bwMode="auto">
              <a:xfrm>
                <a:off x="1160" y="1384"/>
                <a:ext cx="1" cy="27"/>
              </a:xfrm>
              <a:prstGeom prst="rect">
                <a:avLst/>
              </a:prstGeom>
              <a:solidFill>
                <a:srgbClr val="7279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55" name="Rectangle 1194"/>
              <p:cNvSpPr>
                <a:spLocks noChangeArrowheads="1"/>
              </p:cNvSpPr>
              <p:nvPr/>
            </p:nvSpPr>
            <p:spPr bwMode="auto">
              <a:xfrm>
                <a:off x="1161" y="1384"/>
                <a:ext cx="1" cy="27"/>
              </a:xfrm>
              <a:prstGeom prst="rect">
                <a:avLst/>
              </a:prstGeom>
              <a:solidFill>
                <a:srgbClr val="7377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56" name="Rectangle 1195"/>
              <p:cNvSpPr>
                <a:spLocks noChangeArrowheads="1"/>
              </p:cNvSpPr>
              <p:nvPr/>
            </p:nvSpPr>
            <p:spPr bwMode="auto">
              <a:xfrm>
                <a:off x="1162" y="1384"/>
                <a:ext cx="1" cy="27"/>
              </a:xfrm>
              <a:prstGeom prst="rect">
                <a:avLst/>
              </a:prstGeom>
              <a:solidFill>
                <a:srgbClr val="7477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57" name="Rectangle 1196"/>
              <p:cNvSpPr>
                <a:spLocks noChangeArrowheads="1"/>
              </p:cNvSpPr>
              <p:nvPr/>
            </p:nvSpPr>
            <p:spPr bwMode="auto">
              <a:xfrm>
                <a:off x="1163" y="1384"/>
                <a:ext cx="1" cy="27"/>
              </a:xfrm>
              <a:prstGeom prst="rect">
                <a:avLst/>
              </a:prstGeom>
              <a:solidFill>
                <a:srgbClr val="7476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58" name="Rectangle 1197"/>
              <p:cNvSpPr>
                <a:spLocks noChangeArrowheads="1"/>
              </p:cNvSpPr>
              <p:nvPr/>
            </p:nvSpPr>
            <p:spPr bwMode="auto">
              <a:xfrm>
                <a:off x="1164" y="1384"/>
                <a:ext cx="1" cy="27"/>
              </a:xfrm>
              <a:prstGeom prst="rect">
                <a:avLst/>
              </a:prstGeom>
              <a:solidFill>
                <a:srgbClr val="7575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59" name="Rectangle 1198"/>
              <p:cNvSpPr>
                <a:spLocks noChangeArrowheads="1"/>
              </p:cNvSpPr>
              <p:nvPr/>
            </p:nvSpPr>
            <p:spPr bwMode="auto">
              <a:xfrm>
                <a:off x="1165" y="1384"/>
                <a:ext cx="1" cy="27"/>
              </a:xfrm>
              <a:prstGeom prst="rect">
                <a:avLst/>
              </a:prstGeom>
              <a:solidFill>
                <a:srgbClr val="7476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60" name="Rectangle 1199"/>
              <p:cNvSpPr>
                <a:spLocks noChangeArrowheads="1"/>
              </p:cNvSpPr>
              <p:nvPr/>
            </p:nvSpPr>
            <p:spPr bwMode="auto">
              <a:xfrm>
                <a:off x="1166" y="1384"/>
                <a:ext cx="1" cy="27"/>
              </a:xfrm>
              <a:prstGeom prst="rect">
                <a:avLst/>
              </a:prstGeom>
              <a:solidFill>
                <a:srgbClr val="7477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61" name="Rectangle 1200"/>
              <p:cNvSpPr>
                <a:spLocks noChangeArrowheads="1"/>
              </p:cNvSpPr>
              <p:nvPr/>
            </p:nvSpPr>
            <p:spPr bwMode="auto">
              <a:xfrm>
                <a:off x="1167" y="1384"/>
                <a:ext cx="1" cy="27"/>
              </a:xfrm>
              <a:prstGeom prst="rect">
                <a:avLst/>
              </a:prstGeom>
              <a:solidFill>
                <a:srgbClr val="7377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62" name="Rectangle 1201"/>
              <p:cNvSpPr>
                <a:spLocks noChangeArrowheads="1"/>
              </p:cNvSpPr>
              <p:nvPr/>
            </p:nvSpPr>
            <p:spPr bwMode="auto">
              <a:xfrm>
                <a:off x="1168" y="1384"/>
                <a:ext cx="1" cy="27"/>
              </a:xfrm>
              <a:prstGeom prst="rect">
                <a:avLst/>
              </a:prstGeom>
              <a:solidFill>
                <a:srgbClr val="7279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63" name="Rectangle 1202"/>
              <p:cNvSpPr>
                <a:spLocks noChangeArrowheads="1"/>
              </p:cNvSpPr>
              <p:nvPr/>
            </p:nvSpPr>
            <p:spPr bwMode="auto">
              <a:xfrm>
                <a:off x="1168" y="1384"/>
                <a:ext cx="1" cy="27"/>
              </a:xfrm>
              <a:prstGeom prst="rect">
                <a:avLst/>
              </a:prstGeom>
              <a:solidFill>
                <a:srgbClr val="717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64" name="Rectangle 1203"/>
              <p:cNvSpPr>
                <a:spLocks noChangeArrowheads="1"/>
              </p:cNvSpPr>
              <p:nvPr/>
            </p:nvSpPr>
            <p:spPr bwMode="auto">
              <a:xfrm>
                <a:off x="1169" y="1384"/>
                <a:ext cx="1" cy="27"/>
              </a:xfrm>
              <a:prstGeom prst="rect">
                <a:avLst/>
              </a:prstGeom>
              <a:solidFill>
                <a:srgbClr val="707C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65" name="Rectangle 1204"/>
              <p:cNvSpPr>
                <a:spLocks noChangeArrowheads="1"/>
              </p:cNvSpPr>
              <p:nvPr/>
            </p:nvSpPr>
            <p:spPr bwMode="auto">
              <a:xfrm>
                <a:off x="1170" y="1384"/>
                <a:ext cx="1" cy="27"/>
              </a:xfrm>
              <a:prstGeom prst="rect">
                <a:avLst/>
              </a:prstGeom>
              <a:solidFill>
                <a:srgbClr val="6E7E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66" name="Rectangle 1205"/>
              <p:cNvSpPr>
                <a:spLocks noChangeArrowheads="1"/>
              </p:cNvSpPr>
              <p:nvPr/>
            </p:nvSpPr>
            <p:spPr bwMode="auto">
              <a:xfrm>
                <a:off x="1171" y="1384"/>
                <a:ext cx="1" cy="27"/>
              </a:xfrm>
              <a:prstGeom prst="rect">
                <a:avLst/>
              </a:prstGeom>
              <a:solidFill>
                <a:srgbClr val="6D7F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67" name="Rectangle 1206"/>
              <p:cNvSpPr>
                <a:spLocks noChangeArrowheads="1"/>
              </p:cNvSpPr>
              <p:nvPr/>
            </p:nvSpPr>
            <p:spPr bwMode="auto">
              <a:xfrm>
                <a:off x="1172" y="1384"/>
                <a:ext cx="1" cy="27"/>
              </a:xfrm>
              <a:prstGeom prst="rect">
                <a:avLst/>
              </a:prstGeom>
              <a:solidFill>
                <a:srgbClr val="6B82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68" name="Rectangle 1207"/>
              <p:cNvSpPr>
                <a:spLocks noChangeArrowheads="1"/>
              </p:cNvSpPr>
              <p:nvPr/>
            </p:nvSpPr>
            <p:spPr bwMode="auto">
              <a:xfrm>
                <a:off x="1172" y="1384"/>
                <a:ext cx="1" cy="27"/>
              </a:xfrm>
              <a:prstGeom prst="rect">
                <a:avLst/>
              </a:prstGeom>
              <a:solidFill>
                <a:srgbClr val="6984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69" name="Rectangle 1208"/>
              <p:cNvSpPr>
                <a:spLocks noChangeArrowheads="1"/>
              </p:cNvSpPr>
              <p:nvPr/>
            </p:nvSpPr>
            <p:spPr bwMode="auto">
              <a:xfrm>
                <a:off x="1173" y="1384"/>
                <a:ext cx="1" cy="27"/>
              </a:xfrm>
              <a:prstGeom prst="rect">
                <a:avLst/>
              </a:prstGeom>
              <a:solidFill>
                <a:srgbClr val="6687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70" name="Rectangle 1209"/>
              <p:cNvSpPr>
                <a:spLocks noChangeArrowheads="1"/>
              </p:cNvSpPr>
              <p:nvPr/>
            </p:nvSpPr>
            <p:spPr bwMode="auto">
              <a:xfrm>
                <a:off x="1174" y="1384"/>
                <a:ext cx="1" cy="27"/>
              </a:xfrm>
              <a:prstGeom prst="rect">
                <a:avLst/>
              </a:prstGeom>
              <a:solidFill>
                <a:srgbClr val="638A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grpSp>
        <p:grpSp>
          <p:nvGrpSpPr>
            <p:cNvPr id="17" name="Group 1411"/>
            <p:cNvGrpSpPr/>
            <p:nvPr/>
          </p:nvGrpSpPr>
          <p:grpSpPr bwMode="auto">
            <a:xfrm>
              <a:off x="1137" y="1374"/>
              <a:ext cx="55" cy="37"/>
              <a:chOff x="1137" y="1374"/>
              <a:chExt cx="55" cy="37"/>
            </a:xfrm>
          </p:grpSpPr>
          <p:sp>
            <p:nvSpPr>
              <p:cNvPr id="3271" name="Rectangle 1211"/>
              <p:cNvSpPr>
                <a:spLocks noChangeArrowheads="1"/>
              </p:cNvSpPr>
              <p:nvPr/>
            </p:nvSpPr>
            <p:spPr bwMode="auto">
              <a:xfrm>
                <a:off x="1175" y="1384"/>
                <a:ext cx="1" cy="27"/>
              </a:xfrm>
              <a:prstGeom prst="rect">
                <a:avLst/>
              </a:prstGeom>
              <a:solidFill>
                <a:srgbClr val="608C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72" name="Rectangle 1212"/>
              <p:cNvSpPr>
                <a:spLocks noChangeArrowheads="1"/>
              </p:cNvSpPr>
              <p:nvPr/>
            </p:nvSpPr>
            <p:spPr bwMode="auto">
              <a:xfrm>
                <a:off x="1176" y="1384"/>
                <a:ext cx="1" cy="27"/>
              </a:xfrm>
              <a:prstGeom prst="rect">
                <a:avLst/>
              </a:prstGeom>
              <a:solidFill>
                <a:srgbClr val="5E8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73" name="Rectangle 1213"/>
              <p:cNvSpPr>
                <a:spLocks noChangeArrowheads="1"/>
              </p:cNvSpPr>
              <p:nvPr/>
            </p:nvSpPr>
            <p:spPr bwMode="auto">
              <a:xfrm>
                <a:off x="1177" y="1384"/>
                <a:ext cx="1" cy="27"/>
              </a:xfrm>
              <a:prstGeom prst="rect">
                <a:avLst/>
              </a:prstGeom>
              <a:solidFill>
                <a:srgbClr val="5A92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74" name="Rectangle 1214"/>
              <p:cNvSpPr>
                <a:spLocks noChangeArrowheads="1"/>
              </p:cNvSpPr>
              <p:nvPr/>
            </p:nvSpPr>
            <p:spPr bwMode="auto">
              <a:xfrm>
                <a:off x="1177" y="1384"/>
                <a:ext cx="1" cy="27"/>
              </a:xfrm>
              <a:prstGeom prst="rect">
                <a:avLst/>
              </a:prstGeom>
              <a:solidFill>
                <a:srgbClr val="5795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75" name="Rectangle 1215"/>
              <p:cNvSpPr>
                <a:spLocks noChangeArrowheads="1"/>
              </p:cNvSpPr>
              <p:nvPr/>
            </p:nvSpPr>
            <p:spPr bwMode="auto">
              <a:xfrm>
                <a:off x="1178" y="1384"/>
                <a:ext cx="1" cy="27"/>
              </a:xfrm>
              <a:prstGeom prst="rect">
                <a:avLst/>
              </a:prstGeom>
              <a:solidFill>
                <a:srgbClr val="529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76" name="Rectangle 1216"/>
              <p:cNvSpPr>
                <a:spLocks noChangeArrowheads="1"/>
              </p:cNvSpPr>
              <p:nvPr/>
            </p:nvSpPr>
            <p:spPr bwMode="auto">
              <a:xfrm>
                <a:off x="1179" y="1384"/>
                <a:ext cx="1" cy="27"/>
              </a:xfrm>
              <a:prstGeom prst="rect">
                <a:avLst/>
              </a:prstGeom>
              <a:solidFill>
                <a:srgbClr val="4E9A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77" name="Rectangle 1217"/>
              <p:cNvSpPr>
                <a:spLocks noChangeArrowheads="1"/>
              </p:cNvSpPr>
              <p:nvPr/>
            </p:nvSpPr>
            <p:spPr bwMode="auto">
              <a:xfrm>
                <a:off x="1180" y="1384"/>
                <a:ext cx="1" cy="27"/>
              </a:xfrm>
              <a:prstGeom prst="rect">
                <a:avLst/>
              </a:prstGeom>
              <a:solidFill>
                <a:srgbClr val="499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78" name="Rectangle 1218"/>
              <p:cNvSpPr>
                <a:spLocks noChangeArrowheads="1"/>
              </p:cNvSpPr>
              <p:nvPr/>
            </p:nvSpPr>
            <p:spPr bwMode="auto">
              <a:xfrm>
                <a:off x="1181" y="1384"/>
                <a:ext cx="1" cy="27"/>
              </a:xfrm>
              <a:prstGeom prst="rect">
                <a:avLst/>
              </a:prstGeom>
              <a:solidFill>
                <a:srgbClr val="469F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79" name="Rectangle 1219"/>
              <p:cNvSpPr>
                <a:spLocks noChangeArrowheads="1"/>
              </p:cNvSpPr>
              <p:nvPr/>
            </p:nvSpPr>
            <p:spPr bwMode="auto">
              <a:xfrm>
                <a:off x="1181" y="1384"/>
                <a:ext cx="1" cy="27"/>
              </a:xfrm>
              <a:prstGeom prst="rect">
                <a:avLst/>
              </a:prstGeom>
              <a:solidFill>
                <a:srgbClr val="41A1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80" name="Rectangle 1220"/>
              <p:cNvSpPr>
                <a:spLocks noChangeArrowheads="1"/>
              </p:cNvSpPr>
              <p:nvPr/>
            </p:nvSpPr>
            <p:spPr bwMode="auto">
              <a:xfrm>
                <a:off x="1182" y="1384"/>
                <a:ext cx="1" cy="27"/>
              </a:xfrm>
              <a:prstGeom prst="rect">
                <a:avLst/>
              </a:prstGeom>
              <a:solidFill>
                <a:srgbClr val="3CA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81" name="Rectangle 1221"/>
              <p:cNvSpPr>
                <a:spLocks noChangeArrowheads="1"/>
              </p:cNvSpPr>
              <p:nvPr/>
            </p:nvSpPr>
            <p:spPr bwMode="auto">
              <a:xfrm>
                <a:off x="1183" y="1384"/>
                <a:ext cx="1" cy="27"/>
              </a:xfrm>
              <a:prstGeom prst="rect">
                <a:avLst/>
              </a:prstGeom>
              <a:solidFill>
                <a:srgbClr val="38A6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82" name="Rectangle 1222"/>
              <p:cNvSpPr>
                <a:spLocks noChangeArrowheads="1"/>
              </p:cNvSpPr>
              <p:nvPr/>
            </p:nvSpPr>
            <p:spPr bwMode="auto">
              <a:xfrm>
                <a:off x="1184" y="1384"/>
                <a:ext cx="1" cy="27"/>
              </a:xfrm>
              <a:prstGeom prst="rect">
                <a:avLst/>
              </a:prstGeom>
              <a:solidFill>
                <a:srgbClr val="33A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83" name="Rectangle 1223"/>
              <p:cNvSpPr>
                <a:spLocks noChangeArrowheads="1"/>
              </p:cNvSpPr>
              <p:nvPr/>
            </p:nvSpPr>
            <p:spPr bwMode="auto">
              <a:xfrm>
                <a:off x="1185" y="1384"/>
                <a:ext cx="1" cy="27"/>
              </a:xfrm>
              <a:prstGeom prst="rect">
                <a:avLst/>
              </a:prstGeom>
              <a:solidFill>
                <a:srgbClr val="2EA9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84" name="Rectangle 1224"/>
              <p:cNvSpPr>
                <a:spLocks noChangeArrowheads="1"/>
              </p:cNvSpPr>
              <p:nvPr/>
            </p:nvSpPr>
            <p:spPr bwMode="auto">
              <a:xfrm>
                <a:off x="1185" y="1384"/>
                <a:ext cx="1" cy="27"/>
              </a:xfrm>
              <a:prstGeom prst="rect">
                <a:avLst/>
              </a:prstGeom>
              <a:solidFill>
                <a:srgbClr val="2BAA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85" name="Rectangle 1225"/>
              <p:cNvSpPr>
                <a:spLocks noChangeArrowheads="1"/>
              </p:cNvSpPr>
              <p:nvPr/>
            </p:nvSpPr>
            <p:spPr bwMode="auto">
              <a:xfrm>
                <a:off x="1186" y="1384"/>
                <a:ext cx="1" cy="27"/>
              </a:xfrm>
              <a:prstGeom prst="rect">
                <a:avLst/>
              </a:prstGeom>
              <a:solidFill>
                <a:srgbClr val="25A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86" name="Rectangle 1226"/>
              <p:cNvSpPr>
                <a:spLocks noChangeArrowheads="1"/>
              </p:cNvSpPr>
              <p:nvPr/>
            </p:nvSpPr>
            <p:spPr bwMode="auto">
              <a:xfrm>
                <a:off x="1187" y="1384"/>
                <a:ext cx="1" cy="27"/>
              </a:xfrm>
              <a:prstGeom prst="rect">
                <a:avLst/>
              </a:prstGeom>
              <a:solidFill>
                <a:srgbClr val="20AC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87" name="Rectangle 1227"/>
              <p:cNvSpPr>
                <a:spLocks noChangeArrowheads="1"/>
              </p:cNvSpPr>
              <p:nvPr/>
            </p:nvSpPr>
            <p:spPr bwMode="auto">
              <a:xfrm>
                <a:off x="1188" y="1384"/>
                <a:ext cx="1" cy="27"/>
              </a:xfrm>
              <a:prstGeom prst="rect">
                <a:avLst/>
              </a:prstGeom>
              <a:solidFill>
                <a:srgbClr val="1DAD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88" name="Rectangle 1228"/>
              <p:cNvSpPr>
                <a:spLocks noChangeArrowheads="1"/>
              </p:cNvSpPr>
              <p:nvPr/>
            </p:nvSpPr>
            <p:spPr bwMode="auto">
              <a:xfrm>
                <a:off x="1189" y="1384"/>
                <a:ext cx="1" cy="27"/>
              </a:xfrm>
              <a:prstGeom prst="rect">
                <a:avLst/>
              </a:prstGeom>
              <a:solidFill>
                <a:srgbClr val="18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89" name="Rectangle 1229"/>
              <p:cNvSpPr>
                <a:spLocks noChangeArrowheads="1"/>
              </p:cNvSpPr>
              <p:nvPr/>
            </p:nvSpPr>
            <p:spPr bwMode="auto">
              <a:xfrm>
                <a:off x="1189" y="1384"/>
                <a:ext cx="1" cy="27"/>
              </a:xfrm>
              <a:prstGeom prst="rect">
                <a:avLst/>
              </a:prstGeom>
              <a:solidFill>
                <a:srgbClr val="12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90" name="Rectangle 1230"/>
              <p:cNvSpPr>
                <a:spLocks noChangeArrowheads="1"/>
              </p:cNvSpPr>
              <p:nvPr/>
            </p:nvSpPr>
            <p:spPr bwMode="auto">
              <a:xfrm>
                <a:off x="1190" y="1384"/>
                <a:ext cx="1" cy="27"/>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91" name="Rectangle 1231"/>
              <p:cNvSpPr>
                <a:spLocks noChangeArrowheads="1"/>
              </p:cNvSpPr>
              <p:nvPr/>
            </p:nvSpPr>
            <p:spPr bwMode="auto">
              <a:xfrm>
                <a:off x="1191" y="1384"/>
                <a:ext cx="1" cy="27"/>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92" name="Rectangle 1232"/>
              <p:cNvSpPr>
                <a:spLocks noChangeArrowheads="1"/>
              </p:cNvSpPr>
              <p:nvPr/>
            </p:nvSpPr>
            <p:spPr bwMode="auto">
              <a:xfrm>
                <a:off x="1137" y="1383"/>
                <a:ext cx="2" cy="24"/>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93" name="Rectangle 1233"/>
              <p:cNvSpPr>
                <a:spLocks noChangeArrowheads="1"/>
              </p:cNvSpPr>
              <p:nvPr/>
            </p:nvSpPr>
            <p:spPr bwMode="auto">
              <a:xfrm>
                <a:off x="1139" y="1383"/>
                <a:ext cx="1" cy="24"/>
              </a:xfrm>
              <a:prstGeom prst="rect">
                <a:avLst/>
              </a:prstGeom>
              <a:solidFill>
                <a:srgbClr val="56D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94" name="Rectangle 1234"/>
              <p:cNvSpPr>
                <a:spLocks noChangeArrowheads="1"/>
              </p:cNvSpPr>
              <p:nvPr/>
            </p:nvSpPr>
            <p:spPr bwMode="auto">
              <a:xfrm>
                <a:off x="1140" y="1383"/>
                <a:ext cx="1" cy="24"/>
              </a:xfrm>
              <a:prstGeom prst="rect">
                <a:avLst/>
              </a:prstGeom>
              <a:solidFill>
                <a:srgbClr val="55D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95" name="Rectangle 1235"/>
              <p:cNvSpPr>
                <a:spLocks noChangeArrowheads="1"/>
              </p:cNvSpPr>
              <p:nvPr/>
            </p:nvSpPr>
            <p:spPr bwMode="auto">
              <a:xfrm>
                <a:off x="1141" y="1383"/>
                <a:ext cx="1" cy="24"/>
              </a:xfrm>
              <a:prstGeom prst="rect">
                <a:avLst/>
              </a:prstGeom>
              <a:solidFill>
                <a:srgbClr val="54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96" name="Rectangle 1236"/>
              <p:cNvSpPr>
                <a:spLocks noChangeArrowheads="1"/>
              </p:cNvSpPr>
              <p:nvPr/>
            </p:nvSpPr>
            <p:spPr bwMode="auto">
              <a:xfrm>
                <a:off x="1142" y="1383"/>
                <a:ext cx="1" cy="24"/>
              </a:xfrm>
              <a:prstGeom prst="rect">
                <a:avLst/>
              </a:prstGeom>
              <a:solidFill>
                <a:srgbClr val="54D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97" name="Rectangle 1237"/>
              <p:cNvSpPr>
                <a:spLocks noChangeArrowheads="1"/>
              </p:cNvSpPr>
              <p:nvPr/>
            </p:nvSpPr>
            <p:spPr bwMode="auto">
              <a:xfrm>
                <a:off x="1143" y="1383"/>
                <a:ext cx="1" cy="24"/>
              </a:xfrm>
              <a:prstGeom prst="rect">
                <a:avLst/>
              </a:prstGeom>
              <a:solidFill>
                <a:srgbClr val="53D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98" name="Rectangle 1238"/>
              <p:cNvSpPr>
                <a:spLocks noChangeArrowheads="1"/>
              </p:cNvSpPr>
              <p:nvPr/>
            </p:nvSpPr>
            <p:spPr bwMode="auto">
              <a:xfrm>
                <a:off x="1143" y="1383"/>
                <a:ext cx="1" cy="24"/>
              </a:xfrm>
              <a:prstGeom prst="rect">
                <a:avLst/>
              </a:prstGeom>
              <a:solidFill>
                <a:srgbClr val="51D9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99" name="Rectangle 1239"/>
              <p:cNvSpPr>
                <a:spLocks noChangeArrowheads="1"/>
              </p:cNvSpPr>
              <p:nvPr/>
            </p:nvSpPr>
            <p:spPr bwMode="auto">
              <a:xfrm>
                <a:off x="1144" y="1383"/>
                <a:ext cx="1" cy="24"/>
              </a:xfrm>
              <a:prstGeom prst="rect">
                <a:avLst/>
              </a:prstGeom>
              <a:solidFill>
                <a:srgbClr val="51D8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00" name="Rectangle 1240"/>
              <p:cNvSpPr>
                <a:spLocks noChangeArrowheads="1"/>
              </p:cNvSpPr>
              <p:nvPr/>
            </p:nvSpPr>
            <p:spPr bwMode="auto">
              <a:xfrm>
                <a:off x="1145" y="1383"/>
                <a:ext cx="1" cy="24"/>
              </a:xfrm>
              <a:prstGeom prst="rect">
                <a:avLst/>
              </a:prstGeom>
              <a:solidFill>
                <a:srgbClr val="4FD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01" name="Rectangle 1241"/>
              <p:cNvSpPr>
                <a:spLocks noChangeArrowheads="1"/>
              </p:cNvSpPr>
              <p:nvPr/>
            </p:nvSpPr>
            <p:spPr bwMode="auto">
              <a:xfrm>
                <a:off x="1146" y="1383"/>
                <a:ext cx="1" cy="24"/>
              </a:xfrm>
              <a:prstGeom prst="rect">
                <a:avLst/>
              </a:prstGeom>
              <a:solidFill>
                <a:srgbClr val="4DD5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02" name="Rectangle 1242"/>
              <p:cNvSpPr>
                <a:spLocks noChangeArrowheads="1"/>
              </p:cNvSpPr>
              <p:nvPr/>
            </p:nvSpPr>
            <p:spPr bwMode="auto">
              <a:xfrm>
                <a:off x="1147" y="1383"/>
                <a:ext cx="1" cy="24"/>
              </a:xfrm>
              <a:prstGeom prst="rect">
                <a:avLst/>
              </a:prstGeom>
              <a:solidFill>
                <a:srgbClr val="4BD3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03" name="Rectangle 1243"/>
              <p:cNvSpPr>
                <a:spLocks noChangeArrowheads="1"/>
              </p:cNvSpPr>
              <p:nvPr/>
            </p:nvSpPr>
            <p:spPr bwMode="auto">
              <a:xfrm>
                <a:off x="1147" y="1383"/>
                <a:ext cx="1" cy="24"/>
              </a:xfrm>
              <a:prstGeom prst="rect">
                <a:avLst/>
              </a:prstGeom>
              <a:solidFill>
                <a:srgbClr val="49D1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04" name="Rectangle 1244"/>
              <p:cNvSpPr>
                <a:spLocks noChangeArrowheads="1"/>
              </p:cNvSpPr>
              <p:nvPr/>
            </p:nvSpPr>
            <p:spPr bwMode="auto">
              <a:xfrm>
                <a:off x="1148" y="1383"/>
                <a:ext cx="1" cy="24"/>
              </a:xfrm>
              <a:prstGeom prst="rect">
                <a:avLst/>
              </a:prstGeom>
              <a:solidFill>
                <a:srgbClr val="47CF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05" name="Rectangle 1245"/>
              <p:cNvSpPr>
                <a:spLocks noChangeArrowheads="1"/>
              </p:cNvSpPr>
              <p:nvPr/>
            </p:nvSpPr>
            <p:spPr bwMode="auto">
              <a:xfrm>
                <a:off x="1149" y="1383"/>
                <a:ext cx="1" cy="24"/>
              </a:xfrm>
              <a:prstGeom prst="rect">
                <a:avLst/>
              </a:prstGeom>
              <a:solidFill>
                <a:srgbClr val="45CD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06" name="Rectangle 1246"/>
              <p:cNvSpPr>
                <a:spLocks noChangeArrowheads="1"/>
              </p:cNvSpPr>
              <p:nvPr/>
            </p:nvSpPr>
            <p:spPr bwMode="auto">
              <a:xfrm>
                <a:off x="1150" y="1383"/>
                <a:ext cx="1" cy="24"/>
              </a:xfrm>
              <a:prstGeom prst="rect">
                <a:avLst/>
              </a:prstGeom>
              <a:solidFill>
                <a:srgbClr val="42C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07" name="Rectangle 1247"/>
              <p:cNvSpPr>
                <a:spLocks noChangeArrowheads="1"/>
              </p:cNvSpPr>
              <p:nvPr/>
            </p:nvSpPr>
            <p:spPr bwMode="auto">
              <a:xfrm>
                <a:off x="1151" y="1383"/>
                <a:ext cx="1" cy="24"/>
              </a:xfrm>
              <a:prstGeom prst="rect">
                <a:avLst/>
              </a:prstGeom>
              <a:solidFill>
                <a:srgbClr val="3FC8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08" name="Rectangle 1248"/>
              <p:cNvSpPr>
                <a:spLocks noChangeArrowheads="1"/>
              </p:cNvSpPr>
              <p:nvPr/>
            </p:nvSpPr>
            <p:spPr bwMode="auto">
              <a:xfrm>
                <a:off x="1151" y="1383"/>
                <a:ext cx="1" cy="24"/>
              </a:xfrm>
              <a:prstGeom prst="rect">
                <a:avLst/>
              </a:prstGeom>
              <a:solidFill>
                <a:srgbClr val="3CC6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09" name="Rectangle 1249"/>
              <p:cNvSpPr>
                <a:spLocks noChangeArrowheads="1"/>
              </p:cNvSpPr>
              <p:nvPr/>
            </p:nvSpPr>
            <p:spPr bwMode="auto">
              <a:xfrm>
                <a:off x="1152" y="1383"/>
                <a:ext cx="1" cy="24"/>
              </a:xfrm>
              <a:prstGeom prst="rect">
                <a:avLst/>
              </a:prstGeom>
              <a:solidFill>
                <a:srgbClr val="38C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10" name="Rectangle 1250"/>
              <p:cNvSpPr>
                <a:spLocks noChangeArrowheads="1"/>
              </p:cNvSpPr>
              <p:nvPr/>
            </p:nvSpPr>
            <p:spPr bwMode="auto">
              <a:xfrm>
                <a:off x="1153" y="1383"/>
                <a:ext cx="1" cy="24"/>
              </a:xfrm>
              <a:prstGeom prst="rect">
                <a:avLst/>
              </a:prstGeom>
              <a:solidFill>
                <a:srgbClr val="36C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11" name="Rectangle 1251"/>
              <p:cNvSpPr>
                <a:spLocks noChangeArrowheads="1"/>
              </p:cNvSpPr>
              <p:nvPr/>
            </p:nvSpPr>
            <p:spPr bwMode="auto">
              <a:xfrm>
                <a:off x="1154" y="1383"/>
                <a:ext cx="1" cy="24"/>
              </a:xfrm>
              <a:prstGeom prst="rect">
                <a:avLst/>
              </a:prstGeom>
              <a:solidFill>
                <a:srgbClr val="32B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12" name="Rectangle 1252"/>
              <p:cNvSpPr>
                <a:spLocks noChangeArrowheads="1"/>
              </p:cNvSpPr>
              <p:nvPr/>
            </p:nvSpPr>
            <p:spPr bwMode="auto">
              <a:xfrm>
                <a:off x="1155" y="1383"/>
                <a:ext cx="1" cy="24"/>
              </a:xfrm>
              <a:prstGeom prst="rect">
                <a:avLst/>
              </a:prstGeom>
              <a:solidFill>
                <a:srgbClr val="2EB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13" name="Rectangle 1253"/>
              <p:cNvSpPr>
                <a:spLocks noChangeArrowheads="1"/>
              </p:cNvSpPr>
              <p:nvPr/>
            </p:nvSpPr>
            <p:spPr bwMode="auto">
              <a:xfrm>
                <a:off x="1156" y="1383"/>
                <a:ext cx="1" cy="24"/>
              </a:xfrm>
              <a:prstGeom prst="rect">
                <a:avLst/>
              </a:prstGeom>
              <a:solidFill>
                <a:srgbClr val="2CB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14" name="Rectangle 1254"/>
              <p:cNvSpPr>
                <a:spLocks noChangeArrowheads="1"/>
              </p:cNvSpPr>
              <p:nvPr/>
            </p:nvSpPr>
            <p:spPr bwMode="auto">
              <a:xfrm>
                <a:off x="1156" y="1383"/>
                <a:ext cx="1" cy="24"/>
              </a:xfrm>
              <a:prstGeom prst="rect">
                <a:avLst/>
              </a:prstGeom>
              <a:solidFill>
                <a:srgbClr val="28B9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15" name="Rectangle 1255"/>
              <p:cNvSpPr>
                <a:spLocks noChangeArrowheads="1"/>
              </p:cNvSpPr>
              <p:nvPr/>
            </p:nvSpPr>
            <p:spPr bwMode="auto">
              <a:xfrm>
                <a:off x="1157" y="1383"/>
                <a:ext cx="1" cy="24"/>
              </a:xfrm>
              <a:prstGeom prst="rect">
                <a:avLst/>
              </a:prstGeom>
              <a:solidFill>
                <a:srgbClr val="24B7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16" name="Rectangle 1256"/>
              <p:cNvSpPr>
                <a:spLocks noChangeArrowheads="1"/>
              </p:cNvSpPr>
              <p:nvPr/>
            </p:nvSpPr>
            <p:spPr bwMode="auto">
              <a:xfrm>
                <a:off x="1158" y="1383"/>
                <a:ext cx="1" cy="24"/>
              </a:xfrm>
              <a:prstGeom prst="rect">
                <a:avLst/>
              </a:prstGeom>
              <a:solidFill>
                <a:srgbClr val="20B6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17" name="Rectangle 1257"/>
              <p:cNvSpPr>
                <a:spLocks noChangeArrowheads="1"/>
              </p:cNvSpPr>
              <p:nvPr/>
            </p:nvSpPr>
            <p:spPr bwMode="auto">
              <a:xfrm>
                <a:off x="1159" y="1383"/>
                <a:ext cx="1" cy="24"/>
              </a:xfrm>
              <a:prstGeom prst="rect">
                <a:avLst/>
              </a:prstGeom>
              <a:solidFill>
                <a:srgbClr val="1EB4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18" name="Rectangle 1258"/>
              <p:cNvSpPr>
                <a:spLocks noChangeArrowheads="1"/>
              </p:cNvSpPr>
              <p:nvPr/>
            </p:nvSpPr>
            <p:spPr bwMode="auto">
              <a:xfrm>
                <a:off x="1160" y="1383"/>
                <a:ext cx="1" cy="24"/>
              </a:xfrm>
              <a:prstGeom prst="rect">
                <a:avLst/>
              </a:prstGeom>
              <a:solidFill>
                <a:srgbClr val="1AB3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19" name="Rectangle 1259"/>
              <p:cNvSpPr>
                <a:spLocks noChangeArrowheads="1"/>
              </p:cNvSpPr>
              <p:nvPr/>
            </p:nvSpPr>
            <p:spPr bwMode="auto">
              <a:xfrm>
                <a:off x="1160" y="1383"/>
                <a:ext cx="1" cy="24"/>
              </a:xfrm>
              <a:prstGeom prst="rect">
                <a:avLst/>
              </a:prstGeom>
              <a:solidFill>
                <a:srgbClr val="17B2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20" name="Rectangle 1260"/>
              <p:cNvSpPr>
                <a:spLocks noChangeArrowheads="1"/>
              </p:cNvSpPr>
              <p:nvPr/>
            </p:nvSpPr>
            <p:spPr bwMode="auto">
              <a:xfrm>
                <a:off x="1161" y="1383"/>
                <a:ext cx="1" cy="24"/>
              </a:xfrm>
              <a:prstGeom prst="rect">
                <a:avLst/>
              </a:prstGeom>
              <a:solidFill>
                <a:srgbClr val="13B1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21" name="Rectangle 1261"/>
              <p:cNvSpPr>
                <a:spLocks noChangeArrowheads="1"/>
              </p:cNvSpPr>
              <p:nvPr/>
            </p:nvSpPr>
            <p:spPr bwMode="auto">
              <a:xfrm>
                <a:off x="1162" y="1383"/>
                <a:ext cx="1" cy="24"/>
              </a:xfrm>
              <a:prstGeom prst="rect">
                <a:avLst/>
              </a:prstGeom>
              <a:solidFill>
                <a:srgbClr val="0F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22" name="Rectangle 1262"/>
              <p:cNvSpPr>
                <a:spLocks noChangeArrowheads="1"/>
              </p:cNvSpPr>
              <p:nvPr/>
            </p:nvSpPr>
            <p:spPr bwMode="auto">
              <a:xfrm>
                <a:off x="1163" y="1383"/>
                <a:ext cx="1" cy="24"/>
              </a:xfrm>
              <a:prstGeom prst="rect">
                <a:avLst/>
              </a:prstGeom>
              <a:solidFill>
                <a:srgbClr val="0B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23" name="Rectangle 1263"/>
              <p:cNvSpPr>
                <a:spLocks noChangeArrowheads="1"/>
              </p:cNvSpPr>
              <p:nvPr/>
            </p:nvSpPr>
            <p:spPr bwMode="auto">
              <a:xfrm>
                <a:off x="1164" y="1383"/>
                <a:ext cx="1" cy="24"/>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24" name="Rectangle 1264"/>
              <p:cNvSpPr>
                <a:spLocks noChangeArrowheads="1"/>
              </p:cNvSpPr>
              <p:nvPr/>
            </p:nvSpPr>
            <p:spPr bwMode="auto">
              <a:xfrm>
                <a:off x="1165" y="1383"/>
                <a:ext cx="1" cy="24"/>
              </a:xfrm>
              <a:prstGeom prst="rect">
                <a:avLst/>
              </a:prstGeom>
              <a:solidFill>
                <a:srgbClr val="0B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25" name="Rectangle 1265"/>
              <p:cNvSpPr>
                <a:spLocks noChangeArrowheads="1"/>
              </p:cNvSpPr>
              <p:nvPr/>
            </p:nvSpPr>
            <p:spPr bwMode="auto">
              <a:xfrm>
                <a:off x="1166" y="1383"/>
                <a:ext cx="1" cy="24"/>
              </a:xfrm>
              <a:prstGeom prst="rect">
                <a:avLst/>
              </a:prstGeom>
              <a:solidFill>
                <a:srgbClr val="0F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26" name="Rectangle 1266"/>
              <p:cNvSpPr>
                <a:spLocks noChangeArrowheads="1"/>
              </p:cNvSpPr>
              <p:nvPr/>
            </p:nvSpPr>
            <p:spPr bwMode="auto">
              <a:xfrm>
                <a:off x="1167" y="1383"/>
                <a:ext cx="1" cy="24"/>
              </a:xfrm>
              <a:prstGeom prst="rect">
                <a:avLst/>
              </a:prstGeom>
              <a:solidFill>
                <a:srgbClr val="13B1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27" name="Rectangle 1267"/>
              <p:cNvSpPr>
                <a:spLocks noChangeArrowheads="1"/>
              </p:cNvSpPr>
              <p:nvPr/>
            </p:nvSpPr>
            <p:spPr bwMode="auto">
              <a:xfrm>
                <a:off x="1168" y="1383"/>
                <a:ext cx="1" cy="24"/>
              </a:xfrm>
              <a:prstGeom prst="rect">
                <a:avLst/>
              </a:prstGeom>
              <a:solidFill>
                <a:srgbClr val="17B2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28" name="Rectangle 1268"/>
              <p:cNvSpPr>
                <a:spLocks noChangeArrowheads="1"/>
              </p:cNvSpPr>
              <p:nvPr/>
            </p:nvSpPr>
            <p:spPr bwMode="auto">
              <a:xfrm>
                <a:off x="1168" y="1383"/>
                <a:ext cx="1" cy="24"/>
              </a:xfrm>
              <a:prstGeom prst="rect">
                <a:avLst/>
              </a:prstGeom>
              <a:solidFill>
                <a:srgbClr val="1AB3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29" name="Rectangle 1269"/>
              <p:cNvSpPr>
                <a:spLocks noChangeArrowheads="1"/>
              </p:cNvSpPr>
              <p:nvPr/>
            </p:nvSpPr>
            <p:spPr bwMode="auto">
              <a:xfrm>
                <a:off x="1169" y="1383"/>
                <a:ext cx="1" cy="24"/>
              </a:xfrm>
              <a:prstGeom prst="rect">
                <a:avLst/>
              </a:prstGeom>
              <a:solidFill>
                <a:srgbClr val="1EB4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30" name="Rectangle 1270"/>
              <p:cNvSpPr>
                <a:spLocks noChangeArrowheads="1"/>
              </p:cNvSpPr>
              <p:nvPr/>
            </p:nvSpPr>
            <p:spPr bwMode="auto">
              <a:xfrm>
                <a:off x="1170" y="1383"/>
                <a:ext cx="1" cy="24"/>
              </a:xfrm>
              <a:prstGeom prst="rect">
                <a:avLst/>
              </a:prstGeom>
              <a:solidFill>
                <a:srgbClr val="20B6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31" name="Rectangle 1271"/>
              <p:cNvSpPr>
                <a:spLocks noChangeArrowheads="1"/>
              </p:cNvSpPr>
              <p:nvPr/>
            </p:nvSpPr>
            <p:spPr bwMode="auto">
              <a:xfrm>
                <a:off x="1171" y="1383"/>
                <a:ext cx="1" cy="24"/>
              </a:xfrm>
              <a:prstGeom prst="rect">
                <a:avLst/>
              </a:prstGeom>
              <a:solidFill>
                <a:srgbClr val="24B7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32" name="Rectangle 1272"/>
              <p:cNvSpPr>
                <a:spLocks noChangeArrowheads="1"/>
              </p:cNvSpPr>
              <p:nvPr/>
            </p:nvSpPr>
            <p:spPr bwMode="auto">
              <a:xfrm>
                <a:off x="1172" y="1383"/>
                <a:ext cx="1" cy="24"/>
              </a:xfrm>
              <a:prstGeom prst="rect">
                <a:avLst/>
              </a:prstGeom>
              <a:solidFill>
                <a:srgbClr val="28B9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33" name="Rectangle 1273"/>
              <p:cNvSpPr>
                <a:spLocks noChangeArrowheads="1"/>
              </p:cNvSpPr>
              <p:nvPr/>
            </p:nvSpPr>
            <p:spPr bwMode="auto">
              <a:xfrm>
                <a:off x="1172" y="1383"/>
                <a:ext cx="1" cy="24"/>
              </a:xfrm>
              <a:prstGeom prst="rect">
                <a:avLst/>
              </a:prstGeom>
              <a:solidFill>
                <a:srgbClr val="2CB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34" name="Rectangle 1274"/>
              <p:cNvSpPr>
                <a:spLocks noChangeArrowheads="1"/>
              </p:cNvSpPr>
              <p:nvPr/>
            </p:nvSpPr>
            <p:spPr bwMode="auto">
              <a:xfrm>
                <a:off x="1173" y="1383"/>
                <a:ext cx="1" cy="24"/>
              </a:xfrm>
              <a:prstGeom prst="rect">
                <a:avLst/>
              </a:prstGeom>
              <a:solidFill>
                <a:srgbClr val="2EB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35" name="Rectangle 1275"/>
              <p:cNvSpPr>
                <a:spLocks noChangeArrowheads="1"/>
              </p:cNvSpPr>
              <p:nvPr/>
            </p:nvSpPr>
            <p:spPr bwMode="auto">
              <a:xfrm>
                <a:off x="1174" y="1383"/>
                <a:ext cx="1" cy="24"/>
              </a:xfrm>
              <a:prstGeom prst="rect">
                <a:avLst/>
              </a:prstGeom>
              <a:solidFill>
                <a:srgbClr val="32B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36" name="Rectangle 1276"/>
              <p:cNvSpPr>
                <a:spLocks noChangeArrowheads="1"/>
              </p:cNvSpPr>
              <p:nvPr/>
            </p:nvSpPr>
            <p:spPr bwMode="auto">
              <a:xfrm>
                <a:off x="1175" y="1383"/>
                <a:ext cx="1" cy="24"/>
              </a:xfrm>
              <a:prstGeom prst="rect">
                <a:avLst/>
              </a:prstGeom>
              <a:solidFill>
                <a:srgbClr val="36C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37" name="Rectangle 1277"/>
              <p:cNvSpPr>
                <a:spLocks noChangeArrowheads="1"/>
              </p:cNvSpPr>
              <p:nvPr/>
            </p:nvSpPr>
            <p:spPr bwMode="auto">
              <a:xfrm>
                <a:off x="1176" y="1383"/>
                <a:ext cx="1" cy="24"/>
              </a:xfrm>
              <a:prstGeom prst="rect">
                <a:avLst/>
              </a:prstGeom>
              <a:solidFill>
                <a:srgbClr val="38C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38" name="Rectangle 1278"/>
              <p:cNvSpPr>
                <a:spLocks noChangeArrowheads="1"/>
              </p:cNvSpPr>
              <p:nvPr/>
            </p:nvSpPr>
            <p:spPr bwMode="auto">
              <a:xfrm>
                <a:off x="1177" y="1383"/>
                <a:ext cx="1" cy="24"/>
              </a:xfrm>
              <a:prstGeom prst="rect">
                <a:avLst/>
              </a:prstGeom>
              <a:solidFill>
                <a:srgbClr val="3CC6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39" name="Rectangle 1279"/>
              <p:cNvSpPr>
                <a:spLocks noChangeArrowheads="1"/>
              </p:cNvSpPr>
              <p:nvPr/>
            </p:nvSpPr>
            <p:spPr bwMode="auto">
              <a:xfrm>
                <a:off x="1177" y="1383"/>
                <a:ext cx="1" cy="24"/>
              </a:xfrm>
              <a:prstGeom prst="rect">
                <a:avLst/>
              </a:prstGeom>
              <a:solidFill>
                <a:srgbClr val="3FC8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40" name="Rectangle 1280"/>
              <p:cNvSpPr>
                <a:spLocks noChangeArrowheads="1"/>
              </p:cNvSpPr>
              <p:nvPr/>
            </p:nvSpPr>
            <p:spPr bwMode="auto">
              <a:xfrm>
                <a:off x="1178" y="1383"/>
                <a:ext cx="1" cy="24"/>
              </a:xfrm>
              <a:prstGeom prst="rect">
                <a:avLst/>
              </a:prstGeom>
              <a:solidFill>
                <a:srgbClr val="42C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41" name="Rectangle 1281"/>
              <p:cNvSpPr>
                <a:spLocks noChangeArrowheads="1"/>
              </p:cNvSpPr>
              <p:nvPr/>
            </p:nvSpPr>
            <p:spPr bwMode="auto">
              <a:xfrm>
                <a:off x="1179" y="1383"/>
                <a:ext cx="1" cy="24"/>
              </a:xfrm>
              <a:prstGeom prst="rect">
                <a:avLst/>
              </a:prstGeom>
              <a:solidFill>
                <a:srgbClr val="45CD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42" name="Rectangle 1282"/>
              <p:cNvSpPr>
                <a:spLocks noChangeArrowheads="1"/>
              </p:cNvSpPr>
              <p:nvPr/>
            </p:nvSpPr>
            <p:spPr bwMode="auto">
              <a:xfrm>
                <a:off x="1180" y="1383"/>
                <a:ext cx="1" cy="24"/>
              </a:xfrm>
              <a:prstGeom prst="rect">
                <a:avLst/>
              </a:prstGeom>
              <a:solidFill>
                <a:srgbClr val="47CF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43" name="Rectangle 1283"/>
              <p:cNvSpPr>
                <a:spLocks noChangeArrowheads="1"/>
              </p:cNvSpPr>
              <p:nvPr/>
            </p:nvSpPr>
            <p:spPr bwMode="auto">
              <a:xfrm>
                <a:off x="1181" y="1383"/>
                <a:ext cx="1" cy="24"/>
              </a:xfrm>
              <a:prstGeom prst="rect">
                <a:avLst/>
              </a:prstGeom>
              <a:solidFill>
                <a:srgbClr val="49D1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44" name="Rectangle 1284"/>
              <p:cNvSpPr>
                <a:spLocks noChangeArrowheads="1"/>
              </p:cNvSpPr>
              <p:nvPr/>
            </p:nvSpPr>
            <p:spPr bwMode="auto">
              <a:xfrm>
                <a:off x="1181" y="1383"/>
                <a:ext cx="1" cy="24"/>
              </a:xfrm>
              <a:prstGeom prst="rect">
                <a:avLst/>
              </a:prstGeom>
              <a:solidFill>
                <a:srgbClr val="4BD3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45" name="Rectangle 1285"/>
              <p:cNvSpPr>
                <a:spLocks noChangeArrowheads="1"/>
              </p:cNvSpPr>
              <p:nvPr/>
            </p:nvSpPr>
            <p:spPr bwMode="auto">
              <a:xfrm>
                <a:off x="1182" y="1383"/>
                <a:ext cx="1" cy="24"/>
              </a:xfrm>
              <a:prstGeom prst="rect">
                <a:avLst/>
              </a:prstGeom>
              <a:solidFill>
                <a:srgbClr val="4DD5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46" name="Rectangle 1286"/>
              <p:cNvSpPr>
                <a:spLocks noChangeArrowheads="1"/>
              </p:cNvSpPr>
              <p:nvPr/>
            </p:nvSpPr>
            <p:spPr bwMode="auto">
              <a:xfrm>
                <a:off x="1183" y="1383"/>
                <a:ext cx="1" cy="24"/>
              </a:xfrm>
              <a:prstGeom prst="rect">
                <a:avLst/>
              </a:prstGeom>
              <a:solidFill>
                <a:srgbClr val="4FD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47" name="Rectangle 1287"/>
              <p:cNvSpPr>
                <a:spLocks noChangeArrowheads="1"/>
              </p:cNvSpPr>
              <p:nvPr/>
            </p:nvSpPr>
            <p:spPr bwMode="auto">
              <a:xfrm>
                <a:off x="1184" y="1383"/>
                <a:ext cx="1" cy="24"/>
              </a:xfrm>
              <a:prstGeom prst="rect">
                <a:avLst/>
              </a:prstGeom>
              <a:solidFill>
                <a:srgbClr val="51D8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48" name="Rectangle 1288"/>
              <p:cNvSpPr>
                <a:spLocks noChangeArrowheads="1"/>
              </p:cNvSpPr>
              <p:nvPr/>
            </p:nvSpPr>
            <p:spPr bwMode="auto">
              <a:xfrm>
                <a:off x="1185" y="1383"/>
                <a:ext cx="1" cy="24"/>
              </a:xfrm>
              <a:prstGeom prst="rect">
                <a:avLst/>
              </a:prstGeom>
              <a:solidFill>
                <a:srgbClr val="51D9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49" name="Rectangle 1289"/>
              <p:cNvSpPr>
                <a:spLocks noChangeArrowheads="1"/>
              </p:cNvSpPr>
              <p:nvPr/>
            </p:nvSpPr>
            <p:spPr bwMode="auto">
              <a:xfrm>
                <a:off x="1185" y="1383"/>
                <a:ext cx="1" cy="24"/>
              </a:xfrm>
              <a:prstGeom prst="rect">
                <a:avLst/>
              </a:prstGeom>
              <a:solidFill>
                <a:srgbClr val="53D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50" name="Rectangle 1290"/>
              <p:cNvSpPr>
                <a:spLocks noChangeArrowheads="1"/>
              </p:cNvSpPr>
              <p:nvPr/>
            </p:nvSpPr>
            <p:spPr bwMode="auto">
              <a:xfrm>
                <a:off x="1186" y="1383"/>
                <a:ext cx="1" cy="24"/>
              </a:xfrm>
              <a:prstGeom prst="rect">
                <a:avLst/>
              </a:prstGeom>
              <a:solidFill>
                <a:srgbClr val="54D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51" name="Rectangle 1291"/>
              <p:cNvSpPr>
                <a:spLocks noChangeArrowheads="1"/>
              </p:cNvSpPr>
              <p:nvPr/>
            </p:nvSpPr>
            <p:spPr bwMode="auto">
              <a:xfrm>
                <a:off x="1187" y="1383"/>
                <a:ext cx="1" cy="24"/>
              </a:xfrm>
              <a:prstGeom prst="rect">
                <a:avLst/>
              </a:prstGeom>
              <a:solidFill>
                <a:srgbClr val="54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52" name="Rectangle 1292"/>
              <p:cNvSpPr>
                <a:spLocks noChangeArrowheads="1"/>
              </p:cNvSpPr>
              <p:nvPr/>
            </p:nvSpPr>
            <p:spPr bwMode="auto">
              <a:xfrm>
                <a:off x="1188" y="1383"/>
                <a:ext cx="1" cy="24"/>
              </a:xfrm>
              <a:prstGeom prst="rect">
                <a:avLst/>
              </a:prstGeom>
              <a:solidFill>
                <a:srgbClr val="55D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53" name="Rectangle 1293"/>
              <p:cNvSpPr>
                <a:spLocks noChangeArrowheads="1"/>
              </p:cNvSpPr>
              <p:nvPr/>
            </p:nvSpPr>
            <p:spPr bwMode="auto">
              <a:xfrm>
                <a:off x="1189" y="1383"/>
                <a:ext cx="1" cy="24"/>
              </a:xfrm>
              <a:prstGeom prst="rect">
                <a:avLst/>
              </a:prstGeom>
              <a:solidFill>
                <a:srgbClr val="56D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54" name="Rectangle 1294"/>
              <p:cNvSpPr>
                <a:spLocks noChangeArrowheads="1"/>
              </p:cNvSpPr>
              <p:nvPr/>
            </p:nvSpPr>
            <p:spPr bwMode="auto">
              <a:xfrm>
                <a:off x="1190" y="1383"/>
                <a:ext cx="2" cy="24"/>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55" name="Rectangle 1295"/>
              <p:cNvSpPr>
                <a:spLocks noChangeArrowheads="1"/>
              </p:cNvSpPr>
              <p:nvPr/>
            </p:nvSpPr>
            <p:spPr bwMode="auto">
              <a:xfrm>
                <a:off x="1137" y="1375"/>
                <a:ext cx="1" cy="27"/>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56" name="Rectangle 1296"/>
              <p:cNvSpPr>
                <a:spLocks noChangeArrowheads="1"/>
              </p:cNvSpPr>
              <p:nvPr/>
            </p:nvSpPr>
            <p:spPr bwMode="auto">
              <a:xfrm>
                <a:off x="1138" y="1375"/>
                <a:ext cx="1" cy="27"/>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57" name="Rectangle 1297"/>
              <p:cNvSpPr>
                <a:spLocks noChangeArrowheads="1"/>
              </p:cNvSpPr>
              <p:nvPr/>
            </p:nvSpPr>
            <p:spPr bwMode="auto">
              <a:xfrm>
                <a:off x="1139" y="1375"/>
                <a:ext cx="1" cy="27"/>
              </a:xfrm>
              <a:prstGeom prst="rect">
                <a:avLst/>
              </a:prstGeom>
              <a:solidFill>
                <a:srgbClr val="12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58" name="Rectangle 1298"/>
              <p:cNvSpPr>
                <a:spLocks noChangeArrowheads="1"/>
              </p:cNvSpPr>
              <p:nvPr/>
            </p:nvSpPr>
            <p:spPr bwMode="auto">
              <a:xfrm>
                <a:off x="1139" y="1375"/>
                <a:ext cx="1" cy="27"/>
              </a:xfrm>
              <a:prstGeom prst="rect">
                <a:avLst/>
              </a:prstGeom>
              <a:solidFill>
                <a:srgbClr val="18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59" name="Rectangle 1299"/>
              <p:cNvSpPr>
                <a:spLocks noChangeArrowheads="1"/>
              </p:cNvSpPr>
              <p:nvPr/>
            </p:nvSpPr>
            <p:spPr bwMode="auto">
              <a:xfrm>
                <a:off x="1140" y="1375"/>
                <a:ext cx="1" cy="27"/>
              </a:xfrm>
              <a:prstGeom prst="rect">
                <a:avLst/>
              </a:prstGeom>
              <a:solidFill>
                <a:srgbClr val="1DAD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60" name="Rectangle 1300"/>
              <p:cNvSpPr>
                <a:spLocks noChangeArrowheads="1"/>
              </p:cNvSpPr>
              <p:nvPr/>
            </p:nvSpPr>
            <p:spPr bwMode="auto">
              <a:xfrm>
                <a:off x="1141" y="1375"/>
                <a:ext cx="1" cy="27"/>
              </a:xfrm>
              <a:prstGeom prst="rect">
                <a:avLst/>
              </a:prstGeom>
              <a:solidFill>
                <a:srgbClr val="20AC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61" name="Rectangle 1301"/>
              <p:cNvSpPr>
                <a:spLocks noChangeArrowheads="1"/>
              </p:cNvSpPr>
              <p:nvPr/>
            </p:nvSpPr>
            <p:spPr bwMode="auto">
              <a:xfrm>
                <a:off x="1142" y="1375"/>
                <a:ext cx="1" cy="27"/>
              </a:xfrm>
              <a:prstGeom prst="rect">
                <a:avLst/>
              </a:prstGeom>
              <a:solidFill>
                <a:srgbClr val="25A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62" name="Rectangle 1302"/>
              <p:cNvSpPr>
                <a:spLocks noChangeArrowheads="1"/>
              </p:cNvSpPr>
              <p:nvPr/>
            </p:nvSpPr>
            <p:spPr bwMode="auto">
              <a:xfrm>
                <a:off x="1143" y="1375"/>
                <a:ext cx="1" cy="27"/>
              </a:xfrm>
              <a:prstGeom prst="rect">
                <a:avLst/>
              </a:prstGeom>
              <a:solidFill>
                <a:srgbClr val="2AAA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63" name="Rectangle 1303"/>
              <p:cNvSpPr>
                <a:spLocks noChangeArrowheads="1"/>
              </p:cNvSpPr>
              <p:nvPr/>
            </p:nvSpPr>
            <p:spPr bwMode="auto">
              <a:xfrm>
                <a:off x="1143" y="1375"/>
                <a:ext cx="1" cy="27"/>
              </a:xfrm>
              <a:prstGeom prst="rect">
                <a:avLst/>
              </a:prstGeom>
              <a:solidFill>
                <a:srgbClr val="2EA9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64" name="Rectangle 1304"/>
              <p:cNvSpPr>
                <a:spLocks noChangeArrowheads="1"/>
              </p:cNvSpPr>
              <p:nvPr/>
            </p:nvSpPr>
            <p:spPr bwMode="auto">
              <a:xfrm>
                <a:off x="1144" y="1375"/>
                <a:ext cx="1" cy="27"/>
              </a:xfrm>
              <a:prstGeom prst="rect">
                <a:avLst/>
              </a:prstGeom>
              <a:solidFill>
                <a:srgbClr val="33A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65" name="Rectangle 1305"/>
              <p:cNvSpPr>
                <a:spLocks noChangeArrowheads="1"/>
              </p:cNvSpPr>
              <p:nvPr/>
            </p:nvSpPr>
            <p:spPr bwMode="auto">
              <a:xfrm>
                <a:off x="1145" y="1375"/>
                <a:ext cx="1" cy="27"/>
              </a:xfrm>
              <a:prstGeom prst="rect">
                <a:avLst/>
              </a:prstGeom>
              <a:solidFill>
                <a:srgbClr val="38A6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66" name="Rectangle 1306"/>
              <p:cNvSpPr>
                <a:spLocks noChangeArrowheads="1"/>
              </p:cNvSpPr>
              <p:nvPr/>
            </p:nvSpPr>
            <p:spPr bwMode="auto">
              <a:xfrm>
                <a:off x="1146" y="1375"/>
                <a:ext cx="1" cy="27"/>
              </a:xfrm>
              <a:prstGeom prst="rect">
                <a:avLst/>
              </a:prstGeom>
              <a:solidFill>
                <a:srgbClr val="3CA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67" name="Rectangle 1307"/>
              <p:cNvSpPr>
                <a:spLocks noChangeArrowheads="1"/>
              </p:cNvSpPr>
              <p:nvPr/>
            </p:nvSpPr>
            <p:spPr bwMode="auto">
              <a:xfrm>
                <a:off x="1147" y="1375"/>
                <a:ext cx="1" cy="27"/>
              </a:xfrm>
              <a:prstGeom prst="rect">
                <a:avLst/>
              </a:prstGeom>
              <a:solidFill>
                <a:srgbClr val="41A1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68" name="Rectangle 1308"/>
              <p:cNvSpPr>
                <a:spLocks noChangeArrowheads="1"/>
              </p:cNvSpPr>
              <p:nvPr/>
            </p:nvSpPr>
            <p:spPr bwMode="auto">
              <a:xfrm>
                <a:off x="1147" y="1375"/>
                <a:ext cx="1" cy="27"/>
              </a:xfrm>
              <a:prstGeom prst="rect">
                <a:avLst/>
              </a:prstGeom>
              <a:solidFill>
                <a:srgbClr val="469F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69" name="Rectangle 1309"/>
              <p:cNvSpPr>
                <a:spLocks noChangeArrowheads="1"/>
              </p:cNvSpPr>
              <p:nvPr/>
            </p:nvSpPr>
            <p:spPr bwMode="auto">
              <a:xfrm>
                <a:off x="1148" y="1375"/>
                <a:ext cx="1" cy="27"/>
              </a:xfrm>
              <a:prstGeom prst="rect">
                <a:avLst/>
              </a:prstGeom>
              <a:solidFill>
                <a:srgbClr val="499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70" name="Rectangle 1310"/>
              <p:cNvSpPr>
                <a:spLocks noChangeArrowheads="1"/>
              </p:cNvSpPr>
              <p:nvPr/>
            </p:nvSpPr>
            <p:spPr bwMode="auto">
              <a:xfrm>
                <a:off x="1149" y="1375"/>
                <a:ext cx="1" cy="27"/>
              </a:xfrm>
              <a:prstGeom prst="rect">
                <a:avLst/>
              </a:prstGeom>
              <a:solidFill>
                <a:srgbClr val="4E9A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71" name="Rectangle 1311"/>
              <p:cNvSpPr>
                <a:spLocks noChangeArrowheads="1"/>
              </p:cNvSpPr>
              <p:nvPr/>
            </p:nvSpPr>
            <p:spPr bwMode="auto">
              <a:xfrm>
                <a:off x="1150" y="1375"/>
                <a:ext cx="1" cy="27"/>
              </a:xfrm>
              <a:prstGeom prst="rect">
                <a:avLst/>
              </a:prstGeom>
              <a:solidFill>
                <a:srgbClr val="529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72" name="Rectangle 1312"/>
              <p:cNvSpPr>
                <a:spLocks noChangeArrowheads="1"/>
              </p:cNvSpPr>
              <p:nvPr/>
            </p:nvSpPr>
            <p:spPr bwMode="auto">
              <a:xfrm>
                <a:off x="1151" y="1375"/>
                <a:ext cx="1" cy="27"/>
              </a:xfrm>
              <a:prstGeom prst="rect">
                <a:avLst/>
              </a:prstGeom>
              <a:solidFill>
                <a:srgbClr val="5795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73" name="Rectangle 1313"/>
              <p:cNvSpPr>
                <a:spLocks noChangeArrowheads="1"/>
              </p:cNvSpPr>
              <p:nvPr/>
            </p:nvSpPr>
            <p:spPr bwMode="auto">
              <a:xfrm>
                <a:off x="1151" y="1375"/>
                <a:ext cx="1" cy="27"/>
              </a:xfrm>
              <a:prstGeom prst="rect">
                <a:avLst/>
              </a:prstGeom>
              <a:solidFill>
                <a:srgbClr val="5A92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74" name="Rectangle 1314"/>
              <p:cNvSpPr>
                <a:spLocks noChangeArrowheads="1"/>
              </p:cNvSpPr>
              <p:nvPr/>
            </p:nvSpPr>
            <p:spPr bwMode="auto">
              <a:xfrm>
                <a:off x="1152" y="1375"/>
                <a:ext cx="1" cy="27"/>
              </a:xfrm>
              <a:prstGeom prst="rect">
                <a:avLst/>
              </a:prstGeom>
              <a:solidFill>
                <a:srgbClr val="5E8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75" name="Rectangle 1315"/>
              <p:cNvSpPr>
                <a:spLocks noChangeArrowheads="1"/>
              </p:cNvSpPr>
              <p:nvPr/>
            </p:nvSpPr>
            <p:spPr bwMode="auto">
              <a:xfrm>
                <a:off x="1153" y="1375"/>
                <a:ext cx="1" cy="27"/>
              </a:xfrm>
              <a:prstGeom prst="rect">
                <a:avLst/>
              </a:prstGeom>
              <a:solidFill>
                <a:srgbClr val="608C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76" name="Rectangle 1316"/>
              <p:cNvSpPr>
                <a:spLocks noChangeArrowheads="1"/>
              </p:cNvSpPr>
              <p:nvPr/>
            </p:nvSpPr>
            <p:spPr bwMode="auto">
              <a:xfrm>
                <a:off x="1154" y="1375"/>
                <a:ext cx="1" cy="27"/>
              </a:xfrm>
              <a:prstGeom prst="rect">
                <a:avLst/>
              </a:prstGeom>
              <a:solidFill>
                <a:srgbClr val="638A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77" name="Rectangle 1317"/>
              <p:cNvSpPr>
                <a:spLocks noChangeArrowheads="1"/>
              </p:cNvSpPr>
              <p:nvPr/>
            </p:nvSpPr>
            <p:spPr bwMode="auto">
              <a:xfrm>
                <a:off x="1155" y="1375"/>
                <a:ext cx="1" cy="27"/>
              </a:xfrm>
              <a:prstGeom prst="rect">
                <a:avLst/>
              </a:prstGeom>
              <a:solidFill>
                <a:srgbClr val="6687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78" name="Rectangle 1318"/>
              <p:cNvSpPr>
                <a:spLocks noChangeArrowheads="1"/>
              </p:cNvSpPr>
              <p:nvPr/>
            </p:nvSpPr>
            <p:spPr bwMode="auto">
              <a:xfrm>
                <a:off x="1156" y="1375"/>
                <a:ext cx="1" cy="27"/>
              </a:xfrm>
              <a:prstGeom prst="rect">
                <a:avLst/>
              </a:prstGeom>
              <a:solidFill>
                <a:srgbClr val="6984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79" name="Rectangle 1319"/>
              <p:cNvSpPr>
                <a:spLocks noChangeArrowheads="1"/>
              </p:cNvSpPr>
              <p:nvPr/>
            </p:nvSpPr>
            <p:spPr bwMode="auto">
              <a:xfrm>
                <a:off x="1156" y="1375"/>
                <a:ext cx="1" cy="27"/>
              </a:xfrm>
              <a:prstGeom prst="rect">
                <a:avLst/>
              </a:prstGeom>
              <a:solidFill>
                <a:srgbClr val="6B82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80" name="Rectangle 1320"/>
              <p:cNvSpPr>
                <a:spLocks noChangeArrowheads="1"/>
              </p:cNvSpPr>
              <p:nvPr/>
            </p:nvSpPr>
            <p:spPr bwMode="auto">
              <a:xfrm>
                <a:off x="1157" y="1375"/>
                <a:ext cx="1" cy="27"/>
              </a:xfrm>
              <a:prstGeom prst="rect">
                <a:avLst/>
              </a:prstGeom>
              <a:solidFill>
                <a:srgbClr val="6D7F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81" name="Rectangle 1321"/>
              <p:cNvSpPr>
                <a:spLocks noChangeArrowheads="1"/>
              </p:cNvSpPr>
              <p:nvPr/>
            </p:nvSpPr>
            <p:spPr bwMode="auto">
              <a:xfrm>
                <a:off x="1158" y="1375"/>
                <a:ext cx="1" cy="27"/>
              </a:xfrm>
              <a:prstGeom prst="rect">
                <a:avLst/>
              </a:prstGeom>
              <a:solidFill>
                <a:srgbClr val="6E7E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82" name="Rectangle 1322"/>
              <p:cNvSpPr>
                <a:spLocks noChangeArrowheads="1"/>
              </p:cNvSpPr>
              <p:nvPr/>
            </p:nvSpPr>
            <p:spPr bwMode="auto">
              <a:xfrm>
                <a:off x="1159" y="1375"/>
                <a:ext cx="1" cy="27"/>
              </a:xfrm>
              <a:prstGeom prst="rect">
                <a:avLst/>
              </a:prstGeom>
              <a:solidFill>
                <a:srgbClr val="707C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83" name="Rectangle 1323"/>
              <p:cNvSpPr>
                <a:spLocks noChangeArrowheads="1"/>
              </p:cNvSpPr>
              <p:nvPr/>
            </p:nvSpPr>
            <p:spPr bwMode="auto">
              <a:xfrm>
                <a:off x="1160" y="1375"/>
                <a:ext cx="1" cy="27"/>
              </a:xfrm>
              <a:prstGeom prst="rect">
                <a:avLst/>
              </a:prstGeom>
              <a:solidFill>
                <a:srgbClr val="717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84" name="Rectangle 1324"/>
              <p:cNvSpPr>
                <a:spLocks noChangeArrowheads="1"/>
              </p:cNvSpPr>
              <p:nvPr/>
            </p:nvSpPr>
            <p:spPr bwMode="auto">
              <a:xfrm>
                <a:off x="1160" y="1375"/>
                <a:ext cx="1" cy="27"/>
              </a:xfrm>
              <a:prstGeom prst="rect">
                <a:avLst/>
              </a:prstGeom>
              <a:solidFill>
                <a:srgbClr val="7279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85" name="Rectangle 1325"/>
              <p:cNvSpPr>
                <a:spLocks noChangeArrowheads="1"/>
              </p:cNvSpPr>
              <p:nvPr/>
            </p:nvSpPr>
            <p:spPr bwMode="auto">
              <a:xfrm>
                <a:off x="1161" y="1375"/>
                <a:ext cx="1" cy="27"/>
              </a:xfrm>
              <a:prstGeom prst="rect">
                <a:avLst/>
              </a:prstGeom>
              <a:solidFill>
                <a:srgbClr val="7377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86" name="Rectangle 1326"/>
              <p:cNvSpPr>
                <a:spLocks noChangeArrowheads="1"/>
              </p:cNvSpPr>
              <p:nvPr/>
            </p:nvSpPr>
            <p:spPr bwMode="auto">
              <a:xfrm>
                <a:off x="1162" y="1375"/>
                <a:ext cx="1" cy="27"/>
              </a:xfrm>
              <a:prstGeom prst="rect">
                <a:avLst/>
              </a:prstGeom>
              <a:solidFill>
                <a:srgbClr val="7477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87" name="Rectangle 1327"/>
              <p:cNvSpPr>
                <a:spLocks noChangeArrowheads="1"/>
              </p:cNvSpPr>
              <p:nvPr/>
            </p:nvSpPr>
            <p:spPr bwMode="auto">
              <a:xfrm>
                <a:off x="1163" y="1375"/>
                <a:ext cx="1" cy="27"/>
              </a:xfrm>
              <a:prstGeom prst="rect">
                <a:avLst/>
              </a:prstGeom>
              <a:solidFill>
                <a:srgbClr val="7476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88" name="Rectangle 1328"/>
              <p:cNvSpPr>
                <a:spLocks noChangeArrowheads="1"/>
              </p:cNvSpPr>
              <p:nvPr/>
            </p:nvSpPr>
            <p:spPr bwMode="auto">
              <a:xfrm>
                <a:off x="1164" y="1375"/>
                <a:ext cx="1" cy="27"/>
              </a:xfrm>
              <a:prstGeom prst="rect">
                <a:avLst/>
              </a:prstGeom>
              <a:solidFill>
                <a:srgbClr val="7575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89" name="Rectangle 1329"/>
              <p:cNvSpPr>
                <a:spLocks noChangeArrowheads="1"/>
              </p:cNvSpPr>
              <p:nvPr/>
            </p:nvSpPr>
            <p:spPr bwMode="auto">
              <a:xfrm>
                <a:off x="1165" y="1375"/>
                <a:ext cx="1" cy="27"/>
              </a:xfrm>
              <a:prstGeom prst="rect">
                <a:avLst/>
              </a:prstGeom>
              <a:solidFill>
                <a:srgbClr val="7476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90" name="Rectangle 1330"/>
              <p:cNvSpPr>
                <a:spLocks noChangeArrowheads="1"/>
              </p:cNvSpPr>
              <p:nvPr/>
            </p:nvSpPr>
            <p:spPr bwMode="auto">
              <a:xfrm>
                <a:off x="1166" y="1375"/>
                <a:ext cx="1" cy="27"/>
              </a:xfrm>
              <a:prstGeom prst="rect">
                <a:avLst/>
              </a:prstGeom>
              <a:solidFill>
                <a:srgbClr val="7477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91" name="Rectangle 1331"/>
              <p:cNvSpPr>
                <a:spLocks noChangeArrowheads="1"/>
              </p:cNvSpPr>
              <p:nvPr/>
            </p:nvSpPr>
            <p:spPr bwMode="auto">
              <a:xfrm>
                <a:off x="1167" y="1375"/>
                <a:ext cx="1" cy="27"/>
              </a:xfrm>
              <a:prstGeom prst="rect">
                <a:avLst/>
              </a:prstGeom>
              <a:solidFill>
                <a:srgbClr val="7377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92" name="Rectangle 1332"/>
              <p:cNvSpPr>
                <a:spLocks noChangeArrowheads="1"/>
              </p:cNvSpPr>
              <p:nvPr/>
            </p:nvSpPr>
            <p:spPr bwMode="auto">
              <a:xfrm>
                <a:off x="1168" y="1375"/>
                <a:ext cx="1" cy="27"/>
              </a:xfrm>
              <a:prstGeom prst="rect">
                <a:avLst/>
              </a:prstGeom>
              <a:solidFill>
                <a:srgbClr val="7279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93" name="Rectangle 1333"/>
              <p:cNvSpPr>
                <a:spLocks noChangeArrowheads="1"/>
              </p:cNvSpPr>
              <p:nvPr/>
            </p:nvSpPr>
            <p:spPr bwMode="auto">
              <a:xfrm>
                <a:off x="1168" y="1375"/>
                <a:ext cx="1" cy="27"/>
              </a:xfrm>
              <a:prstGeom prst="rect">
                <a:avLst/>
              </a:prstGeom>
              <a:solidFill>
                <a:srgbClr val="717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94" name="Rectangle 1334"/>
              <p:cNvSpPr>
                <a:spLocks noChangeArrowheads="1"/>
              </p:cNvSpPr>
              <p:nvPr/>
            </p:nvSpPr>
            <p:spPr bwMode="auto">
              <a:xfrm>
                <a:off x="1169" y="1375"/>
                <a:ext cx="1" cy="27"/>
              </a:xfrm>
              <a:prstGeom prst="rect">
                <a:avLst/>
              </a:prstGeom>
              <a:solidFill>
                <a:srgbClr val="707C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95" name="Rectangle 1335"/>
              <p:cNvSpPr>
                <a:spLocks noChangeArrowheads="1"/>
              </p:cNvSpPr>
              <p:nvPr/>
            </p:nvSpPr>
            <p:spPr bwMode="auto">
              <a:xfrm>
                <a:off x="1170" y="1375"/>
                <a:ext cx="1" cy="27"/>
              </a:xfrm>
              <a:prstGeom prst="rect">
                <a:avLst/>
              </a:prstGeom>
              <a:solidFill>
                <a:srgbClr val="6E7E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96" name="Rectangle 1336"/>
              <p:cNvSpPr>
                <a:spLocks noChangeArrowheads="1"/>
              </p:cNvSpPr>
              <p:nvPr/>
            </p:nvSpPr>
            <p:spPr bwMode="auto">
              <a:xfrm>
                <a:off x="1171" y="1375"/>
                <a:ext cx="1" cy="27"/>
              </a:xfrm>
              <a:prstGeom prst="rect">
                <a:avLst/>
              </a:prstGeom>
              <a:solidFill>
                <a:srgbClr val="6D7F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97" name="Rectangle 1337"/>
              <p:cNvSpPr>
                <a:spLocks noChangeArrowheads="1"/>
              </p:cNvSpPr>
              <p:nvPr/>
            </p:nvSpPr>
            <p:spPr bwMode="auto">
              <a:xfrm>
                <a:off x="1172" y="1375"/>
                <a:ext cx="1" cy="27"/>
              </a:xfrm>
              <a:prstGeom prst="rect">
                <a:avLst/>
              </a:prstGeom>
              <a:solidFill>
                <a:srgbClr val="6B82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98" name="Rectangle 1338"/>
              <p:cNvSpPr>
                <a:spLocks noChangeArrowheads="1"/>
              </p:cNvSpPr>
              <p:nvPr/>
            </p:nvSpPr>
            <p:spPr bwMode="auto">
              <a:xfrm>
                <a:off x="1172" y="1375"/>
                <a:ext cx="1" cy="27"/>
              </a:xfrm>
              <a:prstGeom prst="rect">
                <a:avLst/>
              </a:prstGeom>
              <a:solidFill>
                <a:srgbClr val="6984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99" name="Rectangle 1339"/>
              <p:cNvSpPr>
                <a:spLocks noChangeArrowheads="1"/>
              </p:cNvSpPr>
              <p:nvPr/>
            </p:nvSpPr>
            <p:spPr bwMode="auto">
              <a:xfrm>
                <a:off x="1173" y="1375"/>
                <a:ext cx="1" cy="27"/>
              </a:xfrm>
              <a:prstGeom prst="rect">
                <a:avLst/>
              </a:prstGeom>
              <a:solidFill>
                <a:srgbClr val="6687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00" name="Rectangle 1340"/>
              <p:cNvSpPr>
                <a:spLocks noChangeArrowheads="1"/>
              </p:cNvSpPr>
              <p:nvPr/>
            </p:nvSpPr>
            <p:spPr bwMode="auto">
              <a:xfrm>
                <a:off x="1174" y="1375"/>
                <a:ext cx="1" cy="27"/>
              </a:xfrm>
              <a:prstGeom prst="rect">
                <a:avLst/>
              </a:prstGeom>
              <a:solidFill>
                <a:srgbClr val="638A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01" name="Rectangle 1341"/>
              <p:cNvSpPr>
                <a:spLocks noChangeArrowheads="1"/>
              </p:cNvSpPr>
              <p:nvPr/>
            </p:nvSpPr>
            <p:spPr bwMode="auto">
              <a:xfrm>
                <a:off x="1175" y="1375"/>
                <a:ext cx="1" cy="27"/>
              </a:xfrm>
              <a:prstGeom prst="rect">
                <a:avLst/>
              </a:prstGeom>
              <a:solidFill>
                <a:srgbClr val="608C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02" name="Rectangle 1342"/>
              <p:cNvSpPr>
                <a:spLocks noChangeArrowheads="1"/>
              </p:cNvSpPr>
              <p:nvPr/>
            </p:nvSpPr>
            <p:spPr bwMode="auto">
              <a:xfrm>
                <a:off x="1176" y="1375"/>
                <a:ext cx="1" cy="27"/>
              </a:xfrm>
              <a:prstGeom prst="rect">
                <a:avLst/>
              </a:prstGeom>
              <a:solidFill>
                <a:srgbClr val="5E8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03" name="Rectangle 1343"/>
              <p:cNvSpPr>
                <a:spLocks noChangeArrowheads="1"/>
              </p:cNvSpPr>
              <p:nvPr/>
            </p:nvSpPr>
            <p:spPr bwMode="auto">
              <a:xfrm>
                <a:off x="1177" y="1375"/>
                <a:ext cx="1" cy="27"/>
              </a:xfrm>
              <a:prstGeom prst="rect">
                <a:avLst/>
              </a:prstGeom>
              <a:solidFill>
                <a:srgbClr val="5A92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04" name="Rectangle 1344"/>
              <p:cNvSpPr>
                <a:spLocks noChangeArrowheads="1"/>
              </p:cNvSpPr>
              <p:nvPr/>
            </p:nvSpPr>
            <p:spPr bwMode="auto">
              <a:xfrm>
                <a:off x="1177" y="1375"/>
                <a:ext cx="1" cy="27"/>
              </a:xfrm>
              <a:prstGeom prst="rect">
                <a:avLst/>
              </a:prstGeom>
              <a:solidFill>
                <a:srgbClr val="5795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05" name="Rectangle 1345"/>
              <p:cNvSpPr>
                <a:spLocks noChangeArrowheads="1"/>
              </p:cNvSpPr>
              <p:nvPr/>
            </p:nvSpPr>
            <p:spPr bwMode="auto">
              <a:xfrm>
                <a:off x="1178" y="1375"/>
                <a:ext cx="1" cy="27"/>
              </a:xfrm>
              <a:prstGeom prst="rect">
                <a:avLst/>
              </a:prstGeom>
              <a:solidFill>
                <a:srgbClr val="529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06" name="Rectangle 1346"/>
              <p:cNvSpPr>
                <a:spLocks noChangeArrowheads="1"/>
              </p:cNvSpPr>
              <p:nvPr/>
            </p:nvSpPr>
            <p:spPr bwMode="auto">
              <a:xfrm>
                <a:off x="1179" y="1375"/>
                <a:ext cx="1" cy="27"/>
              </a:xfrm>
              <a:prstGeom prst="rect">
                <a:avLst/>
              </a:prstGeom>
              <a:solidFill>
                <a:srgbClr val="4E9A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07" name="Rectangle 1347"/>
              <p:cNvSpPr>
                <a:spLocks noChangeArrowheads="1"/>
              </p:cNvSpPr>
              <p:nvPr/>
            </p:nvSpPr>
            <p:spPr bwMode="auto">
              <a:xfrm>
                <a:off x="1180" y="1375"/>
                <a:ext cx="1" cy="27"/>
              </a:xfrm>
              <a:prstGeom prst="rect">
                <a:avLst/>
              </a:prstGeom>
              <a:solidFill>
                <a:srgbClr val="499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08" name="Rectangle 1348"/>
              <p:cNvSpPr>
                <a:spLocks noChangeArrowheads="1"/>
              </p:cNvSpPr>
              <p:nvPr/>
            </p:nvSpPr>
            <p:spPr bwMode="auto">
              <a:xfrm>
                <a:off x="1181" y="1375"/>
                <a:ext cx="1" cy="27"/>
              </a:xfrm>
              <a:prstGeom prst="rect">
                <a:avLst/>
              </a:prstGeom>
              <a:solidFill>
                <a:srgbClr val="469F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09" name="Rectangle 1349"/>
              <p:cNvSpPr>
                <a:spLocks noChangeArrowheads="1"/>
              </p:cNvSpPr>
              <p:nvPr/>
            </p:nvSpPr>
            <p:spPr bwMode="auto">
              <a:xfrm>
                <a:off x="1181" y="1375"/>
                <a:ext cx="1" cy="27"/>
              </a:xfrm>
              <a:prstGeom prst="rect">
                <a:avLst/>
              </a:prstGeom>
              <a:solidFill>
                <a:srgbClr val="41A1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10" name="Rectangle 1350"/>
              <p:cNvSpPr>
                <a:spLocks noChangeArrowheads="1"/>
              </p:cNvSpPr>
              <p:nvPr/>
            </p:nvSpPr>
            <p:spPr bwMode="auto">
              <a:xfrm>
                <a:off x="1182" y="1375"/>
                <a:ext cx="1" cy="27"/>
              </a:xfrm>
              <a:prstGeom prst="rect">
                <a:avLst/>
              </a:prstGeom>
              <a:solidFill>
                <a:srgbClr val="3CA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11" name="Rectangle 1351"/>
              <p:cNvSpPr>
                <a:spLocks noChangeArrowheads="1"/>
              </p:cNvSpPr>
              <p:nvPr/>
            </p:nvSpPr>
            <p:spPr bwMode="auto">
              <a:xfrm>
                <a:off x="1183" y="1375"/>
                <a:ext cx="1" cy="27"/>
              </a:xfrm>
              <a:prstGeom prst="rect">
                <a:avLst/>
              </a:prstGeom>
              <a:solidFill>
                <a:srgbClr val="38A6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12" name="Rectangle 1352"/>
              <p:cNvSpPr>
                <a:spLocks noChangeArrowheads="1"/>
              </p:cNvSpPr>
              <p:nvPr/>
            </p:nvSpPr>
            <p:spPr bwMode="auto">
              <a:xfrm>
                <a:off x="1184" y="1375"/>
                <a:ext cx="1" cy="27"/>
              </a:xfrm>
              <a:prstGeom prst="rect">
                <a:avLst/>
              </a:prstGeom>
              <a:solidFill>
                <a:srgbClr val="33A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13" name="Rectangle 1353"/>
              <p:cNvSpPr>
                <a:spLocks noChangeArrowheads="1"/>
              </p:cNvSpPr>
              <p:nvPr/>
            </p:nvSpPr>
            <p:spPr bwMode="auto">
              <a:xfrm>
                <a:off x="1185" y="1375"/>
                <a:ext cx="1" cy="27"/>
              </a:xfrm>
              <a:prstGeom prst="rect">
                <a:avLst/>
              </a:prstGeom>
              <a:solidFill>
                <a:srgbClr val="2EA9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14" name="Rectangle 1354"/>
              <p:cNvSpPr>
                <a:spLocks noChangeArrowheads="1"/>
              </p:cNvSpPr>
              <p:nvPr/>
            </p:nvSpPr>
            <p:spPr bwMode="auto">
              <a:xfrm>
                <a:off x="1185" y="1375"/>
                <a:ext cx="1" cy="27"/>
              </a:xfrm>
              <a:prstGeom prst="rect">
                <a:avLst/>
              </a:prstGeom>
              <a:solidFill>
                <a:srgbClr val="2BAA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15" name="Rectangle 1355"/>
              <p:cNvSpPr>
                <a:spLocks noChangeArrowheads="1"/>
              </p:cNvSpPr>
              <p:nvPr/>
            </p:nvSpPr>
            <p:spPr bwMode="auto">
              <a:xfrm>
                <a:off x="1186" y="1375"/>
                <a:ext cx="1" cy="27"/>
              </a:xfrm>
              <a:prstGeom prst="rect">
                <a:avLst/>
              </a:prstGeom>
              <a:solidFill>
                <a:srgbClr val="25A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16" name="Rectangle 1356"/>
              <p:cNvSpPr>
                <a:spLocks noChangeArrowheads="1"/>
              </p:cNvSpPr>
              <p:nvPr/>
            </p:nvSpPr>
            <p:spPr bwMode="auto">
              <a:xfrm>
                <a:off x="1187" y="1375"/>
                <a:ext cx="1" cy="27"/>
              </a:xfrm>
              <a:prstGeom prst="rect">
                <a:avLst/>
              </a:prstGeom>
              <a:solidFill>
                <a:srgbClr val="20AC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17" name="Rectangle 1357"/>
              <p:cNvSpPr>
                <a:spLocks noChangeArrowheads="1"/>
              </p:cNvSpPr>
              <p:nvPr/>
            </p:nvSpPr>
            <p:spPr bwMode="auto">
              <a:xfrm>
                <a:off x="1188" y="1375"/>
                <a:ext cx="1" cy="27"/>
              </a:xfrm>
              <a:prstGeom prst="rect">
                <a:avLst/>
              </a:prstGeom>
              <a:solidFill>
                <a:srgbClr val="1DAD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18" name="Rectangle 1358"/>
              <p:cNvSpPr>
                <a:spLocks noChangeArrowheads="1"/>
              </p:cNvSpPr>
              <p:nvPr/>
            </p:nvSpPr>
            <p:spPr bwMode="auto">
              <a:xfrm>
                <a:off x="1189" y="1375"/>
                <a:ext cx="1" cy="27"/>
              </a:xfrm>
              <a:prstGeom prst="rect">
                <a:avLst/>
              </a:prstGeom>
              <a:solidFill>
                <a:srgbClr val="18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19" name="Rectangle 1359"/>
              <p:cNvSpPr>
                <a:spLocks noChangeArrowheads="1"/>
              </p:cNvSpPr>
              <p:nvPr/>
            </p:nvSpPr>
            <p:spPr bwMode="auto">
              <a:xfrm>
                <a:off x="1189" y="1375"/>
                <a:ext cx="1" cy="27"/>
              </a:xfrm>
              <a:prstGeom prst="rect">
                <a:avLst/>
              </a:prstGeom>
              <a:solidFill>
                <a:srgbClr val="12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20" name="Rectangle 1360"/>
              <p:cNvSpPr>
                <a:spLocks noChangeArrowheads="1"/>
              </p:cNvSpPr>
              <p:nvPr/>
            </p:nvSpPr>
            <p:spPr bwMode="auto">
              <a:xfrm>
                <a:off x="1190" y="1375"/>
                <a:ext cx="1" cy="27"/>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21" name="Rectangle 1361"/>
              <p:cNvSpPr>
                <a:spLocks noChangeArrowheads="1"/>
              </p:cNvSpPr>
              <p:nvPr/>
            </p:nvSpPr>
            <p:spPr bwMode="auto">
              <a:xfrm>
                <a:off x="1191" y="1375"/>
                <a:ext cx="1" cy="27"/>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22" name="Rectangle 1362"/>
              <p:cNvSpPr>
                <a:spLocks noChangeArrowheads="1"/>
              </p:cNvSpPr>
              <p:nvPr/>
            </p:nvSpPr>
            <p:spPr bwMode="auto">
              <a:xfrm>
                <a:off x="1137" y="1374"/>
                <a:ext cx="2" cy="24"/>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23" name="Rectangle 1363"/>
              <p:cNvSpPr>
                <a:spLocks noChangeArrowheads="1"/>
              </p:cNvSpPr>
              <p:nvPr/>
            </p:nvSpPr>
            <p:spPr bwMode="auto">
              <a:xfrm>
                <a:off x="1139" y="1374"/>
                <a:ext cx="1" cy="24"/>
              </a:xfrm>
              <a:prstGeom prst="rect">
                <a:avLst/>
              </a:prstGeom>
              <a:solidFill>
                <a:srgbClr val="56D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24" name="Rectangle 1364"/>
              <p:cNvSpPr>
                <a:spLocks noChangeArrowheads="1"/>
              </p:cNvSpPr>
              <p:nvPr/>
            </p:nvSpPr>
            <p:spPr bwMode="auto">
              <a:xfrm>
                <a:off x="1140" y="1374"/>
                <a:ext cx="1" cy="24"/>
              </a:xfrm>
              <a:prstGeom prst="rect">
                <a:avLst/>
              </a:prstGeom>
              <a:solidFill>
                <a:srgbClr val="55D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25" name="Rectangle 1365"/>
              <p:cNvSpPr>
                <a:spLocks noChangeArrowheads="1"/>
              </p:cNvSpPr>
              <p:nvPr/>
            </p:nvSpPr>
            <p:spPr bwMode="auto">
              <a:xfrm>
                <a:off x="1141" y="1374"/>
                <a:ext cx="1" cy="24"/>
              </a:xfrm>
              <a:prstGeom prst="rect">
                <a:avLst/>
              </a:prstGeom>
              <a:solidFill>
                <a:srgbClr val="54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26" name="Rectangle 1366"/>
              <p:cNvSpPr>
                <a:spLocks noChangeArrowheads="1"/>
              </p:cNvSpPr>
              <p:nvPr/>
            </p:nvSpPr>
            <p:spPr bwMode="auto">
              <a:xfrm>
                <a:off x="1142" y="1374"/>
                <a:ext cx="1" cy="24"/>
              </a:xfrm>
              <a:prstGeom prst="rect">
                <a:avLst/>
              </a:prstGeom>
              <a:solidFill>
                <a:srgbClr val="54D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27" name="Rectangle 1367"/>
              <p:cNvSpPr>
                <a:spLocks noChangeArrowheads="1"/>
              </p:cNvSpPr>
              <p:nvPr/>
            </p:nvSpPr>
            <p:spPr bwMode="auto">
              <a:xfrm>
                <a:off x="1143" y="1374"/>
                <a:ext cx="1" cy="24"/>
              </a:xfrm>
              <a:prstGeom prst="rect">
                <a:avLst/>
              </a:prstGeom>
              <a:solidFill>
                <a:srgbClr val="53D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28" name="Rectangle 1368"/>
              <p:cNvSpPr>
                <a:spLocks noChangeArrowheads="1"/>
              </p:cNvSpPr>
              <p:nvPr/>
            </p:nvSpPr>
            <p:spPr bwMode="auto">
              <a:xfrm>
                <a:off x="1143" y="1374"/>
                <a:ext cx="1" cy="24"/>
              </a:xfrm>
              <a:prstGeom prst="rect">
                <a:avLst/>
              </a:prstGeom>
              <a:solidFill>
                <a:srgbClr val="51D9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29" name="Rectangle 1369"/>
              <p:cNvSpPr>
                <a:spLocks noChangeArrowheads="1"/>
              </p:cNvSpPr>
              <p:nvPr/>
            </p:nvSpPr>
            <p:spPr bwMode="auto">
              <a:xfrm>
                <a:off x="1144" y="1374"/>
                <a:ext cx="1" cy="24"/>
              </a:xfrm>
              <a:prstGeom prst="rect">
                <a:avLst/>
              </a:prstGeom>
              <a:solidFill>
                <a:srgbClr val="51D8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30" name="Rectangle 1370"/>
              <p:cNvSpPr>
                <a:spLocks noChangeArrowheads="1"/>
              </p:cNvSpPr>
              <p:nvPr/>
            </p:nvSpPr>
            <p:spPr bwMode="auto">
              <a:xfrm>
                <a:off x="1145" y="1374"/>
                <a:ext cx="1" cy="24"/>
              </a:xfrm>
              <a:prstGeom prst="rect">
                <a:avLst/>
              </a:prstGeom>
              <a:solidFill>
                <a:srgbClr val="4FD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31" name="Rectangle 1371"/>
              <p:cNvSpPr>
                <a:spLocks noChangeArrowheads="1"/>
              </p:cNvSpPr>
              <p:nvPr/>
            </p:nvSpPr>
            <p:spPr bwMode="auto">
              <a:xfrm>
                <a:off x="1146" y="1374"/>
                <a:ext cx="1" cy="24"/>
              </a:xfrm>
              <a:prstGeom prst="rect">
                <a:avLst/>
              </a:prstGeom>
              <a:solidFill>
                <a:srgbClr val="4DD5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32" name="Rectangle 1372"/>
              <p:cNvSpPr>
                <a:spLocks noChangeArrowheads="1"/>
              </p:cNvSpPr>
              <p:nvPr/>
            </p:nvSpPr>
            <p:spPr bwMode="auto">
              <a:xfrm>
                <a:off x="1147" y="1374"/>
                <a:ext cx="1" cy="24"/>
              </a:xfrm>
              <a:prstGeom prst="rect">
                <a:avLst/>
              </a:prstGeom>
              <a:solidFill>
                <a:srgbClr val="4BD3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33" name="Rectangle 1373"/>
              <p:cNvSpPr>
                <a:spLocks noChangeArrowheads="1"/>
              </p:cNvSpPr>
              <p:nvPr/>
            </p:nvSpPr>
            <p:spPr bwMode="auto">
              <a:xfrm>
                <a:off x="1147" y="1374"/>
                <a:ext cx="1" cy="24"/>
              </a:xfrm>
              <a:prstGeom prst="rect">
                <a:avLst/>
              </a:prstGeom>
              <a:solidFill>
                <a:srgbClr val="49D1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34" name="Rectangle 1374"/>
              <p:cNvSpPr>
                <a:spLocks noChangeArrowheads="1"/>
              </p:cNvSpPr>
              <p:nvPr/>
            </p:nvSpPr>
            <p:spPr bwMode="auto">
              <a:xfrm>
                <a:off x="1148" y="1374"/>
                <a:ext cx="1" cy="24"/>
              </a:xfrm>
              <a:prstGeom prst="rect">
                <a:avLst/>
              </a:prstGeom>
              <a:solidFill>
                <a:srgbClr val="47CF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35" name="Rectangle 1375"/>
              <p:cNvSpPr>
                <a:spLocks noChangeArrowheads="1"/>
              </p:cNvSpPr>
              <p:nvPr/>
            </p:nvSpPr>
            <p:spPr bwMode="auto">
              <a:xfrm>
                <a:off x="1149" y="1374"/>
                <a:ext cx="1" cy="24"/>
              </a:xfrm>
              <a:prstGeom prst="rect">
                <a:avLst/>
              </a:prstGeom>
              <a:solidFill>
                <a:srgbClr val="45CD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36" name="Rectangle 1376"/>
              <p:cNvSpPr>
                <a:spLocks noChangeArrowheads="1"/>
              </p:cNvSpPr>
              <p:nvPr/>
            </p:nvSpPr>
            <p:spPr bwMode="auto">
              <a:xfrm>
                <a:off x="1150" y="1374"/>
                <a:ext cx="1" cy="24"/>
              </a:xfrm>
              <a:prstGeom prst="rect">
                <a:avLst/>
              </a:prstGeom>
              <a:solidFill>
                <a:srgbClr val="42C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37" name="Rectangle 1377"/>
              <p:cNvSpPr>
                <a:spLocks noChangeArrowheads="1"/>
              </p:cNvSpPr>
              <p:nvPr/>
            </p:nvSpPr>
            <p:spPr bwMode="auto">
              <a:xfrm>
                <a:off x="1151" y="1374"/>
                <a:ext cx="1" cy="24"/>
              </a:xfrm>
              <a:prstGeom prst="rect">
                <a:avLst/>
              </a:prstGeom>
              <a:solidFill>
                <a:srgbClr val="3FC8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38" name="Rectangle 1378"/>
              <p:cNvSpPr>
                <a:spLocks noChangeArrowheads="1"/>
              </p:cNvSpPr>
              <p:nvPr/>
            </p:nvSpPr>
            <p:spPr bwMode="auto">
              <a:xfrm>
                <a:off x="1151" y="1374"/>
                <a:ext cx="1" cy="24"/>
              </a:xfrm>
              <a:prstGeom prst="rect">
                <a:avLst/>
              </a:prstGeom>
              <a:solidFill>
                <a:srgbClr val="3CC6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39" name="Rectangle 1379"/>
              <p:cNvSpPr>
                <a:spLocks noChangeArrowheads="1"/>
              </p:cNvSpPr>
              <p:nvPr/>
            </p:nvSpPr>
            <p:spPr bwMode="auto">
              <a:xfrm>
                <a:off x="1152" y="1374"/>
                <a:ext cx="1" cy="24"/>
              </a:xfrm>
              <a:prstGeom prst="rect">
                <a:avLst/>
              </a:prstGeom>
              <a:solidFill>
                <a:srgbClr val="38C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40" name="Rectangle 1380"/>
              <p:cNvSpPr>
                <a:spLocks noChangeArrowheads="1"/>
              </p:cNvSpPr>
              <p:nvPr/>
            </p:nvSpPr>
            <p:spPr bwMode="auto">
              <a:xfrm>
                <a:off x="1153" y="1374"/>
                <a:ext cx="1" cy="24"/>
              </a:xfrm>
              <a:prstGeom prst="rect">
                <a:avLst/>
              </a:prstGeom>
              <a:solidFill>
                <a:srgbClr val="36C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41" name="Rectangle 1381"/>
              <p:cNvSpPr>
                <a:spLocks noChangeArrowheads="1"/>
              </p:cNvSpPr>
              <p:nvPr/>
            </p:nvSpPr>
            <p:spPr bwMode="auto">
              <a:xfrm>
                <a:off x="1154" y="1374"/>
                <a:ext cx="1" cy="24"/>
              </a:xfrm>
              <a:prstGeom prst="rect">
                <a:avLst/>
              </a:prstGeom>
              <a:solidFill>
                <a:srgbClr val="32B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42" name="Rectangle 1382"/>
              <p:cNvSpPr>
                <a:spLocks noChangeArrowheads="1"/>
              </p:cNvSpPr>
              <p:nvPr/>
            </p:nvSpPr>
            <p:spPr bwMode="auto">
              <a:xfrm>
                <a:off x="1155" y="1374"/>
                <a:ext cx="1" cy="24"/>
              </a:xfrm>
              <a:prstGeom prst="rect">
                <a:avLst/>
              </a:prstGeom>
              <a:solidFill>
                <a:srgbClr val="2EB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43" name="Rectangle 1383"/>
              <p:cNvSpPr>
                <a:spLocks noChangeArrowheads="1"/>
              </p:cNvSpPr>
              <p:nvPr/>
            </p:nvSpPr>
            <p:spPr bwMode="auto">
              <a:xfrm>
                <a:off x="1156" y="1374"/>
                <a:ext cx="1" cy="24"/>
              </a:xfrm>
              <a:prstGeom prst="rect">
                <a:avLst/>
              </a:prstGeom>
              <a:solidFill>
                <a:srgbClr val="2CB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44" name="Rectangle 1384"/>
              <p:cNvSpPr>
                <a:spLocks noChangeArrowheads="1"/>
              </p:cNvSpPr>
              <p:nvPr/>
            </p:nvSpPr>
            <p:spPr bwMode="auto">
              <a:xfrm>
                <a:off x="1156" y="1374"/>
                <a:ext cx="1" cy="24"/>
              </a:xfrm>
              <a:prstGeom prst="rect">
                <a:avLst/>
              </a:prstGeom>
              <a:solidFill>
                <a:srgbClr val="28B9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45" name="Rectangle 1385"/>
              <p:cNvSpPr>
                <a:spLocks noChangeArrowheads="1"/>
              </p:cNvSpPr>
              <p:nvPr/>
            </p:nvSpPr>
            <p:spPr bwMode="auto">
              <a:xfrm>
                <a:off x="1157" y="1374"/>
                <a:ext cx="1" cy="24"/>
              </a:xfrm>
              <a:prstGeom prst="rect">
                <a:avLst/>
              </a:prstGeom>
              <a:solidFill>
                <a:srgbClr val="24B7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46" name="Rectangle 1386"/>
              <p:cNvSpPr>
                <a:spLocks noChangeArrowheads="1"/>
              </p:cNvSpPr>
              <p:nvPr/>
            </p:nvSpPr>
            <p:spPr bwMode="auto">
              <a:xfrm>
                <a:off x="1158" y="1374"/>
                <a:ext cx="1" cy="24"/>
              </a:xfrm>
              <a:prstGeom prst="rect">
                <a:avLst/>
              </a:prstGeom>
              <a:solidFill>
                <a:srgbClr val="20B6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47" name="Rectangle 1387"/>
              <p:cNvSpPr>
                <a:spLocks noChangeArrowheads="1"/>
              </p:cNvSpPr>
              <p:nvPr/>
            </p:nvSpPr>
            <p:spPr bwMode="auto">
              <a:xfrm>
                <a:off x="1159" y="1374"/>
                <a:ext cx="1" cy="24"/>
              </a:xfrm>
              <a:prstGeom prst="rect">
                <a:avLst/>
              </a:prstGeom>
              <a:solidFill>
                <a:srgbClr val="1EB4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48" name="Rectangle 1388"/>
              <p:cNvSpPr>
                <a:spLocks noChangeArrowheads="1"/>
              </p:cNvSpPr>
              <p:nvPr/>
            </p:nvSpPr>
            <p:spPr bwMode="auto">
              <a:xfrm>
                <a:off x="1160" y="1374"/>
                <a:ext cx="1" cy="24"/>
              </a:xfrm>
              <a:prstGeom prst="rect">
                <a:avLst/>
              </a:prstGeom>
              <a:solidFill>
                <a:srgbClr val="1AB3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49" name="Rectangle 1389"/>
              <p:cNvSpPr>
                <a:spLocks noChangeArrowheads="1"/>
              </p:cNvSpPr>
              <p:nvPr/>
            </p:nvSpPr>
            <p:spPr bwMode="auto">
              <a:xfrm>
                <a:off x="1160" y="1374"/>
                <a:ext cx="1" cy="24"/>
              </a:xfrm>
              <a:prstGeom prst="rect">
                <a:avLst/>
              </a:prstGeom>
              <a:solidFill>
                <a:srgbClr val="17B2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50" name="Rectangle 1390"/>
              <p:cNvSpPr>
                <a:spLocks noChangeArrowheads="1"/>
              </p:cNvSpPr>
              <p:nvPr/>
            </p:nvSpPr>
            <p:spPr bwMode="auto">
              <a:xfrm>
                <a:off x="1161" y="1374"/>
                <a:ext cx="1" cy="24"/>
              </a:xfrm>
              <a:prstGeom prst="rect">
                <a:avLst/>
              </a:prstGeom>
              <a:solidFill>
                <a:srgbClr val="13B1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51" name="Rectangle 1391"/>
              <p:cNvSpPr>
                <a:spLocks noChangeArrowheads="1"/>
              </p:cNvSpPr>
              <p:nvPr/>
            </p:nvSpPr>
            <p:spPr bwMode="auto">
              <a:xfrm>
                <a:off x="1162" y="1374"/>
                <a:ext cx="1" cy="24"/>
              </a:xfrm>
              <a:prstGeom prst="rect">
                <a:avLst/>
              </a:prstGeom>
              <a:solidFill>
                <a:srgbClr val="0F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52" name="Rectangle 1392"/>
              <p:cNvSpPr>
                <a:spLocks noChangeArrowheads="1"/>
              </p:cNvSpPr>
              <p:nvPr/>
            </p:nvSpPr>
            <p:spPr bwMode="auto">
              <a:xfrm>
                <a:off x="1163" y="1374"/>
                <a:ext cx="1" cy="24"/>
              </a:xfrm>
              <a:prstGeom prst="rect">
                <a:avLst/>
              </a:prstGeom>
              <a:solidFill>
                <a:srgbClr val="0B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53" name="Rectangle 1393"/>
              <p:cNvSpPr>
                <a:spLocks noChangeArrowheads="1"/>
              </p:cNvSpPr>
              <p:nvPr/>
            </p:nvSpPr>
            <p:spPr bwMode="auto">
              <a:xfrm>
                <a:off x="1164" y="1374"/>
                <a:ext cx="1" cy="24"/>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54" name="Rectangle 1394"/>
              <p:cNvSpPr>
                <a:spLocks noChangeArrowheads="1"/>
              </p:cNvSpPr>
              <p:nvPr/>
            </p:nvSpPr>
            <p:spPr bwMode="auto">
              <a:xfrm>
                <a:off x="1165" y="1374"/>
                <a:ext cx="1" cy="24"/>
              </a:xfrm>
              <a:prstGeom prst="rect">
                <a:avLst/>
              </a:prstGeom>
              <a:solidFill>
                <a:srgbClr val="0B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55" name="Rectangle 1395"/>
              <p:cNvSpPr>
                <a:spLocks noChangeArrowheads="1"/>
              </p:cNvSpPr>
              <p:nvPr/>
            </p:nvSpPr>
            <p:spPr bwMode="auto">
              <a:xfrm>
                <a:off x="1166" y="1374"/>
                <a:ext cx="1" cy="24"/>
              </a:xfrm>
              <a:prstGeom prst="rect">
                <a:avLst/>
              </a:prstGeom>
              <a:solidFill>
                <a:srgbClr val="0F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56" name="Rectangle 1396"/>
              <p:cNvSpPr>
                <a:spLocks noChangeArrowheads="1"/>
              </p:cNvSpPr>
              <p:nvPr/>
            </p:nvSpPr>
            <p:spPr bwMode="auto">
              <a:xfrm>
                <a:off x="1167" y="1374"/>
                <a:ext cx="1" cy="24"/>
              </a:xfrm>
              <a:prstGeom prst="rect">
                <a:avLst/>
              </a:prstGeom>
              <a:solidFill>
                <a:srgbClr val="13B1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57" name="Rectangle 1397"/>
              <p:cNvSpPr>
                <a:spLocks noChangeArrowheads="1"/>
              </p:cNvSpPr>
              <p:nvPr/>
            </p:nvSpPr>
            <p:spPr bwMode="auto">
              <a:xfrm>
                <a:off x="1168" y="1374"/>
                <a:ext cx="1" cy="24"/>
              </a:xfrm>
              <a:prstGeom prst="rect">
                <a:avLst/>
              </a:prstGeom>
              <a:solidFill>
                <a:srgbClr val="17B2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58" name="Rectangle 1398"/>
              <p:cNvSpPr>
                <a:spLocks noChangeArrowheads="1"/>
              </p:cNvSpPr>
              <p:nvPr/>
            </p:nvSpPr>
            <p:spPr bwMode="auto">
              <a:xfrm>
                <a:off x="1168" y="1374"/>
                <a:ext cx="1" cy="24"/>
              </a:xfrm>
              <a:prstGeom prst="rect">
                <a:avLst/>
              </a:prstGeom>
              <a:solidFill>
                <a:srgbClr val="1AB3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59" name="Rectangle 1399"/>
              <p:cNvSpPr>
                <a:spLocks noChangeArrowheads="1"/>
              </p:cNvSpPr>
              <p:nvPr/>
            </p:nvSpPr>
            <p:spPr bwMode="auto">
              <a:xfrm>
                <a:off x="1169" y="1374"/>
                <a:ext cx="1" cy="24"/>
              </a:xfrm>
              <a:prstGeom prst="rect">
                <a:avLst/>
              </a:prstGeom>
              <a:solidFill>
                <a:srgbClr val="1EB4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60" name="Rectangle 1400"/>
              <p:cNvSpPr>
                <a:spLocks noChangeArrowheads="1"/>
              </p:cNvSpPr>
              <p:nvPr/>
            </p:nvSpPr>
            <p:spPr bwMode="auto">
              <a:xfrm>
                <a:off x="1170" y="1374"/>
                <a:ext cx="1" cy="24"/>
              </a:xfrm>
              <a:prstGeom prst="rect">
                <a:avLst/>
              </a:prstGeom>
              <a:solidFill>
                <a:srgbClr val="20B6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61" name="Rectangle 1401"/>
              <p:cNvSpPr>
                <a:spLocks noChangeArrowheads="1"/>
              </p:cNvSpPr>
              <p:nvPr/>
            </p:nvSpPr>
            <p:spPr bwMode="auto">
              <a:xfrm>
                <a:off x="1171" y="1374"/>
                <a:ext cx="1" cy="24"/>
              </a:xfrm>
              <a:prstGeom prst="rect">
                <a:avLst/>
              </a:prstGeom>
              <a:solidFill>
                <a:srgbClr val="24B7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62" name="Rectangle 1402"/>
              <p:cNvSpPr>
                <a:spLocks noChangeArrowheads="1"/>
              </p:cNvSpPr>
              <p:nvPr/>
            </p:nvSpPr>
            <p:spPr bwMode="auto">
              <a:xfrm>
                <a:off x="1172" y="1374"/>
                <a:ext cx="1" cy="24"/>
              </a:xfrm>
              <a:prstGeom prst="rect">
                <a:avLst/>
              </a:prstGeom>
              <a:solidFill>
                <a:srgbClr val="28B9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63" name="Rectangle 1403"/>
              <p:cNvSpPr>
                <a:spLocks noChangeArrowheads="1"/>
              </p:cNvSpPr>
              <p:nvPr/>
            </p:nvSpPr>
            <p:spPr bwMode="auto">
              <a:xfrm>
                <a:off x="1172" y="1374"/>
                <a:ext cx="1" cy="24"/>
              </a:xfrm>
              <a:prstGeom prst="rect">
                <a:avLst/>
              </a:prstGeom>
              <a:solidFill>
                <a:srgbClr val="2CB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64" name="Rectangle 1404"/>
              <p:cNvSpPr>
                <a:spLocks noChangeArrowheads="1"/>
              </p:cNvSpPr>
              <p:nvPr/>
            </p:nvSpPr>
            <p:spPr bwMode="auto">
              <a:xfrm>
                <a:off x="1173" y="1374"/>
                <a:ext cx="1" cy="24"/>
              </a:xfrm>
              <a:prstGeom prst="rect">
                <a:avLst/>
              </a:prstGeom>
              <a:solidFill>
                <a:srgbClr val="2EB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65" name="Rectangle 1405"/>
              <p:cNvSpPr>
                <a:spLocks noChangeArrowheads="1"/>
              </p:cNvSpPr>
              <p:nvPr/>
            </p:nvSpPr>
            <p:spPr bwMode="auto">
              <a:xfrm>
                <a:off x="1174" y="1374"/>
                <a:ext cx="1" cy="24"/>
              </a:xfrm>
              <a:prstGeom prst="rect">
                <a:avLst/>
              </a:prstGeom>
              <a:solidFill>
                <a:srgbClr val="32B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66" name="Rectangle 1406"/>
              <p:cNvSpPr>
                <a:spLocks noChangeArrowheads="1"/>
              </p:cNvSpPr>
              <p:nvPr/>
            </p:nvSpPr>
            <p:spPr bwMode="auto">
              <a:xfrm>
                <a:off x="1175" y="1374"/>
                <a:ext cx="1" cy="24"/>
              </a:xfrm>
              <a:prstGeom prst="rect">
                <a:avLst/>
              </a:prstGeom>
              <a:solidFill>
                <a:srgbClr val="36C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67" name="Rectangle 1407"/>
              <p:cNvSpPr>
                <a:spLocks noChangeArrowheads="1"/>
              </p:cNvSpPr>
              <p:nvPr/>
            </p:nvSpPr>
            <p:spPr bwMode="auto">
              <a:xfrm>
                <a:off x="1176" y="1374"/>
                <a:ext cx="1" cy="24"/>
              </a:xfrm>
              <a:prstGeom prst="rect">
                <a:avLst/>
              </a:prstGeom>
              <a:solidFill>
                <a:srgbClr val="38C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68" name="Rectangle 1408"/>
              <p:cNvSpPr>
                <a:spLocks noChangeArrowheads="1"/>
              </p:cNvSpPr>
              <p:nvPr/>
            </p:nvSpPr>
            <p:spPr bwMode="auto">
              <a:xfrm>
                <a:off x="1177" y="1374"/>
                <a:ext cx="1" cy="24"/>
              </a:xfrm>
              <a:prstGeom prst="rect">
                <a:avLst/>
              </a:prstGeom>
              <a:solidFill>
                <a:srgbClr val="3CC6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69" name="Rectangle 1409"/>
              <p:cNvSpPr>
                <a:spLocks noChangeArrowheads="1"/>
              </p:cNvSpPr>
              <p:nvPr/>
            </p:nvSpPr>
            <p:spPr bwMode="auto">
              <a:xfrm>
                <a:off x="1177" y="1374"/>
                <a:ext cx="1" cy="24"/>
              </a:xfrm>
              <a:prstGeom prst="rect">
                <a:avLst/>
              </a:prstGeom>
              <a:solidFill>
                <a:srgbClr val="3FC8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70" name="Rectangle 1410"/>
              <p:cNvSpPr>
                <a:spLocks noChangeArrowheads="1"/>
              </p:cNvSpPr>
              <p:nvPr/>
            </p:nvSpPr>
            <p:spPr bwMode="auto">
              <a:xfrm>
                <a:off x="1178" y="1374"/>
                <a:ext cx="1" cy="24"/>
              </a:xfrm>
              <a:prstGeom prst="rect">
                <a:avLst/>
              </a:prstGeom>
              <a:solidFill>
                <a:srgbClr val="42C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grpSp>
        <p:grpSp>
          <p:nvGrpSpPr>
            <p:cNvPr id="18" name="Group 1612"/>
            <p:cNvGrpSpPr/>
            <p:nvPr/>
          </p:nvGrpSpPr>
          <p:grpSpPr bwMode="auto">
            <a:xfrm>
              <a:off x="1137" y="1357"/>
              <a:ext cx="55" cy="41"/>
              <a:chOff x="1137" y="1357"/>
              <a:chExt cx="55" cy="41"/>
            </a:xfrm>
          </p:grpSpPr>
          <p:sp>
            <p:nvSpPr>
              <p:cNvPr id="2914" name="Rectangle 1412"/>
              <p:cNvSpPr>
                <a:spLocks noChangeArrowheads="1"/>
              </p:cNvSpPr>
              <p:nvPr/>
            </p:nvSpPr>
            <p:spPr bwMode="auto">
              <a:xfrm>
                <a:off x="1179" y="1374"/>
                <a:ext cx="1" cy="24"/>
              </a:xfrm>
              <a:prstGeom prst="rect">
                <a:avLst/>
              </a:prstGeom>
              <a:solidFill>
                <a:srgbClr val="45CD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15" name="Rectangle 1413"/>
              <p:cNvSpPr>
                <a:spLocks noChangeArrowheads="1"/>
              </p:cNvSpPr>
              <p:nvPr/>
            </p:nvSpPr>
            <p:spPr bwMode="auto">
              <a:xfrm>
                <a:off x="1180" y="1374"/>
                <a:ext cx="1" cy="24"/>
              </a:xfrm>
              <a:prstGeom prst="rect">
                <a:avLst/>
              </a:prstGeom>
              <a:solidFill>
                <a:srgbClr val="47CF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16" name="Rectangle 1414"/>
              <p:cNvSpPr>
                <a:spLocks noChangeArrowheads="1"/>
              </p:cNvSpPr>
              <p:nvPr/>
            </p:nvSpPr>
            <p:spPr bwMode="auto">
              <a:xfrm>
                <a:off x="1181" y="1374"/>
                <a:ext cx="1" cy="24"/>
              </a:xfrm>
              <a:prstGeom prst="rect">
                <a:avLst/>
              </a:prstGeom>
              <a:solidFill>
                <a:srgbClr val="49D1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17" name="Rectangle 1415"/>
              <p:cNvSpPr>
                <a:spLocks noChangeArrowheads="1"/>
              </p:cNvSpPr>
              <p:nvPr/>
            </p:nvSpPr>
            <p:spPr bwMode="auto">
              <a:xfrm>
                <a:off x="1181" y="1374"/>
                <a:ext cx="1" cy="24"/>
              </a:xfrm>
              <a:prstGeom prst="rect">
                <a:avLst/>
              </a:prstGeom>
              <a:solidFill>
                <a:srgbClr val="4BD3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18" name="Rectangle 1416"/>
              <p:cNvSpPr>
                <a:spLocks noChangeArrowheads="1"/>
              </p:cNvSpPr>
              <p:nvPr/>
            </p:nvSpPr>
            <p:spPr bwMode="auto">
              <a:xfrm>
                <a:off x="1182" y="1374"/>
                <a:ext cx="1" cy="24"/>
              </a:xfrm>
              <a:prstGeom prst="rect">
                <a:avLst/>
              </a:prstGeom>
              <a:solidFill>
                <a:srgbClr val="4DD5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19" name="Rectangle 1417"/>
              <p:cNvSpPr>
                <a:spLocks noChangeArrowheads="1"/>
              </p:cNvSpPr>
              <p:nvPr/>
            </p:nvSpPr>
            <p:spPr bwMode="auto">
              <a:xfrm>
                <a:off x="1183" y="1374"/>
                <a:ext cx="1" cy="24"/>
              </a:xfrm>
              <a:prstGeom prst="rect">
                <a:avLst/>
              </a:prstGeom>
              <a:solidFill>
                <a:srgbClr val="4FD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20" name="Rectangle 1418"/>
              <p:cNvSpPr>
                <a:spLocks noChangeArrowheads="1"/>
              </p:cNvSpPr>
              <p:nvPr/>
            </p:nvSpPr>
            <p:spPr bwMode="auto">
              <a:xfrm>
                <a:off x="1184" y="1374"/>
                <a:ext cx="1" cy="24"/>
              </a:xfrm>
              <a:prstGeom prst="rect">
                <a:avLst/>
              </a:prstGeom>
              <a:solidFill>
                <a:srgbClr val="51D8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21" name="Rectangle 1419"/>
              <p:cNvSpPr>
                <a:spLocks noChangeArrowheads="1"/>
              </p:cNvSpPr>
              <p:nvPr/>
            </p:nvSpPr>
            <p:spPr bwMode="auto">
              <a:xfrm>
                <a:off x="1185" y="1374"/>
                <a:ext cx="1" cy="24"/>
              </a:xfrm>
              <a:prstGeom prst="rect">
                <a:avLst/>
              </a:prstGeom>
              <a:solidFill>
                <a:srgbClr val="51D9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22" name="Rectangle 1420"/>
              <p:cNvSpPr>
                <a:spLocks noChangeArrowheads="1"/>
              </p:cNvSpPr>
              <p:nvPr/>
            </p:nvSpPr>
            <p:spPr bwMode="auto">
              <a:xfrm>
                <a:off x="1185" y="1374"/>
                <a:ext cx="1" cy="24"/>
              </a:xfrm>
              <a:prstGeom prst="rect">
                <a:avLst/>
              </a:prstGeom>
              <a:solidFill>
                <a:srgbClr val="53D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23" name="Rectangle 1421"/>
              <p:cNvSpPr>
                <a:spLocks noChangeArrowheads="1"/>
              </p:cNvSpPr>
              <p:nvPr/>
            </p:nvSpPr>
            <p:spPr bwMode="auto">
              <a:xfrm>
                <a:off x="1186" y="1374"/>
                <a:ext cx="1" cy="24"/>
              </a:xfrm>
              <a:prstGeom prst="rect">
                <a:avLst/>
              </a:prstGeom>
              <a:solidFill>
                <a:srgbClr val="54D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24" name="Rectangle 1422"/>
              <p:cNvSpPr>
                <a:spLocks noChangeArrowheads="1"/>
              </p:cNvSpPr>
              <p:nvPr/>
            </p:nvSpPr>
            <p:spPr bwMode="auto">
              <a:xfrm>
                <a:off x="1187" y="1374"/>
                <a:ext cx="1" cy="24"/>
              </a:xfrm>
              <a:prstGeom prst="rect">
                <a:avLst/>
              </a:prstGeom>
              <a:solidFill>
                <a:srgbClr val="54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25" name="Rectangle 1423"/>
              <p:cNvSpPr>
                <a:spLocks noChangeArrowheads="1"/>
              </p:cNvSpPr>
              <p:nvPr/>
            </p:nvSpPr>
            <p:spPr bwMode="auto">
              <a:xfrm>
                <a:off x="1188" y="1374"/>
                <a:ext cx="1" cy="24"/>
              </a:xfrm>
              <a:prstGeom prst="rect">
                <a:avLst/>
              </a:prstGeom>
              <a:solidFill>
                <a:srgbClr val="55D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26" name="Rectangle 1424"/>
              <p:cNvSpPr>
                <a:spLocks noChangeArrowheads="1"/>
              </p:cNvSpPr>
              <p:nvPr/>
            </p:nvSpPr>
            <p:spPr bwMode="auto">
              <a:xfrm>
                <a:off x="1189" y="1374"/>
                <a:ext cx="1" cy="24"/>
              </a:xfrm>
              <a:prstGeom prst="rect">
                <a:avLst/>
              </a:prstGeom>
              <a:solidFill>
                <a:srgbClr val="56D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27" name="Rectangle 1425"/>
              <p:cNvSpPr>
                <a:spLocks noChangeArrowheads="1"/>
              </p:cNvSpPr>
              <p:nvPr/>
            </p:nvSpPr>
            <p:spPr bwMode="auto">
              <a:xfrm>
                <a:off x="1190" y="1374"/>
                <a:ext cx="2" cy="24"/>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28" name="Rectangle 1426"/>
              <p:cNvSpPr>
                <a:spLocks noChangeArrowheads="1"/>
              </p:cNvSpPr>
              <p:nvPr/>
            </p:nvSpPr>
            <p:spPr bwMode="auto">
              <a:xfrm>
                <a:off x="1137" y="1367"/>
                <a:ext cx="1" cy="27"/>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29" name="Rectangle 1427"/>
              <p:cNvSpPr>
                <a:spLocks noChangeArrowheads="1"/>
              </p:cNvSpPr>
              <p:nvPr/>
            </p:nvSpPr>
            <p:spPr bwMode="auto">
              <a:xfrm>
                <a:off x="1138" y="1367"/>
                <a:ext cx="1" cy="27"/>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30" name="Rectangle 1428"/>
              <p:cNvSpPr>
                <a:spLocks noChangeArrowheads="1"/>
              </p:cNvSpPr>
              <p:nvPr/>
            </p:nvSpPr>
            <p:spPr bwMode="auto">
              <a:xfrm>
                <a:off x="1139" y="1367"/>
                <a:ext cx="1" cy="27"/>
              </a:xfrm>
              <a:prstGeom prst="rect">
                <a:avLst/>
              </a:prstGeom>
              <a:solidFill>
                <a:srgbClr val="12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31" name="Rectangle 1429"/>
              <p:cNvSpPr>
                <a:spLocks noChangeArrowheads="1"/>
              </p:cNvSpPr>
              <p:nvPr/>
            </p:nvSpPr>
            <p:spPr bwMode="auto">
              <a:xfrm>
                <a:off x="1139" y="1367"/>
                <a:ext cx="1" cy="27"/>
              </a:xfrm>
              <a:prstGeom prst="rect">
                <a:avLst/>
              </a:prstGeom>
              <a:solidFill>
                <a:srgbClr val="18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32" name="Rectangle 1430"/>
              <p:cNvSpPr>
                <a:spLocks noChangeArrowheads="1"/>
              </p:cNvSpPr>
              <p:nvPr/>
            </p:nvSpPr>
            <p:spPr bwMode="auto">
              <a:xfrm>
                <a:off x="1140" y="1367"/>
                <a:ext cx="1" cy="27"/>
              </a:xfrm>
              <a:prstGeom prst="rect">
                <a:avLst/>
              </a:prstGeom>
              <a:solidFill>
                <a:srgbClr val="1DAD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33" name="Rectangle 1431"/>
              <p:cNvSpPr>
                <a:spLocks noChangeArrowheads="1"/>
              </p:cNvSpPr>
              <p:nvPr/>
            </p:nvSpPr>
            <p:spPr bwMode="auto">
              <a:xfrm>
                <a:off x="1141" y="1367"/>
                <a:ext cx="1" cy="27"/>
              </a:xfrm>
              <a:prstGeom prst="rect">
                <a:avLst/>
              </a:prstGeom>
              <a:solidFill>
                <a:srgbClr val="20AC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34" name="Rectangle 1432"/>
              <p:cNvSpPr>
                <a:spLocks noChangeArrowheads="1"/>
              </p:cNvSpPr>
              <p:nvPr/>
            </p:nvSpPr>
            <p:spPr bwMode="auto">
              <a:xfrm>
                <a:off x="1142" y="1367"/>
                <a:ext cx="1" cy="27"/>
              </a:xfrm>
              <a:prstGeom prst="rect">
                <a:avLst/>
              </a:prstGeom>
              <a:solidFill>
                <a:srgbClr val="25A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35" name="Rectangle 1433"/>
              <p:cNvSpPr>
                <a:spLocks noChangeArrowheads="1"/>
              </p:cNvSpPr>
              <p:nvPr/>
            </p:nvSpPr>
            <p:spPr bwMode="auto">
              <a:xfrm>
                <a:off x="1143" y="1367"/>
                <a:ext cx="1" cy="27"/>
              </a:xfrm>
              <a:prstGeom prst="rect">
                <a:avLst/>
              </a:prstGeom>
              <a:solidFill>
                <a:srgbClr val="2AAA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36" name="Rectangle 1434"/>
              <p:cNvSpPr>
                <a:spLocks noChangeArrowheads="1"/>
              </p:cNvSpPr>
              <p:nvPr/>
            </p:nvSpPr>
            <p:spPr bwMode="auto">
              <a:xfrm>
                <a:off x="1143" y="1367"/>
                <a:ext cx="1" cy="27"/>
              </a:xfrm>
              <a:prstGeom prst="rect">
                <a:avLst/>
              </a:prstGeom>
              <a:solidFill>
                <a:srgbClr val="2EA9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37" name="Rectangle 1435"/>
              <p:cNvSpPr>
                <a:spLocks noChangeArrowheads="1"/>
              </p:cNvSpPr>
              <p:nvPr/>
            </p:nvSpPr>
            <p:spPr bwMode="auto">
              <a:xfrm>
                <a:off x="1144" y="1367"/>
                <a:ext cx="1" cy="27"/>
              </a:xfrm>
              <a:prstGeom prst="rect">
                <a:avLst/>
              </a:prstGeom>
              <a:solidFill>
                <a:srgbClr val="33A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38" name="Rectangle 1436"/>
              <p:cNvSpPr>
                <a:spLocks noChangeArrowheads="1"/>
              </p:cNvSpPr>
              <p:nvPr/>
            </p:nvSpPr>
            <p:spPr bwMode="auto">
              <a:xfrm>
                <a:off x="1145" y="1367"/>
                <a:ext cx="1" cy="27"/>
              </a:xfrm>
              <a:prstGeom prst="rect">
                <a:avLst/>
              </a:prstGeom>
              <a:solidFill>
                <a:srgbClr val="38A6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39" name="Rectangle 1437"/>
              <p:cNvSpPr>
                <a:spLocks noChangeArrowheads="1"/>
              </p:cNvSpPr>
              <p:nvPr/>
            </p:nvSpPr>
            <p:spPr bwMode="auto">
              <a:xfrm>
                <a:off x="1146" y="1367"/>
                <a:ext cx="1" cy="27"/>
              </a:xfrm>
              <a:prstGeom prst="rect">
                <a:avLst/>
              </a:prstGeom>
              <a:solidFill>
                <a:srgbClr val="3CA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40" name="Rectangle 1438"/>
              <p:cNvSpPr>
                <a:spLocks noChangeArrowheads="1"/>
              </p:cNvSpPr>
              <p:nvPr/>
            </p:nvSpPr>
            <p:spPr bwMode="auto">
              <a:xfrm>
                <a:off x="1147" y="1367"/>
                <a:ext cx="1" cy="27"/>
              </a:xfrm>
              <a:prstGeom prst="rect">
                <a:avLst/>
              </a:prstGeom>
              <a:solidFill>
                <a:srgbClr val="41A1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41" name="Rectangle 1439"/>
              <p:cNvSpPr>
                <a:spLocks noChangeArrowheads="1"/>
              </p:cNvSpPr>
              <p:nvPr/>
            </p:nvSpPr>
            <p:spPr bwMode="auto">
              <a:xfrm>
                <a:off x="1147" y="1367"/>
                <a:ext cx="1" cy="27"/>
              </a:xfrm>
              <a:prstGeom prst="rect">
                <a:avLst/>
              </a:prstGeom>
              <a:solidFill>
                <a:srgbClr val="469F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42" name="Rectangle 1440"/>
              <p:cNvSpPr>
                <a:spLocks noChangeArrowheads="1"/>
              </p:cNvSpPr>
              <p:nvPr/>
            </p:nvSpPr>
            <p:spPr bwMode="auto">
              <a:xfrm>
                <a:off x="1148" y="1367"/>
                <a:ext cx="1" cy="27"/>
              </a:xfrm>
              <a:prstGeom prst="rect">
                <a:avLst/>
              </a:prstGeom>
              <a:solidFill>
                <a:srgbClr val="499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43" name="Rectangle 1441"/>
              <p:cNvSpPr>
                <a:spLocks noChangeArrowheads="1"/>
              </p:cNvSpPr>
              <p:nvPr/>
            </p:nvSpPr>
            <p:spPr bwMode="auto">
              <a:xfrm>
                <a:off x="1149" y="1367"/>
                <a:ext cx="1" cy="27"/>
              </a:xfrm>
              <a:prstGeom prst="rect">
                <a:avLst/>
              </a:prstGeom>
              <a:solidFill>
                <a:srgbClr val="4E9A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44" name="Rectangle 1442"/>
              <p:cNvSpPr>
                <a:spLocks noChangeArrowheads="1"/>
              </p:cNvSpPr>
              <p:nvPr/>
            </p:nvSpPr>
            <p:spPr bwMode="auto">
              <a:xfrm>
                <a:off x="1150" y="1367"/>
                <a:ext cx="1" cy="27"/>
              </a:xfrm>
              <a:prstGeom prst="rect">
                <a:avLst/>
              </a:prstGeom>
              <a:solidFill>
                <a:srgbClr val="529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45" name="Rectangle 1443"/>
              <p:cNvSpPr>
                <a:spLocks noChangeArrowheads="1"/>
              </p:cNvSpPr>
              <p:nvPr/>
            </p:nvSpPr>
            <p:spPr bwMode="auto">
              <a:xfrm>
                <a:off x="1151" y="1367"/>
                <a:ext cx="1" cy="27"/>
              </a:xfrm>
              <a:prstGeom prst="rect">
                <a:avLst/>
              </a:prstGeom>
              <a:solidFill>
                <a:srgbClr val="5795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46" name="Rectangle 1444"/>
              <p:cNvSpPr>
                <a:spLocks noChangeArrowheads="1"/>
              </p:cNvSpPr>
              <p:nvPr/>
            </p:nvSpPr>
            <p:spPr bwMode="auto">
              <a:xfrm>
                <a:off x="1151" y="1367"/>
                <a:ext cx="1" cy="27"/>
              </a:xfrm>
              <a:prstGeom prst="rect">
                <a:avLst/>
              </a:prstGeom>
              <a:solidFill>
                <a:srgbClr val="5A92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47" name="Rectangle 1445"/>
              <p:cNvSpPr>
                <a:spLocks noChangeArrowheads="1"/>
              </p:cNvSpPr>
              <p:nvPr/>
            </p:nvSpPr>
            <p:spPr bwMode="auto">
              <a:xfrm>
                <a:off x="1152" y="1367"/>
                <a:ext cx="1" cy="27"/>
              </a:xfrm>
              <a:prstGeom prst="rect">
                <a:avLst/>
              </a:prstGeom>
              <a:solidFill>
                <a:srgbClr val="5E8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48" name="Rectangle 1446"/>
              <p:cNvSpPr>
                <a:spLocks noChangeArrowheads="1"/>
              </p:cNvSpPr>
              <p:nvPr/>
            </p:nvSpPr>
            <p:spPr bwMode="auto">
              <a:xfrm>
                <a:off x="1153" y="1367"/>
                <a:ext cx="1" cy="27"/>
              </a:xfrm>
              <a:prstGeom prst="rect">
                <a:avLst/>
              </a:prstGeom>
              <a:solidFill>
                <a:srgbClr val="608C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49" name="Rectangle 1447"/>
              <p:cNvSpPr>
                <a:spLocks noChangeArrowheads="1"/>
              </p:cNvSpPr>
              <p:nvPr/>
            </p:nvSpPr>
            <p:spPr bwMode="auto">
              <a:xfrm>
                <a:off x="1154" y="1367"/>
                <a:ext cx="1" cy="27"/>
              </a:xfrm>
              <a:prstGeom prst="rect">
                <a:avLst/>
              </a:prstGeom>
              <a:solidFill>
                <a:srgbClr val="638A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50" name="Rectangle 1448"/>
              <p:cNvSpPr>
                <a:spLocks noChangeArrowheads="1"/>
              </p:cNvSpPr>
              <p:nvPr/>
            </p:nvSpPr>
            <p:spPr bwMode="auto">
              <a:xfrm>
                <a:off x="1155" y="1367"/>
                <a:ext cx="1" cy="27"/>
              </a:xfrm>
              <a:prstGeom prst="rect">
                <a:avLst/>
              </a:prstGeom>
              <a:solidFill>
                <a:srgbClr val="6687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51" name="Rectangle 1449"/>
              <p:cNvSpPr>
                <a:spLocks noChangeArrowheads="1"/>
              </p:cNvSpPr>
              <p:nvPr/>
            </p:nvSpPr>
            <p:spPr bwMode="auto">
              <a:xfrm>
                <a:off x="1156" y="1367"/>
                <a:ext cx="1" cy="27"/>
              </a:xfrm>
              <a:prstGeom prst="rect">
                <a:avLst/>
              </a:prstGeom>
              <a:solidFill>
                <a:srgbClr val="6984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52" name="Rectangle 1450"/>
              <p:cNvSpPr>
                <a:spLocks noChangeArrowheads="1"/>
              </p:cNvSpPr>
              <p:nvPr/>
            </p:nvSpPr>
            <p:spPr bwMode="auto">
              <a:xfrm>
                <a:off x="1156" y="1367"/>
                <a:ext cx="1" cy="27"/>
              </a:xfrm>
              <a:prstGeom prst="rect">
                <a:avLst/>
              </a:prstGeom>
              <a:solidFill>
                <a:srgbClr val="6B82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53" name="Rectangle 1451"/>
              <p:cNvSpPr>
                <a:spLocks noChangeArrowheads="1"/>
              </p:cNvSpPr>
              <p:nvPr/>
            </p:nvSpPr>
            <p:spPr bwMode="auto">
              <a:xfrm>
                <a:off x="1157" y="1367"/>
                <a:ext cx="1" cy="27"/>
              </a:xfrm>
              <a:prstGeom prst="rect">
                <a:avLst/>
              </a:prstGeom>
              <a:solidFill>
                <a:srgbClr val="6D7F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54" name="Rectangle 1452"/>
              <p:cNvSpPr>
                <a:spLocks noChangeArrowheads="1"/>
              </p:cNvSpPr>
              <p:nvPr/>
            </p:nvSpPr>
            <p:spPr bwMode="auto">
              <a:xfrm>
                <a:off x="1158" y="1367"/>
                <a:ext cx="1" cy="27"/>
              </a:xfrm>
              <a:prstGeom prst="rect">
                <a:avLst/>
              </a:prstGeom>
              <a:solidFill>
                <a:srgbClr val="6E7E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55" name="Rectangle 1453"/>
              <p:cNvSpPr>
                <a:spLocks noChangeArrowheads="1"/>
              </p:cNvSpPr>
              <p:nvPr/>
            </p:nvSpPr>
            <p:spPr bwMode="auto">
              <a:xfrm>
                <a:off x="1159" y="1367"/>
                <a:ext cx="1" cy="27"/>
              </a:xfrm>
              <a:prstGeom prst="rect">
                <a:avLst/>
              </a:prstGeom>
              <a:solidFill>
                <a:srgbClr val="707C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56" name="Rectangle 1454"/>
              <p:cNvSpPr>
                <a:spLocks noChangeArrowheads="1"/>
              </p:cNvSpPr>
              <p:nvPr/>
            </p:nvSpPr>
            <p:spPr bwMode="auto">
              <a:xfrm>
                <a:off x="1160" y="1367"/>
                <a:ext cx="1" cy="27"/>
              </a:xfrm>
              <a:prstGeom prst="rect">
                <a:avLst/>
              </a:prstGeom>
              <a:solidFill>
                <a:srgbClr val="717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57" name="Rectangle 1455"/>
              <p:cNvSpPr>
                <a:spLocks noChangeArrowheads="1"/>
              </p:cNvSpPr>
              <p:nvPr/>
            </p:nvSpPr>
            <p:spPr bwMode="auto">
              <a:xfrm>
                <a:off x="1160" y="1367"/>
                <a:ext cx="1" cy="27"/>
              </a:xfrm>
              <a:prstGeom prst="rect">
                <a:avLst/>
              </a:prstGeom>
              <a:solidFill>
                <a:srgbClr val="7279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58" name="Rectangle 1456"/>
              <p:cNvSpPr>
                <a:spLocks noChangeArrowheads="1"/>
              </p:cNvSpPr>
              <p:nvPr/>
            </p:nvSpPr>
            <p:spPr bwMode="auto">
              <a:xfrm>
                <a:off x="1161" y="1367"/>
                <a:ext cx="1" cy="27"/>
              </a:xfrm>
              <a:prstGeom prst="rect">
                <a:avLst/>
              </a:prstGeom>
              <a:solidFill>
                <a:srgbClr val="7377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59" name="Rectangle 1457"/>
              <p:cNvSpPr>
                <a:spLocks noChangeArrowheads="1"/>
              </p:cNvSpPr>
              <p:nvPr/>
            </p:nvSpPr>
            <p:spPr bwMode="auto">
              <a:xfrm>
                <a:off x="1162" y="1367"/>
                <a:ext cx="1" cy="27"/>
              </a:xfrm>
              <a:prstGeom prst="rect">
                <a:avLst/>
              </a:prstGeom>
              <a:solidFill>
                <a:srgbClr val="7477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60" name="Rectangle 1458"/>
              <p:cNvSpPr>
                <a:spLocks noChangeArrowheads="1"/>
              </p:cNvSpPr>
              <p:nvPr/>
            </p:nvSpPr>
            <p:spPr bwMode="auto">
              <a:xfrm>
                <a:off x="1163" y="1367"/>
                <a:ext cx="1" cy="27"/>
              </a:xfrm>
              <a:prstGeom prst="rect">
                <a:avLst/>
              </a:prstGeom>
              <a:solidFill>
                <a:srgbClr val="7476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63" name="Rectangle 1459"/>
              <p:cNvSpPr>
                <a:spLocks noChangeArrowheads="1"/>
              </p:cNvSpPr>
              <p:nvPr/>
            </p:nvSpPr>
            <p:spPr bwMode="auto">
              <a:xfrm>
                <a:off x="1164" y="1367"/>
                <a:ext cx="1" cy="27"/>
              </a:xfrm>
              <a:prstGeom prst="rect">
                <a:avLst/>
              </a:prstGeom>
              <a:solidFill>
                <a:srgbClr val="7575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64" name="Rectangle 1460"/>
              <p:cNvSpPr>
                <a:spLocks noChangeArrowheads="1"/>
              </p:cNvSpPr>
              <p:nvPr/>
            </p:nvSpPr>
            <p:spPr bwMode="auto">
              <a:xfrm>
                <a:off x="1165" y="1367"/>
                <a:ext cx="1" cy="27"/>
              </a:xfrm>
              <a:prstGeom prst="rect">
                <a:avLst/>
              </a:prstGeom>
              <a:solidFill>
                <a:srgbClr val="7476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67" name="Rectangle 1461"/>
              <p:cNvSpPr>
                <a:spLocks noChangeArrowheads="1"/>
              </p:cNvSpPr>
              <p:nvPr/>
            </p:nvSpPr>
            <p:spPr bwMode="auto">
              <a:xfrm>
                <a:off x="1166" y="1367"/>
                <a:ext cx="1" cy="27"/>
              </a:xfrm>
              <a:prstGeom prst="rect">
                <a:avLst/>
              </a:prstGeom>
              <a:solidFill>
                <a:srgbClr val="7477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68" name="Rectangle 1462"/>
              <p:cNvSpPr>
                <a:spLocks noChangeArrowheads="1"/>
              </p:cNvSpPr>
              <p:nvPr/>
            </p:nvSpPr>
            <p:spPr bwMode="auto">
              <a:xfrm>
                <a:off x="1167" y="1367"/>
                <a:ext cx="1" cy="27"/>
              </a:xfrm>
              <a:prstGeom prst="rect">
                <a:avLst/>
              </a:prstGeom>
              <a:solidFill>
                <a:srgbClr val="7377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71" name="Rectangle 1463"/>
              <p:cNvSpPr>
                <a:spLocks noChangeArrowheads="1"/>
              </p:cNvSpPr>
              <p:nvPr/>
            </p:nvSpPr>
            <p:spPr bwMode="auto">
              <a:xfrm>
                <a:off x="1168" y="1367"/>
                <a:ext cx="1" cy="27"/>
              </a:xfrm>
              <a:prstGeom prst="rect">
                <a:avLst/>
              </a:prstGeom>
              <a:solidFill>
                <a:srgbClr val="7279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72" name="Rectangle 1464"/>
              <p:cNvSpPr>
                <a:spLocks noChangeArrowheads="1"/>
              </p:cNvSpPr>
              <p:nvPr/>
            </p:nvSpPr>
            <p:spPr bwMode="auto">
              <a:xfrm>
                <a:off x="1168" y="1367"/>
                <a:ext cx="1" cy="27"/>
              </a:xfrm>
              <a:prstGeom prst="rect">
                <a:avLst/>
              </a:prstGeom>
              <a:solidFill>
                <a:srgbClr val="717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73" name="Rectangle 1465"/>
              <p:cNvSpPr>
                <a:spLocks noChangeArrowheads="1"/>
              </p:cNvSpPr>
              <p:nvPr/>
            </p:nvSpPr>
            <p:spPr bwMode="auto">
              <a:xfrm>
                <a:off x="1169" y="1367"/>
                <a:ext cx="1" cy="27"/>
              </a:xfrm>
              <a:prstGeom prst="rect">
                <a:avLst/>
              </a:prstGeom>
              <a:solidFill>
                <a:srgbClr val="707C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74" name="Rectangle 1466"/>
              <p:cNvSpPr>
                <a:spLocks noChangeArrowheads="1"/>
              </p:cNvSpPr>
              <p:nvPr/>
            </p:nvSpPr>
            <p:spPr bwMode="auto">
              <a:xfrm>
                <a:off x="1170" y="1367"/>
                <a:ext cx="1" cy="27"/>
              </a:xfrm>
              <a:prstGeom prst="rect">
                <a:avLst/>
              </a:prstGeom>
              <a:solidFill>
                <a:srgbClr val="6E7E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77" name="Rectangle 1467"/>
              <p:cNvSpPr>
                <a:spLocks noChangeArrowheads="1"/>
              </p:cNvSpPr>
              <p:nvPr/>
            </p:nvSpPr>
            <p:spPr bwMode="auto">
              <a:xfrm>
                <a:off x="1171" y="1367"/>
                <a:ext cx="1" cy="27"/>
              </a:xfrm>
              <a:prstGeom prst="rect">
                <a:avLst/>
              </a:prstGeom>
              <a:solidFill>
                <a:srgbClr val="6D7F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81" name="Rectangle 1468"/>
              <p:cNvSpPr>
                <a:spLocks noChangeArrowheads="1"/>
              </p:cNvSpPr>
              <p:nvPr/>
            </p:nvSpPr>
            <p:spPr bwMode="auto">
              <a:xfrm>
                <a:off x="1172" y="1367"/>
                <a:ext cx="1" cy="27"/>
              </a:xfrm>
              <a:prstGeom prst="rect">
                <a:avLst/>
              </a:prstGeom>
              <a:solidFill>
                <a:srgbClr val="6B82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82" name="Rectangle 1469"/>
              <p:cNvSpPr>
                <a:spLocks noChangeArrowheads="1"/>
              </p:cNvSpPr>
              <p:nvPr/>
            </p:nvSpPr>
            <p:spPr bwMode="auto">
              <a:xfrm>
                <a:off x="1172" y="1367"/>
                <a:ext cx="1" cy="27"/>
              </a:xfrm>
              <a:prstGeom prst="rect">
                <a:avLst/>
              </a:prstGeom>
              <a:solidFill>
                <a:srgbClr val="6984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83" name="Rectangle 1470"/>
              <p:cNvSpPr>
                <a:spLocks noChangeArrowheads="1"/>
              </p:cNvSpPr>
              <p:nvPr/>
            </p:nvSpPr>
            <p:spPr bwMode="auto">
              <a:xfrm>
                <a:off x="1173" y="1367"/>
                <a:ext cx="1" cy="27"/>
              </a:xfrm>
              <a:prstGeom prst="rect">
                <a:avLst/>
              </a:prstGeom>
              <a:solidFill>
                <a:srgbClr val="6687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84" name="Rectangle 1471"/>
              <p:cNvSpPr>
                <a:spLocks noChangeArrowheads="1"/>
              </p:cNvSpPr>
              <p:nvPr/>
            </p:nvSpPr>
            <p:spPr bwMode="auto">
              <a:xfrm>
                <a:off x="1174" y="1367"/>
                <a:ext cx="1" cy="27"/>
              </a:xfrm>
              <a:prstGeom prst="rect">
                <a:avLst/>
              </a:prstGeom>
              <a:solidFill>
                <a:srgbClr val="638A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85" name="Rectangle 1472"/>
              <p:cNvSpPr>
                <a:spLocks noChangeArrowheads="1"/>
              </p:cNvSpPr>
              <p:nvPr/>
            </p:nvSpPr>
            <p:spPr bwMode="auto">
              <a:xfrm>
                <a:off x="1175" y="1367"/>
                <a:ext cx="1" cy="27"/>
              </a:xfrm>
              <a:prstGeom prst="rect">
                <a:avLst/>
              </a:prstGeom>
              <a:solidFill>
                <a:srgbClr val="608C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86" name="Rectangle 1473"/>
              <p:cNvSpPr>
                <a:spLocks noChangeArrowheads="1"/>
              </p:cNvSpPr>
              <p:nvPr/>
            </p:nvSpPr>
            <p:spPr bwMode="auto">
              <a:xfrm>
                <a:off x="1176" y="1367"/>
                <a:ext cx="1" cy="27"/>
              </a:xfrm>
              <a:prstGeom prst="rect">
                <a:avLst/>
              </a:prstGeom>
              <a:solidFill>
                <a:srgbClr val="5E8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87" name="Rectangle 1474"/>
              <p:cNvSpPr>
                <a:spLocks noChangeArrowheads="1"/>
              </p:cNvSpPr>
              <p:nvPr/>
            </p:nvSpPr>
            <p:spPr bwMode="auto">
              <a:xfrm>
                <a:off x="1177" y="1367"/>
                <a:ext cx="1" cy="27"/>
              </a:xfrm>
              <a:prstGeom prst="rect">
                <a:avLst/>
              </a:prstGeom>
              <a:solidFill>
                <a:srgbClr val="5A92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88" name="Rectangle 1475"/>
              <p:cNvSpPr>
                <a:spLocks noChangeArrowheads="1"/>
              </p:cNvSpPr>
              <p:nvPr/>
            </p:nvSpPr>
            <p:spPr bwMode="auto">
              <a:xfrm>
                <a:off x="1177" y="1367"/>
                <a:ext cx="1" cy="27"/>
              </a:xfrm>
              <a:prstGeom prst="rect">
                <a:avLst/>
              </a:prstGeom>
              <a:solidFill>
                <a:srgbClr val="5795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89" name="Rectangle 1476"/>
              <p:cNvSpPr>
                <a:spLocks noChangeArrowheads="1"/>
              </p:cNvSpPr>
              <p:nvPr/>
            </p:nvSpPr>
            <p:spPr bwMode="auto">
              <a:xfrm>
                <a:off x="1178" y="1367"/>
                <a:ext cx="1" cy="27"/>
              </a:xfrm>
              <a:prstGeom prst="rect">
                <a:avLst/>
              </a:prstGeom>
              <a:solidFill>
                <a:srgbClr val="529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90" name="Rectangle 1477"/>
              <p:cNvSpPr>
                <a:spLocks noChangeArrowheads="1"/>
              </p:cNvSpPr>
              <p:nvPr/>
            </p:nvSpPr>
            <p:spPr bwMode="auto">
              <a:xfrm>
                <a:off x="1179" y="1367"/>
                <a:ext cx="1" cy="27"/>
              </a:xfrm>
              <a:prstGeom prst="rect">
                <a:avLst/>
              </a:prstGeom>
              <a:solidFill>
                <a:srgbClr val="4E9A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91" name="Rectangle 1478"/>
              <p:cNvSpPr>
                <a:spLocks noChangeArrowheads="1"/>
              </p:cNvSpPr>
              <p:nvPr/>
            </p:nvSpPr>
            <p:spPr bwMode="auto">
              <a:xfrm>
                <a:off x="1180" y="1367"/>
                <a:ext cx="1" cy="27"/>
              </a:xfrm>
              <a:prstGeom prst="rect">
                <a:avLst/>
              </a:prstGeom>
              <a:solidFill>
                <a:srgbClr val="499D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92" name="Rectangle 1479"/>
              <p:cNvSpPr>
                <a:spLocks noChangeArrowheads="1"/>
              </p:cNvSpPr>
              <p:nvPr/>
            </p:nvSpPr>
            <p:spPr bwMode="auto">
              <a:xfrm>
                <a:off x="1181" y="1367"/>
                <a:ext cx="1" cy="27"/>
              </a:xfrm>
              <a:prstGeom prst="rect">
                <a:avLst/>
              </a:prstGeom>
              <a:solidFill>
                <a:srgbClr val="469F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93" name="Rectangle 1480"/>
              <p:cNvSpPr>
                <a:spLocks noChangeArrowheads="1"/>
              </p:cNvSpPr>
              <p:nvPr/>
            </p:nvSpPr>
            <p:spPr bwMode="auto">
              <a:xfrm>
                <a:off x="1181" y="1367"/>
                <a:ext cx="1" cy="27"/>
              </a:xfrm>
              <a:prstGeom prst="rect">
                <a:avLst/>
              </a:prstGeom>
              <a:solidFill>
                <a:srgbClr val="41A1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94" name="Rectangle 1481"/>
              <p:cNvSpPr>
                <a:spLocks noChangeArrowheads="1"/>
              </p:cNvSpPr>
              <p:nvPr/>
            </p:nvSpPr>
            <p:spPr bwMode="auto">
              <a:xfrm>
                <a:off x="1182" y="1367"/>
                <a:ext cx="1" cy="27"/>
              </a:xfrm>
              <a:prstGeom prst="rect">
                <a:avLst/>
              </a:prstGeom>
              <a:solidFill>
                <a:srgbClr val="3CA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95" name="Rectangle 1482"/>
              <p:cNvSpPr>
                <a:spLocks noChangeArrowheads="1"/>
              </p:cNvSpPr>
              <p:nvPr/>
            </p:nvSpPr>
            <p:spPr bwMode="auto">
              <a:xfrm>
                <a:off x="1183" y="1367"/>
                <a:ext cx="1" cy="27"/>
              </a:xfrm>
              <a:prstGeom prst="rect">
                <a:avLst/>
              </a:prstGeom>
              <a:solidFill>
                <a:srgbClr val="38A6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96" name="Rectangle 1483"/>
              <p:cNvSpPr>
                <a:spLocks noChangeArrowheads="1"/>
              </p:cNvSpPr>
              <p:nvPr/>
            </p:nvSpPr>
            <p:spPr bwMode="auto">
              <a:xfrm>
                <a:off x="1184" y="1367"/>
                <a:ext cx="1" cy="27"/>
              </a:xfrm>
              <a:prstGeom prst="rect">
                <a:avLst/>
              </a:prstGeom>
              <a:solidFill>
                <a:srgbClr val="33A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97" name="Rectangle 1484"/>
              <p:cNvSpPr>
                <a:spLocks noChangeArrowheads="1"/>
              </p:cNvSpPr>
              <p:nvPr/>
            </p:nvSpPr>
            <p:spPr bwMode="auto">
              <a:xfrm>
                <a:off x="1185" y="1367"/>
                <a:ext cx="1" cy="27"/>
              </a:xfrm>
              <a:prstGeom prst="rect">
                <a:avLst/>
              </a:prstGeom>
              <a:solidFill>
                <a:srgbClr val="2EA9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98" name="Rectangle 1485"/>
              <p:cNvSpPr>
                <a:spLocks noChangeArrowheads="1"/>
              </p:cNvSpPr>
              <p:nvPr/>
            </p:nvSpPr>
            <p:spPr bwMode="auto">
              <a:xfrm>
                <a:off x="1185" y="1367"/>
                <a:ext cx="1" cy="27"/>
              </a:xfrm>
              <a:prstGeom prst="rect">
                <a:avLst/>
              </a:prstGeom>
              <a:solidFill>
                <a:srgbClr val="2BAA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99" name="Rectangle 1486"/>
              <p:cNvSpPr>
                <a:spLocks noChangeArrowheads="1"/>
              </p:cNvSpPr>
              <p:nvPr/>
            </p:nvSpPr>
            <p:spPr bwMode="auto">
              <a:xfrm>
                <a:off x="1186" y="1367"/>
                <a:ext cx="1" cy="27"/>
              </a:xfrm>
              <a:prstGeom prst="rect">
                <a:avLst/>
              </a:prstGeom>
              <a:solidFill>
                <a:srgbClr val="25A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00" name="Rectangle 1487"/>
              <p:cNvSpPr>
                <a:spLocks noChangeArrowheads="1"/>
              </p:cNvSpPr>
              <p:nvPr/>
            </p:nvSpPr>
            <p:spPr bwMode="auto">
              <a:xfrm>
                <a:off x="1187" y="1367"/>
                <a:ext cx="1" cy="27"/>
              </a:xfrm>
              <a:prstGeom prst="rect">
                <a:avLst/>
              </a:prstGeom>
              <a:solidFill>
                <a:srgbClr val="20AC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01" name="Rectangle 1488"/>
              <p:cNvSpPr>
                <a:spLocks noChangeArrowheads="1"/>
              </p:cNvSpPr>
              <p:nvPr/>
            </p:nvSpPr>
            <p:spPr bwMode="auto">
              <a:xfrm>
                <a:off x="1188" y="1367"/>
                <a:ext cx="1" cy="27"/>
              </a:xfrm>
              <a:prstGeom prst="rect">
                <a:avLst/>
              </a:prstGeom>
              <a:solidFill>
                <a:srgbClr val="1DAD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02" name="Rectangle 1489"/>
              <p:cNvSpPr>
                <a:spLocks noChangeArrowheads="1"/>
              </p:cNvSpPr>
              <p:nvPr/>
            </p:nvSpPr>
            <p:spPr bwMode="auto">
              <a:xfrm>
                <a:off x="1189" y="1367"/>
                <a:ext cx="1" cy="27"/>
              </a:xfrm>
              <a:prstGeom prst="rect">
                <a:avLst/>
              </a:prstGeom>
              <a:solidFill>
                <a:srgbClr val="18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03" name="Rectangle 1490"/>
              <p:cNvSpPr>
                <a:spLocks noChangeArrowheads="1"/>
              </p:cNvSpPr>
              <p:nvPr/>
            </p:nvSpPr>
            <p:spPr bwMode="auto">
              <a:xfrm>
                <a:off x="1189" y="1367"/>
                <a:ext cx="1" cy="27"/>
              </a:xfrm>
              <a:prstGeom prst="rect">
                <a:avLst/>
              </a:prstGeom>
              <a:solidFill>
                <a:srgbClr val="12A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04" name="Rectangle 1491"/>
              <p:cNvSpPr>
                <a:spLocks noChangeArrowheads="1"/>
              </p:cNvSpPr>
              <p:nvPr/>
            </p:nvSpPr>
            <p:spPr bwMode="auto">
              <a:xfrm>
                <a:off x="1190" y="1367"/>
                <a:ext cx="1" cy="27"/>
              </a:xfrm>
              <a:prstGeom prst="rect">
                <a:avLst/>
              </a:prstGeom>
              <a:solidFill>
                <a:srgbClr val="0B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05" name="Rectangle 1492"/>
              <p:cNvSpPr>
                <a:spLocks noChangeArrowheads="1"/>
              </p:cNvSpPr>
              <p:nvPr/>
            </p:nvSpPr>
            <p:spPr bwMode="auto">
              <a:xfrm>
                <a:off x="1191" y="1367"/>
                <a:ext cx="1" cy="27"/>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06" name="Rectangle 1493"/>
              <p:cNvSpPr>
                <a:spLocks noChangeArrowheads="1"/>
              </p:cNvSpPr>
              <p:nvPr/>
            </p:nvSpPr>
            <p:spPr bwMode="auto">
              <a:xfrm>
                <a:off x="1137" y="1366"/>
                <a:ext cx="2" cy="24"/>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07" name="Rectangle 1494"/>
              <p:cNvSpPr>
                <a:spLocks noChangeArrowheads="1"/>
              </p:cNvSpPr>
              <p:nvPr/>
            </p:nvSpPr>
            <p:spPr bwMode="auto">
              <a:xfrm>
                <a:off x="1139" y="1366"/>
                <a:ext cx="1" cy="24"/>
              </a:xfrm>
              <a:prstGeom prst="rect">
                <a:avLst/>
              </a:prstGeom>
              <a:solidFill>
                <a:srgbClr val="56D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08" name="Rectangle 1495"/>
              <p:cNvSpPr>
                <a:spLocks noChangeArrowheads="1"/>
              </p:cNvSpPr>
              <p:nvPr/>
            </p:nvSpPr>
            <p:spPr bwMode="auto">
              <a:xfrm>
                <a:off x="1140" y="1366"/>
                <a:ext cx="1" cy="24"/>
              </a:xfrm>
              <a:prstGeom prst="rect">
                <a:avLst/>
              </a:prstGeom>
              <a:solidFill>
                <a:srgbClr val="55D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09" name="Rectangle 1496"/>
              <p:cNvSpPr>
                <a:spLocks noChangeArrowheads="1"/>
              </p:cNvSpPr>
              <p:nvPr/>
            </p:nvSpPr>
            <p:spPr bwMode="auto">
              <a:xfrm>
                <a:off x="1141" y="1366"/>
                <a:ext cx="1" cy="24"/>
              </a:xfrm>
              <a:prstGeom prst="rect">
                <a:avLst/>
              </a:prstGeom>
              <a:solidFill>
                <a:srgbClr val="54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10" name="Rectangle 1497"/>
              <p:cNvSpPr>
                <a:spLocks noChangeArrowheads="1"/>
              </p:cNvSpPr>
              <p:nvPr/>
            </p:nvSpPr>
            <p:spPr bwMode="auto">
              <a:xfrm>
                <a:off x="1142" y="1366"/>
                <a:ext cx="1" cy="24"/>
              </a:xfrm>
              <a:prstGeom prst="rect">
                <a:avLst/>
              </a:prstGeom>
              <a:solidFill>
                <a:srgbClr val="54D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11" name="Rectangle 1498"/>
              <p:cNvSpPr>
                <a:spLocks noChangeArrowheads="1"/>
              </p:cNvSpPr>
              <p:nvPr/>
            </p:nvSpPr>
            <p:spPr bwMode="auto">
              <a:xfrm>
                <a:off x="1143" y="1366"/>
                <a:ext cx="1" cy="24"/>
              </a:xfrm>
              <a:prstGeom prst="rect">
                <a:avLst/>
              </a:prstGeom>
              <a:solidFill>
                <a:srgbClr val="53D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12" name="Rectangle 1499"/>
              <p:cNvSpPr>
                <a:spLocks noChangeArrowheads="1"/>
              </p:cNvSpPr>
              <p:nvPr/>
            </p:nvSpPr>
            <p:spPr bwMode="auto">
              <a:xfrm>
                <a:off x="1143" y="1366"/>
                <a:ext cx="1" cy="24"/>
              </a:xfrm>
              <a:prstGeom prst="rect">
                <a:avLst/>
              </a:prstGeom>
              <a:solidFill>
                <a:srgbClr val="51D9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13" name="Rectangle 1500"/>
              <p:cNvSpPr>
                <a:spLocks noChangeArrowheads="1"/>
              </p:cNvSpPr>
              <p:nvPr/>
            </p:nvSpPr>
            <p:spPr bwMode="auto">
              <a:xfrm>
                <a:off x="1144" y="1366"/>
                <a:ext cx="1" cy="24"/>
              </a:xfrm>
              <a:prstGeom prst="rect">
                <a:avLst/>
              </a:prstGeom>
              <a:solidFill>
                <a:srgbClr val="51D8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14" name="Rectangle 1501"/>
              <p:cNvSpPr>
                <a:spLocks noChangeArrowheads="1"/>
              </p:cNvSpPr>
              <p:nvPr/>
            </p:nvSpPr>
            <p:spPr bwMode="auto">
              <a:xfrm>
                <a:off x="1145" y="1366"/>
                <a:ext cx="1" cy="24"/>
              </a:xfrm>
              <a:prstGeom prst="rect">
                <a:avLst/>
              </a:prstGeom>
              <a:solidFill>
                <a:srgbClr val="4FD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15" name="Rectangle 1502"/>
              <p:cNvSpPr>
                <a:spLocks noChangeArrowheads="1"/>
              </p:cNvSpPr>
              <p:nvPr/>
            </p:nvSpPr>
            <p:spPr bwMode="auto">
              <a:xfrm>
                <a:off x="1146" y="1366"/>
                <a:ext cx="1" cy="24"/>
              </a:xfrm>
              <a:prstGeom prst="rect">
                <a:avLst/>
              </a:prstGeom>
              <a:solidFill>
                <a:srgbClr val="4DD5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16" name="Rectangle 1503"/>
              <p:cNvSpPr>
                <a:spLocks noChangeArrowheads="1"/>
              </p:cNvSpPr>
              <p:nvPr/>
            </p:nvSpPr>
            <p:spPr bwMode="auto">
              <a:xfrm>
                <a:off x="1147" y="1366"/>
                <a:ext cx="1" cy="24"/>
              </a:xfrm>
              <a:prstGeom prst="rect">
                <a:avLst/>
              </a:prstGeom>
              <a:solidFill>
                <a:srgbClr val="4BD3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17" name="Rectangle 1504"/>
              <p:cNvSpPr>
                <a:spLocks noChangeArrowheads="1"/>
              </p:cNvSpPr>
              <p:nvPr/>
            </p:nvSpPr>
            <p:spPr bwMode="auto">
              <a:xfrm>
                <a:off x="1147" y="1366"/>
                <a:ext cx="1" cy="24"/>
              </a:xfrm>
              <a:prstGeom prst="rect">
                <a:avLst/>
              </a:prstGeom>
              <a:solidFill>
                <a:srgbClr val="49D1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18" name="Rectangle 1505"/>
              <p:cNvSpPr>
                <a:spLocks noChangeArrowheads="1"/>
              </p:cNvSpPr>
              <p:nvPr/>
            </p:nvSpPr>
            <p:spPr bwMode="auto">
              <a:xfrm>
                <a:off x="1148" y="1366"/>
                <a:ext cx="1" cy="24"/>
              </a:xfrm>
              <a:prstGeom prst="rect">
                <a:avLst/>
              </a:prstGeom>
              <a:solidFill>
                <a:srgbClr val="47CF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19" name="Rectangle 1506"/>
              <p:cNvSpPr>
                <a:spLocks noChangeArrowheads="1"/>
              </p:cNvSpPr>
              <p:nvPr/>
            </p:nvSpPr>
            <p:spPr bwMode="auto">
              <a:xfrm>
                <a:off x="1149" y="1366"/>
                <a:ext cx="1" cy="24"/>
              </a:xfrm>
              <a:prstGeom prst="rect">
                <a:avLst/>
              </a:prstGeom>
              <a:solidFill>
                <a:srgbClr val="45CD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20" name="Rectangle 1507"/>
              <p:cNvSpPr>
                <a:spLocks noChangeArrowheads="1"/>
              </p:cNvSpPr>
              <p:nvPr/>
            </p:nvSpPr>
            <p:spPr bwMode="auto">
              <a:xfrm>
                <a:off x="1150" y="1366"/>
                <a:ext cx="1" cy="24"/>
              </a:xfrm>
              <a:prstGeom prst="rect">
                <a:avLst/>
              </a:prstGeom>
              <a:solidFill>
                <a:srgbClr val="42C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21" name="Rectangle 1508"/>
              <p:cNvSpPr>
                <a:spLocks noChangeArrowheads="1"/>
              </p:cNvSpPr>
              <p:nvPr/>
            </p:nvSpPr>
            <p:spPr bwMode="auto">
              <a:xfrm>
                <a:off x="1151" y="1366"/>
                <a:ext cx="1" cy="24"/>
              </a:xfrm>
              <a:prstGeom prst="rect">
                <a:avLst/>
              </a:prstGeom>
              <a:solidFill>
                <a:srgbClr val="3FC8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22" name="Rectangle 1509"/>
              <p:cNvSpPr>
                <a:spLocks noChangeArrowheads="1"/>
              </p:cNvSpPr>
              <p:nvPr/>
            </p:nvSpPr>
            <p:spPr bwMode="auto">
              <a:xfrm>
                <a:off x="1151" y="1366"/>
                <a:ext cx="1" cy="24"/>
              </a:xfrm>
              <a:prstGeom prst="rect">
                <a:avLst/>
              </a:prstGeom>
              <a:solidFill>
                <a:srgbClr val="3CC6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23" name="Rectangle 1510"/>
              <p:cNvSpPr>
                <a:spLocks noChangeArrowheads="1"/>
              </p:cNvSpPr>
              <p:nvPr/>
            </p:nvSpPr>
            <p:spPr bwMode="auto">
              <a:xfrm>
                <a:off x="1152" y="1366"/>
                <a:ext cx="1" cy="24"/>
              </a:xfrm>
              <a:prstGeom prst="rect">
                <a:avLst/>
              </a:prstGeom>
              <a:solidFill>
                <a:srgbClr val="38C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24" name="Rectangle 1511"/>
              <p:cNvSpPr>
                <a:spLocks noChangeArrowheads="1"/>
              </p:cNvSpPr>
              <p:nvPr/>
            </p:nvSpPr>
            <p:spPr bwMode="auto">
              <a:xfrm>
                <a:off x="1153" y="1366"/>
                <a:ext cx="1" cy="24"/>
              </a:xfrm>
              <a:prstGeom prst="rect">
                <a:avLst/>
              </a:prstGeom>
              <a:solidFill>
                <a:srgbClr val="36C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25" name="Rectangle 1512"/>
              <p:cNvSpPr>
                <a:spLocks noChangeArrowheads="1"/>
              </p:cNvSpPr>
              <p:nvPr/>
            </p:nvSpPr>
            <p:spPr bwMode="auto">
              <a:xfrm>
                <a:off x="1154" y="1366"/>
                <a:ext cx="1" cy="24"/>
              </a:xfrm>
              <a:prstGeom prst="rect">
                <a:avLst/>
              </a:prstGeom>
              <a:solidFill>
                <a:srgbClr val="32B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26" name="Rectangle 1513"/>
              <p:cNvSpPr>
                <a:spLocks noChangeArrowheads="1"/>
              </p:cNvSpPr>
              <p:nvPr/>
            </p:nvSpPr>
            <p:spPr bwMode="auto">
              <a:xfrm>
                <a:off x="1155" y="1366"/>
                <a:ext cx="1" cy="24"/>
              </a:xfrm>
              <a:prstGeom prst="rect">
                <a:avLst/>
              </a:prstGeom>
              <a:solidFill>
                <a:srgbClr val="2EB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27" name="Rectangle 1514"/>
              <p:cNvSpPr>
                <a:spLocks noChangeArrowheads="1"/>
              </p:cNvSpPr>
              <p:nvPr/>
            </p:nvSpPr>
            <p:spPr bwMode="auto">
              <a:xfrm>
                <a:off x="1156" y="1366"/>
                <a:ext cx="1" cy="24"/>
              </a:xfrm>
              <a:prstGeom prst="rect">
                <a:avLst/>
              </a:prstGeom>
              <a:solidFill>
                <a:srgbClr val="2CB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28" name="Rectangle 1515"/>
              <p:cNvSpPr>
                <a:spLocks noChangeArrowheads="1"/>
              </p:cNvSpPr>
              <p:nvPr/>
            </p:nvSpPr>
            <p:spPr bwMode="auto">
              <a:xfrm>
                <a:off x="1156" y="1366"/>
                <a:ext cx="1" cy="24"/>
              </a:xfrm>
              <a:prstGeom prst="rect">
                <a:avLst/>
              </a:prstGeom>
              <a:solidFill>
                <a:srgbClr val="28B9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29" name="Rectangle 1516"/>
              <p:cNvSpPr>
                <a:spLocks noChangeArrowheads="1"/>
              </p:cNvSpPr>
              <p:nvPr/>
            </p:nvSpPr>
            <p:spPr bwMode="auto">
              <a:xfrm>
                <a:off x="1157" y="1366"/>
                <a:ext cx="1" cy="24"/>
              </a:xfrm>
              <a:prstGeom prst="rect">
                <a:avLst/>
              </a:prstGeom>
              <a:solidFill>
                <a:srgbClr val="24B7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30" name="Rectangle 1517"/>
              <p:cNvSpPr>
                <a:spLocks noChangeArrowheads="1"/>
              </p:cNvSpPr>
              <p:nvPr/>
            </p:nvSpPr>
            <p:spPr bwMode="auto">
              <a:xfrm>
                <a:off x="1158" y="1366"/>
                <a:ext cx="1" cy="24"/>
              </a:xfrm>
              <a:prstGeom prst="rect">
                <a:avLst/>
              </a:prstGeom>
              <a:solidFill>
                <a:srgbClr val="20B6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31" name="Rectangle 1518"/>
              <p:cNvSpPr>
                <a:spLocks noChangeArrowheads="1"/>
              </p:cNvSpPr>
              <p:nvPr/>
            </p:nvSpPr>
            <p:spPr bwMode="auto">
              <a:xfrm>
                <a:off x="1159" y="1366"/>
                <a:ext cx="1" cy="24"/>
              </a:xfrm>
              <a:prstGeom prst="rect">
                <a:avLst/>
              </a:prstGeom>
              <a:solidFill>
                <a:srgbClr val="1EB4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32" name="Rectangle 1519"/>
              <p:cNvSpPr>
                <a:spLocks noChangeArrowheads="1"/>
              </p:cNvSpPr>
              <p:nvPr/>
            </p:nvSpPr>
            <p:spPr bwMode="auto">
              <a:xfrm>
                <a:off x="1160" y="1366"/>
                <a:ext cx="1" cy="24"/>
              </a:xfrm>
              <a:prstGeom prst="rect">
                <a:avLst/>
              </a:prstGeom>
              <a:solidFill>
                <a:srgbClr val="1AB3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33" name="Rectangle 1520"/>
              <p:cNvSpPr>
                <a:spLocks noChangeArrowheads="1"/>
              </p:cNvSpPr>
              <p:nvPr/>
            </p:nvSpPr>
            <p:spPr bwMode="auto">
              <a:xfrm>
                <a:off x="1160" y="1366"/>
                <a:ext cx="1" cy="24"/>
              </a:xfrm>
              <a:prstGeom prst="rect">
                <a:avLst/>
              </a:prstGeom>
              <a:solidFill>
                <a:srgbClr val="17B2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34" name="Rectangle 1521"/>
              <p:cNvSpPr>
                <a:spLocks noChangeArrowheads="1"/>
              </p:cNvSpPr>
              <p:nvPr/>
            </p:nvSpPr>
            <p:spPr bwMode="auto">
              <a:xfrm>
                <a:off x="1161" y="1366"/>
                <a:ext cx="1" cy="24"/>
              </a:xfrm>
              <a:prstGeom prst="rect">
                <a:avLst/>
              </a:prstGeom>
              <a:solidFill>
                <a:srgbClr val="13B1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37" name="Rectangle 1522"/>
              <p:cNvSpPr>
                <a:spLocks noChangeArrowheads="1"/>
              </p:cNvSpPr>
              <p:nvPr/>
            </p:nvSpPr>
            <p:spPr bwMode="auto">
              <a:xfrm>
                <a:off x="1162" y="1366"/>
                <a:ext cx="1" cy="24"/>
              </a:xfrm>
              <a:prstGeom prst="rect">
                <a:avLst/>
              </a:prstGeom>
              <a:solidFill>
                <a:srgbClr val="0F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39" name="Rectangle 1523"/>
              <p:cNvSpPr>
                <a:spLocks noChangeArrowheads="1"/>
              </p:cNvSpPr>
              <p:nvPr/>
            </p:nvSpPr>
            <p:spPr bwMode="auto">
              <a:xfrm>
                <a:off x="1163" y="1366"/>
                <a:ext cx="1" cy="24"/>
              </a:xfrm>
              <a:prstGeom prst="rect">
                <a:avLst/>
              </a:prstGeom>
              <a:solidFill>
                <a:srgbClr val="0B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40" name="Rectangle 1524"/>
              <p:cNvSpPr>
                <a:spLocks noChangeArrowheads="1"/>
              </p:cNvSpPr>
              <p:nvPr/>
            </p:nvSpPr>
            <p:spPr bwMode="auto">
              <a:xfrm>
                <a:off x="1164" y="1366"/>
                <a:ext cx="1" cy="24"/>
              </a:xfrm>
              <a:prstGeom prst="rect">
                <a:avLst/>
              </a:prstGeom>
              <a:solidFill>
                <a:srgbClr val="00AF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43" name="Rectangle 1525"/>
              <p:cNvSpPr>
                <a:spLocks noChangeArrowheads="1"/>
              </p:cNvSpPr>
              <p:nvPr/>
            </p:nvSpPr>
            <p:spPr bwMode="auto">
              <a:xfrm>
                <a:off x="1165" y="1366"/>
                <a:ext cx="1" cy="24"/>
              </a:xfrm>
              <a:prstGeom prst="rect">
                <a:avLst/>
              </a:prstGeom>
              <a:solidFill>
                <a:srgbClr val="0B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44" name="Rectangle 1526"/>
              <p:cNvSpPr>
                <a:spLocks noChangeArrowheads="1"/>
              </p:cNvSpPr>
              <p:nvPr/>
            </p:nvSpPr>
            <p:spPr bwMode="auto">
              <a:xfrm>
                <a:off x="1166" y="1366"/>
                <a:ext cx="1" cy="24"/>
              </a:xfrm>
              <a:prstGeom prst="rect">
                <a:avLst/>
              </a:prstGeom>
              <a:solidFill>
                <a:srgbClr val="0FB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45" name="Rectangle 1527"/>
              <p:cNvSpPr>
                <a:spLocks noChangeArrowheads="1"/>
              </p:cNvSpPr>
              <p:nvPr/>
            </p:nvSpPr>
            <p:spPr bwMode="auto">
              <a:xfrm>
                <a:off x="1167" y="1366"/>
                <a:ext cx="1" cy="24"/>
              </a:xfrm>
              <a:prstGeom prst="rect">
                <a:avLst/>
              </a:prstGeom>
              <a:solidFill>
                <a:srgbClr val="13B1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46" name="Rectangle 1528"/>
              <p:cNvSpPr>
                <a:spLocks noChangeArrowheads="1"/>
              </p:cNvSpPr>
              <p:nvPr/>
            </p:nvSpPr>
            <p:spPr bwMode="auto">
              <a:xfrm>
                <a:off x="1168" y="1366"/>
                <a:ext cx="1" cy="24"/>
              </a:xfrm>
              <a:prstGeom prst="rect">
                <a:avLst/>
              </a:prstGeom>
              <a:solidFill>
                <a:srgbClr val="17B2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49" name="Rectangle 1529"/>
              <p:cNvSpPr>
                <a:spLocks noChangeArrowheads="1"/>
              </p:cNvSpPr>
              <p:nvPr/>
            </p:nvSpPr>
            <p:spPr bwMode="auto">
              <a:xfrm>
                <a:off x="1168" y="1366"/>
                <a:ext cx="1" cy="24"/>
              </a:xfrm>
              <a:prstGeom prst="rect">
                <a:avLst/>
              </a:prstGeom>
              <a:solidFill>
                <a:srgbClr val="1AB3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52" name="Rectangle 1530"/>
              <p:cNvSpPr>
                <a:spLocks noChangeArrowheads="1"/>
              </p:cNvSpPr>
              <p:nvPr/>
            </p:nvSpPr>
            <p:spPr bwMode="auto">
              <a:xfrm>
                <a:off x="1169" y="1366"/>
                <a:ext cx="1" cy="24"/>
              </a:xfrm>
              <a:prstGeom prst="rect">
                <a:avLst/>
              </a:prstGeom>
              <a:solidFill>
                <a:srgbClr val="1EB4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53" name="Rectangle 1531"/>
              <p:cNvSpPr>
                <a:spLocks noChangeArrowheads="1"/>
              </p:cNvSpPr>
              <p:nvPr/>
            </p:nvSpPr>
            <p:spPr bwMode="auto">
              <a:xfrm>
                <a:off x="1170" y="1366"/>
                <a:ext cx="1" cy="24"/>
              </a:xfrm>
              <a:prstGeom prst="rect">
                <a:avLst/>
              </a:prstGeom>
              <a:solidFill>
                <a:srgbClr val="20B6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54" name="Rectangle 1532"/>
              <p:cNvSpPr>
                <a:spLocks noChangeArrowheads="1"/>
              </p:cNvSpPr>
              <p:nvPr/>
            </p:nvSpPr>
            <p:spPr bwMode="auto">
              <a:xfrm>
                <a:off x="1171" y="1366"/>
                <a:ext cx="1" cy="24"/>
              </a:xfrm>
              <a:prstGeom prst="rect">
                <a:avLst/>
              </a:prstGeom>
              <a:solidFill>
                <a:srgbClr val="24B7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55" name="Rectangle 1533"/>
              <p:cNvSpPr>
                <a:spLocks noChangeArrowheads="1"/>
              </p:cNvSpPr>
              <p:nvPr/>
            </p:nvSpPr>
            <p:spPr bwMode="auto">
              <a:xfrm>
                <a:off x="1172" y="1366"/>
                <a:ext cx="1" cy="24"/>
              </a:xfrm>
              <a:prstGeom prst="rect">
                <a:avLst/>
              </a:prstGeom>
              <a:solidFill>
                <a:srgbClr val="28B9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56" name="Rectangle 1534"/>
              <p:cNvSpPr>
                <a:spLocks noChangeArrowheads="1"/>
              </p:cNvSpPr>
              <p:nvPr/>
            </p:nvSpPr>
            <p:spPr bwMode="auto">
              <a:xfrm>
                <a:off x="1172" y="1366"/>
                <a:ext cx="1" cy="24"/>
              </a:xfrm>
              <a:prstGeom prst="rect">
                <a:avLst/>
              </a:prstGeom>
              <a:solidFill>
                <a:srgbClr val="2CB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57" name="Rectangle 1535"/>
              <p:cNvSpPr>
                <a:spLocks noChangeArrowheads="1"/>
              </p:cNvSpPr>
              <p:nvPr/>
            </p:nvSpPr>
            <p:spPr bwMode="auto">
              <a:xfrm>
                <a:off x="1173" y="1366"/>
                <a:ext cx="1" cy="24"/>
              </a:xfrm>
              <a:prstGeom prst="rect">
                <a:avLst/>
              </a:prstGeom>
              <a:solidFill>
                <a:srgbClr val="2EB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58" name="Rectangle 1536"/>
              <p:cNvSpPr>
                <a:spLocks noChangeArrowheads="1"/>
              </p:cNvSpPr>
              <p:nvPr/>
            </p:nvSpPr>
            <p:spPr bwMode="auto">
              <a:xfrm>
                <a:off x="1174" y="1366"/>
                <a:ext cx="1" cy="24"/>
              </a:xfrm>
              <a:prstGeom prst="rect">
                <a:avLst/>
              </a:prstGeom>
              <a:solidFill>
                <a:srgbClr val="32B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59" name="Rectangle 1537"/>
              <p:cNvSpPr>
                <a:spLocks noChangeArrowheads="1"/>
              </p:cNvSpPr>
              <p:nvPr/>
            </p:nvSpPr>
            <p:spPr bwMode="auto">
              <a:xfrm>
                <a:off x="1175" y="1366"/>
                <a:ext cx="1" cy="24"/>
              </a:xfrm>
              <a:prstGeom prst="rect">
                <a:avLst/>
              </a:prstGeom>
              <a:solidFill>
                <a:srgbClr val="36C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60" name="Rectangle 1538"/>
              <p:cNvSpPr>
                <a:spLocks noChangeArrowheads="1"/>
              </p:cNvSpPr>
              <p:nvPr/>
            </p:nvSpPr>
            <p:spPr bwMode="auto">
              <a:xfrm>
                <a:off x="1176" y="1366"/>
                <a:ext cx="1" cy="24"/>
              </a:xfrm>
              <a:prstGeom prst="rect">
                <a:avLst/>
              </a:prstGeom>
              <a:solidFill>
                <a:srgbClr val="38C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61" name="Rectangle 1539"/>
              <p:cNvSpPr>
                <a:spLocks noChangeArrowheads="1"/>
              </p:cNvSpPr>
              <p:nvPr/>
            </p:nvSpPr>
            <p:spPr bwMode="auto">
              <a:xfrm>
                <a:off x="1177" y="1366"/>
                <a:ext cx="1" cy="24"/>
              </a:xfrm>
              <a:prstGeom prst="rect">
                <a:avLst/>
              </a:prstGeom>
              <a:solidFill>
                <a:srgbClr val="3CC6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62" name="Rectangle 1540"/>
              <p:cNvSpPr>
                <a:spLocks noChangeArrowheads="1"/>
              </p:cNvSpPr>
              <p:nvPr/>
            </p:nvSpPr>
            <p:spPr bwMode="auto">
              <a:xfrm>
                <a:off x="1177" y="1366"/>
                <a:ext cx="1" cy="24"/>
              </a:xfrm>
              <a:prstGeom prst="rect">
                <a:avLst/>
              </a:prstGeom>
              <a:solidFill>
                <a:srgbClr val="3FC8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63" name="Rectangle 1541"/>
              <p:cNvSpPr>
                <a:spLocks noChangeArrowheads="1"/>
              </p:cNvSpPr>
              <p:nvPr/>
            </p:nvSpPr>
            <p:spPr bwMode="auto">
              <a:xfrm>
                <a:off x="1178" y="1366"/>
                <a:ext cx="1" cy="24"/>
              </a:xfrm>
              <a:prstGeom prst="rect">
                <a:avLst/>
              </a:prstGeom>
              <a:solidFill>
                <a:srgbClr val="42C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64" name="Rectangle 1542"/>
              <p:cNvSpPr>
                <a:spLocks noChangeArrowheads="1"/>
              </p:cNvSpPr>
              <p:nvPr/>
            </p:nvSpPr>
            <p:spPr bwMode="auto">
              <a:xfrm>
                <a:off x="1179" y="1366"/>
                <a:ext cx="1" cy="24"/>
              </a:xfrm>
              <a:prstGeom prst="rect">
                <a:avLst/>
              </a:prstGeom>
              <a:solidFill>
                <a:srgbClr val="45CD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65" name="Rectangle 1543"/>
              <p:cNvSpPr>
                <a:spLocks noChangeArrowheads="1"/>
              </p:cNvSpPr>
              <p:nvPr/>
            </p:nvSpPr>
            <p:spPr bwMode="auto">
              <a:xfrm>
                <a:off x="1180" y="1366"/>
                <a:ext cx="1" cy="24"/>
              </a:xfrm>
              <a:prstGeom prst="rect">
                <a:avLst/>
              </a:prstGeom>
              <a:solidFill>
                <a:srgbClr val="47CF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66" name="Rectangle 1544"/>
              <p:cNvSpPr>
                <a:spLocks noChangeArrowheads="1"/>
              </p:cNvSpPr>
              <p:nvPr/>
            </p:nvSpPr>
            <p:spPr bwMode="auto">
              <a:xfrm>
                <a:off x="1181" y="1366"/>
                <a:ext cx="1" cy="24"/>
              </a:xfrm>
              <a:prstGeom prst="rect">
                <a:avLst/>
              </a:prstGeom>
              <a:solidFill>
                <a:srgbClr val="49D1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67" name="Rectangle 1545"/>
              <p:cNvSpPr>
                <a:spLocks noChangeArrowheads="1"/>
              </p:cNvSpPr>
              <p:nvPr/>
            </p:nvSpPr>
            <p:spPr bwMode="auto">
              <a:xfrm>
                <a:off x="1181" y="1366"/>
                <a:ext cx="1" cy="24"/>
              </a:xfrm>
              <a:prstGeom prst="rect">
                <a:avLst/>
              </a:prstGeom>
              <a:solidFill>
                <a:srgbClr val="4BD3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68" name="Rectangle 1546"/>
              <p:cNvSpPr>
                <a:spLocks noChangeArrowheads="1"/>
              </p:cNvSpPr>
              <p:nvPr/>
            </p:nvSpPr>
            <p:spPr bwMode="auto">
              <a:xfrm>
                <a:off x="1182" y="1366"/>
                <a:ext cx="1" cy="24"/>
              </a:xfrm>
              <a:prstGeom prst="rect">
                <a:avLst/>
              </a:prstGeom>
              <a:solidFill>
                <a:srgbClr val="4DD5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69" name="Rectangle 1547"/>
              <p:cNvSpPr>
                <a:spLocks noChangeArrowheads="1"/>
              </p:cNvSpPr>
              <p:nvPr/>
            </p:nvSpPr>
            <p:spPr bwMode="auto">
              <a:xfrm>
                <a:off x="1183" y="1366"/>
                <a:ext cx="1" cy="24"/>
              </a:xfrm>
              <a:prstGeom prst="rect">
                <a:avLst/>
              </a:prstGeom>
              <a:solidFill>
                <a:srgbClr val="4FD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70" name="Rectangle 1548"/>
              <p:cNvSpPr>
                <a:spLocks noChangeArrowheads="1"/>
              </p:cNvSpPr>
              <p:nvPr/>
            </p:nvSpPr>
            <p:spPr bwMode="auto">
              <a:xfrm>
                <a:off x="1184" y="1366"/>
                <a:ext cx="1" cy="24"/>
              </a:xfrm>
              <a:prstGeom prst="rect">
                <a:avLst/>
              </a:prstGeom>
              <a:solidFill>
                <a:srgbClr val="51D8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71" name="Rectangle 1549"/>
              <p:cNvSpPr>
                <a:spLocks noChangeArrowheads="1"/>
              </p:cNvSpPr>
              <p:nvPr/>
            </p:nvSpPr>
            <p:spPr bwMode="auto">
              <a:xfrm>
                <a:off x="1185" y="1366"/>
                <a:ext cx="1" cy="24"/>
              </a:xfrm>
              <a:prstGeom prst="rect">
                <a:avLst/>
              </a:prstGeom>
              <a:solidFill>
                <a:srgbClr val="51D9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72" name="Rectangle 1550"/>
              <p:cNvSpPr>
                <a:spLocks noChangeArrowheads="1"/>
              </p:cNvSpPr>
              <p:nvPr/>
            </p:nvSpPr>
            <p:spPr bwMode="auto">
              <a:xfrm>
                <a:off x="1185" y="1366"/>
                <a:ext cx="1" cy="24"/>
              </a:xfrm>
              <a:prstGeom prst="rect">
                <a:avLst/>
              </a:prstGeom>
              <a:solidFill>
                <a:srgbClr val="53D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73" name="Rectangle 1551"/>
              <p:cNvSpPr>
                <a:spLocks noChangeArrowheads="1"/>
              </p:cNvSpPr>
              <p:nvPr/>
            </p:nvSpPr>
            <p:spPr bwMode="auto">
              <a:xfrm>
                <a:off x="1186" y="1366"/>
                <a:ext cx="1" cy="24"/>
              </a:xfrm>
              <a:prstGeom prst="rect">
                <a:avLst/>
              </a:prstGeom>
              <a:solidFill>
                <a:srgbClr val="54D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74" name="Rectangle 1552"/>
              <p:cNvSpPr>
                <a:spLocks noChangeArrowheads="1"/>
              </p:cNvSpPr>
              <p:nvPr/>
            </p:nvSpPr>
            <p:spPr bwMode="auto">
              <a:xfrm>
                <a:off x="1187" y="1366"/>
                <a:ext cx="1" cy="24"/>
              </a:xfrm>
              <a:prstGeom prst="rect">
                <a:avLst/>
              </a:prstGeom>
              <a:solidFill>
                <a:srgbClr val="54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75" name="Rectangle 1553"/>
              <p:cNvSpPr>
                <a:spLocks noChangeArrowheads="1"/>
              </p:cNvSpPr>
              <p:nvPr/>
            </p:nvSpPr>
            <p:spPr bwMode="auto">
              <a:xfrm>
                <a:off x="1188" y="1366"/>
                <a:ext cx="1" cy="24"/>
              </a:xfrm>
              <a:prstGeom prst="rect">
                <a:avLst/>
              </a:prstGeom>
              <a:solidFill>
                <a:srgbClr val="55D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76" name="Rectangle 1554"/>
              <p:cNvSpPr>
                <a:spLocks noChangeArrowheads="1"/>
              </p:cNvSpPr>
              <p:nvPr/>
            </p:nvSpPr>
            <p:spPr bwMode="auto">
              <a:xfrm>
                <a:off x="1189" y="1366"/>
                <a:ext cx="1" cy="24"/>
              </a:xfrm>
              <a:prstGeom prst="rect">
                <a:avLst/>
              </a:prstGeom>
              <a:solidFill>
                <a:srgbClr val="56D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77" name="Rectangle 1555"/>
              <p:cNvSpPr>
                <a:spLocks noChangeArrowheads="1"/>
              </p:cNvSpPr>
              <p:nvPr/>
            </p:nvSpPr>
            <p:spPr bwMode="auto">
              <a:xfrm>
                <a:off x="1190" y="1366"/>
                <a:ext cx="2" cy="24"/>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78" name="Rectangle 1556"/>
              <p:cNvSpPr>
                <a:spLocks noChangeArrowheads="1"/>
              </p:cNvSpPr>
              <p:nvPr/>
            </p:nvSpPr>
            <p:spPr bwMode="auto">
              <a:xfrm>
                <a:off x="1137" y="1357"/>
                <a:ext cx="1" cy="27"/>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79" name="Rectangle 1557"/>
              <p:cNvSpPr>
                <a:spLocks noChangeArrowheads="1"/>
              </p:cNvSpPr>
              <p:nvPr/>
            </p:nvSpPr>
            <p:spPr bwMode="auto">
              <a:xfrm>
                <a:off x="1138" y="1357"/>
                <a:ext cx="1" cy="27"/>
              </a:xfrm>
              <a:prstGeom prst="rect">
                <a:avLst/>
              </a:prstGeom>
              <a:solidFill>
                <a:srgbClr val="57D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80" name="Rectangle 1558"/>
              <p:cNvSpPr>
                <a:spLocks noChangeArrowheads="1"/>
              </p:cNvSpPr>
              <p:nvPr/>
            </p:nvSpPr>
            <p:spPr bwMode="auto">
              <a:xfrm>
                <a:off x="1139" y="1357"/>
                <a:ext cx="1" cy="27"/>
              </a:xfrm>
              <a:prstGeom prst="rect">
                <a:avLst/>
              </a:prstGeom>
              <a:solidFill>
                <a:srgbClr val="56D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81" name="Rectangle 1559"/>
              <p:cNvSpPr>
                <a:spLocks noChangeArrowheads="1"/>
              </p:cNvSpPr>
              <p:nvPr/>
            </p:nvSpPr>
            <p:spPr bwMode="auto">
              <a:xfrm>
                <a:off x="1139" y="1357"/>
                <a:ext cx="1" cy="27"/>
              </a:xfrm>
              <a:prstGeom prst="rect">
                <a:avLst/>
              </a:prstGeom>
              <a:solidFill>
                <a:srgbClr val="56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82" name="Rectangle 1560"/>
              <p:cNvSpPr>
                <a:spLocks noChangeArrowheads="1"/>
              </p:cNvSpPr>
              <p:nvPr/>
            </p:nvSpPr>
            <p:spPr bwMode="auto">
              <a:xfrm>
                <a:off x="1140" y="1357"/>
                <a:ext cx="1" cy="27"/>
              </a:xfrm>
              <a:prstGeom prst="rect">
                <a:avLst/>
              </a:prstGeom>
              <a:solidFill>
                <a:srgbClr val="55D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83" name="Rectangle 1561"/>
              <p:cNvSpPr>
                <a:spLocks noChangeArrowheads="1"/>
              </p:cNvSpPr>
              <p:nvPr/>
            </p:nvSpPr>
            <p:spPr bwMode="auto">
              <a:xfrm>
                <a:off x="1141" y="1357"/>
                <a:ext cx="1" cy="27"/>
              </a:xfrm>
              <a:prstGeom prst="rect">
                <a:avLst/>
              </a:prstGeom>
              <a:solidFill>
                <a:srgbClr val="54D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84" name="Rectangle 1562"/>
              <p:cNvSpPr>
                <a:spLocks noChangeArrowheads="1"/>
              </p:cNvSpPr>
              <p:nvPr/>
            </p:nvSpPr>
            <p:spPr bwMode="auto">
              <a:xfrm>
                <a:off x="1142" y="1357"/>
                <a:ext cx="1" cy="27"/>
              </a:xfrm>
              <a:prstGeom prst="rect">
                <a:avLst/>
              </a:prstGeom>
              <a:solidFill>
                <a:srgbClr val="54D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85" name="Rectangle 1563"/>
              <p:cNvSpPr>
                <a:spLocks noChangeArrowheads="1"/>
              </p:cNvSpPr>
              <p:nvPr/>
            </p:nvSpPr>
            <p:spPr bwMode="auto">
              <a:xfrm>
                <a:off x="1143" y="1357"/>
                <a:ext cx="1" cy="27"/>
              </a:xfrm>
              <a:prstGeom prst="rect">
                <a:avLst/>
              </a:prstGeom>
              <a:solidFill>
                <a:srgbClr val="53D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86" name="Rectangle 1564"/>
              <p:cNvSpPr>
                <a:spLocks noChangeArrowheads="1"/>
              </p:cNvSpPr>
              <p:nvPr/>
            </p:nvSpPr>
            <p:spPr bwMode="auto">
              <a:xfrm>
                <a:off x="1143" y="1357"/>
                <a:ext cx="1" cy="27"/>
              </a:xfrm>
              <a:prstGeom prst="rect">
                <a:avLst/>
              </a:prstGeom>
              <a:solidFill>
                <a:srgbClr val="51D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87" name="Rectangle 1565"/>
              <p:cNvSpPr>
                <a:spLocks noChangeArrowheads="1"/>
              </p:cNvSpPr>
              <p:nvPr/>
            </p:nvSpPr>
            <p:spPr bwMode="auto">
              <a:xfrm>
                <a:off x="1144" y="1357"/>
                <a:ext cx="1" cy="27"/>
              </a:xfrm>
              <a:prstGeom prst="rect">
                <a:avLst/>
              </a:prstGeom>
              <a:solidFill>
                <a:srgbClr val="51D5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88" name="Rectangle 1566"/>
              <p:cNvSpPr>
                <a:spLocks noChangeArrowheads="1"/>
              </p:cNvSpPr>
              <p:nvPr/>
            </p:nvSpPr>
            <p:spPr bwMode="auto">
              <a:xfrm>
                <a:off x="1145" y="1357"/>
                <a:ext cx="1" cy="27"/>
              </a:xfrm>
              <a:prstGeom prst="rect">
                <a:avLst/>
              </a:prstGeom>
              <a:solidFill>
                <a:srgbClr val="4FD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89" name="Rectangle 1567"/>
              <p:cNvSpPr>
                <a:spLocks noChangeArrowheads="1"/>
              </p:cNvSpPr>
              <p:nvPr/>
            </p:nvSpPr>
            <p:spPr bwMode="auto">
              <a:xfrm>
                <a:off x="1146" y="1357"/>
                <a:ext cx="1" cy="27"/>
              </a:xfrm>
              <a:prstGeom prst="rect">
                <a:avLst/>
              </a:prstGeom>
              <a:solidFill>
                <a:srgbClr val="4DC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90" name="Rectangle 1568"/>
              <p:cNvSpPr>
                <a:spLocks noChangeArrowheads="1"/>
              </p:cNvSpPr>
              <p:nvPr/>
            </p:nvSpPr>
            <p:spPr bwMode="auto">
              <a:xfrm>
                <a:off x="1147" y="1357"/>
                <a:ext cx="1" cy="27"/>
              </a:xfrm>
              <a:prstGeom prst="rect">
                <a:avLst/>
              </a:prstGeom>
              <a:solidFill>
                <a:srgbClr val="4BC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91" name="Rectangle 1569"/>
              <p:cNvSpPr>
                <a:spLocks noChangeArrowheads="1"/>
              </p:cNvSpPr>
              <p:nvPr/>
            </p:nvSpPr>
            <p:spPr bwMode="auto">
              <a:xfrm>
                <a:off x="1147" y="1357"/>
                <a:ext cx="1" cy="27"/>
              </a:xfrm>
              <a:prstGeom prst="rect">
                <a:avLst/>
              </a:prstGeom>
              <a:solidFill>
                <a:srgbClr val="49C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92" name="Rectangle 1570"/>
              <p:cNvSpPr>
                <a:spLocks noChangeArrowheads="1"/>
              </p:cNvSpPr>
              <p:nvPr/>
            </p:nvSpPr>
            <p:spPr bwMode="auto">
              <a:xfrm>
                <a:off x="1148" y="1357"/>
                <a:ext cx="1" cy="27"/>
              </a:xfrm>
              <a:prstGeom prst="rect">
                <a:avLst/>
              </a:prstGeom>
              <a:solidFill>
                <a:srgbClr val="47C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93" name="Rectangle 1571"/>
              <p:cNvSpPr>
                <a:spLocks noChangeArrowheads="1"/>
              </p:cNvSpPr>
              <p:nvPr/>
            </p:nvSpPr>
            <p:spPr bwMode="auto">
              <a:xfrm>
                <a:off x="1149" y="1357"/>
                <a:ext cx="1" cy="27"/>
              </a:xfrm>
              <a:prstGeom prst="rect">
                <a:avLst/>
              </a:prstGeom>
              <a:solidFill>
                <a:srgbClr val="45C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94" name="Rectangle 1572"/>
              <p:cNvSpPr>
                <a:spLocks noChangeArrowheads="1"/>
              </p:cNvSpPr>
              <p:nvPr/>
            </p:nvSpPr>
            <p:spPr bwMode="auto">
              <a:xfrm>
                <a:off x="1150" y="1357"/>
                <a:ext cx="1" cy="27"/>
              </a:xfrm>
              <a:prstGeom prst="rect">
                <a:avLst/>
              </a:prstGeom>
              <a:solidFill>
                <a:srgbClr val="42B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95" name="Rectangle 1573"/>
              <p:cNvSpPr>
                <a:spLocks noChangeArrowheads="1"/>
              </p:cNvSpPr>
              <p:nvPr/>
            </p:nvSpPr>
            <p:spPr bwMode="auto">
              <a:xfrm>
                <a:off x="1151" y="1357"/>
                <a:ext cx="1" cy="27"/>
              </a:xfrm>
              <a:prstGeom prst="rect">
                <a:avLst/>
              </a:prstGeom>
              <a:solidFill>
                <a:srgbClr val="3FBB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96" name="Rectangle 1574"/>
              <p:cNvSpPr>
                <a:spLocks noChangeArrowheads="1"/>
              </p:cNvSpPr>
              <p:nvPr/>
            </p:nvSpPr>
            <p:spPr bwMode="auto">
              <a:xfrm>
                <a:off x="1151" y="1357"/>
                <a:ext cx="1" cy="27"/>
              </a:xfrm>
              <a:prstGeom prst="rect">
                <a:avLst/>
              </a:prstGeom>
              <a:solidFill>
                <a:srgbClr val="3CB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97" name="Rectangle 1575"/>
              <p:cNvSpPr>
                <a:spLocks noChangeArrowheads="1"/>
              </p:cNvSpPr>
              <p:nvPr/>
            </p:nvSpPr>
            <p:spPr bwMode="auto">
              <a:xfrm>
                <a:off x="1152" y="1357"/>
                <a:ext cx="1" cy="27"/>
              </a:xfrm>
              <a:prstGeom prst="rect">
                <a:avLst/>
              </a:prstGeom>
              <a:solidFill>
                <a:srgbClr val="38B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98" name="Rectangle 1576"/>
              <p:cNvSpPr>
                <a:spLocks noChangeArrowheads="1"/>
              </p:cNvSpPr>
              <p:nvPr/>
            </p:nvSpPr>
            <p:spPr bwMode="auto">
              <a:xfrm>
                <a:off x="1153" y="1357"/>
                <a:ext cx="1" cy="27"/>
              </a:xfrm>
              <a:prstGeom prst="rect">
                <a:avLst/>
              </a:prstGeom>
              <a:solidFill>
                <a:srgbClr val="36AF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099" name="Rectangle 1577"/>
              <p:cNvSpPr>
                <a:spLocks noChangeArrowheads="1"/>
              </p:cNvSpPr>
              <p:nvPr/>
            </p:nvSpPr>
            <p:spPr bwMode="auto">
              <a:xfrm>
                <a:off x="1154" y="1357"/>
                <a:ext cx="1" cy="27"/>
              </a:xfrm>
              <a:prstGeom prst="rect">
                <a:avLst/>
              </a:prstGeom>
              <a:solidFill>
                <a:srgbClr val="32AB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00" name="Rectangle 1578"/>
              <p:cNvSpPr>
                <a:spLocks noChangeArrowheads="1"/>
              </p:cNvSpPr>
              <p:nvPr/>
            </p:nvSpPr>
            <p:spPr bwMode="auto">
              <a:xfrm>
                <a:off x="1155" y="1357"/>
                <a:ext cx="1" cy="27"/>
              </a:xfrm>
              <a:prstGeom prst="rect">
                <a:avLst/>
              </a:prstGeom>
              <a:solidFill>
                <a:srgbClr val="2EA7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01" name="Rectangle 1579"/>
              <p:cNvSpPr>
                <a:spLocks noChangeArrowheads="1"/>
              </p:cNvSpPr>
              <p:nvPr/>
            </p:nvSpPr>
            <p:spPr bwMode="auto">
              <a:xfrm>
                <a:off x="1156" y="1357"/>
                <a:ext cx="1" cy="27"/>
              </a:xfrm>
              <a:prstGeom prst="rect">
                <a:avLst/>
              </a:prstGeom>
              <a:solidFill>
                <a:srgbClr val="2CA4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02" name="Rectangle 1580"/>
              <p:cNvSpPr>
                <a:spLocks noChangeArrowheads="1"/>
              </p:cNvSpPr>
              <p:nvPr/>
            </p:nvSpPr>
            <p:spPr bwMode="auto">
              <a:xfrm>
                <a:off x="1156" y="1357"/>
                <a:ext cx="1" cy="27"/>
              </a:xfrm>
              <a:prstGeom prst="rect">
                <a:avLst/>
              </a:prstGeom>
              <a:solidFill>
                <a:srgbClr val="28A0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03" name="Rectangle 1581"/>
              <p:cNvSpPr>
                <a:spLocks noChangeArrowheads="1"/>
              </p:cNvSpPr>
              <p:nvPr/>
            </p:nvSpPr>
            <p:spPr bwMode="auto">
              <a:xfrm>
                <a:off x="1157" y="1357"/>
                <a:ext cx="1" cy="27"/>
              </a:xfrm>
              <a:prstGeom prst="rect">
                <a:avLst/>
              </a:prstGeom>
              <a:solidFill>
                <a:srgbClr val="249D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04" name="Rectangle 1582"/>
              <p:cNvSpPr>
                <a:spLocks noChangeArrowheads="1"/>
              </p:cNvSpPr>
              <p:nvPr/>
            </p:nvSpPr>
            <p:spPr bwMode="auto">
              <a:xfrm>
                <a:off x="1158" y="1357"/>
                <a:ext cx="1" cy="27"/>
              </a:xfrm>
              <a:prstGeom prst="rect">
                <a:avLst/>
              </a:prstGeom>
              <a:solidFill>
                <a:srgbClr val="209B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05" name="Rectangle 1583"/>
              <p:cNvSpPr>
                <a:spLocks noChangeArrowheads="1"/>
              </p:cNvSpPr>
              <p:nvPr/>
            </p:nvSpPr>
            <p:spPr bwMode="auto">
              <a:xfrm>
                <a:off x="1159" y="1357"/>
                <a:ext cx="1" cy="27"/>
              </a:xfrm>
              <a:prstGeom prst="rect">
                <a:avLst/>
              </a:prstGeom>
              <a:solidFill>
                <a:srgbClr val="1E98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07" name="Rectangle 1584"/>
              <p:cNvSpPr>
                <a:spLocks noChangeArrowheads="1"/>
              </p:cNvSpPr>
              <p:nvPr/>
            </p:nvSpPr>
            <p:spPr bwMode="auto">
              <a:xfrm>
                <a:off x="1160" y="1357"/>
                <a:ext cx="1" cy="27"/>
              </a:xfrm>
              <a:prstGeom prst="rect">
                <a:avLst/>
              </a:prstGeom>
              <a:solidFill>
                <a:srgbClr val="1A95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10" name="Rectangle 1585"/>
              <p:cNvSpPr>
                <a:spLocks noChangeArrowheads="1"/>
              </p:cNvSpPr>
              <p:nvPr/>
            </p:nvSpPr>
            <p:spPr bwMode="auto">
              <a:xfrm>
                <a:off x="1160" y="1357"/>
                <a:ext cx="1" cy="27"/>
              </a:xfrm>
              <a:prstGeom prst="rect">
                <a:avLst/>
              </a:prstGeom>
              <a:solidFill>
                <a:srgbClr val="1793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11" name="Rectangle 1586"/>
              <p:cNvSpPr>
                <a:spLocks noChangeArrowheads="1"/>
              </p:cNvSpPr>
              <p:nvPr/>
            </p:nvSpPr>
            <p:spPr bwMode="auto">
              <a:xfrm>
                <a:off x="1161" y="1357"/>
                <a:ext cx="1" cy="27"/>
              </a:xfrm>
              <a:prstGeom prst="rect">
                <a:avLst/>
              </a:prstGeom>
              <a:solidFill>
                <a:srgbClr val="1392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14" name="Rectangle 1587"/>
              <p:cNvSpPr>
                <a:spLocks noChangeArrowheads="1"/>
              </p:cNvSpPr>
              <p:nvPr/>
            </p:nvSpPr>
            <p:spPr bwMode="auto">
              <a:xfrm>
                <a:off x="1162" y="1357"/>
                <a:ext cx="1" cy="27"/>
              </a:xfrm>
              <a:prstGeom prst="rect">
                <a:avLst/>
              </a:prstGeom>
              <a:solidFill>
                <a:srgbClr val="0F91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15" name="Rectangle 1588"/>
              <p:cNvSpPr>
                <a:spLocks noChangeArrowheads="1"/>
              </p:cNvSpPr>
              <p:nvPr/>
            </p:nvSpPr>
            <p:spPr bwMode="auto">
              <a:xfrm>
                <a:off x="1163" y="1357"/>
                <a:ext cx="1" cy="27"/>
              </a:xfrm>
              <a:prstGeom prst="rect">
                <a:avLst/>
              </a:prstGeom>
              <a:solidFill>
                <a:srgbClr val="0B8F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16" name="Rectangle 1589"/>
              <p:cNvSpPr>
                <a:spLocks noChangeArrowheads="1"/>
              </p:cNvSpPr>
              <p:nvPr/>
            </p:nvSpPr>
            <p:spPr bwMode="auto">
              <a:xfrm>
                <a:off x="1164" y="1357"/>
                <a:ext cx="1" cy="27"/>
              </a:xfrm>
              <a:prstGeom prst="rect">
                <a:avLst/>
              </a:prstGeom>
              <a:solidFill>
                <a:srgbClr val="008E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17" name="Rectangle 1590"/>
              <p:cNvSpPr>
                <a:spLocks noChangeArrowheads="1"/>
              </p:cNvSpPr>
              <p:nvPr/>
            </p:nvSpPr>
            <p:spPr bwMode="auto">
              <a:xfrm>
                <a:off x="1165" y="1357"/>
                <a:ext cx="1" cy="27"/>
              </a:xfrm>
              <a:prstGeom prst="rect">
                <a:avLst/>
              </a:prstGeom>
              <a:solidFill>
                <a:srgbClr val="0B8F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20" name="Rectangle 1591"/>
              <p:cNvSpPr>
                <a:spLocks noChangeArrowheads="1"/>
              </p:cNvSpPr>
              <p:nvPr/>
            </p:nvSpPr>
            <p:spPr bwMode="auto">
              <a:xfrm>
                <a:off x="1166" y="1357"/>
                <a:ext cx="1" cy="27"/>
              </a:xfrm>
              <a:prstGeom prst="rect">
                <a:avLst/>
              </a:prstGeom>
              <a:solidFill>
                <a:srgbClr val="0F91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23" name="Rectangle 1592"/>
              <p:cNvSpPr>
                <a:spLocks noChangeArrowheads="1"/>
              </p:cNvSpPr>
              <p:nvPr/>
            </p:nvSpPr>
            <p:spPr bwMode="auto">
              <a:xfrm>
                <a:off x="1167" y="1357"/>
                <a:ext cx="1" cy="27"/>
              </a:xfrm>
              <a:prstGeom prst="rect">
                <a:avLst/>
              </a:prstGeom>
              <a:solidFill>
                <a:srgbClr val="1392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24" name="Rectangle 1593"/>
              <p:cNvSpPr>
                <a:spLocks noChangeArrowheads="1"/>
              </p:cNvSpPr>
              <p:nvPr/>
            </p:nvSpPr>
            <p:spPr bwMode="auto">
              <a:xfrm>
                <a:off x="1168" y="1357"/>
                <a:ext cx="1" cy="27"/>
              </a:xfrm>
              <a:prstGeom prst="rect">
                <a:avLst/>
              </a:prstGeom>
              <a:solidFill>
                <a:srgbClr val="1793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25" name="Rectangle 1594"/>
              <p:cNvSpPr>
                <a:spLocks noChangeArrowheads="1"/>
              </p:cNvSpPr>
              <p:nvPr/>
            </p:nvSpPr>
            <p:spPr bwMode="auto">
              <a:xfrm>
                <a:off x="1168" y="1357"/>
                <a:ext cx="1" cy="27"/>
              </a:xfrm>
              <a:prstGeom prst="rect">
                <a:avLst/>
              </a:prstGeom>
              <a:solidFill>
                <a:srgbClr val="1A95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26" name="Rectangle 1595"/>
              <p:cNvSpPr>
                <a:spLocks noChangeArrowheads="1"/>
              </p:cNvSpPr>
              <p:nvPr/>
            </p:nvSpPr>
            <p:spPr bwMode="auto">
              <a:xfrm>
                <a:off x="1169" y="1357"/>
                <a:ext cx="1" cy="27"/>
              </a:xfrm>
              <a:prstGeom prst="rect">
                <a:avLst/>
              </a:prstGeom>
              <a:solidFill>
                <a:srgbClr val="1E98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27" name="Rectangle 1596"/>
              <p:cNvSpPr>
                <a:spLocks noChangeArrowheads="1"/>
              </p:cNvSpPr>
              <p:nvPr/>
            </p:nvSpPr>
            <p:spPr bwMode="auto">
              <a:xfrm>
                <a:off x="1170" y="1357"/>
                <a:ext cx="1" cy="27"/>
              </a:xfrm>
              <a:prstGeom prst="rect">
                <a:avLst/>
              </a:prstGeom>
              <a:solidFill>
                <a:srgbClr val="209B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28" name="Rectangle 1597"/>
              <p:cNvSpPr>
                <a:spLocks noChangeArrowheads="1"/>
              </p:cNvSpPr>
              <p:nvPr/>
            </p:nvSpPr>
            <p:spPr bwMode="auto">
              <a:xfrm>
                <a:off x="1171" y="1357"/>
                <a:ext cx="1" cy="27"/>
              </a:xfrm>
              <a:prstGeom prst="rect">
                <a:avLst/>
              </a:prstGeom>
              <a:solidFill>
                <a:srgbClr val="249D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29" name="Rectangle 1598"/>
              <p:cNvSpPr>
                <a:spLocks noChangeArrowheads="1"/>
              </p:cNvSpPr>
              <p:nvPr/>
            </p:nvSpPr>
            <p:spPr bwMode="auto">
              <a:xfrm>
                <a:off x="1172" y="1357"/>
                <a:ext cx="1" cy="27"/>
              </a:xfrm>
              <a:prstGeom prst="rect">
                <a:avLst/>
              </a:prstGeom>
              <a:solidFill>
                <a:srgbClr val="28A0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30" name="Rectangle 1599"/>
              <p:cNvSpPr>
                <a:spLocks noChangeArrowheads="1"/>
              </p:cNvSpPr>
              <p:nvPr/>
            </p:nvSpPr>
            <p:spPr bwMode="auto">
              <a:xfrm>
                <a:off x="1172" y="1357"/>
                <a:ext cx="1" cy="27"/>
              </a:xfrm>
              <a:prstGeom prst="rect">
                <a:avLst/>
              </a:prstGeom>
              <a:solidFill>
                <a:srgbClr val="2CA4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31" name="Rectangle 1600"/>
              <p:cNvSpPr>
                <a:spLocks noChangeArrowheads="1"/>
              </p:cNvSpPr>
              <p:nvPr/>
            </p:nvSpPr>
            <p:spPr bwMode="auto">
              <a:xfrm>
                <a:off x="1173" y="1357"/>
                <a:ext cx="1" cy="27"/>
              </a:xfrm>
              <a:prstGeom prst="rect">
                <a:avLst/>
              </a:prstGeom>
              <a:solidFill>
                <a:srgbClr val="2EA7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32" name="Rectangle 1601"/>
              <p:cNvSpPr>
                <a:spLocks noChangeArrowheads="1"/>
              </p:cNvSpPr>
              <p:nvPr/>
            </p:nvSpPr>
            <p:spPr bwMode="auto">
              <a:xfrm>
                <a:off x="1174" y="1357"/>
                <a:ext cx="1" cy="27"/>
              </a:xfrm>
              <a:prstGeom prst="rect">
                <a:avLst/>
              </a:prstGeom>
              <a:solidFill>
                <a:srgbClr val="32AB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33" name="Rectangle 1602"/>
              <p:cNvSpPr>
                <a:spLocks noChangeArrowheads="1"/>
              </p:cNvSpPr>
              <p:nvPr/>
            </p:nvSpPr>
            <p:spPr bwMode="auto">
              <a:xfrm>
                <a:off x="1175" y="1357"/>
                <a:ext cx="1" cy="27"/>
              </a:xfrm>
              <a:prstGeom prst="rect">
                <a:avLst/>
              </a:prstGeom>
              <a:solidFill>
                <a:srgbClr val="36AF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34" name="Rectangle 1603"/>
              <p:cNvSpPr>
                <a:spLocks noChangeArrowheads="1"/>
              </p:cNvSpPr>
              <p:nvPr/>
            </p:nvSpPr>
            <p:spPr bwMode="auto">
              <a:xfrm>
                <a:off x="1176" y="1357"/>
                <a:ext cx="1" cy="27"/>
              </a:xfrm>
              <a:prstGeom prst="rect">
                <a:avLst/>
              </a:prstGeom>
              <a:solidFill>
                <a:srgbClr val="38B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35" name="Rectangle 1604"/>
              <p:cNvSpPr>
                <a:spLocks noChangeArrowheads="1"/>
              </p:cNvSpPr>
              <p:nvPr/>
            </p:nvSpPr>
            <p:spPr bwMode="auto">
              <a:xfrm>
                <a:off x="1177" y="1357"/>
                <a:ext cx="1" cy="27"/>
              </a:xfrm>
              <a:prstGeom prst="rect">
                <a:avLst/>
              </a:prstGeom>
              <a:solidFill>
                <a:srgbClr val="3CB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64" name="Rectangle 1605"/>
              <p:cNvSpPr>
                <a:spLocks noChangeArrowheads="1"/>
              </p:cNvSpPr>
              <p:nvPr/>
            </p:nvSpPr>
            <p:spPr bwMode="auto">
              <a:xfrm>
                <a:off x="1177" y="1357"/>
                <a:ext cx="1" cy="27"/>
              </a:xfrm>
              <a:prstGeom prst="rect">
                <a:avLst/>
              </a:prstGeom>
              <a:solidFill>
                <a:srgbClr val="3FBB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65" name="Rectangle 1606"/>
              <p:cNvSpPr>
                <a:spLocks noChangeArrowheads="1"/>
              </p:cNvSpPr>
              <p:nvPr/>
            </p:nvSpPr>
            <p:spPr bwMode="auto">
              <a:xfrm>
                <a:off x="1178" y="1357"/>
                <a:ext cx="1" cy="27"/>
              </a:xfrm>
              <a:prstGeom prst="rect">
                <a:avLst/>
              </a:prstGeom>
              <a:solidFill>
                <a:srgbClr val="42B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66" name="Rectangle 1607"/>
              <p:cNvSpPr>
                <a:spLocks noChangeArrowheads="1"/>
              </p:cNvSpPr>
              <p:nvPr/>
            </p:nvSpPr>
            <p:spPr bwMode="auto">
              <a:xfrm>
                <a:off x="1179" y="1357"/>
                <a:ext cx="1" cy="27"/>
              </a:xfrm>
              <a:prstGeom prst="rect">
                <a:avLst/>
              </a:prstGeom>
              <a:solidFill>
                <a:srgbClr val="45C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67" name="Rectangle 1608"/>
              <p:cNvSpPr>
                <a:spLocks noChangeArrowheads="1"/>
              </p:cNvSpPr>
              <p:nvPr/>
            </p:nvSpPr>
            <p:spPr bwMode="auto">
              <a:xfrm>
                <a:off x="1180" y="1357"/>
                <a:ext cx="1" cy="27"/>
              </a:xfrm>
              <a:prstGeom prst="rect">
                <a:avLst/>
              </a:prstGeom>
              <a:solidFill>
                <a:srgbClr val="47C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68" name="Rectangle 1609"/>
              <p:cNvSpPr>
                <a:spLocks noChangeArrowheads="1"/>
              </p:cNvSpPr>
              <p:nvPr/>
            </p:nvSpPr>
            <p:spPr bwMode="auto">
              <a:xfrm>
                <a:off x="1181" y="1357"/>
                <a:ext cx="1" cy="27"/>
              </a:xfrm>
              <a:prstGeom prst="rect">
                <a:avLst/>
              </a:prstGeom>
              <a:solidFill>
                <a:srgbClr val="49C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69" name="Rectangle 1610"/>
              <p:cNvSpPr>
                <a:spLocks noChangeArrowheads="1"/>
              </p:cNvSpPr>
              <p:nvPr/>
            </p:nvSpPr>
            <p:spPr bwMode="auto">
              <a:xfrm>
                <a:off x="1181" y="1357"/>
                <a:ext cx="1" cy="27"/>
              </a:xfrm>
              <a:prstGeom prst="rect">
                <a:avLst/>
              </a:prstGeom>
              <a:solidFill>
                <a:srgbClr val="4BC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70" name="Rectangle 1611"/>
              <p:cNvSpPr>
                <a:spLocks noChangeArrowheads="1"/>
              </p:cNvSpPr>
              <p:nvPr/>
            </p:nvSpPr>
            <p:spPr bwMode="auto">
              <a:xfrm>
                <a:off x="1182" y="1357"/>
                <a:ext cx="1" cy="27"/>
              </a:xfrm>
              <a:prstGeom prst="rect">
                <a:avLst/>
              </a:prstGeom>
              <a:solidFill>
                <a:srgbClr val="4DC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grpSp>
        <p:sp>
          <p:nvSpPr>
            <p:cNvPr id="19" name="Rectangle 1613"/>
            <p:cNvSpPr>
              <a:spLocks noChangeArrowheads="1"/>
            </p:cNvSpPr>
            <p:nvPr/>
          </p:nvSpPr>
          <p:spPr bwMode="auto">
            <a:xfrm>
              <a:off x="1183" y="1357"/>
              <a:ext cx="1" cy="27"/>
            </a:xfrm>
            <a:prstGeom prst="rect">
              <a:avLst/>
            </a:prstGeom>
            <a:solidFill>
              <a:srgbClr val="4FD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0" name="Rectangle 1614"/>
            <p:cNvSpPr>
              <a:spLocks noChangeArrowheads="1"/>
            </p:cNvSpPr>
            <p:nvPr/>
          </p:nvSpPr>
          <p:spPr bwMode="auto">
            <a:xfrm>
              <a:off x="1184" y="1357"/>
              <a:ext cx="1" cy="27"/>
            </a:xfrm>
            <a:prstGeom prst="rect">
              <a:avLst/>
            </a:prstGeom>
            <a:solidFill>
              <a:srgbClr val="51D5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1" name="Rectangle 1615"/>
            <p:cNvSpPr>
              <a:spLocks noChangeArrowheads="1"/>
            </p:cNvSpPr>
            <p:nvPr/>
          </p:nvSpPr>
          <p:spPr bwMode="auto">
            <a:xfrm>
              <a:off x="1185" y="1357"/>
              <a:ext cx="1" cy="27"/>
            </a:xfrm>
            <a:prstGeom prst="rect">
              <a:avLst/>
            </a:prstGeom>
            <a:solidFill>
              <a:srgbClr val="51D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2" name="Rectangle 1616"/>
            <p:cNvSpPr>
              <a:spLocks noChangeArrowheads="1"/>
            </p:cNvSpPr>
            <p:nvPr/>
          </p:nvSpPr>
          <p:spPr bwMode="auto">
            <a:xfrm>
              <a:off x="1185" y="1357"/>
              <a:ext cx="1" cy="27"/>
            </a:xfrm>
            <a:prstGeom prst="rect">
              <a:avLst/>
            </a:prstGeom>
            <a:solidFill>
              <a:srgbClr val="53D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3" name="Rectangle 1617"/>
            <p:cNvSpPr>
              <a:spLocks noChangeArrowheads="1"/>
            </p:cNvSpPr>
            <p:nvPr/>
          </p:nvSpPr>
          <p:spPr bwMode="auto">
            <a:xfrm>
              <a:off x="1186" y="1357"/>
              <a:ext cx="1" cy="27"/>
            </a:xfrm>
            <a:prstGeom prst="rect">
              <a:avLst/>
            </a:prstGeom>
            <a:solidFill>
              <a:srgbClr val="54D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4" name="Rectangle 1618"/>
            <p:cNvSpPr>
              <a:spLocks noChangeArrowheads="1"/>
            </p:cNvSpPr>
            <p:nvPr/>
          </p:nvSpPr>
          <p:spPr bwMode="auto">
            <a:xfrm>
              <a:off x="1187" y="1357"/>
              <a:ext cx="1" cy="27"/>
            </a:xfrm>
            <a:prstGeom prst="rect">
              <a:avLst/>
            </a:prstGeom>
            <a:solidFill>
              <a:srgbClr val="54D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5" name="Rectangle 1619"/>
            <p:cNvSpPr>
              <a:spLocks noChangeArrowheads="1"/>
            </p:cNvSpPr>
            <p:nvPr/>
          </p:nvSpPr>
          <p:spPr bwMode="auto">
            <a:xfrm>
              <a:off x="1188" y="1357"/>
              <a:ext cx="1" cy="27"/>
            </a:xfrm>
            <a:prstGeom prst="rect">
              <a:avLst/>
            </a:prstGeom>
            <a:solidFill>
              <a:srgbClr val="55D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6" name="Rectangle 1620"/>
            <p:cNvSpPr>
              <a:spLocks noChangeArrowheads="1"/>
            </p:cNvSpPr>
            <p:nvPr/>
          </p:nvSpPr>
          <p:spPr bwMode="auto">
            <a:xfrm>
              <a:off x="1189" y="1357"/>
              <a:ext cx="1" cy="27"/>
            </a:xfrm>
            <a:prstGeom prst="rect">
              <a:avLst/>
            </a:prstGeom>
            <a:solidFill>
              <a:srgbClr val="56D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 name="Rectangle 1621"/>
            <p:cNvSpPr>
              <a:spLocks noChangeArrowheads="1"/>
            </p:cNvSpPr>
            <p:nvPr/>
          </p:nvSpPr>
          <p:spPr bwMode="auto">
            <a:xfrm>
              <a:off x="1189" y="1357"/>
              <a:ext cx="1" cy="27"/>
            </a:xfrm>
            <a:prstGeom prst="rect">
              <a:avLst/>
            </a:prstGeom>
            <a:solidFill>
              <a:srgbClr val="56D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3" name="Rectangle 1622"/>
            <p:cNvSpPr>
              <a:spLocks noChangeArrowheads="1"/>
            </p:cNvSpPr>
            <p:nvPr/>
          </p:nvSpPr>
          <p:spPr bwMode="auto">
            <a:xfrm>
              <a:off x="1190" y="1357"/>
              <a:ext cx="1" cy="27"/>
            </a:xfrm>
            <a:prstGeom prst="rect">
              <a:avLst/>
            </a:prstGeom>
            <a:solidFill>
              <a:srgbClr val="57D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4" name="Rectangle 1623"/>
            <p:cNvSpPr>
              <a:spLocks noChangeArrowheads="1"/>
            </p:cNvSpPr>
            <p:nvPr/>
          </p:nvSpPr>
          <p:spPr bwMode="auto">
            <a:xfrm>
              <a:off x="1191" y="1357"/>
              <a:ext cx="1" cy="27"/>
            </a:xfrm>
            <a:prstGeom prst="rect">
              <a:avLst/>
            </a:prstGeom>
            <a:solidFill>
              <a:srgbClr val="57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5" name="Rectangle 1624"/>
            <p:cNvSpPr>
              <a:spLocks noChangeArrowheads="1"/>
            </p:cNvSpPr>
            <p:nvPr/>
          </p:nvSpPr>
          <p:spPr bwMode="auto">
            <a:xfrm>
              <a:off x="1137" y="1355"/>
              <a:ext cx="1" cy="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6" name="Rectangle 1625"/>
            <p:cNvSpPr>
              <a:spLocks noChangeArrowheads="1"/>
            </p:cNvSpPr>
            <p:nvPr/>
          </p:nvSpPr>
          <p:spPr bwMode="auto">
            <a:xfrm>
              <a:off x="1138" y="1355"/>
              <a:ext cx="1" cy="25"/>
            </a:xfrm>
            <a:prstGeom prst="rect">
              <a:avLst/>
            </a:prstGeom>
            <a:solidFill>
              <a:srgbClr val="CB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7" name="Rectangle 1626"/>
            <p:cNvSpPr>
              <a:spLocks noChangeArrowheads="1"/>
            </p:cNvSpPr>
            <p:nvPr/>
          </p:nvSpPr>
          <p:spPr bwMode="auto">
            <a:xfrm>
              <a:off x="1139" y="1355"/>
              <a:ext cx="1" cy="25"/>
            </a:xfrm>
            <a:prstGeom prst="rect">
              <a:avLst/>
            </a:prstGeom>
            <a:solidFill>
              <a:srgbClr val="CB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8" name="Rectangle 1627"/>
            <p:cNvSpPr>
              <a:spLocks noChangeArrowheads="1"/>
            </p:cNvSpPr>
            <p:nvPr/>
          </p:nvSpPr>
          <p:spPr bwMode="auto">
            <a:xfrm>
              <a:off x="1139" y="1355"/>
              <a:ext cx="1" cy="25"/>
            </a:xfrm>
            <a:prstGeom prst="rect">
              <a:avLst/>
            </a:prstGeom>
            <a:solidFill>
              <a:srgbClr val="C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9" name="Rectangle 1628"/>
            <p:cNvSpPr>
              <a:spLocks noChangeArrowheads="1"/>
            </p:cNvSpPr>
            <p:nvPr/>
          </p:nvSpPr>
          <p:spPr bwMode="auto">
            <a:xfrm>
              <a:off x="1140" y="1355"/>
              <a:ext cx="1" cy="25"/>
            </a:xfrm>
            <a:prstGeom prst="rect">
              <a:avLst/>
            </a:prstGeom>
            <a:solidFill>
              <a:srgbClr val="C9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0" name="Rectangle 1629"/>
            <p:cNvSpPr>
              <a:spLocks noChangeArrowheads="1"/>
            </p:cNvSpPr>
            <p:nvPr/>
          </p:nvSpPr>
          <p:spPr bwMode="auto">
            <a:xfrm>
              <a:off x="1141" y="1355"/>
              <a:ext cx="1" cy="25"/>
            </a:xfrm>
            <a:prstGeom prst="rect">
              <a:avLst/>
            </a:prstGeom>
            <a:solidFill>
              <a:srgbClr val="C7F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1" name="Rectangle 1630"/>
            <p:cNvSpPr>
              <a:spLocks noChangeArrowheads="1"/>
            </p:cNvSpPr>
            <p:nvPr/>
          </p:nvSpPr>
          <p:spPr bwMode="auto">
            <a:xfrm>
              <a:off x="1142" y="1355"/>
              <a:ext cx="1" cy="25"/>
            </a:xfrm>
            <a:prstGeom prst="rect">
              <a:avLst/>
            </a:prstGeom>
            <a:solidFill>
              <a:srgbClr val="C5F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2" name="Rectangle 1631"/>
            <p:cNvSpPr>
              <a:spLocks noChangeArrowheads="1"/>
            </p:cNvSpPr>
            <p:nvPr/>
          </p:nvSpPr>
          <p:spPr bwMode="auto">
            <a:xfrm>
              <a:off x="1143" y="1355"/>
              <a:ext cx="1" cy="25"/>
            </a:xfrm>
            <a:prstGeom prst="rect">
              <a:avLst/>
            </a:prstGeom>
            <a:solidFill>
              <a:srgbClr val="C3F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3" name="Rectangle 1632"/>
            <p:cNvSpPr>
              <a:spLocks noChangeArrowheads="1"/>
            </p:cNvSpPr>
            <p:nvPr/>
          </p:nvSpPr>
          <p:spPr bwMode="auto">
            <a:xfrm>
              <a:off x="1143" y="1355"/>
              <a:ext cx="1" cy="25"/>
            </a:xfrm>
            <a:prstGeom prst="rect">
              <a:avLst/>
            </a:prstGeom>
            <a:solidFill>
              <a:srgbClr val="C1F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4" name="Rectangle 1633"/>
            <p:cNvSpPr>
              <a:spLocks noChangeArrowheads="1"/>
            </p:cNvSpPr>
            <p:nvPr/>
          </p:nvSpPr>
          <p:spPr bwMode="auto">
            <a:xfrm>
              <a:off x="1144" y="1355"/>
              <a:ext cx="1" cy="25"/>
            </a:xfrm>
            <a:prstGeom prst="rect">
              <a:avLst/>
            </a:prstGeom>
            <a:solidFill>
              <a:srgbClr val="BFFA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5" name="Rectangle 1634"/>
            <p:cNvSpPr>
              <a:spLocks noChangeArrowheads="1"/>
            </p:cNvSpPr>
            <p:nvPr/>
          </p:nvSpPr>
          <p:spPr bwMode="auto">
            <a:xfrm>
              <a:off x="1145" y="1355"/>
              <a:ext cx="1" cy="25"/>
            </a:xfrm>
            <a:prstGeom prst="rect">
              <a:avLst/>
            </a:prstGeom>
            <a:solidFill>
              <a:srgbClr val="BC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6" name="Rectangle 1635"/>
            <p:cNvSpPr>
              <a:spLocks noChangeArrowheads="1"/>
            </p:cNvSpPr>
            <p:nvPr/>
          </p:nvSpPr>
          <p:spPr bwMode="auto">
            <a:xfrm>
              <a:off x="1146" y="1355"/>
              <a:ext cx="1" cy="25"/>
            </a:xfrm>
            <a:prstGeom prst="rect">
              <a:avLst/>
            </a:prstGeom>
            <a:solidFill>
              <a:srgbClr val="B9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7" name="Rectangle 1636"/>
            <p:cNvSpPr>
              <a:spLocks noChangeArrowheads="1"/>
            </p:cNvSpPr>
            <p:nvPr/>
          </p:nvSpPr>
          <p:spPr bwMode="auto">
            <a:xfrm>
              <a:off x="1147" y="1355"/>
              <a:ext cx="1" cy="25"/>
            </a:xfrm>
            <a:prstGeom prst="rect">
              <a:avLst/>
            </a:prstGeom>
            <a:solidFill>
              <a:srgbClr val="B5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8" name="Rectangle 1637"/>
            <p:cNvSpPr>
              <a:spLocks noChangeArrowheads="1"/>
            </p:cNvSpPr>
            <p:nvPr/>
          </p:nvSpPr>
          <p:spPr bwMode="auto">
            <a:xfrm>
              <a:off x="1147" y="1355"/>
              <a:ext cx="1" cy="25"/>
            </a:xfrm>
            <a:prstGeom prst="rect">
              <a:avLst/>
            </a:prstGeom>
            <a:solidFill>
              <a:srgbClr val="B0F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49" name="Rectangle 1638"/>
            <p:cNvSpPr>
              <a:spLocks noChangeArrowheads="1"/>
            </p:cNvSpPr>
            <p:nvPr/>
          </p:nvSpPr>
          <p:spPr bwMode="auto">
            <a:xfrm>
              <a:off x="1148" y="1355"/>
              <a:ext cx="1" cy="25"/>
            </a:xfrm>
            <a:prstGeom prst="rect">
              <a:avLst/>
            </a:prstGeom>
            <a:solidFill>
              <a:srgbClr val="ADF4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50" name="Rectangle 1639"/>
            <p:cNvSpPr>
              <a:spLocks noChangeArrowheads="1"/>
            </p:cNvSpPr>
            <p:nvPr/>
          </p:nvSpPr>
          <p:spPr bwMode="auto">
            <a:xfrm>
              <a:off x="1149" y="1355"/>
              <a:ext cx="1" cy="25"/>
            </a:xfrm>
            <a:prstGeom prst="rect">
              <a:avLst/>
            </a:prstGeom>
            <a:solidFill>
              <a:srgbClr val="A8F3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51" name="Rectangle 1640"/>
            <p:cNvSpPr>
              <a:spLocks noChangeArrowheads="1"/>
            </p:cNvSpPr>
            <p:nvPr/>
          </p:nvSpPr>
          <p:spPr bwMode="auto">
            <a:xfrm>
              <a:off x="1150" y="1355"/>
              <a:ext cx="1" cy="25"/>
            </a:xfrm>
            <a:prstGeom prst="rect">
              <a:avLst/>
            </a:prstGeom>
            <a:solidFill>
              <a:srgbClr val="A3F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52" name="Rectangle 1641"/>
            <p:cNvSpPr>
              <a:spLocks noChangeArrowheads="1"/>
            </p:cNvSpPr>
            <p:nvPr/>
          </p:nvSpPr>
          <p:spPr bwMode="auto">
            <a:xfrm>
              <a:off x="1151" y="1355"/>
              <a:ext cx="1" cy="25"/>
            </a:xfrm>
            <a:prstGeom prst="rect">
              <a:avLst/>
            </a:prstGeom>
            <a:solidFill>
              <a:srgbClr val="9DE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53" name="Rectangle 1642"/>
            <p:cNvSpPr>
              <a:spLocks noChangeArrowheads="1"/>
            </p:cNvSpPr>
            <p:nvPr/>
          </p:nvSpPr>
          <p:spPr bwMode="auto">
            <a:xfrm>
              <a:off x="1151" y="1355"/>
              <a:ext cx="1" cy="25"/>
            </a:xfrm>
            <a:prstGeom prst="rect">
              <a:avLst/>
            </a:prstGeom>
            <a:solidFill>
              <a:srgbClr val="98E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54" name="Rectangle 1643"/>
            <p:cNvSpPr>
              <a:spLocks noChangeArrowheads="1"/>
            </p:cNvSpPr>
            <p:nvPr/>
          </p:nvSpPr>
          <p:spPr bwMode="auto">
            <a:xfrm>
              <a:off x="1152" y="1355"/>
              <a:ext cx="1" cy="25"/>
            </a:xfrm>
            <a:prstGeom prst="rect">
              <a:avLst/>
            </a:prstGeom>
            <a:solidFill>
              <a:srgbClr val="92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55" name="Rectangle 1644"/>
            <p:cNvSpPr>
              <a:spLocks noChangeArrowheads="1"/>
            </p:cNvSpPr>
            <p:nvPr/>
          </p:nvSpPr>
          <p:spPr bwMode="auto">
            <a:xfrm>
              <a:off x="1153" y="1355"/>
              <a:ext cx="1" cy="25"/>
            </a:xfrm>
            <a:prstGeom prst="rect">
              <a:avLst/>
            </a:prstGeom>
            <a:solidFill>
              <a:srgbClr val="8D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56" name="Rectangle 1645"/>
            <p:cNvSpPr>
              <a:spLocks noChangeArrowheads="1"/>
            </p:cNvSpPr>
            <p:nvPr/>
          </p:nvSpPr>
          <p:spPr bwMode="auto">
            <a:xfrm>
              <a:off x="1154" y="1355"/>
              <a:ext cx="1" cy="25"/>
            </a:xfrm>
            <a:prstGeom prst="rect">
              <a:avLst/>
            </a:prstGeom>
            <a:solidFill>
              <a:srgbClr val="88E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57" name="Rectangle 1646"/>
            <p:cNvSpPr>
              <a:spLocks noChangeArrowheads="1"/>
            </p:cNvSpPr>
            <p:nvPr/>
          </p:nvSpPr>
          <p:spPr bwMode="auto">
            <a:xfrm>
              <a:off x="1155" y="1355"/>
              <a:ext cx="1" cy="25"/>
            </a:xfrm>
            <a:prstGeom prst="rect">
              <a:avLst/>
            </a:prstGeom>
            <a:solidFill>
              <a:srgbClr val="82E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58" name="Rectangle 1647"/>
            <p:cNvSpPr>
              <a:spLocks noChangeArrowheads="1"/>
            </p:cNvSpPr>
            <p:nvPr/>
          </p:nvSpPr>
          <p:spPr bwMode="auto">
            <a:xfrm>
              <a:off x="1156" y="1355"/>
              <a:ext cx="1" cy="25"/>
            </a:xfrm>
            <a:prstGeom prst="rect">
              <a:avLst/>
            </a:prstGeom>
            <a:solidFill>
              <a:srgbClr val="7C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59" name="Rectangle 1648"/>
            <p:cNvSpPr>
              <a:spLocks noChangeArrowheads="1"/>
            </p:cNvSpPr>
            <p:nvPr/>
          </p:nvSpPr>
          <p:spPr bwMode="auto">
            <a:xfrm>
              <a:off x="1156" y="1355"/>
              <a:ext cx="1" cy="25"/>
            </a:xfrm>
            <a:prstGeom prst="rect">
              <a:avLst/>
            </a:prstGeom>
            <a:solidFill>
              <a:srgbClr val="77E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60" name="Rectangle 1649"/>
            <p:cNvSpPr>
              <a:spLocks noChangeArrowheads="1"/>
            </p:cNvSpPr>
            <p:nvPr/>
          </p:nvSpPr>
          <p:spPr bwMode="auto">
            <a:xfrm>
              <a:off x="1157" y="1355"/>
              <a:ext cx="1" cy="25"/>
            </a:xfrm>
            <a:prstGeom prst="rect">
              <a:avLst/>
            </a:prstGeom>
            <a:solidFill>
              <a:srgbClr val="72E4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61" name="Rectangle 1650"/>
            <p:cNvSpPr>
              <a:spLocks noChangeArrowheads="1"/>
            </p:cNvSpPr>
            <p:nvPr/>
          </p:nvSpPr>
          <p:spPr bwMode="auto">
            <a:xfrm>
              <a:off x="1158" y="1355"/>
              <a:ext cx="1" cy="25"/>
            </a:xfrm>
            <a:prstGeom prst="rect">
              <a:avLst/>
            </a:prstGeom>
            <a:solidFill>
              <a:srgbClr val="6DE3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62" name="Rectangle 1651"/>
            <p:cNvSpPr>
              <a:spLocks noChangeArrowheads="1"/>
            </p:cNvSpPr>
            <p:nvPr/>
          </p:nvSpPr>
          <p:spPr bwMode="auto">
            <a:xfrm>
              <a:off x="1159" y="1355"/>
              <a:ext cx="1" cy="25"/>
            </a:xfrm>
            <a:prstGeom prst="rect">
              <a:avLst/>
            </a:prstGeom>
            <a:solidFill>
              <a:srgbClr val="69E2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63" name="Rectangle 1652"/>
            <p:cNvSpPr>
              <a:spLocks noChangeArrowheads="1"/>
            </p:cNvSpPr>
            <p:nvPr/>
          </p:nvSpPr>
          <p:spPr bwMode="auto">
            <a:xfrm>
              <a:off x="1160" y="1355"/>
              <a:ext cx="1" cy="25"/>
            </a:xfrm>
            <a:prstGeom prst="rect">
              <a:avLst/>
            </a:prstGeom>
            <a:solidFill>
              <a:srgbClr val="65E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24" name="Rectangle 1653"/>
            <p:cNvSpPr>
              <a:spLocks noChangeArrowheads="1"/>
            </p:cNvSpPr>
            <p:nvPr/>
          </p:nvSpPr>
          <p:spPr bwMode="auto">
            <a:xfrm>
              <a:off x="1160" y="1355"/>
              <a:ext cx="1" cy="25"/>
            </a:xfrm>
            <a:prstGeom prst="rect">
              <a:avLst/>
            </a:prstGeom>
            <a:solidFill>
              <a:srgbClr val="61E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25" name="Rectangle 1654"/>
            <p:cNvSpPr>
              <a:spLocks noChangeArrowheads="1"/>
            </p:cNvSpPr>
            <p:nvPr/>
          </p:nvSpPr>
          <p:spPr bwMode="auto">
            <a:xfrm>
              <a:off x="1161" y="1355"/>
              <a:ext cx="1" cy="25"/>
            </a:xfrm>
            <a:prstGeom prst="rect">
              <a:avLst/>
            </a:prstGeom>
            <a:solidFill>
              <a:srgbClr val="5EE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26" name="Rectangle 1655"/>
            <p:cNvSpPr>
              <a:spLocks noChangeArrowheads="1"/>
            </p:cNvSpPr>
            <p:nvPr/>
          </p:nvSpPr>
          <p:spPr bwMode="auto">
            <a:xfrm>
              <a:off x="1162" y="1355"/>
              <a:ext cx="1" cy="25"/>
            </a:xfrm>
            <a:prstGeom prst="rect">
              <a:avLst/>
            </a:prstGeom>
            <a:solidFill>
              <a:srgbClr val="5CE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27" name="Rectangle 1656"/>
            <p:cNvSpPr>
              <a:spLocks noChangeArrowheads="1"/>
            </p:cNvSpPr>
            <p:nvPr/>
          </p:nvSpPr>
          <p:spPr bwMode="auto">
            <a:xfrm>
              <a:off x="1163" y="1355"/>
              <a:ext cx="1" cy="25"/>
            </a:xfrm>
            <a:prstGeom prst="rect">
              <a:avLst/>
            </a:prstGeom>
            <a:solidFill>
              <a:srgbClr val="5A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28" name="Rectangle 1657"/>
            <p:cNvSpPr>
              <a:spLocks noChangeArrowheads="1"/>
            </p:cNvSpPr>
            <p:nvPr/>
          </p:nvSpPr>
          <p:spPr bwMode="auto">
            <a:xfrm>
              <a:off x="1164" y="1355"/>
              <a:ext cx="1" cy="25"/>
            </a:xfrm>
            <a:prstGeom prst="rect">
              <a:avLst/>
            </a:prstGeom>
            <a:solidFill>
              <a:srgbClr val="58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29" name="Rectangle 1658"/>
            <p:cNvSpPr>
              <a:spLocks noChangeArrowheads="1"/>
            </p:cNvSpPr>
            <p:nvPr/>
          </p:nvSpPr>
          <p:spPr bwMode="auto">
            <a:xfrm>
              <a:off x="1165" y="1355"/>
              <a:ext cx="1" cy="25"/>
            </a:xfrm>
            <a:prstGeom prst="rect">
              <a:avLst/>
            </a:prstGeom>
            <a:solidFill>
              <a:srgbClr val="5AD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30" name="Rectangle 1659"/>
            <p:cNvSpPr>
              <a:spLocks noChangeArrowheads="1"/>
            </p:cNvSpPr>
            <p:nvPr/>
          </p:nvSpPr>
          <p:spPr bwMode="auto">
            <a:xfrm>
              <a:off x="1166" y="1355"/>
              <a:ext cx="1" cy="25"/>
            </a:xfrm>
            <a:prstGeom prst="rect">
              <a:avLst/>
            </a:prstGeom>
            <a:solidFill>
              <a:srgbClr val="5CE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31" name="Rectangle 1660"/>
            <p:cNvSpPr>
              <a:spLocks noChangeArrowheads="1"/>
            </p:cNvSpPr>
            <p:nvPr/>
          </p:nvSpPr>
          <p:spPr bwMode="auto">
            <a:xfrm>
              <a:off x="1167" y="1355"/>
              <a:ext cx="1" cy="25"/>
            </a:xfrm>
            <a:prstGeom prst="rect">
              <a:avLst/>
            </a:prstGeom>
            <a:solidFill>
              <a:srgbClr val="5EE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32" name="Rectangle 1661"/>
            <p:cNvSpPr>
              <a:spLocks noChangeArrowheads="1"/>
            </p:cNvSpPr>
            <p:nvPr/>
          </p:nvSpPr>
          <p:spPr bwMode="auto">
            <a:xfrm>
              <a:off x="1168" y="1355"/>
              <a:ext cx="1" cy="25"/>
            </a:xfrm>
            <a:prstGeom prst="rect">
              <a:avLst/>
            </a:prstGeom>
            <a:solidFill>
              <a:srgbClr val="61E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33" name="Rectangle 1662"/>
            <p:cNvSpPr>
              <a:spLocks noChangeArrowheads="1"/>
            </p:cNvSpPr>
            <p:nvPr/>
          </p:nvSpPr>
          <p:spPr bwMode="auto">
            <a:xfrm>
              <a:off x="1168" y="1355"/>
              <a:ext cx="1" cy="25"/>
            </a:xfrm>
            <a:prstGeom prst="rect">
              <a:avLst/>
            </a:prstGeom>
            <a:solidFill>
              <a:srgbClr val="65E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34" name="Rectangle 1663"/>
            <p:cNvSpPr>
              <a:spLocks noChangeArrowheads="1"/>
            </p:cNvSpPr>
            <p:nvPr/>
          </p:nvSpPr>
          <p:spPr bwMode="auto">
            <a:xfrm>
              <a:off x="1169" y="1355"/>
              <a:ext cx="1" cy="25"/>
            </a:xfrm>
            <a:prstGeom prst="rect">
              <a:avLst/>
            </a:prstGeom>
            <a:solidFill>
              <a:srgbClr val="69E2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35" name="Rectangle 1664"/>
            <p:cNvSpPr>
              <a:spLocks noChangeArrowheads="1"/>
            </p:cNvSpPr>
            <p:nvPr/>
          </p:nvSpPr>
          <p:spPr bwMode="auto">
            <a:xfrm>
              <a:off x="1170" y="1355"/>
              <a:ext cx="1" cy="25"/>
            </a:xfrm>
            <a:prstGeom prst="rect">
              <a:avLst/>
            </a:prstGeom>
            <a:solidFill>
              <a:srgbClr val="6DE3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36" name="Rectangle 1665"/>
            <p:cNvSpPr>
              <a:spLocks noChangeArrowheads="1"/>
            </p:cNvSpPr>
            <p:nvPr/>
          </p:nvSpPr>
          <p:spPr bwMode="auto">
            <a:xfrm>
              <a:off x="1171" y="1355"/>
              <a:ext cx="1" cy="25"/>
            </a:xfrm>
            <a:prstGeom prst="rect">
              <a:avLst/>
            </a:prstGeom>
            <a:solidFill>
              <a:srgbClr val="72E4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37" name="Rectangle 1666"/>
            <p:cNvSpPr>
              <a:spLocks noChangeArrowheads="1"/>
            </p:cNvSpPr>
            <p:nvPr/>
          </p:nvSpPr>
          <p:spPr bwMode="auto">
            <a:xfrm>
              <a:off x="1172" y="1355"/>
              <a:ext cx="1" cy="25"/>
            </a:xfrm>
            <a:prstGeom prst="rect">
              <a:avLst/>
            </a:prstGeom>
            <a:solidFill>
              <a:srgbClr val="77E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38" name="Rectangle 1667"/>
            <p:cNvSpPr>
              <a:spLocks noChangeArrowheads="1"/>
            </p:cNvSpPr>
            <p:nvPr/>
          </p:nvSpPr>
          <p:spPr bwMode="auto">
            <a:xfrm>
              <a:off x="1172" y="1355"/>
              <a:ext cx="1" cy="25"/>
            </a:xfrm>
            <a:prstGeom prst="rect">
              <a:avLst/>
            </a:prstGeom>
            <a:solidFill>
              <a:srgbClr val="7C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39" name="Rectangle 1668"/>
            <p:cNvSpPr>
              <a:spLocks noChangeArrowheads="1"/>
            </p:cNvSpPr>
            <p:nvPr/>
          </p:nvSpPr>
          <p:spPr bwMode="auto">
            <a:xfrm>
              <a:off x="1173" y="1355"/>
              <a:ext cx="1" cy="25"/>
            </a:xfrm>
            <a:prstGeom prst="rect">
              <a:avLst/>
            </a:prstGeom>
            <a:solidFill>
              <a:srgbClr val="82E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40" name="Rectangle 1669"/>
            <p:cNvSpPr>
              <a:spLocks noChangeArrowheads="1"/>
            </p:cNvSpPr>
            <p:nvPr/>
          </p:nvSpPr>
          <p:spPr bwMode="auto">
            <a:xfrm>
              <a:off x="1174" y="1355"/>
              <a:ext cx="1" cy="25"/>
            </a:xfrm>
            <a:prstGeom prst="rect">
              <a:avLst/>
            </a:prstGeom>
            <a:solidFill>
              <a:srgbClr val="88E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41" name="Rectangle 1670"/>
            <p:cNvSpPr>
              <a:spLocks noChangeArrowheads="1"/>
            </p:cNvSpPr>
            <p:nvPr/>
          </p:nvSpPr>
          <p:spPr bwMode="auto">
            <a:xfrm>
              <a:off x="1175" y="1355"/>
              <a:ext cx="1" cy="25"/>
            </a:xfrm>
            <a:prstGeom prst="rect">
              <a:avLst/>
            </a:prstGeom>
            <a:solidFill>
              <a:srgbClr val="8D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42" name="Rectangle 1671"/>
            <p:cNvSpPr>
              <a:spLocks noChangeArrowheads="1"/>
            </p:cNvSpPr>
            <p:nvPr/>
          </p:nvSpPr>
          <p:spPr bwMode="auto">
            <a:xfrm>
              <a:off x="1176" y="1355"/>
              <a:ext cx="1" cy="25"/>
            </a:xfrm>
            <a:prstGeom prst="rect">
              <a:avLst/>
            </a:prstGeom>
            <a:solidFill>
              <a:srgbClr val="92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43" name="Rectangle 1672"/>
            <p:cNvSpPr>
              <a:spLocks noChangeArrowheads="1"/>
            </p:cNvSpPr>
            <p:nvPr/>
          </p:nvSpPr>
          <p:spPr bwMode="auto">
            <a:xfrm>
              <a:off x="1177" y="1355"/>
              <a:ext cx="1" cy="25"/>
            </a:xfrm>
            <a:prstGeom prst="rect">
              <a:avLst/>
            </a:prstGeom>
            <a:solidFill>
              <a:srgbClr val="98E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44" name="Rectangle 1673"/>
            <p:cNvSpPr>
              <a:spLocks noChangeArrowheads="1"/>
            </p:cNvSpPr>
            <p:nvPr/>
          </p:nvSpPr>
          <p:spPr bwMode="auto">
            <a:xfrm>
              <a:off x="1177" y="1355"/>
              <a:ext cx="1" cy="25"/>
            </a:xfrm>
            <a:prstGeom prst="rect">
              <a:avLst/>
            </a:prstGeom>
            <a:solidFill>
              <a:srgbClr val="9DE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45" name="Rectangle 1674"/>
            <p:cNvSpPr>
              <a:spLocks noChangeArrowheads="1"/>
            </p:cNvSpPr>
            <p:nvPr/>
          </p:nvSpPr>
          <p:spPr bwMode="auto">
            <a:xfrm>
              <a:off x="1178" y="1355"/>
              <a:ext cx="1" cy="25"/>
            </a:xfrm>
            <a:prstGeom prst="rect">
              <a:avLst/>
            </a:prstGeom>
            <a:solidFill>
              <a:srgbClr val="A3F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46" name="Rectangle 1675"/>
            <p:cNvSpPr>
              <a:spLocks noChangeArrowheads="1"/>
            </p:cNvSpPr>
            <p:nvPr/>
          </p:nvSpPr>
          <p:spPr bwMode="auto">
            <a:xfrm>
              <a:off x="1179" y="1355"/>
              <a:ext cx="1" cy="25"/>
            </a:xfrm>
            <a:prstGeom prst="rect">
              <a:avLst/>
            </a:prstGeom>
            <a:solidFill>
              <a:srgbClr val="A8F3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47" name="Rectangle 1676"/>
            <p:cNvSpPr>
              <a:spLocks noChangeArrowheads="1"/>
            </p:cNvSpPr>
            <p:nvPr/>
          </p:nvSpPr>
          <p:spPr bwMode="auto">
            <a:xfrm>
              <a:off x="1180" y="1355"/>
              <a:ext cx="1" cy="25"/>
            </a:xfrm>
            <a:prstGeom prst="rect">
              <a:avLst/>
            </a:prstGeom>
            <a:solidFill>
              <a:srgbClr val="ADF4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48" name="Rectangle 1677"/>
            <p:cNvSpPr>
              <a:spLocks noChangeArrowheads="1"/>
            </p:cNvSpPr>
            <p:nvPr/>
          </p:nvSpPr>
          <p:spPr bwMode="auto">
            <a:xfrm>
              <a:off x="1181" y="1355"/>
              <a:ext cx="1" cy="25"/>
            </a:xfrm>
            <a:prstGeom prst="rect">
              <a:avLst/>
            </a:prstGeom>
            <a:solidFill>
              <a:srgbClr val="B0F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49" name="Rectangle 1678"/>
            <p:cNvSpPr>
              <a:spLocks noChangeArrowheads="1"/>
            </p:cNvSpPr>
            <p:nvPr/>
          </p:nvSpPr>
          <p:spPr bwMode="auto">
            <a:xfrm>
              <a:off x="1181" y="1355"/>
              <a:ext cx="1" cy="25"/>
            </a:xfrm>
            <a:prstGeom prst="rect">
              <a:avLst/>
            </a:prstGeom>
            <a:solidFill>
              <a:srgbClr val="B5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50" name="Rectangle 1679"/>
            <p:cNvSpPr>
              <a:spLocks noChangeArrowheads="1"/>
            </p:cNvSpPr>
            <p:nvPr/>
          </p:nvSpPr>
          <p:spPr bwMode="auto">
            <a:xfrm>
              <a:off x="1182" y="1355"/>
              <a:ext cx="1" cy="25"/>
            </a:xfrm>
            <a:prstGeom prst="rect">
              <a:avLst/>
            </a:prstGeom>
            <a:solidFill>
              <a:srgbClr val="B9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51" name="Rectangle 1680"/>
            <p:cNvSpPr>
              <a:spLocks noChangeArrowheads="1"/>
            </p:cNvSpPr>
            <p:nvPr/>
          </p:nvSpPr>
          <p:spPr bwMode="auto">
            <a:xfrm>
              <a:off x="1183" y="1355"/>
              <a:ext cx="1" cy="25"/>
            </a:xfrm>
            <a:prstGeom prst="rect">
              <a:avLst/>
            </a:prstGeom>
            <a:solidFill>
              <a:srgbClr val="BC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52" name="Rectangle 1681"/>
            <p:cNvSpPr>
              <a:spLocks noChangeArrowheads="1"/>
            </p:cNvSpPr>
            <p:nvPr/>
          </p:nvSpPr>
          <p:spPr bwMode="auto">
            <a:xfrm>
              <a:off x="1184" y="1355"/>
              <a:ext cx="1" cy="25"/>
            </a:xfrm>
            <a:prstGeom prst="rect">
              <a:avLst/>
            </a:prstGeom>
            <a:solidFill>
              <a:srgbClr val="BFFA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53" name="Rectangle 1682"/>
            <p:cNvSpPr>
              <a:spLocks noChangeArrowheads="1"/>
            </p:cNvSpPr>
            <p:nvPr/>
          </p:nvSpPr>
          <p:spPr bwMode="auto">
            <a:xfrm>
              <a:off x="1185" y="1355"/>
              <a:ext cx="1" cy="25"/>
            </a:xfrm>
            <a:prstGeom prst="rect">
              <a:avLst/>
            </a:prstGeom>
            <a:solidFill>
              <a:srgbClr val="C1F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54" name="Rectangle 1683"/>
            <p:cNvSpPr>
              <a:spLocks noChangeArrowheads="1"/>
            </p:cNvSpPr>
            <p:nvPr/>
          </p:nvSpPr>
          <p:spPr bwMode="auto">
            <a:xfrm>
              <a:off x="1185" y="1355"/>
              <a:ext cx="1" cy="25"/>
            </a:xfrm>
            <a:prstGeom prst="rect">
              <a:avLst/>
            </a:prstGeom>
            <a:solidFill>
              <a:srgbClr val="C3F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55" name="Rectangle 1684"/>
            <p:cNvSpPr>
              <a:spLocks noChangeArrowheads="1"/>
            </p:cNvSpPr>
            <p:nvPr/>
          </p:nvSpPr>
          <p:spPr bwMode="auto">
            <a:xfrm>
              <a:off x="1186" y="1355"/>
              <a:ext cx="1" cy="25"/>
            </a:xfrm>
            <a:prstGeom prst="rect">
              <a:avLst/>
            </a:prstGeom>
            <a:solidFill>
              <a:srgbClr val="C5F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56" name="Rectangle 1685"/>
            <p:cNvSpPr>
              <a:spLocks noChangeArrowheads="1"/>
            </p:cNvSpPr>
            <p:nvPr/>
          </p:nvSpPr>
          <p:spPr bwMode="auto">
            <a:xfrm>
              <a:off x="1187" y="1355"/>
              <a:ext cx="1" cy="25"/>
            </a:xfrm>
            <a:prstGeom prst="rect">
              <a:avLst/>
            </a:prstGeom>
            <a:solidFill>
              <a:srgbClr val="C7F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57" name="Rectangle 1686"/>
            <p:cNvSpPr>
              <a:spLocks noChangeArrowheads="1"/>
            </p:cNvSpPr>
            <p:nvPr/>
          </p:nvSpPr>
          <p:spPr bwMode="auto">
            <a:xfrm>
              <a:off x="1188" y="1355"/>
              <a:ext cx="1" cy="25"/>
            </a:xfrm>
            <a:prstGeom prst="rect">
              <a:avLst/>
            </a:prstGeom>
            <a:solidFill>
              <a:srgbClr val="C9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58" name="Rectangle 1687"/>
            <p:cNvSpPr>
              <a:spLocks noChangeArrowheads="1"/>
            </p:cNvSpPr>
            <p:nvPr/>
          </p:nvSpPr>
          <p:spPr bwMode="auto">
            <a:xfrm>
              <a:off x="1189" y="1355"/>
              <a:ext cx="1" cy="25"/>
            </a:xfrm>
            <a:prstGeom prst="rect">
              <a:avLst/>
            </a:prstGeom>
            <a:solidFill>
              <a:srgbClr val="C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59" name="Rectangle 1688"/>
            <p:cNvSpPr>
              <a:spLocks noChangeArrowheads="1"/>
            </p:cNvSpPr>
            <p:nvPr/>
          </p:nvSpPr>
          <p:spPr bwMode="auto">
            <a:xfrm>
              <a:off x="1189" y="1355"/>
              <a:ext cx="1" cy="25"/>
            </a:xfrm>
            <a:prstGeom prst="rect">
              <a:avLst/>
            </a:prstGeom>
            <a:solidFill>
              <a:srgbClr val="CB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60" name="Rectangle 1689"/>
            <p:cNvSpPr>
              <a:spLocks noChangeArrowheads="1"/>
            </p:cNvSpPr>
            <p:nvPr/>
          </p:nvSpPr>
          <p:spPr bwMode="auto">
            <a:xfrm>
              <a:off x="1190" y="1355"/>
              <a:ext cx="1" cy="25"/>
            </a:xfrm>
            <a:prstGeom prst="rect">
              <a:avLst/>
            </a:prstGeom>
            <a:solidFill>
              <a:srgbClr val="CB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61" name="Rectangle 1690"/>
            <p:cNvSpPr>
              <a:spLocks noChangeArrowheads="1"/>
            </p:cNvSpPr>
            <p:nvPr/>
          </p:nvSpPr>
          <p:spPr bwMode="auto">
            <a:xfrm>
              <a:off x="1191" y="1355"/>
              <a:ext cx="1" cy="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pic>
          <p:nvPicPr>
            <p:cNvPr id="2715" name="Picture 1691"/>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1321" y="1326"/>
              <a:ext cx="84"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6" name="Picture 1692"/>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1321" y="1326"/>
              <a:ext cx="84"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7" name="Picture 1693"/>
            <p:cNvPicPr>
              <a:picLocks noChangeAspect="1" noChangeArrowheads="1"/>
            </p:cNvPicPr>
            <p:nvPr/>
          </p:nvPicPr>
          <p:blipFill>
            <a:blip r:embed="rId44" cstate="print">
              <a:extLst>
                <a:ext uri="{28A0092B-C50C-407E-A947-70E740481C1C}">
                  <a14:useLocalDpi xmlns:a14="http://schemas.microsoft.com/office/drawing/2010/main" val="0"/>
                </a:ext>
              </a:extLst>
            </a:blip>
            <a:srcRect/>
            <a:stretch>
              <a:fillRect/>
            </a:stretch>
          </p:blipFill>
          <p:spPr bwMode="auto">
            <a:xfrm>
              <a:off x="1279" y="1385"/>
              <a:ext cx="75"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8" name="Picture 1694"/>
            <p:cNvPicPr>
              <a:picLocks noChangeAspect="1" noChangeArrowheads="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1279" y="1385"/>
              <a:ext cx="75"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2" name="Oval 1695"/>
            <p:cNvSpPr>
              <a:spLocks noChangeArrowheads="1"/>
            </p:cNvSpPr>
            <p:nvPr/>
          </p:nvSpPr>
          <p:spPr bwMode="auto">
            <a:xfrm>
              <a:off x="1216" y="1401"/>
              <a:ext cx="57" cy="29"/>
            </a:xfrm>
            <a:prstGeom prst="ellipse">
              <a:avLst/>
            </a:prstGeom>
            <a:solidFill>
              <a:srgbClr val="99CC00"/>
            </a:solidFill>
            <a:ln w="0">
              <a:solidFill>
                <a:srgbClr val="000000"/>
              </a:solidFill>
              <a:prstDash val="solid"/>
              <a:round/>
            </a:ln>
          </p:spPr>
          <p:txBody>
            <a:bodyPr vert="horz" wrap="square" lIns="91419" tIns="45709" rIns="91419" bIns="45709" numCol="1" anchor="t" anchorCtr="0" compatLnSpc="1"/>
            <a:lstStyle/>
            <a:p>
              <a:endParaRPr lang="zh-CN" altLang="en-US"/>
            </a:p>
          </p:txBody>
        </p:sp>
        <p:pic>
          <p:nvPicPr>
            <p:cNvPr id="2720" name="Picture 1696"/>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215" y="1398"/>
              <a:ext cx="5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3" name="Oval 1697"/>
            <p:cNvSpPr>
              <a:spLocks noChangeArrowheads="1"/>
            </p:cNvSpPr>
            <p:nvPr/>
          </p:nvSpPr>
          <p:spPr bwMode="auto">
            <a:xfrm>
              <a:off x="1216" y="1394"/>
              <a:ext cx="57" cy="29"/>
            </a:xfrm>
            <a:prstGeom prst="ellipse">
              <a:avLst/>
            </a:prstGeom>
            <a:solidFill>
              <a:srgbClr val="99CC00"/>
            </a:solidFill>
            <a:ln w="0">
              <a:solidFill>
                <a:srgbClr val="000000"/>
              </a:solidFill>
              <a:prstDash val="solid"/>
              <a:round/>
            </a:ln>
          </p:spPr>
          <p:txBody>
            <a:bodyPr vert="horz" wrap="square" lIns="91419" tIns="45709" rIns="91419" bIns="45709" numCol="1" anchor="t" anchorCtr="0" compatLnSpc="1"/>
            <a:lstStyle/>
            <a:p>
              <a:endParaRPr lang="zh-CN" altLang="en-US"/>
            </a:p>
          </p:txBody>
        </p:sp>
        <p:pic>
          <p:nvPicPr>
            <p:cNvPr id="2722" name="Picture 1698"/>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215" y="1375"/>
              <a:ext cx="59" cy="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4" name="Oval 1699"/>
            <p:cNvSpPr>
              <a:spLocks noChangeArrowheads="1"/>
            </p:cNvSpPr>
            <p:nvPr/>
          </p:nvSpPr>
          <p:spPr bwMode="auto">
            <a:xfrm>
              <a:off x="1216" y="1387"/>
              <a:ext cx="57" cy="30"/>
            </a:xfrm>
            <a:prstGeom prst="ellipse">
              <a:avLst/>
            </a:prstGeom>
            <a:solidFill>
              <a:srgbClr val="99CC00"/>
            </a:solidFill>
            <a:ln w="0">
              <a:solidFill>
                <a:srgbClr val="000000"/>
              </a:solidFill>
              <a:prstDash val="solid"/>
              <a:round/>
            </a:ln>
          </p:spPr>
          <p:txBody>
            <a:bodyPr vert="horz" wrap="square" lIns="91419" tIns="45709" rIns="91419" bIns="45709" numCol="1" anchor="t" anchorCtr="0" compatLnSpc="1"/>
            <a:lstStyle/>
            <a:p>
              <a:endParaRPr lang="zh-CN" altLang="en-US"/>
            </a:p>
          </p:txBody>
        </p:sp>
        <p:pic>
          <p:nvPicPr>
            <p:cNvPr id="2724" name="Picture 1700"/>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1215" y="1384"/>
              <a:ext cx="5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 name="Oval 1701"/>
            <p:cNvSpPr>
              <a:spLocks noChangeArrowheads="1"/>
            </p:cNvSpPr>
            <p:nvPr/>
          </p:nvSpPr>
          <p:spPr bwMode="auto">
            <a:xfrm>
              <a:off x="1216" y="1381"/>
              <a:ext cx="57" cy="29"/>
            </a:xfrm>
            <a:prstGeom prst="ellipse">
              <a:avLst/>
            </a:prstGeom>
            <a:solidFill>
              <a:srgbClr val="99CC00"/>
            </a:solidFill>
            <a:ln w="0">
              <a:solidFill>
                <a:srgbClr val="000000"/>
              </a:solidFill>
              <a:prstDash val="solid"/>
              <a:round/>
            </a:ln>
          </p:spPr>
          <p:txBody>
            <a:bodyPr vert="horz" wrap="square" lIns="91419" tIns="45709" rIns="91419" bIns="45709" numCol="1" anchor="t" anchorCtr="0" compatLnSpc="1"/>
            <a:lstStyle/>
            <a:p>
              <a:endParaRPr lang="zh-CN" altLang="en-US"/>
            </a:p>
          </p:txBody>
        </p:sp>
        <p:pic>
          <p:nvPicPr>
            <p:cNvPr id="2726" name="Picture 1702"/>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1215" y="1377"/>
              <a:ext cx="59"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6" name="Oval 1703"/>
            <p:cNvSpPr>
              <a:spLocks noChangeArrowheads="1"/>
            </p:cNvSpPr>
            <p:nvPr/>
          </p:nvSpPr>
          <p:spPr bwMode="auto">
            <a:xfrm>
              <a:off x="1216" y="1373"/>
              <a:ext cx="57" cy="30"/>
            </a:xfrm>
            <a:prstGeom prst="ellipse">
              <a:avLst/>
            </a:prstGeom>
            <a:solidFill>
              <a:srgbClr val="99CC00"/>
            </a:solidFill>
            <a:ln w="0">
              <a:solidFill>
                <a:srgbClr val="000000"/>
              </a:solidFill>
              <a:prstDash val="solid"/>
              <a:round/>
            </a:ln>
          </p:spPr>
          <p:txBody>
            <a:bodyPr vert="horz" wrap="square" lIns="91419" tIns="45709" rIns="91419" bIns="45709" numCol="1" anchor="t" anchorCtr="0" compatLnSpc="1"/>
            <a:lstStyle/>
            <a:p>
              <a:endParaRPr lang="zh-CN" altLang="en-US"/>
            </a:p>
          </p:txBody>
        </p:sp>
        <p:pic>
          <p:nvPicPr>
            <p:cNvPr id="2728" name="Picture 1704"/>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1215" y="1370"/>
              <a:ext cx="59"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7" name="Oval 1705"/>
            <p:cNvSpPr>
              <a:spLocks noChangeArrowheads="1"/>
            </p:cNvSpPr>
            <p:nvPr/>
          </p:nvSpPr>
          <p:spPr bwMode="auto">
            <a:xfrm>
              <a:off x="1216" y="1367"/>
              <a:ext cx="57" cy="29"/>
            </a:xfrm>
            <a:prstGeom prst="ellipse">
              <a:avLst/>
            </a:prstGeom>
            <a:solidFill>
              <a:srgbClr val="99CC00"/>
            </a:solidFill>
            <a:ln w="0">
              <a:solidFill>
                <a:srgbClr val="000000"/>
              </a:solidFill>
              <a:prstDash val="solid"/>
              <a:round/>
            </a:ln>
          </p:spPr>
          <p:txBody>
            <a:bodyPr vert="horz" wrap="square" lIns="91419" tIns="45709" rIns="91419" bIns="45709" numCol="1" anchor="t" anchorCtr="0" compatLnSpc="1"/>
            <a:lstStyle/>
            <a:p>
              <a:endParaRPr lang="zh-CN" altLang="en-US"/>
            </a:p>
          </p:txBody>
        </p:sp>
        <p:pic>
          <p:nvPicPr>
            <p:cNvPr id="2730" name="Picture 1706"/>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215" y="1363"/>
              <a:ext cx="59" cy="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8" name="Rectangle 1707"/>
            <p:cNvSpPr>
              <a:spLocks noChangeArrowheads="1"/>
            </p:cNvSpPr>
            <p:nvPr/>
          </p:nvSpPr>
          <p:spPr bwMode="auto">
            <a:xfrm>
              <a:off x="962" y="1241"/>
              <a:ext cx="14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zh-CN" altLang="zh-CN" sz="1000" b="1">
                  <a:solidFill>
                    <a:srgbClr val="000000"/>
                  </a:solidFill>
                  <a:latin typeface="+mn-lt"/>
                </a:rPr>
                <a:t>AAA</a:t>
              </a:r>
              <a:endParaRPr lang="zh-CN" altLang="zh-CN">
                <a:latin typeface="+mn-lt"/>
              </a:endParaRPr>
            </a:p>
          </p:txBody>
        </p:sp>
        <p:sp>
          <p:nvSpPr>
            <p:cNvPr id="1069" name="Rectangle 1708"/>
            <p:cNvSpPr>
              <a:spLocks noChangeArrowheads="1"/>
            </p:cNvSpPr>
            <p:nvPr/>
          </p:nvSpPr>
          <p:spPr bwMode="auto">
            <a:xfrm>
              <a:off x="545" y="1485"/>
              <a:ext cx="4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zh-CN" altLang="zh-CN" sz="1000" b="1">
                  <a:solidFill>
                    <a:srgbClr val="000000"/>
                  </a:solidFill>
                  <a:latin typeface="+mn-lt"/>
                </a:rPr>
                <a:t>V</a:t>
              </a:r>
              <a:endParaRPr lang="zh-CN" altLang="zh-CN">
                <a:latin typeface="+mn-lt"/>
              </a:endParaRPr>
            </a:p>
          </p:txBody>
        </p:sp>
        <p:sp>
          <p:nvSpPr>
            <p:cNvPr id="1070" name="Rectangle 1709"/>
            <p:cNvSpPr>
              <a:spLocks noChangeArrowheads="1"/>
            </p:cNvSpPr>
            <p:nvPr/>
          </p:nvSpPr>
          <p:spPr bwMode="auto">
            <a:xfrm>
              <a:off x="595" y="1485"/>
              <a:ext cx="2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zh-CN" altLang="zh-CN" sz="1000" b="1">
                  <a:solidFill>
                    <a:srgbClr val="000000"/>
                  </a:solidFill>
                  <a:latin typeface="+mn-lt"/>
                </a:rPr>
                <a:t>-</a:t>
              </a:r>
              <a:endParaRPr lang="zh-CN" altLang="zh-CN">
                <a:latin typeface="+mn-lt"/>
              </a:endParaRPr>
            </a:p>
          </p:txBody>
        </p:sp>
        <p:sp>
          <p:nvSpPr>
            <p:cNvPr id="1071" name="Rectangle 1710"/>
            <p:cNvSpPr>
              <a:spLocks noChangeArrowheads="1"/>
            </p:cNvSpPr>
            <p:nvPr/>
          </p:nvSpPr>
          <p:spPr bwMode="auto">
            <a:xfrm>
              <a:off x="621" y="1485"/>
              <a:ext cx="13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zh-CN" altLang="zh-CN" sz="1000" b="1">
                  <a:solidFill>
                    <a:srgbClr val="000000"/>
                  </a:solidFill>
                  <a:latin typeface="+mn-lt"/>
                </a:rPr>
                <a:t>NET</a:t>
              </a:r>
              <a:endParaRPr lang="zh-CN" altLang="zh-CN">
                <a:latin typeface="+mn-lt"/>
              </a:endParaRPr>
            </a:p>
          </p:txBody>
        </p:sp>
        <p:sp>
          <p:nvSpPr>
            <p:cNvPr id="1072" name="Rectangle 1711"/>
            <p:cNvSpPr>
              <a:spLocks noChangeArrowheads="1"/>
            </p:cNvSpPr>
            <p:nvPr/>
          </p:nvSpPr>
          <p:spPr bwMode="auto">
            <a:xfrm>
              <a:off x="3541" y="1023"/>
              <a:ext cx="750" cy="380"/>
            </a:xfrm>
            <a:prstGeom prst="rect">
              <a:avLst/>
            </a:prstGeom>
            <a:solidFill>
              <a:srgbClr val="00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73" name="Freeform 1712"/>
            <p:cNvSpPr/>
            <p:nvPr/>
          </p:nvSpPr>
          <p:spPr bwMode="auto">
            <a:xfrm>
              <a:off x="3542" y="1023"/>
              <a:ext cx="749" cy="379"/>
            </a:xfrm>
            <a:custGeom>
              <a:avLst/>
              <a:gdLst>
                <a:gd name="T0" fmla="*/ 335 w 3708"/>
                <a:gd name="T1" fmla="*/ 629 h 1892"/>
                <a:gd name="T2" fmla="*/ 0 w 3708"/>
                <a:gd name="T3" fmla="*/ 888 h 1892"/>
                <a:gd name="T4" fmla="*/ 185 w 3708"/>
                <a:gd name="T5" fmla="*/ 1113 h 1892"/>
                <a:gd name="T6" fmla="*/ 183 w 3708"/>
                <a:gd name="T7" fmla="*/ 1110 h 1892"/>
                <a:gd name="T8" fmla="*/ 82 w 3708"/>
                <a:gd name="T9" fmla="*/ 1287 h 1892"/>
                <a:gd name="T10" fmla="*/ 456 w 3708"/>
                <a:gd name="T11" fmla="*/ 1546 h 1892"/>
                <a:gd name="T12" fmla="*/ 500 w 3708"/>
                <a:gd name="T13" fmla="*/ 1545 h 1892"/>
                <a:gd name="T14" fmla="*/ 498 w 3708"/>
                <a:gd name="T15" fmla="*/ 1546 h 1892"/>
                <a:gd name="T16" fmla="*/ 1073 w 3708"/>
                <a:gd name="T17" fmla="*/ 1779 h 1892"/>
                <a:gd name="T18" fmla="*/ 1414 w 3708"/>
                <a:gd name="T19" fmla="*/ 1713 h 1892"/>
                <a:gd name="T20" fmla="*/ 1413 w 3708"/>
                <a:gd name="T21" fmla="*/ 1713 h 1892"/>
                <a:gd name="T22" fmla="*/ 1895 w 3708"/>
                <a:gd name="T23" fmla="*/ 1892 h 1892"/>
                <a:gd name="T24" fmla="*/ 2450 w 3708"/>
                <a:gd name="T25" fmla="*/ 1606 h 1892"/>
                <a:gd name="T26" fmla="*/ 2450 w 3708"/>
                <a:gd name="T27" fmla="*/ 1608 h 1892"/>
                <a:gd name="T28" fmla="*/ 2713 w 3708"/>
                <a:gd name="T29" fmla="*/ 1660 h 1892"/>
                <a:gd name="T30" fmla="*/ 3210 w 3708"/>
                <a:gd name="T31" fmla="*/ 1318 h 1892"/>
                <a:gd name="T32" fmla="*/ 3209 w 3708"/>
                <a:gd name="T33" fmla="*/ 1317 h 1892"/>
                <a:gd name="T34" fmla="*/ 3708 w 3708"/>
                <a:gd name="T35" fmla="*/ 918 h 1892"/>
                <a:gd name="T36" fmla="*/ 3588 w 3708"/>
                <a:gd name="T37" fmla="*/ 672 h 1892"/>
                <a:gd name="T38" fmla="*/ 3586 w 3708"/>
                <a:gd name="T39" fmla="*/ 672 h 1892"/>
                <a:gd name="T40" fmla="*/ 3623 w 3708"/>
                <a:gd name="T41" fmla="*/ 546 h 1892"/>
                <a:gd name="T42" fmla="*/ 3286 w 3708"/>
                <a:gd name="T43" fmla="*/ 239 h 1892"/>
                <a:gd name="T44" fmla="*/ 3288 w 3708"/>
                <a:gd name="T45" fmla="*/ 238 h 1892"/>
                <a:gd name="T46" fmla="*/ 2877 w 3708"/>
                <a:gd name="T47" fmla="*/ 0 h 1892"/>
                <a:gd name="T48" fmla="*/ 2559 w 3708"/>
                <a:gd name="T49" fmla="*/ 103 h 1892"/>
                <a:gd name="T50" fmla="*/ 2560 w 3708"/>
                <a:gd name="T51" fmla="*/ 103 h 1892"/>
                <a:gd name="T52" fmla="*/ 2262 w 3708"/>
                <a:gd name="T53" fmla="*/ 0 h 1892"/>
                <a:gd name="T54" fmla="*/ 1927 w 3708"/>
                <a:gd name="T55" fmla="*/ 145 h 1892"/>
                <a:gd name="T56" fmla="*/ 1928 w 3708"/>
                <a:gd name="T57" fmla="*/ 149 h 1892"/>
                <a:gd name="T58" fmla="*/ 1607 w 3708"/>
                <a:gd name="T59" fmla="*/ 57 h 1892"/>
                <a:gd name="T60" fmla="*/ 1203 w 3708"/>
                <a:gd name="T61" fmla="*/ 226 h 1892"/>
                <a:gd name="T62" fmla="*/ 1201 w 3708"/>
                <a:gd name="T63" fmla="*/ 228 h 1892"/>
                <a:gd name="T64" fmla="*/ 908 w 3708"/>
                <a:gd name="T65" fmla="*/ 173 h 1892"/>
                <a:gd name="T66" fmla="*/ 329 w 3708"/>
                <a:gd name="T67" fmla="*/ 576 h 1892"/>
                <a:gd name="T68" fmla="*/ 334 w 3708"/>
                <a:gd name="T69" fmla="*/ 630 h 1892"/>
                <a:gd name="T70" fmla="*/ 335 w 3708"/>
                <a:gd name="T71" fmla="*/ 629 h 1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08" h="1892">
                  <a:moveTo>
                    <a:pt x="335" y="629"/>
                  </a:moveTo>
                  <a:cubicBezTo>
                    <a:pt x="145" y="643"/>
                    <a:pt x="0" y="755"/>
                    <a:pt x="0" y="888"/>
                  </a:cubicBezTo>
                  <a:cubicBezTo>
                    <a:pt x="0" y="981"/>
                    <a:pt x="71" y="1066"/>
                    <a:pt x="185" y="1113"/>
                  </a:cubicBezTo>
                  <a:lnTo>
                    <a:pt x="183" y="1110"/>
                  </a:lnTo>
                  <a:cubicBezTo>
                    <a:pt x="118" y="1158"/>
                    <a:pt x="82" y="1222"/>
                    <a:pt x="82" y="1287"/>
                  </a:cubicBezTo>
                  <a:cubicBezTo>
                    <a:pt x="82" y="1430"/>
                    <a:pt x="250" y="1546"/>
                    <a:pt x="456" y="1546"/>
                  </a:cubicBezTo>
                  <a:cubicBezTo>
                    <a:pt x="471" y="1546"/>
                    <a:pt x="485" y="1546"/>
                    <a:pt x="500" y="1545"/>
                  </a:cubicBezTo>
                  <a:lnTo>
                    <a:pt x="498" y="1546"/>
                  </a:lnTo>
                  <a:cubicBezTo>
                    <a:pt x="616" y="1690"/>
                    <a:pt x="835" y="1779"/>
                    <a:pt x="1073" y="1779"/>
                  </a:cubicBezTo>
                  <a:cubicBezTo>
                    <a:pt x="1193" y="1779"/>
                    <a:pt x="1311" y="1756"/>
                    <a:pt x="1414" y="1713"/>
                  </a:cubicBezTo>
                  <a:lnTo>
                    <a:pt x="1413" y="1713"/>
                  </a:lnTo>
                  <a:cubicBezTo>
                    <a:pt x="1521" y="1825"/>
                    <a:pt x="1701" y="1892"/>
                    <a:pt x="1895" y="1892"/>
                  </a:cubicBezTo>
                  <a:cubicBezTo>
                    <a:pt x="2150" y="1892"/>
                    <a:pt x="2376" y="1776"/>
                    <a:pt x="2450" y="1606"/>
                  </a:cubicBezTo>
                  <a:lnTo>
                    <a:pt x="2450" y="1608"/>
                  </a:lnTo>
                  <a:cubicBezTo>
                    <a:pt x="2529" y="1642"/>
                    <a:pt x="2620" y="1660"/>
                    <a:pt x="2713" y="1660"/>
                  </a:cubicBezTo>
                  <a:cubicBezTo>
                    <a:pt x="2986" y="1660"/>
                    <a:pt x="3208" y="1507"/>
                    <a:pt x="3210" y="1318"/>
                  </a:cubicBezTo>
                  <a:lnTo>
                    <a:pt x="3209" y="1317"/>
                  </a:lnTo>
                  <a:cubicBezTo>
                    <a:pt x="3495" y="1289"/>
                    <a:pt x="3708" y="1119"/>
                    <a:pt x="3708" y="918"/>
                  </a:cubicBezTo>
                  <a:cubicBezTo>
                    <a:pt x="3708" y="829"/>
                    <a:pt x="3666" y="742"/>
                    <a:pt x="3588" y="672"/>
                  </a:cubicBezTo>
                  <a:lnTo>
                    <a:pt x="3586" y="672"/>
                  </a:lnTo>
                  <a:cubicBezTo>
                    <a:pt x="3611" y="632"/>
                    <a:pt x="3623" y="589"/>
                    <a:pt x="3623" y="546"/>
                  </a:cubicBezTo>
                  <a:cubicBezTo>
                    <a:pt x="3623" y="402"/>
                    <a:pt x="3485" y="276"/>
                    <a:pt x="3286" y="239"/>
                  </a:cubicBezTo>
                  <a:lnTo>
                    <a:pt x="3288" y="238"/>
                  </a:lnTo>
                  <a:cubicBezTo>
                    <a:pt x="3252" y="100"/>
                    <a:pt x="3079" y="0"/>
                    <a:pt x="2877" y="0"/>
                  </a:cubicBezTo>
                  <a:cubicBezTo>
                    <a:pt x="2755" y="0"/>
                    <a:pt x="2638" y="38"/>
                    <a:pt x="2559" y="103"/>
                  </a:cubicBezTo>
                  <a:lnTo>
                    <a:pt x="2560" y="103"/>
                  </a:lnTo>
                  <a:cubicBezTo>
                    <a:pt x="2489" y="38"/>
                    <a:pt x="2379" y="0"/>
                    <a:pt x="2262" y="0"/>
                  </a:cubicBezTo>
                  <a:cubicBezTo>
                    <a:pt x="2120" y="0"/>
                    <a:pt x="1990" y="56"/>
                    <a:pt x="1927" y="145"/>
                  </a:cubicBezTo>
                  <a:lnTo>
                    <a:pt x="1928" y="149"/>
                  </a:lnTo>
                  <a:cubicBezTo>
                    <a:pt x="1842" y="90"/>
                    <a:pt x="1727" y="57"/>
                    <a:pt x="1607" y="57"/>
                  </a:cubicBezTo>
                  <a:cubicBezTo>
                    <a:pt x="1438" y="57"/>
                    <a:pt x="1282" y="122"/>
                    <a:pt x="1203" y="226"/>
                  </a:cubicBezTo>
                  <a:lnTo>
                    <a:pt x="1201" y="228"/>
                  </a:lnTo>
                  <a:cubicBezTo>
                    <a:pt x="1112" y="192"/>
                    <a:pt x="1011" y="173"/>
                    <a:pt x="908" y="173"/>
                  </a:cubicBezTo>
                  <a:cubicBezTo>
                    <a:pt x="588" y="173"/>
                    <a:pt x="329" y="353"/>
                    <a:pt x="329" y="576"/>
                  </a:cubicBezTo>
                  <a:cubicBezTo>
                    <a:pt x="329" y="594"/>
                    <a:pt x="330" y="612"/>
                    <a:pt x="334" y="630"/>
                  </a:cubicBezTo>
                  <a:lnTo>
                    <a:pt x="335" y="629"/>
                  </a:lnTo>
                  <a:close/>
                </a:path>
              </a:pathLst>
            </a:custGeom>
            <a:solidFill>
              <a:srgbClr val="FFFFFF"/>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1074" name="Rectangle 1713"/>
            <p:cNvSpPr>
              <a:spLocks noChangeArrowheads="1"/>
            </p:cNvSpPr>
            <p:nvPr/>
          </p:nvSpPr>
          <p:spPr bwMode="auto">
            <a:xfrm>
              <a:off x="3541" y="1023"/>
              <a:ext cx="750" cy="380"/>
            </a:xfrm>
            <a:prstGeom prst="rect">
              <a:avLst/>
            </a:prstGeom>
            <a:solidFill>
              <a:srgbClr val="00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75" name="Freeform 1714"/>
            <p:cNvSpPr/>
            <p:nvPr/>
          </p:nvSpPr>
          <p:spPr bwMode="auto">
            <a:xfrm>
              <a:off x="3542" y="1023"/>
              <a:ext cx="749" cy="379"/>
            </a:xfrm>
            <a:custGeom>
              <a:avLst/>
              <a:gdLst>
                <a:gd name="T0" fmla="*/ 335 w 3708"/>
                <a:gd name="T1" fmla="*/ 629 h 1892"/>
                <a:gd name="T2" fmla="*/ 0 w 3708"/>
                <a:gd name="T3" fmla="*/ 888 h 1892"/>
                <a:gd name="T4" fmla="*/ 185 w 3708"/>
                <a:gd name="T5" fmla="*/ 1113 h 1892"/>
                <a:gd name="T6" fmla="*/ 183 w 3708"/>
                <a:gd name="T7" fmla="*/ 1110 h 1892"/>
                <a:gd name="T8" fmla="*/ 82 w 3708"/>
                <a:gd name="T9" fmla="*/ 1287 h 1892"/>
                <a:gd name="T10" fmla="*/ 456 w 3708"/>
                <a:gd name="T11" fmla="*/ 1546 h 1892"/>
                <a:gd name="T12" fmla="*/ 500 w 3708"/>
                <a:gd name="T13" fmla="*/ 1545 h 1892"/>
                <a:gd name="T14" fmla="*/ 498 w 3708"/>
                <a:gd name="T15" fmla="*/ 1546 h 1892"/>
                <a:gd name="T16" fmla="*/ 1073 w 3708"/>
                <a:gd name="T17" fmla="*/ 1779 h 1892"/>
                <a:gd name="T18" fmla="*/ 1414 w 3708"/>
                <a:gd name="T19" fmla="*/ 1713 h 1892"/>
                <a:gd name="T20" fmla="*/ 1413 w 3708"/>
                <a:gd name="T21" fmla="*/ 1713 h 1892"/>
                <a:gd name="T22" fmla="*/ 1895 w 3708"/>
                <a:gd name="T23" fmla="*/ 1892 h 1892"/>
                <a:gd name="T24" fmla="*/ 2450 w 3708"/>
                <a:gd name="T25" fmla="*/ 1606 h 1892"/>
                <a:gd name="T26" fmla="*/ 2450 w 3708"/>
                <a:gd name="T27" fmla="*/ 1608 h 1892"/>
                <a:gd name="T28" fmla="*/ 2713 w 3708"/>
                <a:gd name="T29" fmla="*/ 1660 h 1892"/>
                <a:gd name="T30" fmla="*/ 3210 w 3708"/>
                <a:gd name="T31" fmla="*/ 1318 h 1892"/>
                <a:gd name="T32" fmla="*/ 3209 w 3708"/>
                <a:gd name="T33" fmla="*/ 1317 h 1892"/>
                <a:gd name="T34" fmla="*/ 3708 w 3708"/>
                <a:gd name="T35" fmla="*/ 918 h 1892"/>
                <a:gd name="T36" fmla="*/ 3588 w 3708"/>
                <a:gd name="T37" fmla="*/ 672 h 1892"/>
                <a:gd name="T38" fmla="*/ 3586 w 3708"/>
                <a:gd name="T39" fmla="*/ 672 h 1892"/>
                <a:gd name="T40" fmla="*/ 3623 w 3708"/>
                <a:gd name="T41" fmla="*/ 546 h 1892"/>
                <a:gd name="T42" fmla="*/ 3286 w 3708"/>
                <a:gd name="T43" fmla="*/ 239 h 1892"/>
                <a:gd name="T44" fmla="*/ 3288 w 3708"/>
                <a:gd name="T45" fmla="*/ 238 h 1892"/>
                <a:gd name="T46" fmla="*/ 2877 w 3708"/>
                <a:gd name="T47" fmla="*/ 0 h 1892"/>
                <a:gd name="T48" fmla="*/ 2559 w 3708"/>
                <a:gd name="T49" fmla="*/ 103 h 1892"/>
                <a:gd name="T50" fmla="*/ 2560 w 3708"/>
                <a:gd name="T51" fmla="*/ 103 h 1892"/>
                <a:gd name="T52" fmla="*/ 2262 w 3708"/>
                <a:gd name="T53" fmla="*/ 0 h 1892"/>
                <a:gd name="T54" fmla="*/ 1927 w 3708"/>
                <a:gd name="T55" fmla="*/ 145 h 1892"/>
                <a:gd name="T56" fmla="*/ 1928 w 3708"/>
                <a:gd name="T57" fmla="*/ 149 h 1892"/>
                <a:gd name="T58" fmla="*/ 1607 w 3708"/>
                <a:gd name="T59" fmla="*/ 57 h 1892"/>
                <a:gd name="T60" fmla="*/ 1203 w 3708"/>
                <a:gd name="T61" fmla="*/ 226 h 1892"/>
                <a:gd name="T62" fmla="*/ 1201 w 3708"/>
                <a:gd name="T63" fmla="*/ 228 h 1892"/>
                <a:gd name="T64" fmla="*/ 908 w 3708"/>
                <a:gd name="T65" fmla="*/ 173 h 1892"/>
                <a:gd name="T66" fmla="*/ 329 w 3708"/>
                <a:gd name="T67" fmla="*/ 576 h 1892"/>
                <a:gd name="T68" fmla="*/ 334 w 3708"/>
                <a:gd name="T69" fmla="*/ 630 h 1892"/>
                <a:gd name="T70" fmla="*/ 335 w 3708"/>
                <a:gd name="T71" fmla="*/ 629 h 1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08" h="1892">
                  <a:moveTo>
                    <a:pt x="335" y="629"/>
                  </a:moveTo>
                  <a:cubicBezTo>
                    <a:pt x="145" y="643"/>
                    <a:pt x="0" y="755"/>
                    <a:pt x="0" y="888"/>
                  </a:cubicBezTo>
                  <a:cubicBezTo>
                    <a:pt x="0" y="981"/>
                    <a:pt x="71" y="1066"/>
                    <a:pt x="185" y="1113"/>
                  </a:cubicBezTo>
                  <a:lnTo>
                    <a:pt x="183" y="1110"/>
                  </a:lnTo>
                  <a:cubicBezTo>
                    <a:pt x="118" y="1158"/>
                    <a:pt x="82" y="1222"/>
                    <a:pt x="82" y="1287"/>
                  </a:cubicBezTo>
                  <a:cubicBezTo>
                    <a:pt x="82" y="1430"/>
                    <a:pt x="250" y="1546"/>
                    <a:pt x="456" y="1546"/>
                  </a:cubicBezTo>
                  <a:cubicBezTo>
                    <a:pt x="471" y="1546"/>
                    <a:pt x="485" y="1546"/>
                    <a:pt x="500" y="1545"/>
                  </a:cubicBezTo>
                  <a:lnTo>
                    <a:pt x="498" y="1546"/>
                  </a:lnTo>
                  <a:cubicBezTo>
                    <a:pt x="616" y="1690"/>
                    <a:pt x="835" y="1779"/>
                    <a:pt x="1073" y="1779"/>
                  </a:cubicBezTo>
                  <a:cubicBezTo>
                    <a:pt x="1193" y="1779"/>
                    <a:pt x="1311" y="1756"/>
                    <a:pt x="1414" y="1713"/>
                  </a:cubicBezTo>
                  <a:lnTo>
                    <a:pt x="1413" y="1713"/>
                  </a:lnTo>
                  <a:cubicBezTo>
                    <a:pt x="1521" y="1825"/>
                    <a:pt x="1701" y="1892"/>
                    <a:pt x="1895" y="1892"/>
                  </a:cubicBezTo>
                  <a:cubicBezTo>
                    <a:pt x="2150" y="1892"/>
                    <a:pt x="2376" y="1776"/>
                    <a:pt x="2450" y="1606"/>
                  </a:cubicBezTo>
                  <a:lnTo>
                    <a:pt x="2450" y="1608"/>
                  </a:lnTo>
                  <a:cubicBezTo>
                    <a:pt x="2529" y="1642"/>
                    <a:pt x="2620" y="1660"/>
                    <a:pt x="2713" y="1660"/>
                  </a:cubicBezTo>
                  <a:cubicBezTo>
                    <a:pt x="2986" y="1660"/>
                    <a:pt x="3208" y="1507"/>
                    <a:pt x="3210" y="1318"/>
                  </a:cubicBezTo>
                  <a:lnTo>
                    <a:pt x="3209" y="1317"/>
                  </a:lnTo>
                  <a:cubicBezTo>
                    <a:pt x="3495" y="1289"/>
                    <a:pt x="3708" y="1119"/>
                    <a:pt x="3708" y="918"/>
                  </a:cubicBezTo>
                  <a:cubicBezTo>
                    <a:pt x="3708" y="829"/>
                    <a:pt x="3666" y="742"/>
                    <a:pt x="3588" y="672"/>
                  </a:cubicBezTo>
                  <a:lnTo>
                    <a:pt x="3586" y="672"/>
                  </a:lnTo>
                  <a:cubicBezTo>
                    <a:pt x="3611" y="632"/>
                    <a:pt x="3623" y="589"/>
                    <a:pt x="3623" y="546"/>
                  </a:cubicBezTo>
                  <a:cubicBezTo>
                    <a:pt x="3623" y="402"/>
                    <a:pt x="3485" y="276"/>
                    <a:pt x="3286" y="239"/>
                  </a:cubicBezTo>
                  <a:lnTo>
                    <a:pt x="3288" y="238"/>
                  </a:lnTo>
                  <a:cubicBezTo>
                    <a:pt x="3252" y="100"/>
                    <a:pt x="3079" y="0"/>
                    <a:pt x="2877" y="0"/>
                  </a:cubicBezTo>
                  <a:cubicBezTo>
                    <a:pt x="2755" y="0"/>
                    <a:pt x="2638" y="38"/>
                    <a:pt x="2559" y="103"/>
                  </a:cubicBezTo>
                  <a:lnTo>
                    <a:pt x="2560" y="103"/>
                  </a:lnTo>
                  <a:cubicBezTo>
                    <a:pt x="2489" y="38"/>
                    <a:pt x="2379" y="0"/>
                    <a:pt x="2262" y="0"/>
                  </a:cubicBezTo>
                  <a:cubicBezTo>
                    <a:pt x="2120" y="0"/>
                    <a:pt x="1990" y="56"/>
                    <a:pt x="1927" y="145"/>
                  </a:cubicBezTo>
                  <a:lnTo>
                    <a:pt x="1928" y="149"/>
                  </a:lnTo>
                  <a:cubicBezTo>
                    <a:pt x="1842" y="90"/>
                    <a:pt x="1727" y="57"/>
                    <a:pt x="1607" y="57"/>
                  </a:cubicBezTo>
                  <a:cubicBezTo>
                    <a:pt x="1438" y="57"/>
                    <a:pt x="1282" y="122"/>
                    <a:pt x="1203" y="226"/>
                  </a:cubicBezTo>
                  <a:lnTo>
                    <a:pt x="1201" y="228"/>
                  </a:lnTo>
                  <a:cubicBezTo>
                    <a:pt x="1112" y="192"/>
                    <a:pt x="1011" y="173"/>
                    <a:pt x="908" y="173"/>
                  </a:cubicBezTo>
                  <a:cubicBezTo>
                    <a:pt x="588" y="173"/>
                    <a:pt x="329" y="353"/>
                    <a:pt x="329" y="576"/>
                  </a:cubicBezTo>
                  <a:cubicBezTo>
                    <a:pt x="329" y="594"/>
                    <a:pt x="330" y="612"/>
                    <a:pt x="334" y="630"/>
                  </a:cubicBezTo>
                  <a:lnTo>
                    <a:pt x="335" y="629"/>
                  </a:lnTo>
                  <a:close/>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1076" name="Freeform 1715"/>
            <p:cNvSpPr/>
            <p:nvPr/>
          </p:nvSpPr>
          <p:spPr bwMode="auto">
            <a:xfrm>
              <a:off x="3579" y="1246"/>
              <a:ext cx="44" cy="7"/>
            </a:xfrm>
            <a:custGeom>
              <a:avLst/>
              <a:gdLst>
                <a:gd name="T0" fmla="*/ 0 w 44"/>
                <a:gd name="T1" fmla="*/ 0 h 7"/>
                <a:gd name="T2" fmla="*/ 38 w 44"/>
                <a:gd name="T3" fmla="*/ 7 h 7"/>
                <a:gd name="T4" fmla="*/ 44 w 44"/>
                <a:gd name="T5" fmla="*/ 7 h 7"/>
              </a:gdLst>
              <a:ahLst/>
              <a:cxnLst>
                <a:cxn ang="0">
                  <a:pos x="T0" y="T1"/>
                </a:cxn>
                <a:cxn ang="0">
                  <a:pos x="T2" y="T3"/>
                </a:cxn>
                <a:cxn ang="0">
                  <a:pos x="T4" y="T5"/>
                </a:cxn>
              </a:cxnLst>
              <a:rect l="0" t="0" r="r" b="b"/>
              <a:pathLst>
                <a:path w="44" h="7">
                  <a:moveTo>
                    <a:pt x="0" y="0"/>
                  </a:moveTo>
                  <a:cubicBezTo>
                    <a:pt x="12" y="5"/>
                    <a:pt x="25" y="7"/>
                    <a:pt x="38" y="7"/>
                  </a:cubicBezTo>
                  <a:cubicBezTo>
                    <a:pt x="40" y="7"/>
                    <a:pt x="42" y="7"/>
                    <a:pt x="44" y="7"/>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1077" name="Freeform 1716"/>
            <p:cNvSpPr/>
            <p:nvPr/>
          </p:nvSpPr>
          <p:spPr bwMode="auto">
            <a:xfrm>
              <a:off x="3643" y="1329"/>
              <a:ext cx="19" cy="4"/>
            </a:xfrm>
            <a:custGeom>
              <a:avLst/>
              <a:gdLst>
                <a:gd name="T0" fmla="*/ 0 w 19"/>
                <a:gd name="T1" fmla="*/ 4 h 4"/>
                <a:gd name="T2" fmla="*/ 19 w 19"/>
                <a:gd name="T3" fmla="*/ 0 h 4"/>
              </a:gdLst>
              <a:ahLst/>
              <a:cxnLst>
                <a:cxn ang="0">
                  <a:pos x="T0" y="T1"/>
                </a:cxn>
                <a:cxn ang="0">
                  <a:pos x="T2" y="T3"/>
                </a:cxn>
              </a:cxnLst>
              <a:rect l="0" t="0" r="r" b="b"/>
              <a:pathLst>
                <a:path w="19" h="4">
                  <a:moveTo>
                    <a:pt x="0" y="4"/>
                  </a:moveTo>
                  <a:cubicBezTo>
                    <a:pt x="6" y="3"/>
                    <a:pt x="13" y="2"/>
                    <a:pt x="19"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1078" name="Freeform 1717"/>
            <p:cNvSpPr/>
            <p:nvPr/>
          </p:nvSpPr>
          <p:spPr bwMode="auto">
            <a:xfrm>
              <a:off x="3816" y="1351"/>
              <a:ext cx="11" cy="15"/>
            </a:xfrm>
            <a:custGeom>
              <a:avLst/>
              <a:gdLst>
                <a:gd name="T0" fmla="*/ 0 w 11"/>
                <a:gd name="T1" fmla="*/ 0 h 15"/>
                <a:gd name="T2" fmla="*/ 11 w 11"/>
                <a:gd name="T3" fmla="*/ 15 h 15"/>
              </a:gdLst>
              <a:ahLst/>
              <a:cxnLst>
                <a:cxn ang="0">
                  <a:pos x="T0" y="T1"/>
                </a:cxn>
                <a:cxn ang="0">
                  <a:pos x="T2" y="T3"/>
                </a:cxn>
              </a:cxnLst>
              <a:rect l="0" t="0" r="r" b="b"/>
              <a:pathLst>
                <a:path w="11" h="15">
                  <a:moveTo>
                    <a:pt x="0" y="0"/>
                  </a:moveTo>
                  <a:cubicBezTo>
                    <a:pt x="3" y="5"/>
                    <a:pt x="7" y="11"/>
                    <a:pt x="11" y="15"/>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1079" name="Freeform 1718"/>
            <p:cNvSpPr/>
            <p:nvPr/>
          </p:nvSpPr>
          <p:spPr bwMode="auto">
            <a:xfrm>
              <a:off x="4037" y="1328"/>
              <a:ext cx="4" cy="17"/>
            </a:xfrm>
            <a:custGeom>
              <a:avLst/>
              <a:gdLst>
                <a:gd name="T0" fmla="*/ 0 w 4"/>
                <a:gd name="T1" fmla="*/ 17 h 17"/>
                <a:gd name="T2" fmla="*/ 4 w 4"/>
                <a:gd name="T3" fmla="*/ 0 h 17"/>
              </a:gdLst>
              <a:ahLst/>
              <a:cxnLst>
                <a:cxn ang="0">
                  <a:pos x="T0" y="T1"/>
                </a:cxn>
                <a:cxn ang="0">
                  <a:pos x="T2" y="T3"/>
                </a:cxn>
              </a:cxnLst>
              <a:rect l="0" t="0" r="r" b="b"/>
              <a:pathLst>
                <a:path w="4" h="17">
                  <a:moveTo>
                    <a:pt x="0" y="17"/>
                  </a:moveTo>
                  <a:cubicBezTo>
                    <a:pt x="2" y="11"/>
                    <a:pt x="4" y="6"/>
                    <a:pt x="4"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1083" name="Freeform 1719"/>
            <p:cNvSpPr/>
            <p:nvPr/>
          </p:nvSpPr>
          <p:spPr bwMode="auto">
            <a:xfrm>
              <a:off x="4134" y="1225"/>
              <a:ext cx="56" cy="62"/>
            </a:xfrm>
            <a:custGeom>
              <a:avLst/>
              <a:gdLst>
                <a:gd name="T0" fmla="*/ 56 w 56"/>
                <a:gd name="T1" fmla="*/ 62 h 62"/>
                <a:gd name="T2" fmla="*/ 56 w 56"/>
                <a:gd name="T3" fmla="*/ 62 h 62"/>
                <a:gd name="T4" fmla="*/ 0 w 56"/>
                <a:gd name="T5" fmla="*/ 0 h 62"/>
              </a:gdLst>
              <a:ahLst/>
              <a:cxnLst>
                <a:cxn ang="0">
                  <a:pos x="T0" y="T1"/>
                </a:cxn>
                <a:cxn ang="0">
                  <a:pos x="T2" y="T3"/>
                </a:cxn>
                <a:cxn ang="0">
                  <a:pos x="T4" y="T5"/>
                </a:cxn>
              </a:cxnLst>
              <a:rect l="0" t="0" r="r" b="b"/>
              <a:pathLst>
                <a:path w="56" h="62">
                  <a:moveTo>
                    <a:pt x="56" y="62"/>
                  </a:moveTo>
                  <a:cubicBezTo>
                    <a:pt x="56" y="62"/>
                    <a:pt x="56" y="62"/>
                    <a:pt x="56" y="62"/>
                  </a:cubicBezTo>
                  <a:cubicBezTo>
                    <a:pt x="56" y="35"/>
                    <a:pt x="34" y="11"/>
                    <a:pt x="0"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1084" name="Freeform 1720"/>
            <p:cNvSpPr/>
            <p:nvPr/>
          </p:nvSpPr>
          <p:spPr bwMode="auto">
            <a:xfrm>
              <a:off x="4241" y="1158"/>
              <a:ext cx="25" cy="23"/>
            </a:xfrm>
            <a:custGeom>
              <a:avLst/>
              <a:gdLst>
                <a:gd name="T0" fmla="*/ 0 w 25"/>
                <a:gd name="T1" fmla="*/ 23 h 23"/>
                <a:gd name="T2" fmla="*/ 25 w 25"/>
                <a:gd name="T3" fmla="*/ 0 h 23"/>
              </a:gdLst>
              <a:ahLst/>
              <a:cxnLst>
                <a:cxn ang="0">
                  <a:pos x="T0" y="T1"/>
                </a:cxn>
                <a:cxn ang="0">
                  <a:pos x="T2" y="T3"/>
                </a:cxn>
              </a:cxnLst>
              <a:rect l="0" t="0" r="r" b="b"/>
              <a:pathLst>
                <a:path w="25" h="23">
                  <a:moveTo>
                    <a:pt x="0" y="23"/>
                  </a:moveTo>
                  <a:cubicBezTo>
                    <a:pt x="11" y="17"/>
                    <a:pt x="20" y="9"/>
                    <a:pt x="25"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1085" name="Freeform 1721"/>
            <p:cNvSpPr/>
            <p:nvPr/>
          </p:nvSpPr>
          <p:spPr bwMode="auto">
            <a:xfrm>
              <a:off x="4206" y="1071"/>
              <a:ext cx="1" cy="11"/>
            </a:xfrm>
            <a:custGeom>
              <a:avLst/>
              <a:gdLst>
                <a:gd name="T0" fmla="*/ 1 w 1"/>
                <a:gd name="T1" fmla="*/ 11 h 11"/>
                <a:gd name="T2" fmla="*/ 1 w 1"/>
                <a:gd name="T3" fmla="*/ 10 h 11"/>
                <a:gd name="T4" fmla="*/ 0 w 1"/>
                <a:gd name="T5" fmla="*/ 0 h 11"/>
              </a:gdLst>
              <a:ahLst/>
              <a:cxnLst>
                <a:cxn ang="0">
                  <a:pos x="T0" y="T1"/>
                </a:cxn>
                <a:cxn ang="0">
                  <a:pos x="T2" y="T3"/>
                </a:cxn>
                <a:cxn ang="0">
                  <a:pos x="T4" y="T5"/>
                </a:cxn>
              </a:cxnLst>
              <a:rect l="0" t="0" r="r" b="b"/>
              <a:pathLst>
                <a:path w="1" h="11">
                  <a:moveTo>
                    <a:pt x="1" y="11"/>
                  </a:moveTo>
                  <a:cubicBezTo>
                    <a:pt x="1" y="11"/>
                    <a:pt x="1" y="10"/>
                    <a:pt x="1" y="10"/>
                  </a:cubicBezTo>
                  <a:cubicBezTo>
                    <a:pt x="1" y="7"/>
                    <a:pt x="1" y="3"/>
                    <a:pt x="0"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1086" name="Freeform 1722"/>
            <p:cNvSpPr/>
            <p:nvPr/>
          </p:nvSpPr>
          <p:spPr bwMode="auto">
            <a:xfrm>
              <a:off x="4046" y="1044"/>
              <a:ext cx="13" cy="14"/>
            </a:xfrm>
            <a:custGeom>
              <a:avLst/>
              <a:gdLst>
                <a:gd name="T0" fmla="*/ 13 w 13"/>
                <a:gd name="T1" fmla="*/ 0 h 14"/>
                <a:gd name="T2" fmla="*/ 0 w 13"/>
                <a:gd name="T3" fmla="*/ 14 h 14"/>
              </a:gdLst>
              <a:ahLst/>
              <a:cxnLst>
                <a:cxn ang="0">
                  <a:pos x="T0" y="T1"/>
                </a:cxn>
                <a:cxn ang="0">
                  <a:pos x="T2" y="T3"/>
                </a:cxn>
              </a:cxnLst>
              <a:rect l="0" t="0" r="r" b="b"/>
              <a:pathLst>
                <a:path w="13" h="14">
                  <a:moveTo>
                    <a:pt x="13" y="0"/>
                  </a:moveTo>
                  <a:cubicBezTo>
                    <a:pt x="8" y="4"/>
                    <a:pt x="3" y="9"/>
                    <a:pt x="0" y="14"/>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1087" name="Freeform 1723"/>
            <p:cNvSpPr/>
            <p:nvPr/>
          </p:nvSpPr>
          <p:spPr bwMode="auto">
            <a:xfrm>
              <a:off x="3925" y="1052"/>
              <a:ext cx="6" cy="12"/>
            </a:xfrm>
            <a:custGeom>
              <a:avLst/>
              <a:gdLst>
                <a:gd name="T0" fmla="*/ 6 w 6"/>
                <a:gd name="T1" fmla="*/ 0 h 12"/>
                <a:gd name="T2" fmla="*/ 0 w 6"/>
                <a:gd name="T3" fmla="*/ 12 h 12"/>
              </a:gdLst>
              <a:ahLst/>
              <a:cxnLst>
                <a:cxn ang="0">
                  <a:pos x="T0" y="T1"/>
                </a:cxn>
                <a:cxn ang="0">
                  <a:pos x="T2" y="T3"/>
                </a:cxn>
              </a:cxnLst>
              <a:rect l="0" t="0" r="r" b="b"/>
              <a:pathLst>
                <a:path w="6" h="12">
                  <a:moveTo>
                    <a:pt x="6" y="0"/>
                  </a:moveTo>
                  <a:cubicBezTo>
                    <a:pt x="3" y="4"/>
                    <a:pt x="1" y="8"/>
                    <a:pt x="0" y="12"/>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2688" name="Freeform 1724"/>
            <p:cNvSpPr/>
            <p:nvPr/>
          </p:nvSpPr>
          <p:spPr bwMode="auto">
            <a:xfrm>
              <a:off x="3784" y="1069"/>
              <a:ext cx="23" cy="12"/>
            </a:xfrm>
            <a:custGeom>
              <a:avLst/>
              <a:gdLst>
                <a:gd name="T0" fmla="*/ 23 w 23"/>
                <a:gd name="T1" fmla="*/ 12 h 12"/>
                <a:gd name="T2" fmla="*/ 0 w 23"/>
                <a:gd name="T3" fmla="*/ 0 h 12"/>
              </a:gdLst>
              <a:ahLst/>
              <a:cxnLst>
                <a:cxn ang="0">
                  <a:pos x="T0" y="T1"/>
                </a:cxn>
                <a:cxn ang="0">
                  <a:pos x="T2" y="T3"/>
                </a:cxn>
              </a:cxnLst>
              <a:rect l="0" t="0" r="r" b="b"/>
              <a:pathLst>
                <a:path w="23" h="12">
                  <a:moveTo>
                    <a:pt x="23" y="12"/>
                  </a:moveTo>
                  <a:cubicBezTo>
                    <a:pt x="16" y="7"/>
                    <a:pt x="9" y="3"/>
                    <a:pt x="0" y="0"/>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2689" name="Freeform 1725"/>
            <p:cNvSpPr/>
            <p:nvPr/>
          </p:nvSpPr>
          <p:spPr bwMode="auto">
            <a:xfrm>
              <a:off x="3609" y="1149"/>
              <a:ext cx="4" cy="13"/>
            </a:xfrm>
            <a:custGeom>
              <a:avLst/>
              <a:gdLst>
                <a:gd name="T0" fmla="*/ 0 w 4"/>
                <a:gd name="T1" fmla="*/ 0 h 13"/>
                <a:gd name="T2" fmla="*/ 4 w 4"/>
                <a:gd name="T3" fmla="*/ 13 h 13"/>
              </a:gdLst>
              <a:ahLst/>
              <a:cxnLst>
                <a:cxn ang="0">
                  <a:pos x="T0" y="T1"/>
                </a:cxn>
                <a:cxn ang="0">
                  <a:pos x="T2" y="T3"/>
                </a:cxn>
              </a:cxnLst>
              <a:rect l="0" t="0" r="r" b="b"/>
              <a:pathLst>
                <a:path w="4" h="13">
                  <a:moveTo>
                    <a:pt x="0" y="0"/>
                  </a:moveTo>
                  <a:cubicBezTo>
                    <a:pt x="1" y="5"/>
                    <a:pt x="2" y="9"/>
                    <a:pt x="4" y="13"/>
                  </a:cubicBezTo>
                </a:path>
              </a:pathLst>
            </a:cu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2750" name="Picture 1726"/>
            <p:cNvPicPr>
              <a:picLocks noChangeAspect="1" noChangeArrowheads="1"/>
            </p:cNvPicPr>
            <p:nvPr/>
          </p:nvPicPr>
          <p:blipFill>
            <a:blip r:embed="rId51" cstate="print">
              <a:extLst>
                <a:ext uri="{28A0092B-C50C-407E-A947-70E740481C1C}">
                  <a14:useLocalDpi xmlns:a14="http://schemas.microsoft.com/office/drawing/2010/main" val="0"/>
                </a:ext>
              </a:extLst>
            </a:blip>
            <a:srcRect/>
            <a:stretch>
              <a:fillRect/>
            </a:stretch>
          </p:blipFill>
          <p:spPr bwMode="auto">
            <a:xfrm>
              <a:off x="2940" y="1203"/>
              <a:ext cx="25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1" name="Picture 1727"/>
            <p:cNvPicPr>
              <a:picLocks noChangeAspect="1" noChangeArrowheads="1"/>
            </p:cNvPicPr>
            <p:nvPr/>
          </p:nvPicPr>
          <p:blipFill>
            <a:blip r:embed="rId52" cstate="print">
              <a:extLst>
                <a:ext uri="{28A0092B-C50C-407E-A947-70E740481C1C}">
                  <a14:useLocalDpi xmlns:a14="http://schemas.microsoft.com/office/drawing/2010/main" val="0"/>
                </a:ext>
              </a:extLst>
            </a:blip>
            <a:srcRect/>
            <a:stretch>
              <a:fillRect/>
            </a:stretch>
          </p:blipFill>
          <p:spPr bwMode="auto">
            <a:xfrm>
              <a:off x="2940" y="1203"/>
              <a:ext cx="25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2" name="Picture 1728"/>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3414" y="1242"/>
              <a:ext cx="25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3" name="Picture 1729"/>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3414" y="1242"/>
              <a:ext cx="25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4" name="Picture 1730"/>
            <p:cNvPicPr>
              <a:picLocks noChangeAspect="1" noChangeArrowheads="1"/>
            </p:cNvPicPr>
            <p:nvPr/>
          </p:nvPicPr>
          <p:blipFill>
            <a:blip r:embed="rId55" cstate="print">
              <a:extLst>
                <a:ext uri="{28A0092B-C50C-407E-A947-70E740481C1C}">
                  <a14:useLocalDpi xmlns:a14="http://schemas.microsoft.com/office/drawing/2010/main" val="0"/>
                </a:ext>
              </a:extLst>
            </a:blip>
            <a:srcRect/>
            <a:stretch>
              <a:fillRect/>
            </a:stretch>
          </p:blipFill>
          <p:spPr bwMode="auto">
            <a:xfrm>
              <a:off x="1565" y="1317"/>
              <a:ext cx="25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5" name="Picture 1731"/>
            <p:cNvPicPr>
              <a:picLocks noChangeAspect="1" noChangeArrowheads="1"/>
            </p:cNvPicPr>
            <p:nvPr/>
          </p:nvPicPr>
          <p:blipFill>
            <a:blip r:embed="rId56" cstate="print">
              <a:extLst>
                <a:ext uri="{28A0092B-C50C-407E-A947-70E740481C1C}">
                  <a14:useLocalDpi xmlns:a14="http://schemas.microsoft.com/office/drawing/2010/main" val="0"/>
                </a:ext>
              </a:extLst>
            </a:blip>
            <a:srcRect/>
            <a:stretch>
              <a:fillRect/>
            </a:stretch>
          </p:blipFill>
          <p:spPr bwMode="auto">
            <a:xfrm>
              <a:off x="1565" y="1317"/>
              <a:ext cx="25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90" name="Line 1732"/>
            <p:cNvSpPr>
              <a:spLocks noChangeShapeType="1"/>
            </p:cNvSpPr>
            <p:nvPr/>
          </p:nvSpPr>
          <p:spPr bwMode="auto">
            <a:xfrm flipV="1">
              <a:off x="1413" y="1406"/>
              <a:ext cx="152" cy="15"/>
            </a:xfrm>
            <a:prstGeom prst="line">
              <a:avLst/>
            </a:prstGeom>
            <a:noFill/>
            <a:ln w="7938"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19" tIns="45709" rIns="91419" bIns="45709" numCol="1" anchor="t" anchorCtr="0" compatLnSpc="1"/>
            <a:lstStyle/>
            <a:p>
              <a:endParaRPr lang="zh-CN" altLang="en-US"/>
            </a:p>
          </p:txBody>
        </p:sp>
        <p:pic>
          <p:nvPicPr>
            <p:cNvPr id="2757" name="Picture 1733"/>
            <p:cNvPicPr>
              <a:picLocks noChangeAspect="1" noChangeArrowheads="1"/>
            </p:cNvPicPr>
            <p:nvPr/>
          </p:nvPicPr>
          <p:blipFill>
            <a:blip r:embed="rId57" cstate="print">
              <a:extLst>
                <a:ext uri="{28A0092B-C50C-407E-A947-70E740481C1C}">
                  <a14:useLocalDpi xmlns:a14="http://schemas.microsoft.com/office/drawing/2010/main" val="0"/>
                </a:ext>
              </a:extLst>
            </a:blip>
            <a:srcRect/>
            <a:stretch>
              <a:fillRect/>
            </a:stretch>
          </p:blipFill>
          <p:spPr bwMode="auto">
            <a:xfrm>
              <a:off x="2940" y="2530"/>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8" name="Picture 1734"/>
            <p:cNvPicPr>
              <a:picLocks noChangeAspect="1" noChangeArrowheads="1"/>
            </p:cNvPicPr>
            <p:nvPr/>
          </p:nvPicPr>
          <p:blipFill>
            <a:blip r:embed="rId58" cstate="print">
              <a:extLst>
                <a:ext uri="{28A0092B-C50C-407E-A947-70E740481C1C}">
                  <a14:useLocalDpi xmlns:a14="http://schemas.microsoft.com/office/drawing/2010/main" val="0"/>
                </a:ext>
              </a:extLst>
            </a:blip>
            <a:srcRect/>
            <a:stretch>
              <a:fillRect/>
            </a:stretch>
          </p:blipFill>
          <p:spPr bwMode="auto">
            <a:xfrm>
              <a:off x="2940" y="2530"/>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91" name="Rectangle 1735"/>
            <p:cNvSpPr>
              <a:spLocks noChangeArrowheads="1"/>
            </p:cNvSpPr>
            <p:nvPr/>
          </p:nvSpPr>
          <p:spPr bwMode="auto">
            <a:xfrm>
              <a:off x="3676" y="1732"/>
              <a:ext cx="448" cy="63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692" name="Oval 1736"/>
            <p:cNvSpPr>
              <a:spLocks noChangeArrowheads="1"/>
            </p:cNvSpPr>
            <p:nvPr/>
          </p:nvSpPr>
          <p:spPr bwMode="auto">
            <a:xfrm>
              <a:off x="3676" y="1733"/>
              <a:ext cx="448" cy="630"/>
            </a:xfrm>
            <a:prstGeom prst="ellipse">
              <a:avLst/>
            </a:prstGeom>
            <a:solidFill>
              <a:srgbClr val="FFFFFF"/>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2693" name="Rectangle 1737"/>
            <p:cNvSpPr>
              <a:spLocks noChangeArrowheads="1"/>
            </p:cNvSpPr>
            <p:nvPr/>
          </p:nvSpPr>
          <p:spPr bwMode="auto">
            <a:xfrm>
              <a:off x="3676" y="1732"/>
              <a:ext cx="448" cy="63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694" name="Oval 1738"/>
            <p:cNvSpPr>
              <a:spLocks noChangeArrowheads="1"/>
            </p:cNvSpPr>
            <p:nvPr/>
          </p:nvSpPr>
          <p:spPr bwMode="auto">
            <a:xfrm>
              <a:off x="3676" y="1733"/>
              <a:ext cx="448" cy="630"/>
            </a:xfrm>
            <a:prstGeom prst="ellipse">
              <a:avLst/>
            </a:prstGeom>
            <a:noFill/>
            <a:ln w="7938" cap="flat">
              <a:solidFill>
                <a:srgbClr val="8080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2695" name="Rectangle 1739"/>
            <p:cNvSpPr>
              <a:spLocks noChangeArrowheads="1"/>
            </p:cNvSpPr>
            <p:nvPr/>
          </p:nvSpPr>
          <p:spPr bwMode="auto">
            <a:xfrm>
              <a:off x="3819" y="2198"/>
              <a:ext cx="13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zh-CN" altLang="zh-CN" sz="1200" b="1">
                  <a:solidFill>
                    <a:srgbClr val="000000"/>
                  </a:solidFill>
                  <a:latin typeface="+mn-lt"/>
                </a:rPr>
                <a:t>IDC</a:t>
              </a:r>
              <a:endParaRPr lang="zh-CN" altLang="zh-CN">
                <a:latin typeface="+mn-lt"/>
              </a:endParaRPr>
            </a:p>
          </p:txBody>
        </p:sp>
        <p:grpSp>
          <p:nvGrpSpPr>
            <p:cNvPr id="2696" name="Group 2174"/>
            <p:cNvGrpSpPr/>
            <p:nvPr/>
          </p:nvGrpSpPr>
          <p:grpSpPr bwMode="auto">
            <a:xfrm>
              <a:off x="3742" y="1893"/>
              <a:ext cx="315" cy="271"/>
              <a:chOff x="3742" y="1893"/>
              <a:chExt cx="315" cy="271"/>
            </a:xfrm>
          </p:grpSpPr>
          <p:grpSp>
            <p:nvGrpSpPr>
              <p:cNvPr id="2731" name="Group 1940"/>
              <p:cNvGrpSpPr/>
              <p:nvPr/>
            </p:nvGrpSpPr>
            <p:grpSpPr bwMode="auto">
              <a:xfrm>
                <a:off x="3749" y="1893"/>
                <a:ext cx="308" cy="183"/>
                <a:chOff x="3749" y="1893"/>
                <a:chExt cx="308" cy="183"/>
              </a:xfrm>
            </p:grpSpPr>
            <p:sp>
              <p:nvSpPr>
                <p:cNvPr id="150" name="Freeform 1740"/>
                <p:cNvSpPr/>
                <p:nvPr/>
              </p:nvSpPr>
              <p:spPr bwMode="auto">
                <a:xfrm>
                  <a:off x="3801" y="2016"/>
                  <a:ext cx="96" cy="59"/>
                </a:xfrm>
                <a:custGeom>
                  <a:avLst/>
                  <a:gdLst>
                    <a:gd name="T0" fmla="*/ 291 w 1001"/>
                    <a:gd name="T1" fmla="*/ 614 h 622"/>
                    <a:gd name="T2" fmla="*/ 897 w 1001"/>
                    <a:gd name="T3" fmla="*/ 414 h 622"/>
                    <a:gd name="T4" fmla="*/ 863 w 1001"/>
                    <a:gd name="T5" fmla="*/ 53 h 622"/>
                    <a:gd name="T6" fmla="*/ 746 w 1001"/>
                    <a:gd name="T7" fmla="*/ 0 h 622"/>
                    <a:gd name="T8" fmla="*/ 746 w 1001"/>
                    <a:gd name="T9" fmla="*/ 0 h 622"/>
                    <a:gd name="T10" fmla="*/ 0 w 1001"/>
                    <a:gd name="T11" fmla="*/ 614 h 622"/>
                    <a:gd name="T12" fmla="*/ 291 w 1001"/>
                    <a:gd name="T13" fmla="*/ 614 h 622"/>
                  </a:gdLst>
                  <a:ahLst/>
                  <a:cxnLst>
                    <a:cxn ang="0">
                      <a:pos x="T0" y="T1"/>
                    </a:cxn>
                    <a:cxn ang="0">
                      <a:pos x="T2" y="T3"/>
                    </a:cxn>
                    <a:cxn ang="0">
                      <a:pos x="T4" y="T5"/>
                    </a:cxn>
                    <a:cxn ang="0">
                      <a:pos x="T6" y="T7"/>
                    </a:cxn>
                    <a:cxn ang="0">
                      <a:pos x="T8" y="T9"/>
                    </a:cxn>
                    <a:cxn ang="0">
                      <a:pos x="T10" y="T11"/>
                    </a:cxn>
                    <a:cxn ang="0">
                      <a:pos x="T12" y="T13"/>
                    </a:cxn>
                  </a:cxnLst>
                  <a:rect l="0" t="0" r="r" b="b"/>
                  <a:pathLst>
                    <a:path w="1001" h="622">
                      <a:moveTo>
                        <a:pt x="291" y="614"/>
                      </a:moveTo>
                      <a:cubicBezTo>
                        <a:pt x="515" y="622"/>
                        <a:pt x="733" y="549"/>
                        <a:pt x="897" y="414"/>
                      </a:cubicBezTo>
                      <a:cubicBezTo>
                        <a:pt x="1001" y="306"/>
                        <a:pt x="986" y="145"/>
                        <a:pt x="863" y="53"/>
                      </a:cubicBezTo>
                      <a:cubicBezTo>
                        <a:pt x="829" y="28"/>
                        <a:pt x="789" y="10"/>
                        <a:pt x="746" y="0"/>
                      </a:cubicBezTo>
                      <a:lnTo>
                        <a:pt x="746" y="0"/>
                      </a:lnTo>
                      <a:lnTo>
                        <a:pt x="0" y="614"/>
                      </a:lnTo>
                      <a:lnTo>
                        <a:pt x="291" y="614"/>
                      </a:lnTo>
                      <a:close/>
                    </a:path>
                  </a:pathLst>
                </a:custGeom>
                <a:solidFill>
                  <a:srgbClr val="DCD2B8"/>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151" name="Rectangle 1741"/>
                <p:cNvSpPr>
                  <a:spLocks noChangeArrowheads="1"/>
                </p:cNvSpPr>
                <p:nvPr/>
              </p:nvSpPr>
              <p:spPr bwMode="auto">
                <a:xfrm>
                  <a:off x="3749" y="1893"/>
                  <a:ext cx="135"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52" name="Rectangle 1742"/>
                <p:cNvSpPr>
                  <a:spLocks noChangeArrowheads="1"/>
                </p:cNvSpPr>
                <p:nvPr/>
              </p:nvSpPr>
              <p:spPr bwMode="auto">
                <a:xfrm>
                  <a:off x="3749" y="1894"/>
                  <a:ext cx="135" cy="2"/>
                </a:xfrm>
                <a:prstGeom prst="rect">
                  <a:avLst/>
                </a:prstGeom>
                <a:solidFill>
                  <a:srgbClr val="E2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53" name="Rectangle 1743"/>
                <p:cNvSpPr>
                  <a:spLocks noChangeArrowheads="1"/>
                </p:cNvSpPr>
                <p:nvPr/>
              </p:nvSpPr>
              <p:spPr bwMode="auto">
                <a:xfrm>
                  <a:off x="3749" y="1896"/>
                  <a:ext cx="135" cy="1"/>
                </a:xfrm>
                <a:prstGeom prst="rect">
                  <a:avLst/>
                </a:prstGeom>
                <a:solidFill>
                  <a:srgbClr val="E2D9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54" name="Rectangle 1744"/>
                <p:cNvSpPr>
                  <a:spLocks noChangeArrowheads="1"/>
                </p:cNvSpPr>
                <p:nvPr/>
              </p:nvSpPr>
              <p:spPr bwMode="auto">
                <a:xfrm>
                  <a:off x="3749" y="1897"/>
                  <a:ext cx="135" cy="2"/>
                </a:xfrm>
                <a:prstGeom prst="rect">
                  <a:avLst/>
                </a:prstGeom>
                <a:solidFill>
                  <a:srgbClr val="E3DA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55" name="Rectangle 1745"/>
                <p:cNvSpPr>
                  <a:spLocks noChangeArrowheads="1"/>
                </p:cNvSpPr>
                <p:nvPr/>
              </p:nvSpPr>
              <p:spPr bwMode="auto">
                <a:xfrm>
                  <a:off x="3749" y="1899"/>
                  <a:ext cx="135" cy="1"/>
                </a:xfrm>
                <a:prstGeom prst="rect">
                  <a:avLst/>
                </a:prstGeom>
                <a:solidFill>
                  <a:srgbClr val="E4DB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56" name="Rectangle 1746"/>
                <p:cNvSpPr>
                  <a:spLocks noChangeArrowheads="1"/>
                </p:cNvSpPr>
                <p:nvPr/>
              </p:nvSpPr>
              <p:spPr bwMode="auto">
                <a:xfrm>
                  <a:off x="3749" y="1900"/>
                  <a:ext cx="135" cy="2"/>
                </a:xfrm>
                <a:prstGeom prst="rect">
                  <a:avLst/>
                </a:prstGeom>
                <a:solidFill>
                  <a:srgbClr val="E4DC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57" name="Rectangle 1747"/>
                <p:cNvSpPr>
                  <a:spLocks noChangeArrowheads="1"/>
                </p:cNvSpPr>
                <p:nvPr/>
              </p:nvSpPr>
              <p:spPr bwMode="auto">
                <a:xfrm>
                  <a:off x="3749" y="1902"/>
                  <a:ext cx="135" cy="1"/>
                </a:xfrm>
                <a:prstGeom prst="rect">
                  <a:avLst/>
                </a:prstGeom>
                <a:solidFill>
                  <a:srgbClr val="E5DD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58" name="Rectangle 1748"/>
                <p:cNvSpPr>
                  <a:spLocks noChangeArrowheads="1"/>
                </p:cNvSpPr>
                <p:nvPr/>
              </p:nvSpPr>
              <p:spPr bwMode="auto">
                <a:xfrm>
                  <a:off x="3749" y="1903"/>
                  <a:ext cx="135" cy="2"/>
                </a:xfrm>
                <a:prstGeom prst="rect">
                  <a:avLst/>
                </a:prstGeom>
                <a:solidFill>
                  <a:srgbClr val="E6DE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59" name="Rectangle 1749"/>
                <p:cNvSpPr>
                  <a:spLocks noChangeArrowheads="1"/>
                </p:cNvSpPr>
                <p:nvPr/>
              </p:nvSpPr>
              <p:spPr bwMode="auto">
                <a:xfrm>
                  <a:off x="3749" y="1905"/>
                  <a:ext cx="135" cy="1"/>
                </a:xfrm>
                <a:prstGeom prst="rect">
                  <a:avLst/>
                </a:prstGeom>
                <a:solidFill>
                  <a:srgbClr val="E6DE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60" name="Rectangle 1750"/>
                <p:cNvSpPr>
                  <a:spLocks noChangeArrowheads="1"/>
                </p:cNvSpPr>
                <p:nvPr/>
              </p:nvSpPr>
              <p:spPr bwMode="auto">
                <a:xfrm>
                  <a:off x="3749" y="1906"/>
                  <a:ext cx="135" cy="2"/>
                </a:xfrm>
                <a:prstGeom prst="rect">
                  <a:avLst/>
                </a:prstGeom>
                <a:solidFill>
                  <a:srgbClr val="E7DF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61" name="Rectangle 1751"/>
                <p:cNvSpPr>
                  <a:spLocks noChangeArrowheads="1"/>
                </p:cNvSpPr>
                <p:nvPr/>
              </p:nvSpPr>
              <p:spPr bwMode="auto">
                <a:xfrm>
                  <a:off x="3749" y="1908"/>
                  <a:ext cx="135" cy="1"/>
                </a:xfrm>
                <a:prstGeom prst="rect">
                  <a:avLst/>
                </a:prstGeom>
                <a:solidFill>
                  <a:srgbClr val="E8E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62" name="Rectangle 1752"/>
                <p:cNvSpPr>
                  <a:spLocks noChangeArrowheads="1"/>
                </p:cNvSpPr>
                <p:nvPr/>
              </p:nvSpPr>
              <p:spPr bwMode="auto">
                <a:xfrm>
                  <a:off x="3749" y="1909"/>
                  <a:ext cx="135" cy="2"/>
                </a:xfrm>
                <a:prstGeom prst="rect">
                  <a:avLst/>
                </a:prstGeom>
                <a:solidFill>
                  <a:srgbClr val="E8E1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63" name="Rectangle 1753"/>
                <p:cNvSpPr>
                  <a:spLocks noChangeArrowheads="1"/>
                </p:cNvSpPr>
                <p:nvPr/>
              </p:nvSpPr>
              <p:spPr bwMode="auto">
                <a:xfrm>
                  <a:off x="3749" y="1911"/>
                  <a:ext cx="135" cy="1"/>
                </a:xfrm>
                <a:prstGeom prst="rect">
                  <a:avLst/>
                </a:prstGeom>
                <a:solidFill>
                  <a:srgbClr val="E9E2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64" name="Rectangle 1754"/>
                <p:cNvSpPr>
                  <a:spLocks noChangeArrowheads="1"/>
                </p:cNvSpPr>
                <p:nvPr/>
              </p:nvSpPr>
              <p:spPr bwMode="auto">
                <a:xfrm>
                  <a:off x="3749" y="1912"/>
                  <a:ext cx="135" cy="2"/>
                </a:xfrm>
                <a:prstGeom prst="rect">
                  <a:avLst/>
                </a:prstGeom>
                <a:solidFill>
                  <a:srgbClr val="E9E3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65" name="Rectangle 1755"/>
                <p:cNvSpPr>
                  <a:spLocks noChangeArrowheads="1"/>
                </p:cNvSpPr>
                <p:nvPr/>
              </p:nvSpPr>
              <p:spPr bwMode="auto">
                <a:xfrm>
                  <a:off x="3749" y="1914"/>
                  <a:ext cx="135" cy="1"/>
                </a:xfrm>
                <a:prstGeom prst="rect">
                  <a:avLst/>
                </a:prstGeom>
                <a:solidFill>
                  <a:srgbClr val="EAE3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66" name="Rectangle 1756"/>
                <p:cNvSpPr>
                  <a:spLocks noChangeArrowheads="1"/>
                </p:cNvSpPr>
                <p:nvPr/>
              </p:nvSpPr>
              <p:spPr bwMode="auto">
                <a:xfrm>
                  <a:off x="3749" y="1915"/>
                  <a:ext cx="135" cy="2"/>
                </a:xfrm>
                <a:prstGeom prst="rect">
                  <a:avLst/>
                </a:prstGeom>
                <a:solidFill>
                  <a:srgbClr val="EAE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67" name="Rectangle 1757"/>
                <p:cNvSpPr>
                  <a:spLocks noChangeArrowheads="1"/>
                </p:cNvSpPr>
                <p:nvPr/>
              </p:nvSpPr>
              <p:spPr bwMode="auto">
                <a:xfrm>
                  <a:off x="3749" y="1917"/>
                  <a:ext cx="135" cy="2"/>
                </a:xfrm>
                <a:prstGeom prst="rect">
                  <a:avLst/>
                </a:prstGeom>
                <a:solidFill>
                  <a:srgbClr val="EBE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68" name="Rectangle 1758"/>
                <p:cNvSpPr>
                  <a:spLocks noChangeArrowheads="1"/>
                </p:cNvSpPr>
                <p:nvPr/>
              </p:nvSpPr>
              <p:spPr bwMode="auto">
                <a:xfrm>
                  <a:off x="3749" y="1919"/>
                  <a:ext cx="135" cy="1"/>
                </a:xfrm>
                <a:prstGeom prst="rect">
                  <a:avLst/>
                </a:prstGeom>
                <a:solidFill>
                  <a:srgbClr val="EBE6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69" name="Rectangle 1759"/>
                <p:cNvSpPr>
                  <a:spLocks noChangeArrowheads="1"/>
                </p:cNvSpPr>
                <p:nvPr/>
              </p:nvSpPr>
              <p:spPr bwMode="auto">
                <a:xfrm>
                  <a:off x="3749" y="1920"/>
                  <a:ext cx="135" cy="2"/>
                </a:xfrm>
                <a:prstGeom prst="rect">
                  <a:avLst/>
                </a:prstGeom>
                <a:solidFill>
                  <a:srgbClr val="ECE7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70" name="Rectangle 1760"/>
                <p:cNvSpPr>
                  <a:spLocks noChangeArrowheads="1"/>
                </p:cNvSpPr>
                <p:nvPr/>
              </p:nvSpPr>
              <p:spPr bwMode="auto">
                <a:xfrm>
                  <a:off x="3749" y="1922"/>
                  <a:ext cx="135" cy="1"/>
                </a:xfrm>
                <a:prstGeom prst="rect">
                  <a:avLst/>
                </a:prstGeom>
                <a:solidFill>
                  <a:srgbClr val="EDE8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71" name="Rectangle 1761"/>
                <p:cNvSpPr>
                  <a:spLocks noChangeArrowheads="1"/>
                </p:cNvSpPr>
                <p:nvPr/>
              </p:nvSpPr>
              <p:spPr bwMode="auto">
                <a:xfrm>
                  <a:off x="3749" y="1923"/>
                  <a:ext cx="135" cy="2"/>
                </a:xfrm>
                <a:prstGeom prst="rect">
                  <a:avLst/>
                </a:prstGeom>
                <a:solidFill>
                  <a:srgbClr val="EDE8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72" name="Rectangle 1762"/>
                <p:cNvSpPr>
                  <a:spLocks noChangeArrowheads="1"/>
                </p:cNvSpPr>
                <p:nvPr/>
              </p:nvSpPr>
              <p:spPr bwMode="auto">
                <a:xfrm>
                  <a:off x="3749" y="1925"/>
                  <a:ext cx="135" cy="1"/>
                </a:xfrm>
                <a:prstGeom prst="rect">
                  <a:avLst/>
                </a:prstGeom>
                <a:solidFill>
                  <a:srgbClr val="EEE9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73" name="Rectangle 1763"/>
                <p:cNvSpPr>
                  <a:spLocks noChangeArrowheads="1"/>
                </p:cNvSpPr>
                <p:nvPr/>
              </p:nvSpPr>
              <p:spPr bwMode="auto">
                <a:xfrm>
                  <a:off x="3749" y="1926"/>
                  <a:ext cx="135" cy="2"/>
                </a:xfrm>
                <a:prstGeom prst="rect">
                  <a:avLst/>
                </a:prstGeom>
                <a:solidFill>
                  <a:srgbClr val="EFEA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74" name="Rectangle 1764"/>
                <p:cNvSpPr>
                  <a:spLocks noChangeArrowheads="1"/>
                </p:cNvSpPr>
                <p:nvPr/>
              </p:nvSpPr>
              <p:spPr bwMode="auto">
                <a:xfrm>
                  <a:off x="3749" y="1928"/>
                  <a:ext cx="135" cy="1"/>
                </a:xfrm>
                <a:prstGeom prst="rect">
                  <a:avLst/>
                </a:prstGeom>
                <a:solidFill>
                  <a:srgbClr val="EFEB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75" name="Rectangle 1765"/>
                <p:cNvSpPr>
                  <a:spLocks noChangeArrowheads="1"/>
                </p:cNvSpPr>
                <p:nvPr/>
              </p:nvSpPr>
              <p:spPr bwMode="auto">
                <a:xfrm>
                  <a:off x="3749" y="1929"/>
                  <a:ext cx="135" cy="2"/>
                </a:xfrm>
                <a:prstGeom prst="rect">
                  <a:avLst/>
                </a:prstGeom>
                <a:solidFill>
                  <a:srgbClr val="F0EC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76" name="Rectangle 1766"/>
                <p:cNvSpPr>
                  <a:spLocks noChangeArrowheads="1"/>
                </p:cNvSpPr>
                <p:nvPr/>
              </p:nvSpPr>
              <p:spPr bwMode="auto">
                <a:xfrm>
                  <a:off x="3749" y="1931"/>
                  <a:ext cx="135" cy="1"/>
                </a:xfrm>
                <a:prstGeom prst="rect">
                  <a:avLst/>
                </a:prstGeom>
                <a:solidFill>
                  <a:srgbClr val="F1ED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77" name="Rectangle 1767"/>
                <p:cNvSpPr>
                  <a:spLocks noChangeArrowheads="1"/>
                </p:cNvSpPr>
                <p:nvPr/>
              </p:nvSpPr>
              <p:spPr bwMode="auto">
                <a:xfrm>
                  <a:off x="3749" y="1932"/>
                  <a:ext cx="135" cy="2"/>
                </a:xfrm>
                <a:prstGeom prst="rect">
                  <a:avLst/>
                </a:prstGeom>
                <a:solidFill>
                  <a:srgbClr val="F1ED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78" name="Rectangle 1768"/>
                <p:cNvSpPr>
                  <a:spLocks noChangeArrowheads="1"/>
                </p:cNvSpPr>
                <p:nvPr/>
              </p:nvSpPr>
              <p:spPr bwMode="auto">
                <a:xfrm>
                  <a:off x="3749" y="1934"/>
                  <a:ext cx="135" cy="1"/>
                </a:xfrm>
                <a:prstGeom prst="rect">
                  <a:avLst/>
                </a:prstGeom>
                <a:solidFill>
                  <a:srgbClr val="F2EE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79" name="Rectangle 1769"/>
                <p:cNvSpPr>
                  <a:spLocks noChangeArrowheads="1"/>
                </p:cNvSpPr>
                <p:nvPr/>
              </p:nvSpPr>
              <p:spPr bwMode="auto">
                <a:xfrm>
                  <a:off x="3749" y="1935"/>
                  <a:ext cx="135" cy="2"/>
                </a:xfrm>
                <a:prstGeom prst="rect">
                  <a:avLst/>
                </a:prstGeom>
                <a:solidFill>
                  <a:srgbClr val="F3E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0" name="Rectangle 1770"/>
                <p:cNvSpPr>
                  <a:spLocks noChangeArrowheads="1"/>
                </p:cNvSpPr>
                <p:nvPr/>
              </p:nvSpPr>
              <p:spPr bwMode="auto">
                <a:xfrm>
                  <a:off x="3749" y="1937"/>
                  <a:ext cx="135" cy="1"/>
                </a:xfrm>
                <a:prstGeom prst="rect">
                  <a:avLst/>
                </a:prstGeom>
                <a:solidFill>
                  <a:srgbClr val="F3EF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1" name="Rectangle 1771"/>
                <p:cNvSpPr>
                  <a:spLocks noChangeArrowheads="1"/>
                </p:cNvSpPr>
                <p:nvPr/>
              </p:nvSpPr>
              <p:spPr bwMode="auto">
                <a:xfrm>
                  <a:off x="3749" y="1938"/>
                  <a:ext cx="135" cy="2"/>
                </a:xfrm>
                <a:prstGeom prst="rect">
                  <a:avLst/>
                </a:prstGeom>
                <a:solidFill>
                  <a:srgbClr val="F4F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3" name="Rectangle 1772"/>
                <p:cNvSpPr>
                  <a:spLocks noChangeArrowheads="1"/>
                </p:cNvSpPr>
                <p:nvPr/>
              </p:nvSpPr>
              <p:spPr bwMode="auto">
                <a:xfrm>
                  <a:off x="3749" y="1940"/>
                  <a:ext cx="135" cy="1"/>
                </a:xfrm>
                <a:prstGeom prst="rect">
                  <a:avLst/>
                </a:prstGeom>
                <a:solidFill>
                  <a:srgbClr val="F4F1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4" name="Rectangle 1773"/>
                <p:cNvSpPr>
                  <a:spLocks noChangeArrowheads="1"/>
                </p:cNvSpPr>
                <p:nvPr/>
              </p:nvSpPr>
              <p:spPr bwMode="auto">
                <a:xfrm>
                  <a:off x="3749" y="1941"/>
                  <a:ext cx="135" cy="2"/>
                </a:xfrm>
                <a:prstGeom prst="rect">
                  <a:avLst/>
                </a:prstGeom>
                <a:solidFill>
                  <a:srgbClr val="F5F2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5" name="Rectangle 1774"/>
                <p:cNvSpPr>
                  <a:spLocks noChangeArrowheads="1"/>
                </p:cNvSpPr>
                <p:nvPr/>
              </p:nvSpPr>
              <p:spPr bwMode="auto">
                <a:xfrm>
                  <a:off x="3749" y="1943"/>
                  <a:ext cx="135" cy="2"/>
                </a:xfrm>
                <a:prstGeom prst="rect">
                  <a:avLst/>
                </a:prstGeom>
                <a:solidFill>
                  <a:srgbClr val="F6F3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6" name="Rectangle 1775"/>
                <p:cNvSpPr>
                  <a:spLocks noChangeArrowheads="1"/>
                </p:cNvSpPr>
                <p:nvPr/>
              </p:nvSpPr>
              <p:spPr bwMode="auto">
                <a:xfrm>
                  <a:off x="3749" y="1945"/>
                  <a:ext cx="135" cy="1"/>
                </a:xfrm>
                <a:prstGeom prst="rect">
                  <a:avLst/>
                </a:prstGeom>
                <a:solidFill>
                  <a:srgbClr val="F6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7" name="Rectangle 1776"/>
                <p:cNvSpPr>
                  <a:spLocks noChangeArrowheads="1"/>
                </p:cNvSpPr>
                <p:nvPr/>
              </p:nvSpPr>
              <p:spPr bwMode="auto">
                <a:xfrm>
                  <a:off x="3749" y="1946"/>
                  <a:ext cx="135" cy="2"/>
                </a:xfrm>
                <a:prstGeom prst="rect">
                  <a:avLst/>
                </a:prstGeom>
                <a:solidFill>
                  <a:srgbClr val="F7F4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8" name="Rectangle 1777"/>
                <p:cNvSpPr>
                  <a:spLocks noChangeArrowheads="1"/>
                </p:cNvSpPr>
                <p:nvPr/>
              </p:nvSpPr>
              <p:spPr bwMode="auto">
                <a:xfrm>
                  <a:off x="3749" y="1948"/>
                  <a:ext cx="135" cy="1"/>
                </a:xfrm>
                <a:prstGeom prst="rect">
                  <a:avLst/>
                </a:prstGeom>
                <a:solidFill>
                  <a:srgbClr val="F8F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89" name="Rectangle 1778"/>
                <p:cNvSpPr>
                  <a:spLocks noChangeArrowheads="1"/>
                </p:cNvSpPr>
                <p:nvPr/>
              </p:nvSpPr>
              <p:spPr bwMode="auto">
                <a:xfrm>
                  <a:off x="3749" y="1949"/>
                  <a:ext cx="135" cy="2"/>
                </a:xfrm>
                <a:prstGeom prst="rect">
                  <a:avLst/>
                </a:prstGeom>
                <a:solidFill>
                  <a:srgbClr val="F8F6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0" name="Rectangle 1779"/>
                <p:cNvSpPr>
                  <a:spLocks noChangeArrowheads="1"/>
                </p:cNvSpPr>
                <p:nvPr/>
              </p:nvSpPr>
              <p:spPr bwMode="auto">
                <a:xfrm>
                  <a:off x="3749" y="1951"/>
                  <a:ext cx="135" cy="1"/>
                </a:xfrm>
                <a:prstGeom prst="rect">
                  <a:avLst/>
                </a:prstGeom>
                <a:solidFill>
                  <a:srgbClr val="F9F7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91" name="Rectangle 1780"/>
                <p:cNvSpPr>
                  <a:spLocks noChangeArrowheads="1"/>
                </p:cNvSpPr>
                <p:nvPr/>
              </p:nvSpPr>
              <p:spPr bwMode="auto">
                <a:xfrm>
                  <a:off x="3749" y="1952"/>
                  <a:ext cx="135" cy="2"/>
                </a:xfrm>
                <a:prstGeom prst="rect">
                  <a:avLst/>
                </a:prstGeom>
                <a:solidFill>
                  <a:srgbClr val="F9F8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88" name="Rectangle 1781"/>
                <p:cNvSpPr>
                  <a:spLocks noChangeArrowheads="1"/>
                </p:cNvSpPr>
                <p:nvPr/>
              </p:nvSpPr>
              <p:spPr bwMode="auto">
                <a:xfrm>
                  <a:off x="3749" y="1954"/>
                  <a:ext cx="135" cy="1"/>
                </a:xfrm>
                <a:prstGeom prst="rect">
                  <a:avLst/>
                </a:prstGeom>
                <a:solidFill>
                  <a:srgbClr val="F9F8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89" name="Rectangle 1782"/>
                <p:cNvSpPr>
                  <a:spLocks noChangeArrowheads="1"/>
                </p:cNvSpPr>
                <p:nvPr/>
              </p:nvSpPr>
              <p:spPr bwMode="auto">
                <a:xfrm>
                  <a:off x="3749" y="1955"/>
                  <a:ext cx="135" cy="2"/>
                </a:xfrm>
                <a:prstGeom prst="rect">
                  <a:avLst/>
                </a:prstGeom>
                <a:solidFill>
                  <a:srgbClr val="FAF9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92" name="Rectangle 1783"/>
                <p:cNvSpPr>
                  <a:spLocks noChangeArrowheads="1"/>
                </p:cNvSpPr>
                <p:nvPr/>
              </p:nvSpPr>
              <p:spPr bwMode="auto">
                <a:xfrm>
                  <a:off x="3749" y="1957"/>
                  <a:ext cx="135" cy="1"/>
                </a:xfrm>
                <a:prstGeom prst="rect">
                  <a:avLst/>
                </a:prstGeom>
                <a:solidFill>
                  <a:srgbClr val="FBFA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96" name="Rectangle 1784"/>
                <p:cNvSpPr>
                  <a:spLocks noChangeArrowheads="1"/>
                </p:cNvSpPr>
                <p:nvPr/>
              </p:nvSpPr>
              <p:spPr bwMode="auto">
                <a:xfrm>
                  <a:off x="3749" y="1958"/>
                  <a:ext cx="135" cy="2"/>
                </a:xfrm>
                <a:prstGeom prst="rect">
                  <a:avLst/>
                </a:prstGeom>
                <a:solidFill>
                  <a:srgbClr val="FBFB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97" name="Rectangle 1785"/>
                <p:cNvSpPr>
                  <a:spLocks noChangeArrowheads="1"/>
                </p:cNvSpPr>
                <p:nvPr/>
              </p:nvSpPr>
              <p:spPr bwMode="auto">
                <a:xfrm>
                  <a:off x="3749" y="1960"/>
                  <a:ext cx="135" cy="1"/>
                </a:xfrm>
                <a:prstGeom prst="rect">
                  <a:avLst/>
                </a:prstGeom>
                <a:solidFill>
                  <a:srgbClr val="FCFC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98" name="Rectangle 1786"/>
                <p:cNvSpPr>
                  <a:spLocks noChangeArrowheads="1"/>
                </p:cNvSpPr>
                <p:nvPr/>
              </p:nvSpPr>
              <p:spPr bwMode="auto">
                <a:xfrm>
                  <a:off x="3749" y="1961"/>
                  <a:ext cx="135" cy="2"/>
                </a:xfrm>
                <a:prstGeom prst="rect">
                  <a:avLst/>
                </a:prstGeom>
                <a:solidFill>
                  <a:srgbClr val="FDFD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099" name="Rectangle 1787"/>
                <p:cNvSpPr>
                  <a:spLocks noChangeArrowheads="1"/>
                </p:cNvSpPr>
                <p:nvPr/>
              </p:nvSpPr>
              <p:spPr bwMode="auto">
                <a:xfrm>
                  <a:off x="3749" y="1963"/>
                  <a:ext cx="135" cy="1"/>
                </a:xfrm>
                <a:prstGeom prst="rect">
                  <a:avLst/>
                </a:prstGeom>
                <a:solidFill>
                  <a:srgbClr val="FDFD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00" name="Rectangle 1788"/>
                <p:cNvSpPr>
                  <a:spLocks noChangeArrowheads="1"/>
                </p:cNvSpPr>
                <p:nvPr/>
              </p:nvSpPr>
              <p:spPr bwMode="auto">
                <a:xfrm>
                  <a:off x="3749" y="1964"/>
                  <a:ext cx="135" cy="2"/>
                </a:xfrm>
                <a:prstGeom prst="rect">
                  <a:avLst/>
                </a:prstGeom>
                <a:solidFill>
                  <a:srgbClr val="FEFE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01" name="Rectangle 1789"/>
                <p:cNvSpPr>
                  <a:spLocks noChangeArrowheads="1"/>
                </p:cNvSpPr>
                <p:nvPr/>
              </p:nvSpPr>
              <p:spPr bwMode="auto">
                <a:xfrm>
                  <a:off x="3749" y="1966"/>
                  <a:ext cx="135"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02" name="Freeform 1790"/>
                <p:cNvSpPr/>
                <p:nvPr/>
              </p:nvSpPr>
              <p:spPr bwMode="auto">
                <a:xfrm>
                  <a:off x="3751" y="1894"/>
                  <a:ext cx="131" cy="71"/>
                </a:xfrm>
                <a:custGeom>
                  <a:avLst/>
                  <a:gdLst>
                    <a:gd name="T0" fmla="*/ 516 w 1361"/>
                    <a:gd name="T1" fmla="*/ 739 h 739"/>
                    <a:gd name="T2" fmla="*/ 1361 w 1361"/>
                    <a:gd name="T3" fmla="*/ 280 h 739"/>
                    <a:gd name="T4" fmla="*/ 837 w 1361"/>
                    <a:gd name="T5" fmla="*/ 0 h 739"/>
                    <a:gd name="T6" fmla="*/ 0 w 1361"/>
                    <a:gd name="T7" fmla="*/ 456 h 739"/>
                    <a:gd name="T8" fmla="*/ 517 w 1361"/>
                    <a:gd name="T9" fmla="*/ 739 h 739"/>
                  </a:gdLst>
                  <a:ahLst/>
                  <a:cxnLst>
                    <a:cxn ang="0">
                      <a:pos x="T0" y="T1"/>
                    </a:cxn>
                    <a:cxn ang="0">
                      <a:pos x="T2" y="T3"/>
                    </a:cxn>
                    <a:cxn ang="0">
                      <a:pos x="T4" y="T5"/>
                    </a:cxn>
                    <a:cxn ang="0">
                      <a:pos x="T6" y="T7"/>
                    </a:cxn>
                    <a:cxn ang="0">
                      <a:pos x="T8" y="T9"/>
                    </a:cxn>
                  </a:cxnLst>
                  <a:rect l="0" t="0" r="r" b="b"/>
                  <a:pathLst>
                    <a:path w="1361" h="739">
                      <a:moveTo>
                        <a:pt x="516" y="739"/>
                      </a:moveTo>
                      <a:lnTo>
                        <a:pt x="1361" y="280"/>
                      </a:lnTo>
                      <a:lnTo>
                        <a:pt x="837" y="0"/>
                      </a:lnTo>
                      <a:lnTo>
                        <a:pt x="0" y="456"/>
                      </a:lnTo>
                      <a:cubicBezTo>
                        <a:pt x="133" y="602"/>
                        <a:pt x="315" y="702"/>
                        <a:pt x="517" y="739"/>
                      </a:cubicBezTo>
                    </a:path>
                  </a:pathLst>
                </a:custGeom>
                <a:noFill/>
                <a:ln w="158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1103" name="Picture 1791"/>
                <p:cNvPicPr>
                  <a:picLocks noChangeAspect="1" noChangeArrowheads="1"/>
                </p:cNvPicPr>
                <p:nvPr/>
              </p:nvPicPr>
              <p:blipFill>
                <a:blip r:embed="rId59" cstate="print">
                  <a:extLst>
                    <a:ext uri="{28A0092B-C50C-407E-A947-70E740481C1C}">
                      <a14:useLocalDpi xmlns:a14="http://schemas.microsoft.com/office/drawing/2010/main" val="0"/>
                    </a:ext>
                  </a:extLst>
                </a:blip>
                <a:srcRect/>
                <a:stretch>
                  <a:fillRect/>
                </a:stretch>
              </p:blipFill>
              <p:spPr bwMode="auto">
                <a:xfrm>
                  <a:off x="3749" y="1935"/>
                  <a:ext cx="5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16" name="Picture 1792"/>
                <p:cNvPicPr>
                  <a:picLocks noChangeAspect="1" noChangeArrowheads="1"/>
                </p:cNvPicPr>
                <p:nvPr/>
              </p:nvPicPr>
              <p:blipFill>
                <a:blip r:embed="rId60" cstate="print">
                  <a:extLst>
                    <a:ext uri="{28A0092B-C50C-407E-A947-70E740481C1C}">
                      <a14:useLocalDpi xmlns:a14="http://schemas.microsoft.com/office/drawing/2010/main" val="0"/>
                    </a:ext>
                  </a:extLst>
                </a:blip>
                <a:srcRect/>
                <a:stretch>
                  <a:fillRect/>
                </a:stretch>
              </p:blipFill>
              <p:spPr bwMode="auto">
                <a:xfrm>
                  <a:off x="3749" y="1935"/>
                  <a:ext cx="5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4" name="Freeform 1793"/>
                <p:cNvSpPr/>
                <p:nvPr/>
              </p:nvSpPr>
              <p:spPr bwMode="auto">
                <a:xfrm>
                  <a:off x="3751" y="1938"/>
                  <a:ext cx="50" cy="137"/>
                </a:xfrm>
                <a:custGeom>
                  <a:avLst/>
                  <a:gdLst>
                    <a:gd name="T0" fmla="*/ 517 w 517"/>
                    <a:gd name="T1" fmla="*/ 285 h 1435"/>
                    <a:gd name="T2" fmla="*/ 0 w 517"/>
                    <a:gd name="T3" fmla="*/ 0 h 1435"/>
                    <a:gd name="T4" fmla="*/ 0 w 517"/>
                    <a:gd name="T5" fmla="*/ 0 h 1435"/>
                    <a:gd name="T6" fmla="*/ 0 w 517"/>
                    <a:gd name="T7" fmla="*/ 1173 h 1435"/>
                    <a:gd name="T8" fmla="*/ 517 w 517"/>
                    <a:gd name="T9" fmla="*/ 1435 h 1435"/>
                    <a:gd name="T10" fmla="*/ 517 w 517"/>
                    <a:gd name="T11" fmla="*/ 1435 h 1435"/>
                    <a:gd name="T12" fmla="*/ 516 w 517"/>
                    <a:gd name="T13" fmla="*/ 285 h 1435"/>
                  </a:gdLst>
                  <a:ahLst/>
                  <a:cxnLst>
                    <a:cxn ang="0">
                      <a:pos x="T0" y="T1"/>
                    </a:cxn>
                    <a:cxn ang="0">
                      <a:pos x="T2" y="T3"/>
                    </a:cxn>
                    <a:cxn ang="0">
                      <a:pos x="T4" y="T5"/>
                    </a:cxn>
                    <a:cxn ang="0">
                      <a:pos x="T6" y="T7"/>
                    </a:cxn>
                    <a:cxn ang="0">
                      <a:pos x="T8" y="T9"/>
                    </a:cxn>
                    <a:cxn ang="0">
                      <a:pos x="T10" y="T11"/>
                    </a:cxn>
                    <a:cxn ang="0">
                      <a:pos x="T12" y="T13"/>
                    </a:cxn>
                  </a:cxnLst>
                  <a:rect l="0" t="0" r="r" b="b"/>
                  <a:pathLst>
                    <a:path w="517" h="1435">
                      <a:moveTo>
                        <a:pt x="517" y="285"/>
                      </a:moveTo>
                      <a:cubicBezTo>
                        <a:pt x="315" y="248"/>
                        <a:pt x="133" y="148"/>
                        <a:pt x="0" y="0"/>
                      </a:cubicBezTo>
                      <a:lnTo>
                        <a:pt x="0" y="0"/>
                      </a:lnTo>
                      <a:lnTo>
                        <a:pt x="0" y="1173"/>
                      </a:lnTo>
                      <a:cubicBezTo>
                        <a:pt x="135" y="1313"/>
                        <a:pt x="318" y="1406"/>
                        <a:pt x="517" y="1435"/>
                      </a:cubicBezTo>
                      <a:lnTo>
                        <a:pt x="517" y="1435"/>
                      </a:lnTo>
                      <a:lnTo>
                        <a:pt x="516" y="285"/>
                      </a:lnTo>
                    </a:path>
                  </a:pathLst>
                </a:custGeom>
                <a:noFill/>
                <a:ln w="1588" cap="rnd">
                  <a:solidFill>
                    <a:srgbClr val="A7845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2818" name="Picture 1794"/>
                <p:cNvPicPr>
                  <a:picLocks noChangeAspect="1" noChangeArrowheads="1"/>
                </p:cNvPicPr>
                <p:nvPr/>
              </p:nvPicPr>
              <p:blipFill>
                <a:blip r:embed="rId61" cstate="print">
                  <a:extLst>
                    <a:ext uri="{28A0092B-C50C-407E-A947-70E740481C1C}">
                      <a14:useLocalDpi xmlns:a14="http://schemas.microsoft.com/office/drawing/2010/main" val="0"/>
                    </a:ext>
                  </a:extLst>
                </a:blip>
                <a:srcRect/>
                <a:stretch>
                  <a:fillRect/>
                </a:stretch>
              </p:blipFill>
              <p:spPr bwMode="auto">
                <a:xfrm>
                  <a:off x="3799" y="1919"/>
                  <a:ext cx="8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19" name="Picture 1795"/>
                <p:cNvPicPr>
                  <a:picLocks noChangeAspect="1" noChangeArrowheads="1"/>
                </p:cNvPicPr>
                <p:nvPr/>
              </p:nvPicPr>
              <p:blipFill>
                <a:blip r:embed="rId62" cstate="print">
                  <a:extLst>
                    <a:ext uri="{28A0092B-C50C-407E-A947-70E740481C1C}">
                      <a14:useLocalDpi xmlns:a14="http://schemas.microsoft.com/office/drawing/2010/main" val="0"/>
                    </a:ext>
                  </a:extLst>
                </a:blip>
                <a:srcRect/>
                <a:stretch>
                  <a:fillRect/>
                </a:stretch>
              </p:blipFill>
              <p:spPr bwMode="auto">
                <a:xfrm>
                  <a:off x="3799" y="1919"/>
                  <a:ext cx="8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 name="Freeform 1796"/>
                <p:cNvSpPr/>
                <p:nvPr/>
              </p:nvSpPr>
              <p:spPr bwMode="auto">
                <a:xfrm>
                  <a:off x="3801" y="1921"/>
                  <a:ext cx="81" cy="154"/>
                </a:xfrm>
                <a:custGeom>
                  <a:avLst/>
                  <a:gdLst>
                    <a:gd name="T0" fmla="*/ 0 w 81"/>
                    <a:gd name="T1" fmla="*/ 44 h 154"/>
                    <a:gd name="T2" fmla="*/ 0 w 81"/>
                    <a:gd name="T3" fmla="*/ 154 h 154"/>
                    <a:gd name="T4" fmla="*/ 81 w 81"/>
                    <a:gd name="T5" fmla="*/ 110 h 154"/>
                    <a:gd name="T6" fmla="*/ 81 w 81"/>
                    <a:gd name="T7" fmla="*/ 0 h 154"/>
                    <a:gd name="T8" fmla="*/ 0 w 81"/>
                    <a:gd name="T9" fmla="*/ 44 h 154"/>
                  </a:gdLst>
                  <a:ahLst/>
                  <a:cxnLst>
                    <a:cxn ang="0">
                      <a:pos x="T0" y="T1"/>
                    </a:cxn>
                    <a:cxn ang="0">
                      <a:pos x="T2" y="T3"/>
                    </a:cxn>
                    <a:cxn ang="0">
                      <a:pos x="T4" y="T5"/>
                    </a:cxn>
                    <a:cxn ang="0">
                      <a:pos x="T6" y="T7"/>
                    </a:cxn>
                    <a:cxn ang="0">
                      <a:pos x="T8" y="T9"/>
                    </a:cxn>
                  </a:cxnLst>
                  <a:rect l="0" t="0" r="r" b="b"/>
                  <a:pathLst>
                    <a:path w="81" h="154">
                      <a:moveTo>
                        <a:pt x="0" y="44"/>
                      </a:moveTo>
                      <a:lnTo>
                        <a:pt x="0" y="154"/>
                      </a:lnTo>
                      <a:lnTo>
                        <a:pt x="81" y="110"/>
                      </a:lnTo>
                      <a:lnTo>
                        <a:pt x="81" y="0"/>
                      </a:lnTo>
                      <a:lnTo>
                        <a:pt x="0" y="44"/>
                      </a:lnTo>
                      <a:close/>
                    </a:path>
                  </a:pathLst>
                </a:custGeom>
                <a:noFill/>
                <a:ln w="158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1106" name="Freeform 1797"/>
                <p:cNvSpPr/>
                <p:nvPr/>
              </p:nvSpPr>
              <p:spPr bwMode="auto">
                <a:xfrm>
                  <a:off x="3751" y="1894"/>
                  <a:ext cx="131" cy="181"/>
                </a:xfrm>
                <a:custGeom>
                  <a:avLst/>
                  <a:gdLst>
                    <a:gd name="T0" fmla="*/ 1361 w 1361"/>
                    <a:gd name="T1" fmla="*/ 281 h 1890"/>
                    <a:gd name="T2" fmla="*/ 837 w 1361"/>
                    <a:gd name="T3" fmla="*/ 0 h 1890"/>
                    <a:gd name="T4" fmla="*/ 0 w 1361"/>
                    <a:gd name="T5" fmla="*/ 457 h 1890"/>
                    <a:gd name="T6" fmla="*/ 0 w 1361"/>
                    <a:gd name="T7" fmla="*/ 1628 h 1890"/>
                    <a:gd name="T8" fmla="*/ 517 w 1361"/>
                    <a:gd name="T9" fmla="*/ 1890 h 1890"/>
                    <a:gd name="T10" fmla="*/ 517 w 1361"/>
                    <a:gd name="T11" fmla="*/ 1890 h 1890"/>
                    <a:gd name="T12" fmla="*/ 1361 w 1361"/>
                    <a:gd name="T13" fmla="*/ 1434 h 1890"/>
                    <a:gd name="T14" fmla="*/ 1361 w 1361"/>
                    <a:gd name="T15" fmla="*/ 281 h 18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1" h="1890">
                      <a:moveTo>
                        <a:pt x="1361" y="281"/>
                      </a:moveTo>
                      <a:lnTo>
                        <a:pt x="837" y="0"/>
                      </a:lnTo>
                      <a:lnTo>
                        <a:pt x="0" y="457"/>
                      </a:lnTo>
                      <a:lnTo>
                        <a:pt x="0" y="1628"/>
                      </a:lnTo>
                      <a:cubicBezTo>
                        <a:pt x="135" y="1768"/>
                        <a:pt x="318" y="1861"/>
                        <a:pt x="517" y="1890"/>
                      </a:cubicBezTo>
                      <a:lnTo>
                        <a:pt x="517" y="1890"/>
                      </a:lnTo>
                      <a:lnTo>
                        <a:pt x="1361" y="1434"/>
                      </a:lnTo>
                      <a:lnTo>
                        <a:pt x="1361" y="28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2822" name="Picture 1798"/>
                <p:cNvPicPr>
                  <a:picLocks noChangeAspect="1" noChangeArrowheads="1"/>
                </p:cNvPicPr>
                <p:nvPr/>
              </p:nvPicPr>
              <p:blipFill>
                <a:blip r:embed="rId63" cstate="print">
                  <a:extLst>
                    <a:ext uri="{28A0092B-C50C-407E-A947-70E740481C1C}">
                      <a14:useLocalDpi xmlns:a14="http://schemas.microsoft.com/office/drawing/2010/main" val="0"/>
                    </a:ext>
                  </a:extLst>
                </a:blip>
                <a:srcRect/>
                <a:stretch>
                  <a:fillRect/>
                </a:stretch>
              </p:blipFill>
              <p:spPr bwMode="auto">
                <a:xfrm>
                  <a:off x="3767" y="2003"/>
                  <a:ext cx="17"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23" name="Picture 1799"/>
                <p:cNvPicPr>
                  <a:picLocks noChangeAspect="1" noChangeArrowheads="1"/>
                </p:cNvPicPr>
                <p:nvPr/>
              </p:nvPicPr>
              <p:blipFill>
                <a:blip r:embed="rId64" cstate="print">
                  <a:extLst>
                    <a:ext uri="{28A0092B-C50C-407E-A947-70E740481C1C}">
                      <a14:useLocalDpi xmlns:a14="http://schemas.microsoft.com/office/drawing/2010/main" val="0"/>
                    </a:ext>
                  </a:extLst>
                </a:blip>
                <a:srcRect/>
                <a:stretch>
                  <a:fillRect/>
                </a:stretch>
              </p:blipFill>
              <p:spPr bwMode="auto">
                <a:xfrm>
                  <a:off x="3767" y="2003"/>
                  <a:ext cx="17"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7" name="Freeform 1800"/>
                <p:cNvSpPr/>
                <p:nvPr/>
              </p:nvSpPr>
              <p:spPr bwMode="auto">
                <a:xfrm>
                  <a:off x="3770" y="2005"/>
                  <a:ext cx="9" cy="11"/>
                </a:xfrm>
                <a:custGeom>
                  <a:avLst/>
                  <a:gdLst>
                    <a:gd name="T0" fmla="*/ 8 w 9"/>
                    <a:gd name="T1" fmla="*/ 4 h 11"/>
                    <a:gd name="T2" fmla="*/ 3 w 9"/>
                    <a:gd name="T3" fmla="*/ 1 h 11"/>
                    <a:gd name="T4" fmla="*/ 1 w 9"/>
                    <a:gd name="T5" fmla="*/ 7 h 11"/>
                    <a:gd name="T6" fmla="*/ 6 w 9"/>
                    <a:gd name="T7" fmla="*/ 10 h 11"/>
                    <a:gd name="T8" fmla="*/ 8 w 9"/>
                    <a:gd name="T9" fmla="*/ 4 h 11"/>
                  </a:gdLst>
                  <a:ahLst/>
                  <a:cxnLst>
                    <a:cxn ang="0">
                      <a:pos x="T0" y="T1"/>
                    </a:cxn>
                    <a:cxn ang="0">
                      <a:pos x="T2" y="T3"/>
                    </a:cxn>
                    <a:cxn ang="0">
                      <a:pos x="T4" y="T5"/>
                    </a:cxn>
                    <a:cxn ang="0">
                      <a:pos x="T6" y="T7"/>
                    </a:cxn>
                    <a:cxn ang="0">
                      <a:pos x="T8" y="T9"/>
                    </a:cxn>
                  </a:cxnLst>
                  <a:rect l="0" t="0" r="r" b="b"/>
                  <a:pathLst>
                    <a:path w="9" h="11">
                      <a:moveTo>
                        <a:pt x="8" y="4"/>
                      </a:moveTo>
                      <a:cubicBezTo>
                        <a:pt x="7" y="2"/>
                        <a:pt x="5" y="0"/>
                        <a:pt x="3" y="1"/>
                      </a:cubicBezTo>
                      <a:cubicBezTo>
                        <a:pt x="1" y="2"/>
                        <a:pt x="0" y="4"/>
                        <a:pt x="1" y="7"/>
                      </a:cubicBezTo>
                      <a:cubicBezTo>
                        <a:pt x="2" y="10"/>
                        <a:pt x="4" y="11"/>
                        <a:pt x="6" y="10"/>
                      </a:cubicBezTo>
                      <a:cubicBezTo>
                        <a:pt x="8" y="10"/>
                        <a:pt x="9" y="7"/>
                        <a:pt x="8" y="4"/>
                      </a:cubicBezTo>
                    </a:path>
                  </a:pathLst>
                </a:custGeom>
                <a:noFill/>
                <a:ln w="15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1108" name="Freeform 1801"/>
                <p:cNvSpPr>
                  <a:spLocks noEditPoints="1"/>
                </p:cNvSpPr>
                <p:nvPr/>
              </p:nvSpPr>
              <p:spPr bwMode="auto">
                <a:xfrm>
                  <a:off x="3760" y="2028"/>
                  <a:ext cx="33" cy="31"/>
                </a:xfrm>
                <a:custGeom>
                  <a:avLst/>
                  <a:gdLst>
                    <a:gd name="T0" fmla="*/ 0 w 349"/>
                    <a:gd name="T1" fmla="*/ 0 h 319"/>
                    <a:gd name="T2" fmla="*/ 349 w 349"/>
                    <a:gd name="T3" fmla="*/ 179 h 319"/>
                    <a:gd name="T4" fmla="*/ 0 w 349"/>
                    <a:gd name="T5" fmla="*/ 70 h 319"/>
                    <a:gd name="T6" fmla="*/ 349 w 349"/>
                    <a:gd name="T7" fmla="*/ 249 h 319"/>
                    <a:gd name="T8" fmla="*/ 0 w 349"/>
                    <a:gd name="T9" fmla="*/ 140 h 319"/>
                    <a:gd name="T10" fmla="*/ 349 w 349"/>
                    <a:gd name="T11" fmla="*/ 319 h 319"/>
                  </a:gdLst>
                  <a:ahLst/>
                  <a:cxnLst>
                    <a:cxn ang="0">
                      <a:pos x="T0" y="T1"/>
                    </a:cxn>
                    <a:cxn ang="0">
                      <a:pos x="T2" y="T3"/>
                    </a:cxn>
                    <a:cxn ang="0">
                      <a:pos x="T4" y="T5"/>
                    </a:cxn>
                    <a:cxn ang="0">
                      <a:pos x="T6" y="T7"/>
                    </a:cxn>
                    <a:cxn ang="0">
                      <a:pos x="T8" y="T9"/>
                    </a:cxn>
                    <a:cxn ang="0">
                      <a:pos x="T10" y="T11"/>
                    </a:cxn>
                  </a:cxnLst>
                  <a:rect l="0" t="0" r="r" b="b"/>
                  <a:pathLst>
                    <a:path w="349" h="319">
                      <a:moveTo>
                        <a:pt x="0" y="0"/>
                      </a:moveTo>
                      <a:cubicBezTo>
                        <a:pt x="104" y="85"/>
                        <a:pt x="223" y="146"/>
                        <a:pt x="349" y="179"/>
                      </a:cubicBezTo>
                      <a:moveTo>
                        <a:pt x="0" y="70"/>
                      </a:moveTo>
                      <a:cubicBezTo>
                        <a:pt x="104" y="155"/>
                        <a:pt x="223" y="216"/>
                        <a:pt x="349" y="249"/>
                      </a:cubicBezTo>
                      <a:moveTo>
                        <a:pt x="0" y="140"/>
                      </a:moveTo>
                      <a:cubicBezTo>
                        <a:pt x="104" y="225"/>
                        <a:pt x="223" y="286"/>
                        <a:pt x="349" y="319"/>
                      </a:cubicBezTo>
                    </a:path>
                  </a:pathLst>
                </a:cu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1109" name="Freeform 1802"/>
                <p:cNvSpPr/>
                <p:nvPr/>
              </p:nvSpPr>
              <p:spPr bwMode="auto">
                <a:xfrm>
                  <a:off x="3758" y="1959"/>
                  <a:ext cx="36" cy="20"/>
                </a:xfrm>
                <a:custGeom>
                  <a:avLst/>
                  <a:gdLst>
                    <a:gd name="T0" fmla="*/ 12 w 377"/>
                    <a:gd name="T1" fmla="*/ 31 h 210"/>
                    <a:gd name="T2" fmla="*/ 361 w 377"/>
                    <a:gd name="T3" fmla="*/ 210 h 210"/>
                    <a:gd name="T4" fmla="*/ 375 w 377"/>
                    <a:gd name="T5" fmla="*/ 190 h 210"/>
                    <a:gd name="T6" fmla="*/ 361 w 377"/>
                    <a:gd name="T7" fmla="*/ 178 h 210"/>
                    <a:gd name="T8" fmla="*/ 19 w 377"/>
                    <a:gd name="T9" fmla="*/ 4 h 210"/>
                    <a:gd name="T10" fmla="*/ 3 w 377"/>
                    <a:gd name="T11" fmla="*/ 4 h 210"/>
                    <a:gd name="T12" fmla="*/ 0 w 377"/>
                    <a:gd name="T13" fmla="*/ 13 h 210"/>
                    <a:gd name="T14" fmla="*/ 12 w 377"/>
                    <a:gd name="T15" fmla="*/ 31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7" h="210">
                      <a:moveTo>
                        <a:pt x="12" y="31"/>
                      </a:moveTo>
                      <a:cubicBezTo>
                        <a:pt x="112" y="115"/>
                        <a:pt x="232" y="176"/>
                        <a:pt x="361" y="210"/>
                      </a:cubicBezTo>
                      <a:cubicBezTo>
                        <a:pt x="371" y="208"/>
                        <a:pt x="377" y="199"/>
                        <a:pt x="375" y="190"/>
                      </a:cubicBezTo>
                      <a:cubicBezTo>
                        <a:pt x="373" y="184"/>
                        <a:pt x="368" y="179"/>
                        <a:pt x="361" y="178"/>
                      </a:cubicBezTo>
                      <a:cubicBezTo>
                        <a:pt x="234" y="145"/>
                        <a:pt x="117" y="85"/>
                        <a:pt x="19" y="4"/>
                      </a:cubicBezTo>
                      <a:cubicBezTo>
                        <a:pt x="15" y="0"/>
                        <a:pt x="7" y="0"/>
                        <a:pt x="3" y="4"/>
                      </a:cubicBezTo>
                      <a:cubicBezTo>
                        <a:pt x="1" y="7"/>
                        <a:pt x="0" y="10"/>
                        <a:pt x="0" y="13"/>
                      </a:cubicBezTo>
                      <a:cubicBezTo>
                        <a:pt x="1" y="20"/>
                        <a:pt x="5" y="27"/>
                        <a:pt x="12" y="31"/>
                      </a:cubicBezTo>
                    </a:path>
                  </a:pathLst>
                </a:custGeom>
                <a:solidFill>
                  <a:srgbClr val="000000"/>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1110" name="Freeform 1803"/>
                <p:cNvSpPr/>
                <p:nvPr/>
              </p:nvSpPr>
              <p:spPr bwMode="auto">
                <a:xfrm>
                  <a:off x="3758" y="1959"/>
                  <a:ext cx="36" cy="20"/>
                </a:xfrm>
                <a:custGeom>
                  <a:avLst/>
                  <a:gdLst>
                    <a:gd name="T0" fmla="*/ 1 w 36"/>
                    <a:gd name="T1" fmla="*/ 3 h 20"/>
                    <a:gd name="T2" fmla="*/ 35 w 36"/>
                    <a:gd name="T3" fmla="*/ 20 h 20"/>
                    <a:gd name="T4" fmla="*/ 36 w 36"/>
                    <a:gd name="T5" fmla="*/ 18 h 20"/>
                    <a:gd name="T6" fmla="*/ 35 w 36"/>
                    <a:gd name="T7" fmla="*/ 17 h 20"/>
                    <a:gd name="T8" fmla="*/ 2 w 36"/>
                    <a:gd name="T9" fmla="*/ 0 h 20"/>
                    <a:gd name="T10" fmla="*/ 0 w 36"/>
                    <a:gd name="T11" fmla="*/ 0 h 20"/>
                    <a:gd name="T12" fmla="*/ 0 w 36"/>
                    <a:gd name="T13" fmla="*/ 1 h 20"/>
                    <a:gd name="T14" fmla="*/ 1 w 36"/>
                    <a:gd name="T15" fmla="*/ 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0">
                      <a:moveTo>
                        <a:pt x="1" y="3"/>
                      </a:moveTo>
                      <a:cubicBezTo>
                        <a:pt x="11" y="11"/>
                        <a:pt x="22" y="17"/>
                        <a:pt x="35" y="20"/>
                      </a:cubicBezTo>
                      <a:cubicBezTo>
                        <a:pt x="36" y="20"/>
                        <a:pt x="36" y="19"/>
                        <a:pt x="36" y="18"/>
                      </a:cubicBezTo>
                      <a:cubicBezTo>
                        <a:pt x="36" y="17"/>
                        <a:pt x="36" y="17"/>
                        <a:pt x="35" y="17"/>
                      </a:cubicBezTo>
                      <a:cubicBezTo>
                        <a:pt x="23" y="14"/>
                        <a:pt x="11" y="8"/>
                        <a:pt x="2" y="0"/>
                      </a:cubicBezTo>
                      <a:cubicBezTo>
                        <a:pt x="2" y="0"/>
                        <a:pt x="1" y="0"/>
                        <a:pt x="0" y="0"/>
                      </a:cubicBezTo>
                      <a:cubicBezTo>
                        <a:pt x="0" y="1"/>
                        <a:pt x="0" y="1"/>
                        <a:pt x="0" y="1"/>
                      </a:cubicBezTo>
                      <a:cubicBezTo>
                        <a:pt x="0" y="2"/>
                        <a:pt x="1" y="2"/>
                        <a:pt x="1" y="3"/>
                      </a:cubicBezTo>
                    </a:path>
                  </a:pathLst>
                </a:custGeom>
                <a:noFill/>
                <a:ln w="15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2828" name="Picture 1804"/>
                <p:cNvPicPr>
                  <a:picLocks noChangeAspect="1" noChangeArrowheads="1"/>
                </p:cNvPicPr>
                <p:nvPr/>
              </p:nvPicPr>
              <p:blipFill>
                <a:blip r:embed="rId65" cstate="print">
                  <a:extLst>
                    <a:ext uri="{28A0092B-C50C-407E-A947-70E740481C1C}">
                      <a14:useLocalDpi xmlns:a14="http://schemas.microsoft.com/office/drawing/2010/main" val="0"/>
                    </a:ext>
                  </a:extLst>
                </a:blip>
                <a:srcRect/>
                <a:stretch>
                  <a:fillRect/>
                </a:stretch>
              </p:blipFill>
              <p:spPr bwMode="auto">
                <a:xfrm>
                  <a:off x="3767" y="1966"/>
                  <a:ext cx="14"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29" name="Picture 1805"/>
                <p:cNvPicPr>
                  <a:picLocks noChangeAspect="1" noChangeArrowheads="1"/>
                </p:cNvPicPr>
                <p:nvPr/>
              </p:nvPicPr>
              <p:blipFill>
                <a:blip r:embed="rId66" cstate="print">
                  <a:extLst>
                    <a:ext uri="{28A0092B-C50C-407E-A947-70E740481C1C}">
                      <a14:useLocalDpi xmlns:a14="http://schemas.microsoft.com/office/drawing/2010/main" val="0"/>
                    </a:ext>
                  </a:extLst>
                </a:blip>
                <a:srcRect/>
                <a:stretch>
                  <a:fillRect/>
                </a:stretch>
              </p:blipFill>
              <p:spPr bwMode="auto">
                <a:xfrm>
                  <a:off x="3767" y="1966"/>
                  <a:ext cx="14"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1" name="Freeform 1806"/>
                <p:cNvSpPr/>
                <p:nvPr/>
              </p:nvSpPr>
              <p:spPr bwMode="auto">
                <a:xfrm>
                  <a:off x="3768" y="1967"/>
                  <a:ext cx="11" cy="8"/>
                </a:xfrm>
                <a:custGeom>
                  <a:avLst/>
                  <a:gdLst>
                    <a:gd name="T0" fmla="*/ 11 w 11"/>
                    <a:gd name="T1" fmla="*/ 8 h 8"/>
                    <a:gd name="T2" fmla="*/ 1 w 11"/>
                    <a:gd name="T3" fmla="*/ 3 h 8"/>
                    <a:gd name="T4" fmla="*/ 7 w 11"/>
                    <a:gd name="T5" fmla="*/ 8 h 8"/>
                    <a:gd name="T6" fmla="*/ 11 w 11"/>
                    <a:gd name="T7" fmla="*/ 8 h 8"/>
                  </a:gdLst>
                  <a:ahLst/>
                  <a:cxnLst>
                    <a:cxn ang="0">
                      <a:pos x="T0" y="T1"/>
                    </a:cxn>
                    <a:cxn ang="0">
                      <a:pos x="T2" y="T3"/>
                    </a:cxn>
                    <a:cxn ang="0">
                      <a:pos x="T4" y="T5"/>
                    </a:cxn>
                    <a:cxn ang="0">
                      <a:pos x="T6" y="T7"/>
                    </a:cxn>
                  </a:cxnLst>
                  <a:rect l="0" t="0" r="r" b="b"/>
                  <a:pathLst>
                    <a:path w="11" h="8">
                      <a:moveTo>
                        <a:pt x="11" y="8"/>
                      </a:moveTo>
                      <a:cubicBezTo>
                        <a:pt x="9" y="2"/>
                        <a:pt x="5" y="0"/>
                        <a:pt x="1" y="3"/>
                      </a:cubicBezTo>
                      <a:cubicBezTo>
                        <a:pt x="0" y="5"/>
                        <a:pt x="3" y="7"/>
                        <a:pt x="7" y="8"/>
                      </a:cubicBezTo>
                      <a:cubicBezTo>
                        <a:pt x="8" y="8"/>
                        <a:pt x="10" y="8"/>
                        <a:pt x="11" y="8"/>
                      </a:cubicBezTo>
                    </a:path>
                  </a:pathLst>
                </a:custGeom>
                <a:noFill/>
                <a:ln w="158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2831" name="Picture 1807"/>
                <p:cNvPicPr>
                  <a:picLocks noChangeAspect="1" noChangeArrowheads="1"/>
                </p:cNvPicPr>
                <p:nvPr/>
              </p:nvPicPr>
              <p:blipFill>
                <a:blip r:embed="rId67" cstate="print">
                  <a:extLst>
                    <a:ext uri="{28A0092B-C50C-407E-A947-70E740481C1C}">
                      <a14:useLocalDpi xmlns:a14="http://schemas.microsoft.com/office/drawing/2010/main" val="0"/>
                    </a:ext>
                  </a:extLst>
                </a:blip>
                <a:srcRect/>
                <a:stretch>
                  <a:fillRect/>
                </a:stretch>
              </p:blipFill>
              <p:spPr bwMode="auto">
                <a:xfrm>
                  <a:off x="3758" y="1969"/>
                  <a:ext cx="3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32" name="Picture 1808"/>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3758" y="1969"/>
                  <a:ext cx="3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33" name="Picture 1809"/>
                <p:cNvPicPr>
                  <a:picLocks noChangeAspect="1" noChangeArrowheads="1"/>
                </p:cNvPicPr>
                <p:nvPr/>
              </p:nvPicPr>
              <p:blipFill>
                <a:blip r:embed="rId67" cstate="print">
                  <a:extLst>
                    <a:ext uri="{28A0092B-C50C-407E-A947-70E740481C1C}">
                      <a14:useLocalDpi xmlns:a14="http://schemas.microsoft.com/office/drawing/2010/main" val="0"/>
                    </a:ext>
                  </a:extLst>
                </a:blip>
                <a:srcRect/>
                <a:stretch>
                  <a:fillRect/>
                </a:stretch>
              </p:blipFill>
              <p:spPr bwMode="auto">
                <a:xfrm>
                  <a:off x="3758" y="1969"/>
                  <a:ext cx="3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2" name="Freeform 1810"/>
                <p:cNvSpPr/>
                <p:nvPr/>
              </p:nvSpPr>
              <p:spPr bwMode="auto">
                <a:xfrm>
                  <a:off x="3760" y="1973"/>
                  <a:ext cx="33" cy="19"/>
                </a:xfrm>
                <a:custGeom>
                  <a:avLst/>
                  <a:gdLst>
                    <a:gd name="T0" fmla="*/ 0 w 349"/>
                    <a:gd name="T1" fmla="*/ 22 h 202"/>
                    <a:gd name="T2" fmla="*/ 349 w 349"/>
                    <a:gd name="T3" fmla="*/ 202 h 202"/>
                    <a:gd name="T4" fmla="*/ 349 w 349"/>
                    <a:gd name="T5" fmla="*/ 202 h 202"/>
                    <a:gd name="T6" fmla="*/ 349 w 349"/>
                    <a:gd name="T7" fmla="*/ 179 h 202"/>
                    <a:gd name="T8" fmla="*/ 0 w 349"/>
                    <a:gd name="T9" fmla="*/ 0 h 202"/>
                    <a:gd name="T10" fmla="*/ 0 w 349"/>
                    <a:gd name="T11" fmla="*/ 0 h 202"/>
                    <a:gd name="T12" fmla="*/ 0 w 349"/>
                    <a:gd name="T13" fmla="*/ 22 h 202"/>
                  </a:gdLst>
                  <a:ahLst/>
                  <a:cxnLst>
                    <a:cxn ang="0">
                      <a:pos x="T0" y="T1"/>
                    </a:cxn>
                    <a:cxn ang="0">
                      <a:pos x="T2" y="T3"/>
                    </a:cxn>
                    <a:cxn ang="0">
                      <a:pos x="T4" y="T5"/>
                    </a:cxn>
                    <a:cxn ang="0">
                      <a:pos x="T6" y="T7"/>
                    </a:cxn>
                    <a:cxn ang="0">
                      <a:pos x="T8" y="T9"/>
                    </a:cxn>
                    <a:cxn ang="0">
                      <a:pos x="T10" y="T11"/>
                    </a:cxn>
                    <a:cxn ang="0">
                      <a:pos x="T12" y="T13"/>
                    </a:cxn>
                  </a:cxnLst>
                  <a:rect l="0" t="0" r="r" b="b"/>
                  <a:pathLst>
                    <a:path w="349" h="202">
                      <a:moveTo>
                        <a:pt x="0" y="22"/>
                      </a:moveTo>
                      <a:cubicBezTo>
                        <a:pt x="99" y="107"/>
                        <a:pt x="219" y="168"/>
                        <a:pt x="349" y="202"/>
                      </a:cubicBezTo>
                      <a:lnTo>
                        <a:pt x="349" y="202"/>
                      </a:lnTo>
                      <a:lnTo>
                        <a:pt x="349" y="179"/>
                      </a:lnTo>
                      <a:cubicBezTo>
                        <a:pt x="220" y="143"/>
                        <a:pt x="101" y="82"/>
                        <a:pt x="0" y="0"/>
                      </a:cubicBezTo>
                      <a:lnTo>
                        <a:pt x="0" y="0"/>
                      </a:lnTo>
                      <a:lnTo>
                        <a:pt x="0" y="22"/>
                      </a:lnTo>
                      <a:close/>
                    </a:path>
                  </a:pathLst>
                </a:custGeom>
                <a:solidFill>
                  <a:srgbClr val="000000"/>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1113" name="Freeform 1811"/>
                <p:cNvSpPr/>
                <p:nvPr/>
              </p:nvSpPr>
              <p:spPr bwMode="auto">
                <a:xfrm>
                  <a:off x="3760" y="1971"/>
                  <a:ext cx="33" cy="26"/>
                </a:xfrm>
                <a:custGeom>
                  <a:avLst/>
                  <a:gdLst>
                    <a:gd name="T0" fmla="*/ 0 w 349"/>
                    <a:gd name="T1" fmla="*/ 0 h 270"/>
                    <a:gd name="T2" fmla="*/ 0 w 349"/>
                    <a:gd name="T3" fmla="*/ 91 h 270"/>
                    <a:gd name="T4" fmla="*/ 349 w 349"/>
                    <a:gd name="T5" fmla="*/ 270 h 270"/>
                  </a:gdLst>
                  <a:ahLst/>
                  <a:cxnLst>
                    <a:cxn ang="0">
                      <a:pos x="T0" y="T1"/>
                    </a:cxn>
                    <a:cxn ang="0">
                      <a:pos x="T2" y="T3"/>
                    </a:cxn>
                    <a:cxn ang="0">
                      <a:pos x="T4" y="T5"/>
                    </a:cxn>
                  </a:cxnLst>
                  <a:rect l="0" t="0" r="r" b="b"/>
                  <a:pathLst>
                    <a:path w="349" h="270">
                      <a:moveTo>
                        <a:pt x="0" y="0"/>
                      </a:moveTo>
                      <a:lnTo>
                        <a:pt x="0" y="91"/>
                      </a:lnTo>
                      <a:cubicBezTo>
                        <a:pt x="101" y="173"/>
                        <a:pt x="220" y="234"/>
                        <a:pt x="349" y="270"/>
                      </a:cubicBezTo>
                    </a:path>
                  </a:pathLst>
                </a:custGeom>
                <a:noFill/>
                <a:ln w="158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1114" name="Freeform 1812"/>
                <p:cNvSpPr/>
                <p:nvPr/>
              </p:nvSpPr>
              <p:spPr bwMode="auto">
                <a:xfrm>
                  <a:off x="3760" y="1971"/>
                  <a:ext cx="33" cy="26"/>
                </a:xfrm>
                <a:custGeom>
                  <a:avLst/>
                  <a:gdLst>
                    <a:gd name="T0" fmla="*/ 349 w 349"/>
                    <a:gd name="T1" fmla="*/ 271 h 271"/>
                    <a:gd name="T2" fmla="*/ 349 w 349"/>
                    <a:gd name="T3" fmla="*/ 179 h 271"/>
                    <a:gd name="T4" fmla="*/ 0 w 349"/>
                    <a:gd name="T5" fmla="*/ 0 h 271"/>
                  </a:gdLst>
                  <a:ahLst/>
                  <a:cxnLst>
                    <a:cxn ang="0">
                      <a:pos x="T0" y="T1"/>
                    </a:cxn>
                    <a:cxn ang="0">
                      <a:pos x="T2" y="T3"/>
                    </a:cxn>
                    <a:cxn ang="0">
                      <a:pos x="T4" y="T5"/>
                    </a:cxn>
                  </a:cxnLst>
                  <a:rect l="0" t="0" r="r" b="b"/>
                  <a:pathLst>
                    <a:path w="349" h="271">
                      <a:moveTo>
                        <a:pt x="349" y="271"/>
                      </a:moveTo>
                      <a:lnTo>
                        <a:pt x="349" y="179"/>
                      </a:lnTo>
                      <a:cubicBezTo>
                        <a:pt x="220" y="143"/>
                        <a:pt x="102" y="82"/>
                        <a:pt x="0" y="0"/>
                      </a:cubicBezTo>
                    </a:path>
                  </a:pathLst>
                </a:custGeom>
                <a:noFill/>
                <a:ln w="15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1115" name="Freeform 1813"/>
                <p:cNvSpPr/>
                <p:nvPr/>
              </p:nvSpPr>
              <p:spPr bwMode="auto">
                <a:xfrm>
                  <a:off x="3880" y="2016"/>
                  <a:ext cx="97" cy="59"/>
                </a:xfrm>
                <a:custGeom>
                  <a:avLst/>
                  <a:gdLst>
                    <a:gd name="T0" fmla="*/ 291 w 1002"/>
                    <a:gd name="T1" fmla="*/ 614 h 622"/>
                    <a:gd name="T2" fmla="*/ 897 w 1002"/>
                    <a:gd name="T3" fmla="*/ 414 h 622"/>
                    <a:gd name="T4" fmla="*/ 864 w 1002"/>
                    <a:gd name="T5" fmla="*/ 53 h 622"/>
                    <a:gd name="T6" fmla="*/ 746 w 1002"/>
                    <a:gd name="T7" fmla="*/ 0 h 622"/>
                    <a:gd name="T8" fmla="*/ 746 w 1002"/>
                    <a:gd name="T9" fmla="*/ 0 h 622"/>
                    <a:gd name="T10" fmla="*/ 0 w 1002"/>
                    <a:gd name="T11" fmla="*/ 614 h 622"/>
                    <a:gd name="T12" fmla="*/ 291 w 1002"/>
                    <a:gd name="T13" fmla="*/ 614 h 622"/>
                  </a:gdLst>
                  <a:ahLst/>
                  <a:cxnLst>
                    <a:cxn ang="0">
                      <a:pos x="T0" y="T1"/>
                    </a:cxn>
                    <a:cxn ang="0">
                      <a:pos x="T2" y="T3"/>
                    </a:cxn>
                    <a:cxn ang="0">
                      <a:pos x="T4" y="T5"/>
                    </a:cxn>
                    <a:cxn ang="0">
                      <a:pos x="T6" y="T7"/>
                    </a:cxn>
                    <a:cxn ang="0">
                      <a:pos x="T8" y="T9"/>
                    </a:cxn>
                    <a:cxn ang="0">
                      <a:pos x="T10" y="T11"/>
                    </a:cxn>
                    <a:cxn ang="0">
                      <a:pos x="T12" y="T13"/>
                    </a:cxn>
                  </a:cxnLst>
                  <a:rect l="0" t="0" r="r" b="b"/>
                  <a:pathLst>
                    <a:path w="1002" h="622">
                      <a:moveTo>
                        <a:pt x="291" y="614"/>
                      </a:moveTo>
                      <a:cubicBezTo>
                        <a:pt x="515" y="622"/>
                        <a:pt x="734" y="549"/>
                        <a:pt x="897" y="414"/>
                      </a:cubicBezTo>
                      <a:cubicBezTo>
                        <a:pt x="1002" y="306"/>
                        <a:pt x="987" y="145"/>
                        <a:pt x="864" y="53"/>
                      </a:cubicBezTo>
                      <a:cubicBezTo>
                        <a:pt x="830" y="28"/>
                        <a:pt x="789" y="10"/>
                        <a:pt x="746" y="0"/>
                      </a:cubicBezTo>
                      <a:lnTo>
                        <a:pt x="746" y="0"/>
                      </a:lnTo>
                      <a:lnTo>
                        <a:pt x="0" y="614"/>
                      </a:lnTo>
                      <a:lnTo>
                        <a:pt x="291" y="614"/>
                      </a:lnTo>
                      <a:close/>
                    </a:path>
                  </a:pathLst>
                </a:custGeom>
                <a:solidFill>
                  <a:srgbClr val="DCD2B8"/>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1116" name="Rectangle 1814"/>
                <p:cNvSpPr>
                  <a:spLocks noChangeArrowheads="1"/>
                </p:cNvSpPr>
                <p:nvPr/>
              </p:nvSpPr>
              <p:spPr bwMode="auto">
                <a:xfrm>
                  <a:off x="3829" y="1893"/>
                  <a:ext cx="133"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17" name="Rectangle 1815"/>
                <p:cNvSpPr>
                  <a:spLocks noChangeArrowheads="1"/>
                </p:cNvSpPr>
                <p:nvPr/>
              </p:nvSpPr>
              <p:spPr bwMode="auto">
                <a:xfrm>
                  <a:off x="3829" y="1894"/>
                  <a:ext cx="133" cy="2"/>
                </a:xfrm>
                <a:prstGeom prst="rect">
                  <a:avLst/>
                </a:prstGeom>
                <a:solidFill>
                  <a:srgbClr val="E2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18" name="Rectangle 1816"/>
                <p:cNvSpPr>
                  <a:spLocks noChangeArrowheads="1"/>
                </p:cNvSpPr>
                <p:nvPr/>
              </p:nvSpPr>
              <p:spPr bwMode="auto">
                <a:xfrm>
                  <a:off x="3829" y="1896"/>
                  <a:ext cx="133" cy="1"/>
                </a:xfrm>
                <a:prstGeom prst="rect">
                  <a:avLst/>
                </a:prstGeom>
                <a:solidFill>
                  <a:srgbClr val="E2D9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19" name="Rectangle 1817"/>
                <p:cNvSpPr>
                  <a:spLocks noChangeArrowheads="1"/>
                </p:cNvSpPr>
                <p:nvPr/>
              </p:nvSpPr>
              <p:spPr bwMode="auto">
                <a:xfrm>
                  <a:off x="3829" y="1897"/>
                  <a:ext cx="133" cy="2"/>
                </a:xfrm>
                <a:prstGeom prst="rect">
                  <a:avLst/>
                </a:prstGeom>
                <a:solidFill>
                  <a:srgbClr val="E3DA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20" name="Rectangle 1818"/>
                <p:cNvSpPr>
                  <a:spLocks noChangeArrowheads="1"/>
                </p:cNvSpPr>
                <p:nvPr/>
              </p:nvSpPr>
              <p:spPr bwMode="auto">
                <a:xfrm>
                  <a:off x="3829" y="1899"/>
                  <a:ext cx="133" cy="1"/>
                </a:xfrm>
                <a:prstGeom prst="rect">
                  <a:avLst/>
                </a:prstGeom>
                <a:solidFill>
                  <a:srgbClr val="E4DB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21" name="Rectangle 1819"/>
                <p:cNvSpPr>
                  <a:spLocks noChangeArrowheads="1"/>
                </p:cNvSpPr>
                <p:nvPr/>
              </p:nvSpPr>
              <p:spPr bwMode="auto">
                <a:xfrm>
                  <a:off x="3829" y="1900"/>
                  <a:ext cx="133" cy="2"/>
                </a:xfrm>
                <a:prstGeom prst="rect">
                  <a:avLst/>
                </a:prstGeom>
                <a:solidFill>
                  <a:srgbClr val="E4DC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22" name="Rectangle 1820"/>
                <p:cNvSpPr>
                  <a:spLocks noChangeArrowheads="1"/>
                </p:cNvSpPr>
                <p:nvPr/>
              </p:nvSpPr>
              <p:spPr bwMode="auto">
                <a:xfrm>
                  <a:off x="3829" y="1902"/>
                  <a:ext cx="133" cy="1"/>
                </a:xfrm>
                <a:prstGeom prst="rect">
                  <a:avLst/>
                </a:prstGeom>
                <a:solidFill>
                  <a:srgbClr val="E5DD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23" name="Rectangle 1821"/>
                <p:cNvSpPr>
                  <a:spLocks noChangeArrowheads="1"/>
                </p:cNvSpPr>
                <p:nvPr/>
              </p:nvSpPr>
              <p:spPr bwMode="auto">
                <a:xfrm>
                  <a:off x="3829" y="1903"/>
                  <a:ext cx="133" cy="2"/>
                </a:xfrm>
                <a:prstGeom prst="rect">
                  <a:avLst/>
                </a:prstGeom>
                <a:solidFill>
                  <a:srgbClr val="E6DE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24" name="Rectangle 1822"/>
                <p:cNvSpPr>
                  <a:spLocks noChangeArrowheads="1"/>
                </p:cNvSpPr>
                <p:nvPr/>
              </p:nvSpPr>
              <p:spPr bwMode="auto">
                <a:xfrm>
                  <a:off x="3829" y="1905"/>
                  <a:ext cx="133" cy="1"/>
                </a:xfrm>
                <a:prstGeom prst="rect">
                  <a:avLst/>
                </a:prstGeom>
                <a:solidFill>
                  <a:srgbClr val="E6DE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25" name="Rectangle 1823"/>
                <p:cNvSpPr>
                  <a:spLocks noChangeArrowheads="1"/>
                </p:cNvSpPr>
                <p:nvPr/>
              </p:nvSpPr>
              <p:spPr bwMode="auto">
                <a:xfrm>
                  <a:off x="3829" y="1906"/>
                  <a:ext cx="133" cy="2"/>
                </a:xfrm>
                <a:prstGeom prst="rect">
                  <a:avLst/>
                </a:prstGeom>
                <a:solidFill>
                  <a:srgbClr val="E7DF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26" name="Rectangle 1824"/>
                <p:cNvSpPr>
                  <a:spLocks noChangeArrowheads="1"/>
                </p:cNvSpPr>
                <p:nvPr/>
              </p:nvSpPr>
              <p:spPr bwMode="auto">
                <a:xfrm>
                  <a:off x="3829" y="1908"/>
                  <a:ext cx="133" cy="1"/>
                </a:xfrm>
                <a:prstGeom prst="rect">
                  <a:avLst/>
                </a:prstGeom>
                <a:solidFill>
                  <a:srgbClr val="E8E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27" name="Rectangle 1825"/>
                <p:cNvSpPr>
                  <a:spLocks noChangeArrowheads="1"/>
                </p:cNvSpPr>
                <p:nvPr/>
              </p:nvSpPr>
              <p:spPr bwMode="auto">
                <a:xfrm>
                  <a:off x="3829" y="1909"/>
                  <a:ext cx="133" cy="2"/>
                </a:xfrm>
                <a:prstGeom prst="rect">
                  <a:avLst/>
                </a:prstGeom>
                <a:solidFill>
                  <a:srgbClr val="E8E1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28" name="Rectangle 1826"/>
                <p:cNvSpPr>
                  <a:spLocks noChangeArrowheads="1"/>
                </p:cNvSpPr>
                <p:nvPr/>
              </p:nvSpPr>
              <p:spPr bwMode="auto">
                <a:xfrm>
                  <a:off x="3829" y="1911"/>
                  <a:ext cx="133" cy="1"/>
                </a:xfrm>
                <a:prstGeom prst="rect">
                  <a:avLst/>
                </a:prstGeom>
                <a:solidFill>
                  <a:srgbClr val="E9E2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29" name="Rectangle 1827"/>
                <p:cNvSpPr>
                  <a:spLocks noChangeArrowheads="1"/>
                </p:cNvSpPr>
                <p:nvPr/>
              </p:nvSpPr>
              <p:spPr bwMode="auto">
                <a:xfrm>
                  <a:off x="3829" y="1912"/>
                  <a:ext cx="133" cy="2"/>
                </a:xfrm>
                <a:prstGeom prst="rect">
                  <a:avLst/>
                </a:prstGeom>
                <a:solidFill>
                  <a:srgbClr val="E9E3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30" name="Rectangle 1828"/>
                <p:cNvSpPr>
                  <a:spLocks noChangeArrowheads="1"/>
                </p:cNvSpPr>
                <p:nvPr/>
              </p:nvSpPr>
              <p:spPr bwMode="auto">
                <a:xfrm>
                  <a:off x="3829" y="1914"/>
                  <a:ext cx="133" cy="1"/>
                </a:xfrm>
                <a:prstGeom prst="rect">
                  <a:avLst/>
                </a:prstGeom>
                <a:solidFill>
                  <a:srgbClr val="EAE3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31" name="Rectangle 1829"/>
                <p:cNvSpPr>
                  <a:spLocks noChangeArrowheads="1"/>
                </p:cNvSpPr>
                <p:nvPr/>
              </p:nvSpPr>
              <p:spPr bwMode="auto">
                <a:xfrm>
                  <a:off x="3829" y="1915"/>
                  <a:ext cx="133" cy="2"/>
                </a:xfrm>
                <a:prstGeom prst="rect">
                  <a:avLst/>
                </a:prstGeom>
                <a:solidFill>
                  <a:srgbClr val="EAE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32" name="Rectangle 1830"/>
                <p:cNvSpPr>
                  <a:spLocks noChangeArrowheads="1"/>
                </p:cNvSpPr>
                <p:nvPr/>
              </p:nvSpPr>
              <p:spPr bwMode="auto">
                <a:xfrm>
                  <a:off x="3829" y="1917"/>
                  <a:ext cx="133" cy="2"/>
                </a:xfrm>
                <a:prstGeom prst="rect">
                  <a:avLst/>
                </a:prstGeom>
                <a:solidFill>
                  <a:srgbClr val="EBE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33" name="Rectangle 1831"/>
                <p:cNvSpPr>
                  <a:spLocks noChangeArrowheads="1"/>
                </p:cNvSpPr>
                <p:nvPr/>
              </p:nvSpPr>
              <p:spPr bwMode="auto">
                <a:xfrm>
                  <a:off x="3829" y="1919"/>
                  <a:ext cx="133" cy="1"/>
                </a:xfrm>
                <a:prstGeom prst="rect">
                  <a:avLst/>
                </a:prstGeom>
                <a:solidFill>
                  <a:srgbClr val="EBE6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34" name="Rectangle 1832"/>
                <p:cNvSpPr>
                  <a:spLocks noChangeArrowheads="1"/>
                </p:cNvSpPr>
                <p:nvPr/>
              </p:nvSpPr>
              <p:spPr bwMode="auto">
                <a:xfrm>
                  <a:off x="3829" y="1920"/>
                  <a:ext cx="133" cy="2"/>
                </a:xfrm>
                <a:prstGeom prst="rect">
                  <a:avLst/>
                </a:prstGeom>
                <a:solidFill>
                  <a:srgbClr val="ECE7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35" name="Rectangle 1833"/>
                <p:cNvSpPr>
                  <a:spLocks noChangeArrowheads="1"/>
                </p:cNvSpPr>
                <p:nvPr/>
              </p:nvSpPr>
              <p:spPr bwMode="auto">
                <a:xfrm>
                  <a:off x="3829" y="1922"/>
                  <a:ext cx="133" cy="1"/>
                </a:xfrm>
                <a:prstGeom prst="rect">
                  <a:avLst/>
                </a:prstGeom>
                <a:solidFill>
                  <a:srgbClr val="EDE8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36" name="Rectangle 1834"/>
                <p:cNvSpPr>
                  <a:spLocks noChangeArrowheads="1"/>
                </p:cNvSpPr>
                <p:nvPr/>
              </p:nvSpPr>
              <p:spPr bwMode="auto">
                <a:xfrm>
                  <a:off x="3829" y="1923"/>
                  <a:ext cx="133" cy="2"/>
                </a:xfrm>
                <a:prstGeom prst="rect">
                  <a:avLst/>
                </a:prstGeom>
                <a:solidFill>
                  <a:srgbClr val="EDE8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37" name="Rectangle 1835"/>
                <p:cNvSpPr>
                  <a:spLocks noChangeArrowheads="1"/>
                </p:cNvSpPr>
                <p:nvPr/>
              </p:nvSpPr>
              <p:spPr bwMode="auto">
                <a:xfrm>
                  <a:off x="3829" y="1925"/>
                  <a:ext cx="133" cy="1"/>
                </a:xfrm>
                <a:prstGeom prst="rect">
                  <a:avLst/>
                </a:prstGeom>
                <a:solidFill>
                  <a:srgbClr val="EEE9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38" name="Rectangle 1836"/>
                <p:cNvSpPr>
                  <a:spLocks noChangeArrowheads="1"/>
                </p:cNvSpPr>
                <p:nvPr/>
              </p:nvSpPr>
              <p:spPr bwMode="auto">
                <a:xfrm>
                  <a:off x="3829" y="1926"/>
                  <a:ext cx="133" cy="2"/>
                </a:xfrm>
                <a:prstGeom prst="rect">
                  <a:avLst/>
                </a:prstGeom>
                <a:solidFill>
                  <a:srgbClr val="EFEA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39" name="Rectangle 1837"/>
                <p:cNvSpPr>
                  <a:spLocks noChangeArrowheads="1"/>
                </p:cNvSpPr>
                <p:nvPr/>
              </p:nvSpPr>
              <p:spPr bwMode="auto">
                <a:xfrm>
                  <a:off x="3829" y="1928"/>
                  <a:ext cx="133" cy="1"/>
                </a:xfrm>
                <a:prstGeom prst="rect">
                  <a:avLst/>
                </a:prstGeom>
                <a:solidFill>
                  <a:srgbClr val="EFEB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40" name="Rectangle 1838"/>
                <p:cNvSpPr>
                  <a:spLocks noChangeArrowheads="1"/>
                </p:cNvSpPr>
                <p:nvPr/>
              </p:nvSpPr>
              <p:spPr bwMode="auto">
                <a:xfrm>
                  <a:off x="3829" y="1929"/>
                  <a:ext cx="133" cy="2"/>
                </a:xfrm>
                <a:prstGeom prst="rect">
                  <a:avLst/>
                </a:prstGeom>
                <a:solidFill>
                  <a:srgbClr val="F0EC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41" name="Rectangle 1839"/>
                <p:cNvSpPr>
                  <a:spLocks noChangeArrowheads="1"/>
                </p:cNvSpPr>
                <p:nvPr/>
              </p:nvSpPr>
              <p:spPr bwMode="auto">
                <a:xfrm>
                  <a:off x="3829" y="1931"/>
                  <a:ext cx="133" cy="1"/>
                </a:xfrm>
                <a:prstGeom prst="rect">
                  <a:avLst/>
                </a:prstGeom>
                <a:solidFill>
                  <a:srgbClr val="F1ED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42" name="Rectangle 1840"/>
                <p:cNvSpPr>
                  <a:spLocks noChangeArrowheads="1"/>
                </p:cNvSpPr>
                <p:nvPr/>
              </p:nvSpPr>
              <p:spPr bwMode="auto">
                <a:xfrm>
                  <a:off x="3829" y="1932"/>
                  <a:ext cx="133" cy="2"/>
                </a:xfrm>
                <a:prstGeom prst="rect">
                  <a:avLst/>
                </a:prstGeom>
                <a:solidFill>
                  <a:srgbClr val="F1ED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43" name="Rectangle 1841"/>
                <p:cNvSpPr>
                  <a:spLocks noChangeArrowheads="1"/>
                </p:cNvSpPr>
                <p:nvPr/>
              </p:nvSpPr>
              <p:spPr bwMode="auto">
                <a:xfrm>
                  <a:off x="3829" y="1934"/>
                  <a:ext cx="133" cy="1"/>
                </a:xfrm>
                <a:prstGeom prst="rect">
                  <a:avLst/>
                </a:prstGeom>
                <a:solidFill>
                  <a:srgbClr val="F2EE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44" name="Rectangle 1842"/>
                <p:cNvSpPr>
                  <a:spLocks noChangeArrowheads="1"/>
                </p:cNvSpPr>
                <p:nvPr/>
              </p:nvSpPr>
              <p:spPr bwMode="auto">
                <a:xfrm>
                  <a:off x="3829" y="1935"/>
                  <a:ext cx="133" cy="2"/>
                </a:xfrm>
                <a:prstGeom prst="rect">
                  <a:avLst/>
                </a:prstGeom>
                <a:solidFill>
                  <a:srgbClr val="F3E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45" name="Rectangle 1843"/>
                <p:cNvSpPr>
                  <a:spLocks noChangeArrowheads="1"/>
                </p:cNvSpPr>
                <p:nvPr/>
              </p:nvSpPr>
              <p:spPr bwMode="auto">
                <a:xfrm>
                  <a:off x="3829" y="1937"/>
                  <a:ext cx="133" cy="1"/>
                </a:xfrm>
                <a:prstGeom prst="rect">
                  <a:avLst/>
                </a:prstGeom>
                <a:solidFill>
                  <a:srgbClr val="F3EF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46" name="Rectangle 1844"/>
                <p:cNvSpPr>
                  <a:spLocks noChangeArrowheads="1"/>
                </p:cNvSpPr>
                <p:nvPr/>
              </p:nvSpPr>
              <p:spPr bwMode="auto">
                <a:xfrm>
                  <a:off x="3829" y="1938"/>
                  <a:ext cx="133" cy="2"/>
                </a:xfrm>
                <a:prstGeom prst="rect">
                  <a:avLst/>
                </a:prstGeom>
                <a:solidFill>
                  <a:srgbClr val="F4F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47" name="Rectangle 1845"/>
                <p:cNvSpPr>
                  <a:spLocks noChangeArrowheads="1"/>
                </p:cNvSpPr>
                <p:nvPr/>
              </p:nvSpPr>
              <p:spPr bwMode="auto">
                <a:xfrm>
                  <a:off x="3829" y="1940"/>
                  <a:ext cx="133" cy="1"/>
                </a:xfrm>
                <a:prstGeom prst="rect">
                  <a:avLst/>
                </a:prstGeom>
                <a:solidFill>
                  <a:srgbClr val="F4F1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48" name="Rectangle 1846"/>
                <p:cNvSpPr>
                  <a:spLocks noChangeArrowheads="1"/>
                </p:cNvSpPr>
                <p:nvPr/>
              </p:nvSpPr>
              <p:spPr bwMode="auto">
                <a:xfrm>
                  <a:off x="3829" y="1941"/>
                  <a:ext cx="133" cy="2"/>
                </a:xfrm>
                <a:prstGeom prst="rect">
                  <a:avLst/>
                </a:prstGeom>
                <a:solidFill>
                  <a:srgbClr val="F5F2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49" name="Rectangle 1847"/>
                <p:cNvSpPr>
                  <a:spLocks noChangeArrowheads="1"/>
                </p:cNvSpPr>
                <p:nvPr/>
              </p:nvSpPr>
              <p:spPr bwMode="auto">
                <a:xfrm>
                  <a:off x="3829" y="1943"/>
                  <a:ext cx="133" cy="2"/>
                </a:xfrm>
                <a:prstGeom prst="rect">
                  <a:avLst/>
                </a:prstGeom>
                <a:solidFill>
                  <a:srgbClr val="F6F3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50" name="Rectangle 1848"/>
                <p:cNvSpPr>
                  <a:spLocks noChangeArrowheads="1"/>
                </p:cNvSpPr>
                <p:nvPr/>
              </p:nvSpPr>
              <p:spPr bwMode="auto">
                <a:xfrm>
                  <a:off x="3829" y="1945"/>
                  <a:ext cx="133" cy="1"/>
                </a:xfrm>
                <a:prstGeom prst="rect">
                  <a:avLst/>
                </a:prstGeom>
                <a:solidFill>
                  <a:srgbClr val="F6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151" name="Rectangle 1849"/>
                <p:cNvSpPr>
                  <a:spLocks noChangeArrowheads="1"/>
                </p:cNvSpPr>
                <p:nvPr/>
              </p:nvSpPr>
              <p:spPr bwMode="auto">
                <a:xfrm>
                  <a:off x="3829" y="1946"/>
                  <a:ext cx="133" cy="2"/>
                </a:xfrm>
                <a:prstGeom prst="rect">
                  <a:avLst/>
                </a:prstGeom>
                <a:solidFill>
                  <a:srgbClr val="F7F4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17" name="Rectangle 1850"/>
                <p:cNvSpPr>
                  <a:spLocks noChangeArrowheads="1"/>
                </p:cNvSpPr>
                <p:nvPr/>
              </p:nvSpPr>
              <p:spPr bwMode="auto">
                <a:xfrm>
                  <a:off x="3829" y="1948"/>
                  <a:ext cx="133" cy="1"/>
                </a:xfrm>
                <a:prstGeom prst="rect">
                  <a:avLst/>
                </a:prstGeom>
                <a:solidFill>
                  <a:srgbClr val="F8F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20" name="Rectangle 1851"/>
                <p:cNvSpPr>
                  <a:spLocks noChangeArrowheads="1"/>
                </p:cNvSpPr>
                <p:nvPr/>
              </p:nvSpPr>
              <p:spPr bwMode="auto">
                <a:xfrm>
                  <a:off x="3829" y="1949"/>
                  <a:ext cx="133" cy="2"/>
                </a:xfrm>
                <a:prstGeom prst="rect">
                  <a:avLst/>
                </a:prstGeom>
                <a:solidFill>
                  <a:srgbClr val="F8F6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21" name="Rectangle 1852"/>
                <p:cNvSpPr>
                  <a:spLocks noChangeArrowheads="1"/>
                </p:cNvSpPr>
                <p:nvPr/>
              </p:nvSpPr>
              <p:spPr bwMode="auto">
                <a:xfrm>
                  <a:off x="3829" y="1951"/>
                  <a:ext cx="133" cy="1"/>
                </a:xfrm>
                <a:prstGeom prst="rect">
                  <a:avLst/>
                </a:prstGeom>
                <a:solidFill>
                  <a:srgbClr val="F9F7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24" name="Rectangle 1853"/>
                <p:cNvSpPr>
                  <a:spLocks noChangeArrowheads="1"/>
                </p:cNvSpPr>
                <p:nvPr/>
              </p:nvSpPr>
              <p:spPr bwMode="auto">
                <a:xfrm>
                  <a:off x="3829" y="1952"/>
                  <a:ext cx="133" cy="2"/>
                </a:xfrm>
                <a:prstGeom prst="rect">
                  <a:avLst/>
                </a:prstGeom>
                <a:solidFill>
                  <a:srgbClr val="F9F8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25" name="Rectangle 1854"/>
                <p:cNvSpPr>
                  <a:spLocks noChangeArrowheads="1"/>
                </p:cNvSpPr>
                <p:nvPr/>
              </p:nvSpPr>
              <p:spPr bwMode="auto">
                <a:xfrm>
                  <a:off x="3829" y="1954"/>
                  <a:ext cx="133" cy="1"/>
                </a:xfrm>
                <a:prstGeom prst="rect">
                  <a:avLst/>
                </a:prstGeom>
                <a:solidFill>
                  <a:srgbClr val="F9F8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26" name="Rectangle 1855"/>
                <p:cNvSpPr>
                  <a:spLocks noChangeArrowheads="1"/>
                </p:cNvSpPr>
                <p:nvPr/>
              </p:nvSpPr>
              <p:spPr bwMode="auto">
                <a:xfrm>
                  <a:off x="3829" y="1955"/>
                  <a:ext cx="133" cy="2"/>
                </a:xfrm>
                <a:prstGeom prst="rect">
                  <a:avLst/>
                </a:prstGeom>
                <a:solidFill>
                  <a:srgbClr val="FAF9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27" name="Rectangle 1856"/>
                <p:cNvSpPr>
                  <a:spLocks noChangeArrowheads="1"/>
                </p:cNvSpPr>
                <p:nvPr/>
              </p:nvSpPr>
              <p:spPr bwMode="auto">
                <a:xfrm>
                  <a:off x="3829" y="1957"/>
                  <a:ext cx="133" cy="1"/>
                </a:xfrm>
                <a:prstGeom prst="rect">
                  <a:avLst/>
                </a:prstGeom>
                <a:solidFill>
                  <a:srgbClr val="FBFA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30" name="Rectangle 1857"/>
                <p:cNvSpPr>
                  <a:spLocks noChangeArrowheads="1"/>
                </p:cNvSpPr>
                <p:nvPr/>
              </p:nvSpPr>
              <p:spPr bwMode="auto">
                <a:xfrm>
                  <a:off x="3829" y="1958"/>
                  <a:ext cx="133" cy="2"/>
                </a:xfrm>
                <a:prstGeom prst="rect">
                  <a:avLst/>
                </a:prstGeom>
                <a:solidFill>
                  <a:srgbClr val="FBFB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34" name="Rectangle 1858"/>
                <p:cNvSpPr>
                  <a:spLocks noChangeArrowheads="1"/>
                </p:cNvSpPr>
                <p:nvPr/>
              </p:nvSpPr>
              <p:spPr bwMode="auto">
                <a:xfrm>
                  <a:off x="3829" y="1960"/>
                  <a:ext cx="133" cy="1"/>
                </a:xfrm>
                <a:prstGeom prst="rect">
                  <a:avLst/>
                </a:prstGeom>
                <a:solidFill>
                  <a:srgbClr val="FCFC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35" name="Rectangle 1859"/>
                <p:cNvSpPr>
                  <a:spLocks noChangeArrowheads="1"/>
                </p:cNvSpPr>
                <p:nvPr/>
              </p:nvSpPr>
              <p:spPr bwMode="auto">
                <a:xfrm>
                  <a:off x="3829" y="1961"/>
                  <a:ext cx="133" cy="2"/>
                </a:xfrm>
                <a:prstGeom prst="rect">
                  <a:avLst/>
                </a:prstGeom>
                <a:solidFill>
                  <a:srgbClr val="FDFD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36" name="Rectangle 1860"/>
                <p:cNvSpPr>
                  <a:spLocks noChangeArrowheads="1"/>
                </p:cNvSpPr>
                <p:nvPr/>
              </p:nvSpPr>
              <p:spPr bwMode="auto">
                <a:xfrm>
                  <a:off x="3829" y="1963"/>
                  <a:ext cx="133" cy="1"/>
                </a:xfrm>
                <a:prstGeom prst="rect">
                  <a:avLst/>
                </a:prstGeom>
                <a:solidFill>
                  <a:srgbClr val="FDFD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37" name="Rectangle 1861"/>
                <p:cNvSpPr>
                  <a:spLocks noChangeArrowheads="1"/>
                </p:cNvSpPr>
                <p:nvPr/>
              </p:nvSpPr>
              <p:spPr bwMode="auto">
                <a:xfrm>
                  <a:off x="3829" y="1964"/>
                  <a:ext cx="133" cy="2"/>
                </a:xfrm>
                <a:prstGeom prst="rect">
                  <a:avLst/>
                </a:prstGeom>
                <a:solidFill>
                  <a:srgbClr val="FEFE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38" name="Rectangle 1862"/>
                <p:cNvSpPr>
                  <a:spLocks noChangeArrowheads="1"/>
                </p:cNvSpPr>
                <p:nvPr/>
              </p:nvSpPr>
              <p:spPr bwMode="auto">
                <a:xfrm>
                  <a:off x="3829" y="1966"/>
                  <a:ext cx="133"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39" name="Freeform 1863"/>
                <p:cNvSpPr/>
                <p:nvPr/>
              </p:nvSpPr>
              <p:spPr bwMode="auto">
                <a:xfrm>
                  <a:off x="3831" y="1894"/>
                  <a:ext cx="131" cy="71"/>
                </a:xfrm>
                <a:custGeom>
                  <a:avLst/>
                  <a:gdLst>
                    <a:gd name="T0" fmla="*/ 516 w 1360"/>
                    <a:gd name="T1" fmla="*/ 739 h 739"/>
                    <a:gd name="T2" fmla="*/ 1360 w 1360"/>
                    <a:gd name="T3" fmla="*/ 280 h 739"/>
                    <a:gd name="T4" fmla="*/ 837 w 1360"/>
                    <a:gd name="T5" fmla="*/ 0 h 739"/>
                    <a:gd name="T6" fmla="*/ 0 w 1360"/>
                    <a:gd name="T7" fmla="*/ 456 h 739"/>
                    <a:gd name="T8" fmla="*/ 516 w 1360"/>
                    <a:gd name="T9" fmla="*/ 739 h 739"/>
                  </a:gdLst>
                  <a:ahLst/>
                  <a:cxnLst>
                    <a:cxn ang="0">
                      <a:pos x="T0" y="T1"/>
                    </a:cxn>
                    <a:cxn ang="0">
                      <a:pos x="T2" y="T3"/>
                    </a:cxn>
                    <a:cxn ang="0">
                      <a:pos x="T4" y="T5"/>
                    </a:cxn>
                    <a:cxn ang="0">
                      <a:pos x="T6" y="T7"/>
                    </a:cxn>
                    <a:cxn ang="0">
                      <a:pos x="T8" y="T9"/>
                    </a:cxn>
                  </a:cxnLst>
                  <a:rect l="0" t="0" r="r" b="b"/>
                  <a:pathLst>
                    <a:path w="1360" h="739">
                      <a:moveTo>
                        <a:pt x="516" y="739"/>
                      </a:moveTo>
                      <a:lnTo>
                        <a:pt x="1360" y="280"/>
                      </a:lnTo>
                      <a:lnTo>
                        <a:pt x="837" y="0"/>
                      </a:lnTo>
                      <a:lnTo>
                        <a:pt x="0" y="456"/>
                      </a:lnTo>
                      <a:cubicBezTo>
                        <a:pt x="133" y="602"/>
                        <a:pt x="315" y="702"/>
                        <a:pt x="516" y="739"/>
                      </a:cubicBezTo>
                    </a:path>
                  </a:pathLst>
                </a:custGeom>
                <a:noFill/>
                <a:ln w="158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2888" name="Picture 1864"/>
                <p:cNvPicPr>
                  <a:picLocks noChangeAspect="1" noChangeArrowheads="1"/>
                </p:cNvPicPr>
                <p:nvPr/>
              </p:nvPicPr>
              <p:blipFill>
                <a:blip r:embed="rId69" cstate="print">
                  <a:extLst>
                    <a:ext uri="{28A0092B-C50C-407E-A947-70E740481C1C}">
                      <a14:useLocalDpi xmlns:a14="http://schemas.microsoft.com/office/drawing/2010/main" val="0"/>
                    </a:ext>
                  </a:extLst>
                </a:blip>
                <a:srcRect/>
                <a:stretch>
                  <a:fillRect/>
                </a:stretch>
              </p:blipFill>
              <p:spPr bwMode="auto">
                <a:xfrm>
                  <a:off x="3829" y="1935"/>
                  <a:ext cx="5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9" name="Picture 1865"/>
                <p:cNvPicPr>
                  <a:picLocks noChangeAspect="1" noChangeArrowheads="1"/>
                </p:cNvPicPr>
                <p:nvPr/>
              </p:nvPicPr>
              <p:blipFill>
                <a:blip r:embed="rId70" cstate="print">
                  <a:extLst>
                    <a:ext uri="{28A0092B-C50C-407E-A947-70E740481C1C}">
                      <a14:useLocalDpi xmlns:a14="http://schemas.microsoft.com/office/drawing/2010/main" val="0"/>
                    </a:ext>
                  </a:extLst>
                </a:blip>
                <a:srcRect/>
                <a:stretch>
                  <a:fillRect/>
                </a:stretch>
              </p:blipFill>
              <p:spPr bwMode="auto">
                <a:xfrm>
                  <a:off x="3829" y="1935"/>
                  <a:ext cx="5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40" name="Freeform 1866"/>
                <p:cNvSpPr/>
                <p:nvPr/>
              </p:nvSpPr>
              <p:spPr bwMode="auto">
                <a:xfrm>
                  <a:off x="3831" y="1938"/>
                  <a:ext cx="50" cy="137"/>
                </a:xfrm>
                <a:custGeom>
                  <a:avLst/>
                  <a:gdLst>
                    <a:gd name="T0" fmla="*/ 516 w 516"/>
                    <a:gd name="T1" fmla="*/ 285 h 1435"/>
                    <a:gd name="T2" fmla="*/ 0 w 516"/>
                    <a:gd name="T3" fmla="*/ 0 h 1435"/>
                    <a:gd name="T4" fmla="*/ 0 w 516"/>
                    <a:gd name="T5" fmla="*/ 0 h 1435"/>
                    <a:gd name="T6" fmla="*/ 0 w 516"/>
                    <a:gd name="T7" fmla="*/ 1173 h 1435"/>
                    <a:gd name="T8" fmla="*/ 516 w 516"/>
                    <a:gd name="T9" fmla="*/ 1435 h 1435"/>
                    <a:gd name="T10" fmla="*/ 516 w 516"/>
                    <a:gd name="T11" fmla="*/ 1435 h 1435"/>
                    <a:gd name="T12" fmla="*/ 516 w 516"/>
                    <a:gd name="T13" fmla="*/ 285 h 1435"/>
                  </a:gdLst>
                  <a:ahLst/>
                  <a:cxnLst>
                    <a:cxn ang="0">
                      <a:pos x="T0" y="T1"/>
                    </a:cxn>
                    <a:cxn ang="0">
                      <a:pos x="T2" y="T3"/>
                    </a:cxn>
                    <a:cxn ang="0">
                      <a:pos x="T4" y="T5"/>
                    </a:cxn>
                    <a:cxn ang="0">
                      <a:pos x="T6" y="T7"/>
                    </a:cxn>
                    <a:cxn ang="0">
                      <a:pos x="T8" y="T9"/>
                    </a:cxn>
                    <a:cxn ang="0">
                      <a:pos x="T10" y="T11"/>
                    </a:cxn>
                    <a:cxn ang="0">
                      <a:pos x="T12" y="T13"/>
                    </a:cxn>
                  </a:cxnLst>
                  <a:rect l="0" t="0" r="r" b="b"/>
                  <a:pathLst>
                    <a:path w="516" h="1435">
                      <a:moveTo>
                        <a:pt x="516" y="285"/>
                      </a:moveTo>
                      <a:cubicBezTo>
                        <a:pt x="314" y="248"/>
                        <a:pt x="132" y="148"/>
                        <a:pt x="0" y="0"/>
                      </a:cubicBezTo>
                      <a:lnTo>
                        <a:pt x="0" y="0"/>
                      </a:lnTo>
                      <a:lnTo>
                        <a:pt x="0" y="1173"/>
                      </a:lnTo>
                      <a:cubicBezTo>
                        <a:pt x="135" y="1313"/>
                        <a:pt x="317" y="1406"/>
                        <a:pt x="516" y="1435"/>
                      </a:cubicBezTo>
                      <a:lnTo>
                        <a:pt x="516" y="1435"/>
                      </a:lnTo>
                      <a:lnTo>
                        <a:pt x="516" y="285"/>
                      </a:lnTo>
                    </a:path>
                  </a:pathLst>
                </a:custGeom>
                <a:noFill/>
                <a:ln w="1588" cap="rnd">
                  <a:solidFill>
                    <a:srgbClr val="A7845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2891" name="Picture 1867"/>
                <p:cNvPicPr>
                  <a:picLocks noChangeAspect="1" noChangeArrowheads="1"/>
                </p:cNvPicPr>
                <p:nvPr/>
              </p:nvPicPr>
              <p:blipFill>
                <a:blip r:embed="rId71" cstate="print">
                  <a:extLst>
                    <a:ext uri="{28A0092B-C50C-407E-A947-70E740481C1C}">
                      <a14:useLocalDpi xmlns:a14="http://schemas.microsoft.com/office/drawing/2010/main" val="0"/>
                    </a:ext>
                  </a:extLst>
                </a:blip>
                <a:srcRect/>
                <a:stretch>
                  <a:fillRect/>
                </a:stretch>
              </p:blipFill>
              <p:spPr bwMode="auto">
                <a:xfrm>
                  <a:off x="3879" y="1919"/>
                  <a:ext cx="8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92" name="Picture 1868"/>
                <p:cNvPicPr>
                  <a:picLocks noChangeAspect="1" noChangeArrowheads="1"/>
                </p:cNvPicPr>
                <p:nvPr/>
              </p:nvPicPr>
              <p:blipFill>
                <a:blip r:embed="rId72" cstate="print">
                  <a:extLst>
                    <a:ext uri="{28A0092B-C50C-407E-A947-70E740481C1C}">
                      <a14:useLocalDpi xmlns:a14="http://schemas.microsoft.com/office/drawing/2010/main" val="0"/>
                    </a:ext>
                  </a:extLst>
                </a:blip>
                <a:srcRect/>
                <a:stretch>
                  <a:fillRect/>
                </a:stretch>
              </p:blipFill>
              <p:spPr bwMode="auto">
                <a:xfrm>
                  <a:off x="3879" y="1919"/>
                  <a:ext cx="8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41" name="Freeform 1869"/>
                <p:cNvSpPr/>
                <p:nvPr/>
              </p:nvSpPr>
              <p:spPr bwMode="auto">
                <a:xfrm>
                  <a:off x="3881" y="1921"/>
                  <a:ext cx="81" cy="154"/>
                </a:xfrm>
                <a:custGeom>
                  <a:avLst/>
                  <a:gdLst>
                    <a:gd name="T0" fmla="*/ 0 w 81"/>
                    <a:gd name="T1" fmla="*/ 44 h 154"/>
                    <a:gd name="T2" fmla="*/ 0 w 81"/>
                    <a:gd name="T3" fmla="*/ 154 h 154"/>
                    <a:gd name="T4" fmla="*/ 81 w 81"/>
                    <a:gd name="T5" fmla="*/ 110 h 154"/>
                    <a:gd name="T6" fmla="*/ 81 w 81"/>
                    <a:gd name="T7" fmla="*/ 0 h 154"/>
                    <a:gd name="T8" fmla="*/ 0 w 81"/>
                    <a:gd name="T9" fmla="*/ 44 h 154"/>
                  </a:gdLst>
                  <a:ahLst/>
                  <a:cxnLst>
                    <a:cxn ang="0">
                      <a:pos x="T0" y="T1"/>
                    </a:cxn>
                    <a:cxn ang="0">
                      <a:pos x="T2" y="T3"/>
                    </a:cxn>
                    <a:cxn ang="0">
                      <a:pos x="T4" y="T5"/>
                    </a:cxn>
                    <a:cxn ang="0">
                      <a:pos x="T6" y="T7"/>
                    </a:cxn>
                    <a:cxn ang="0">
                      <a:pos x="T8" y="T9"/>
                    </a:cxn>
                  </a:cxnLst>
                  <a:rect l="0" t="0" r="r" b="b"/>
                  <a:pathLst>
                    <a:path w="81" h="154">
                      <a:moveTo>
                        <a:pt x="0" y="44"/>
                      </a:moveTo>
                      <a:lnTo>
                        <a:pt x="0" y="154"/>
                      </a:lnTo>
                      <a:lnTo>
                        <a:pt x="81" y="110"/>
                      </a:lnTo>
                      <a:lnTo>
                        <a:pt x="81" y="0"/>
                      </a:lnTo>
                      <a:lnTo>
                        <a:pt x="0" y="44"/>
                      </a:lnTo>
                      <a:close/>
                    </a:path>
                  </a:pathLst>
                </a:custGeom>
                <a:noFill/>
                <a:ln w="158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2842" name="Freeform 1870"/>
                <p:cNvSpPr/>
                <p:nvPr/>
              </p:nvSpPr>
              <p:spPr bwMode="auto">
                <a:xfrm>
                  <a:off x="3831" y="1894"/>
                  <a:ext cx="131" cy="181"/>
                </a:xfrm>
                <a:custGeom>
                  <a:avLst/>
                  <a:gdLst>
                    <a:gd name="T0" fmla="*/ 1360 w 1360"/>
                    <a:gd name="T1" fmla="*/ 281 h 1890"/>
                    <a:gd name="T2" fmla="*/ 837 w 1360"/>
                    <a:gd name="T3" fmla="*/ 0 h 1890"/>
                    <a:gd name="T4" fmla="*/ 0 w 1360"/>
                    <a:gd name="T5" fmla="*/ 457 h 1890"/>
                    <a:gd name="T6" fmla="*/ 0 w 1360"/>
                    <a:gd name="T7" fmla="*/ 1628 h 1890"/>
                    <a:gd name="T8" fmla="*/ 516 w 1360"/>
                    <a:gd name="T9" fmla="*/ 1890 h 1890"/>
                    <a:gd name="T10" fmla="*/ 516 w 1360"/>
                    <a:gd name="T11" fmla="*/ 1890 h 1890"/>
                    <a:gd name="T12" fmla="*/ 1360 w 1360"/>
                    <a:gd name="T13" fmla="*/ 1434 h 1890"/>
                    <a:gd name="T14" fmla="*/ 1360 w 1360"/>
                    <a:gd name="T15" fmla="*/ 281 h 18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0" h="1890">
                      <a:moveTo>
                        <a:pt x="1360" y="281"/>
                      </a:moveTo>
                      <a:lnTo>
                        <a:pt x="837" y="0"/>
                      </a:lnTo>
                      <a:lnTo>
                        <a:pt x="0" y="457"/>
                      </a:lnTo>
                      <a:lnTo>
                        <a:pt x="0" y="1628"/>
                      </a:lnTo>
                      <a:cubicBezTo>
                        <a:pt x="135" y="1768"/>
                        <a:pt x="317" y="1861"/>
                        <a:pt x="516" y="1890"/>
                      </a:cubicBezTo>
                      <a:lnTo>
                        <a:pt x="516" y="1890"/>
                      </a:lnTo>
                      <a:lnTo>
                        <a:pt x="1360" y="1434"/>
                      </a:lnTo>
                      <a:lnTo>
                        <a:pt x="1360" y="28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2895" name="Picture 1871"/>
                <p:cNvPicPr>
                  <a:picLocks noChangeAspect="1" noChangeArrowheads="1"/>
                </p:cNvPicPr>
                <p:nvPr/>
              </p:nvPicPr>
              <p:blipFill>
                <a:blip r:embed="rId73" cstate="print">
                  <a:extLst>
                    <a:ext uri="{28A0092B-C50C-407E-A947-70E740481C1C}">
                      <a14:useLocalDpi xmlns:a14="http://schemas.microsoft.com/office/drawing/2010/main" val="0"/>
                    </a:ext>
                  </a:extLst>
                </a:blip>
                <a:srcRect/>
                <a:stretch>
                  <a:fillRect/>
                </a:stretch>
              </p:blipFill>
              <p:spPr bwMode="auto">
                <a:xfrm>
                  <a:off x="3845" y="2003"/>
                  <a:ext cx="17"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96" name="Picture 1872"/>
                <p:cNvPicPr>
                  <a:picLocks noChangeAspect="1" noChangeArrowheads="1"/>
                </p:cNvPicPr>
                <p:nvPr/>
              </p:nvPicPr>
              <p:blipFill>
                <a:blip r:embed="rId74" cstate="print">
                  <a:extLst>
                    <a:ext uri="{28A0092B-C50C-407E-A947-70E740481C1C}">
                      <a14:useLocalDpi xmlns:a14="http://schemas.microsoft.com/office/drawing/2010/main" val="0"/>
                    </a:ext>
                  </a:extLst>
                </a:blip>
                <a:srcRect/>
                <a:stretch>
                  <a:fillRect/>
                </a:stretch>
              </p:blipFill>
              <p:spPr bwMode="auto">
                <a:xfrm>
                  <a:off x="3845" y="2003"/>
                  <a:ext cx="17"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43" name="Freeform 1873"/>
                <p:cNvSpPr/>
                <p:nvPr/>
              </p:nvSpPr>
              <p:spPr bwMode="auto">
                <a:xfrm>
                  <a:off x="3850" y="2005"/>
                  <a:ext cx="9" cy="11"/>
                </a:xfrm>
                <a:custGeom>
                  <a:avLst/>
                  <a:gdLst>
                    <a:gd name="T0" fmla="*/ 8 w 9"/>
                    <a:gd name="T1" fmla="*/ 4 h 11"/>
                    <a:gd name="T2" fmla="*/ 2 w 9"/>
                    <a:gd name="T3" fmla="*/ 1 h 11"/>
                    <a:gd name="T4" fmla="*/ 1 w 9"/>
                    <a:gd name="T5" fmla="*/ 7 h 11"/>
                    <a:gd name="T6" fmla="*/ 6 w 9"/>
                    <a:gd name="T7" fmla="*/ 10 h 11"/>
                    <a:gd name="T8" fmla="*/ 8 w 9"/>
                    <a:gd name="T9" fmla="*/ 4 h 11"/>
                  </a:gdLst>
                  <a:ahLst/>
                  <a:cxnLst>
                    <a:cxn ang="0">
                      <a:pos x="T0" y="T1"/>
                    </a:cxn>
                    <a:cxn ang="0">
                      <a:pos x="T2" y="T3"/>
                    </a:cxn>
                    <a:cxn ang="0">
                      <a:pos x="T4" y="T5"/>
                    </a:cxn>
                    <a:cxn ang="0">
                      <a:pos x="T6" y="T7"/>
                    </a:cxn>
                    <a:cxn ang="0">
                      <a:pos x="T8" y="T9"/>
                    </a:cxn>
                  </a:cxnLst>
                  <a:rect l="0" t="0" r="r" b="b"/>
                  <a:pathLst>
                    <a:path w="9" h="11">
                      <a:moveTo>
                        <a:pt x="8" y="4"/>
                      </a:moveTo>
                      <a:cubicBezTo>
                        <a:pt x="7" y="2"/>
                        <a:pt x="4" y="0"/>
                        <a:pt x="2" y="1"/>
                      </a:cubicBezTo>
                      <a:cubicBezTo>
                        <a:pt x="0" y="2"/>
                        <a:pt x="0" y="4"/>
                        <a:pt x="1" y="7"/>
                      </a:cubicBezTo>
                      <a:cubicBezTo>
                        <a:pt x="2" y="10"/>
                        <a:pt x="4" y="11"/>
                        <a:pt x="6" y="10"/>
                      </a:cubicBezTo>
                      <a:cubicBezTo>
                        <a:pt x="8" y="10"/>
                        <a:pt x="9" y="7"/>
                        <a:pt x="8" y="4"/>
                      </a:cubicBezTo>
                    </a:path>
                  </a:pathLst>
                </a:custGeom>
                <a:noFill/>
                <a:ln w="15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2844" name="Freeform 1874"/>
                <p:cNvSpPr>
                  <a:spLocks noEditPoints="1"/>
                </p:cNvSpPr>
                <p:nvPr/>
              </p:nvSpPr>
              <p:spPr bwMode="auto">
                <a:xfrm>
                  <a:off x="3839" y="2028"/>
                  <a:ext cx="34" cy="31"/>
                </a:xfrm>
                <a:custGeom>
                  <a:avLst/>
                  <a:gdLst>
                    <a:gd name="T0" fmla="*/ 0 w 349"/>
                    <a:gd name="T1" fmla="*/ 0 h 319"/>
                    <a:gd name="T2" fmla="*/ 349 w 349"/>
                    <a:gd name="T3" fmla="*/ 179 h 319"/>
                    <a:gd name="T4" fmla="*/ 0 w 349"/>
                    <a:gd name="T5" fmla="*/ 70 h 319"/>
                    <a:gd name="T6" fmla="*/ 349 w 349"/>
                    <a:gd name="T7" fmla="*/ 249 h 319"/>
                    <a:gd name="T8" fmla="*/ 0 w 349"/>
                    <a:gd name="T9" fmla="*/ 140 h 319"/>
                    <a:gd name="T10" fmla="*/ 349 w 349"/>
                    <a:gd name="T11" fmla="*/ 319 h 319"/>
                  </a:gdLst>
                  <a:ahLst/>
                  <a:cxnLst>
                    <a:cxn ang="0">
                      <a:pos x="T0" y="T1"/>
                    </a:cxn>
                    <a:cxn ang="0">
                      <a:pos x="T2" y="T3"/>
                    </a:cxn>
                    <a:cxn ang="0">
                      <a:pos x="T4" y="T5"/>
                    </a:cxn>
                    <a:cxn ang="0">
                      <a:pos x="T6" y="T7"/>
                    </a:cxn>
                    <a:cxn ang="0">
                      <a:pos x="T8" y="T9"/>
                    </a:cxn>
                    <a:cxn ang="0">
                      <a:pos x="T10" y="T11"/>
                    </a:cxn>
                  </a:cxnLst>
                  <a:rect l="0" t="0" r="r" b="b"/>
                  <a:pathLst>
                    <a:path w="349" h="319">
                      <a:moveTo>
                        <a:pt x="0" y="0"/>
                      </a:moveTo>
                      <a:cubicBezTo>
                        <a:pt x="104" y="85"/>
                        <a:pt x="223" y="146"/>
                        <a:pt x="349" y="179"/>
                      </a:cubicBezTo>
                      <a:moveTo>
                        <a:pt x="0" y="70"/>
                      </a:moveTo>
                      <a:cubicBezTo>
                        <a:pt x="104" y="155"/>
                        <a:pt x="223" y="216"/>
                        <a:pt x="349" y="249"/>
                      </a:cubicBezTo>
                      <a:moveTo>
                        <a:pt x="0" y="140"/>
                      </a:moveTo>
                      <a:cubicBezTo>
                        <a:pt x="104" y="225"/>
                        <a:pt x="223" y="286"/>
                        <a:pt x="349" y="319"/>
                      </a:cubicBezTo>
                    </a:path>
                  </a:pathLst>
                </a:cu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2845" name="Freeform 1875"/>
                <p:cNvSpPr/>
                <p:nvPr/>
              </p:nvSpPr>
              <p:spPr bwMode="auto">
                <a:xfrm>
                  <a:off x="3838" y="1959"/>
                  <a:ext cx="36" cy="20"/>
                </a:xfrm>
                <a:custGeom>
                  <a:avLst/>
                  <a:gdLst>
                    <a:gd name="T0" fmla="*/ 13 w 377"/>
                    <a:gd name="T1" fmla="*/ 31 h 210"/>
                    <a:gd name="T2" fmla="*/ 362 w 377"/>
                    <a:gd name="T3" fmla="*/ 210 h 210"/>
                    <a:gd name="T4" fmla="*/ 375 w 377"/>
                    <a:gd name="T5" fmla="*/ 190 h 210"/>
                    <a:gd name="T6" fmla="*/ 362 w 377"/>
                    <a:gd name="T7" fmla="*/ 178 h 210"/>
                    <a:gd name="T8" fmla="*/ 20 w 377"/>
                    <a:gd name="T9" fmla="*/ 4 h 210"/>
                    <a:gd name="T10" fmla="*/ 3 w 377"/>
                    <a:gd name="T11" fmla="*/ 4 h 210"/>
                    <a:gd name="T12" fmla="*/ 0 w 377"/>
                    <a:gd name="T13" fmla="*/ 13 h 210"/>
                    <a:gd name="T14" fmla="*/ 13 w 377"/>
                    <a:gd name="T15" fmla="*/ 31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7" h="210">
                      <a:moveTo>
                        <a:pt x="13" y="31"/>
                      </a:moveTo>
                      <a:cubicBezTo>
                        <a:pt x="113" y="115"/>
                        <a:pt x="232" y="176"/>
                        <a:pt x="362" y="210"/>
                      </a:cubicBezTo>
                      <a:cubicBezTo>
                        <a:pt x="371" y="208"/>
                        <a:pt x="377" y="199"/>
                        <a:pt x="375" y="190"/>
                      </a:cubicBezTo>
                      <a:cubicBezTo>
                        <a:pt x="374" y="184"/>
                        <a:pt x="368" y="179"/>
                        <a:pt x="362" y="178"/>
                      </a:cubicBezTo>
                      <a:cubicBezTo>
                        <a:pt x="235" y="145"/>
                        <a:pt x="118" y="85"/>
                        <a:pt x="20" y="4"/>
                      </a:cubicBezTo>
                      <a:cubicBezTo>
                        <a:pt x="15" y="0"/>
                        <a:pt x="8" y="0"/>
                        <a:pt x="3" y="4"/>
                      </a:cubicBezTo>
                      <a:cubicBezTo>
                        <a:pt x="1" y="7"/>
                        <a:pt x="0" y="10"/>
                        <a:pt x="0" y="13"/>
                      </a:cubicBezTo>
                      <a:cubicBezTo>
                        <a:pt x="1" y="20"/>
                        <a:pt x="6" y="27"/>
                        <a:pt x="13" y="31"/>
                      </a:cubicBezTo>
                    </a:path>
                  </a:pathLst>
                </a:custGeom>
                <a:solidFill>
                  <a:srgbClr val="000000"/>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2846" name="Freeform 1876"/>
                <p:cNvSpPr/>
                <p:nvPr/>
              </p:nvSpPr>
              <p:spPr bwMode="auto">
                <a:xfrm>
                  <a:off x="3838" y="1959"/>
                  <a:ext cx="36" cy="20"/>
                </a:xfrm>
                <a:custGeom>
                  <a:avLst/>
                  <a:gdLst>
                    <a:gd name="T0" fmla="*/ 1 w 36"/>
                    <a:gd name="T1" fmla="*/ 3 h 20"/>
                    <a:gd name="T2" fmla="*/ 35 w 36"/>
                    <a:gd name="T3" fmla="*/ 20 h 20"/>
                    <a:gd name="T4" fmla="*/ 36 w 36"/>
                    <a:gd name="T5" fmla="*/ 18 h 20"/>
                    <a:gd name="T6" fmla="*/ 35 w 36"/>
                    <a:gd name="T7" fmla="*/ 17 h 20"/>
                    <a:gd name="T8" fmla="*/ 2 w 36"/>
                    <a:gd name="T9" fmla="*/ 0 h 20"/>
                    <a:gd name="T10" fmla="*/ 0 w 36"/>
                    <a:gd name="T11" fmla="*/ 0 h 20"/>
                    <a:gd name="T12" fmla="*/ 0 w 36"/>
                    <a:gd name="T13" fmla="*/ 1 h 20"/>
                    <a:gd name="T14" fmla="*/ 1 w 36"/>
                    <a:gd name="T15" fmla="*/ 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0">
                      <a:moveTo>
                        <a:pt x="1" y="3"/>
                      </a:moveTo>
                      <a:cubicBezTo>
                        <a:pt x="11" y="11"/>
                        <a:pt x="22" y="17"/>
                        <a:pt x="35" y="20"/>
                      </a:cubicBezTo>
                      <a:cubicBezTo>
                        <a:pt x="36" y="20"/>
                        <a:pt x="36" y="19"/>
                        <a:pt x="36" y="18"/>
                      </a:cubicBezTo>
                      <a:cubicBezTo>
                        <a:pt x="36" y="17"/>
                        <a:pt x="35" y="17"/>
                        <a:pt x="35" y="17"/>
                      </a:cubicBezTo>
                      <a:cubicBezTo>
                        <a:pt x="23" y="14"/>
                        <a:pt x="11" y="8"/>
                        <a:pt x="2" y="0"/>
                      </a:cubicBezTo>
                      <a:cubicBezTo>
                        <a:pt x="2" y="0"/>
                        <a:pt x="1" y="0"/>
                        <a:pt x="0" y="0"/>
                      </a:cubicBezTo>
                      <a:cubicBezTo>
                        <a:pt x="0" y="1"/>
                        <a:pt x="0" y="1"/>
                        <a:pt x="0" y="1"/>
                      </a:cubicBezTo>
                      <a:cubicBezTo>
                        <a:pt x="0" y="2"/>
                        <a:pt x="1" y="2"/>
                        <a:pt x="1" y="3"/>
                      </a:cubicBezTo>
                    </a:path>
                  </a:pathLst>
                </a:custGeom>
                <a:noFill/>
                <a:ln w="15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2901" name="Picture 1877"/>
                <p:cNvPicPr>
                  <a:picLocks noChangeAspect="1" noChangeArrowheads="1"/>
                </p:cNvPicPr>
                <p:nvPr/>
              </p:nvPicPr>
              <p:blipFill>
                <a:blip r:embed="rId75" cstate="print">
                  <a:extLst>
                    <a:ext uri="{28A0092B-C50C-407E-A947-70E740481C1C}">
                      <a14:useLocalDpi xmlns:a14="http://schemas.microsoft.com/office/drawing/2010/main" val="0"/>
                    </a:ext>
                  </a:extLst>
                </a:blip>
                <a:srcRect/>
                <a:stretch>
                  <a:fillRect/>
                </a:stretch>
              </p:blipFill>
              <p:spPr bwMode="auto">
                <a:xfrm>
                  <a:off x="3847" y="1966"/>
                  <a:ext cx="14"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02" name="Picture 1878"/>
                <p:cNvPicPr>
                  <a:picLocks noChangeAspect="1" noChangeArrowheads="1"/>
                </p:cNvPicPr>
                <p:nvPr/>
              </p:nvPicPr>
              <p:blipFill>
                <a:blip r:embed="rId76" cstate="print">
                  <a:extLst>
                    <a:ext uri="{28A0092B-C50C-407E-A947-70E740481C1C}">
                      <a14:useLocalDpi xmlns:a14="http://schemas.microsoft.com/office/drawing/2010/main" val="0"/>
                    </a:ext>
                  </a:extLst>
                </a:blip>
                <a:srcRect/>
                <a:stretch>
                  <a:fillRect/>
                </a:stretch>
              </p:blipFill>
              <p:spPr bwMode="auto">
                <a:xfrm>
                  <a:off x="3847" y="1966"/>
                  <a:ext cx="14"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47" name="Freeform 1879"/>
                <p:cNvSpPr/>
                <p:nvPr/>
              </p:nvSpPr>
              <p:spPr bwMode="auto">
                <a:xfrm>
                  <a:off x="3848" y="1967"/>
                  <a:ext cx="11" cy="8"/>
                </a:xfrm>
                <a:custGeom>
                  <a:avLst/>
                  <a:gdLst>
                    <a:gd name="T0" fmla="*/ 11 w 11"/>
                    <a:gd name="T1" fmla="*/ 8 h 8"/>
                    <a:gd name="T2" fmla="*/ 1 w 11"/>
                    <a:gd name="T3" fmla="*/ 3 h 8"/>
                    <a:gd name="T4" fmla="*/ 7 w 11"/>
                    <a:gd name="T5" fmla="*/ 8 h 8"/>
                    <a:gd name="T6" fmla="*/ 11 w 11"/>
                    <a:gd name="T7" fmla="*/ 8 h 8"/>
                  </a:gdLst>
                  <a:ahLst/>
                  <a:cxnLst>
                    <a:cxn ang="0">
                      <a:pos x="T0" y="T1"/>
                    </a:cxn>
                    <a:cxn ang="0">
                      <a:pos x="T2" y="T3"/>
                    </a:cxn>
                    <a:cxn ang="0">
                      <a:pos x="T4" y="T5"/>
                    </a:cxn>
                    <a:cxn ang="0">
                      <a:pos x="T6" y="T7"/>
                    </a:cxn>
                  </a:cxnLst>
                  <a:rect l="0" t="0" r="r" b="b"/>
                  <a:pathLst>
                    <a:path w="11" h="8">
                      <a:moveTo>
                        <a:pt x="11" y="8"/>
                      </a:moveTo>
                      <a:cubicBezTo>
                        <a:pt x="9" y="2"/>
                        <a:pt x="5" y="0"/>
                        <a:pt x="1" y="3"/>
                      </a:cubicBezTo>
                      <a:cubicBezTo>
                        <a:pt x="0" y="5"/>
                        <a:pt x="3" y="7"/>
                        <a:pt x="7" y="8"/>
                      </a:cubicBezTo>
                      <a:cubicBezTo>
                        <a:pt x="8" y="8"/>
                        <a:pt x="10" y="8"/>
                        <a:pt x="11" y="8"/>
                      </a:cubicBezTo>
                    </a:path>
                  </a:pathLst>
                </a:custGeom>
                <a:noFill/>
                <a:ln w="158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2904" name="Picture 1880"/>
                <p:cNvPicPr>
                  <a:picLocks noChangeAspect="1" noChangeArrowheads="1"/>
                </p:cNvPicPr>
                <p:nvPr/>
              </p:nvPicPr>
              <p:blipFill>
                <a:blip r:embed="rId77" cstate="print">
                  <a:extLst>
                    <a:ext uri="{28A0092B-C50C-407E-A947-70E740481C1C}">
                      <a14:useLocalDpi xmlns:a14="http://schemas.microsoft.com/office/drawing/2010/main" val="0"/>
                    </a:ext>
                  </a:extLst>
                </a:blip>
                <a:srcRect/>
                <a:stretch>
                  <a:fillRect/>
                </a:stretch>
              </p:blipFill>
              <p:spPr bwMode="auto">
                <a:xfrm>
                  <a:off x="3838" y="1969"/>
                  <a:ext cx="3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05" name="Picture 1881"/>
                <p:cNvPicPr>
                  <a:picLocks noChangeAspect="1" noChangeArrowheads="1"/>
                </p:cNvPicPr>
                <p:nvPr/>
              </p:nvPicPr>
              <p:blipFill>
                <a:blip r:embed="rId78">
                  <a:extLst>
                    <a:ext uri="{28A0092B-C50C-407E-A947-70E740481C1C}">
                      <a14:useLocalDpi xmlns:a14="http://schemas.microsoft.com/office/drawing/2010/main" val="0"/>
                    </a:ext>
                  </a:extLst>
                </a:blip>
                <a:srcRect/>
                <a:stretch>
                  <a:fillRect/>
                </a:stretch>
              </p:blipFill>
              <p:spPr bwMode="auto">
                <a:xfrm>
                  <a:off x="3838" y="1969"/>
                  <a:ext cx="3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06" name="Picture 1882"/>
                <p:cNvPicPr>
                  <a:picLocks noChangeAspect="1" noChangeArrowheads="1"/>
                </p:cNvPicPr>
                <p:nvPr/>
              </p:nvPicPr>
              <p:blipFill>
                <a:blip r:embed="rId77" cstate="print">
                  <a:extLst>
                    <a:ext uri="{28A0092B-C50C-407E-A947-70E740481C1C}">
                      <a14:useLocalDpi xmlns:a14="http://schemas.microsoft.com/office/drawing/2010/main" val="0"/>
                    </a:ext>
                  </a:extLst>
                </a:blip>
                <a:srcRect/>
                <a:stretch>
                  <a:fillRect/>
                </a:stretch>
              </p:blipFill>
              <p:spPr bwMode="auto">
                <a:xfrm>
                  <a:off x="3838" y="1969"/>
                  <a:ext cx="3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48" name="Freeform 1883"/>
                <p:cNvSpPr/>
                <p:nvPr/>
              </p:nvSpPr>
              <p:spPr bwMode="auto">
                <a:xfrm>
                  <a:off x="3839" y="1973"/>
                  <a:ext cx="34" cy="19"/>
                </a:xfrm>
                <a:custGeom>
                  <a:avLst/>
                  <a:gdLst>
                    <a:gd name="T0" fmla="*/ 0 w 349"/>
                    <a:gd name="T1" fmla="*/ 22 h 202"/>
                    <a:gd name="T2" fmla="*/ 349 w 349"/>
                    <a:gd name="T3" fmla="*/ 202 h 202"/>
                    <a:gd name="T4" fmla="*/ 349 w 349"/>
                    <a:gd name="T5" fmla="*/ 202 h 202"/>
                    <a:gd name="T6" fmla="*/ 349 w 349"/>
                    <a:gd name="T7" fmla="*/ 179 h 202"/>
                    <a:gd name="T8" fmla="*/ 0 w 349"/>
                    <a:gd name="T9" fmla="*/ 0 h 202"/>
                    <a:gd name="T10" fmla="*/ 0 w 349"/>
                    <a:gd name="T11" fmla="*/ 0 h 202"/>
                    <a:gd name="T12" fmla="*/ 0 w 349"/>
                    <a:gd name="T13" fmla="*/ 22 h 202"/>
                  </a:gdLst>
                  <a:ahLst/>
                  <a:cxnLst>
                    <a:cxn ang="0">
                      <a:pos x="T0" y="T1"/>
                    </a:cxn>
                    <a:cxn ang="0">
                      <a:pos x="T2" y="T3"/>
                    </a:cxn>
                    <a:cxn ang="0">
                      <a:pos x="T4" y="T5"/>
                    </a:cxn>
                    <a:cxn ang="0">
                      <a:pos x="T6" y="T7"/>
                    </a:cxn>
                    <a:cxn ang="0">
                      <a:pos x="T8" y="T9"/>
                    </a:cxn>
                    <a:cxn ang="0">
                      <a:pos x="T10" y="T11"/>
                    </a:cxn>
                    <a:cxn ang="0">
                      <a:pos x="T12" y="T13"/>
                    </a:cxn>
                  </a:cxnLst>
                  <a:rect l="0" t="0" r="r" b="b"/>
                  <a:pathLst>
                    <a:path w="349" h="202">
                      <a:moveTo>
                        <a:pt x="0" y="22"/>
                      </a:moveTo>
                      <a:cubicBezTo>
                        <a:pt x="100" y="107"/>
                        <a:pt x="219" y="168"/>
                        <a:pt x="349" y="202"/>
                      </a:cubicBezTo>
                      <a:lnTo>
                        <a:pt x="349" y="202"/>
                      </a:lnTo>
                      <a:lnTo>
                        <a:pt x="349" y="179"/>
                      </a:lnTo>
                      <a:cubicBezTo>
                        <a:pt x="221" y="143"/>
                        <a:pt x="102" y="82"/>
                        <a:pt x="0" y="0"/>
                      </a:cubicBezTo>
                      <a:lnTo>
                        <a:pt x="0" y="0"/>
                      </a:lnTo>
                      <a:lnTo>
                        <a:pt x="0" y="22"/>
                      </a:lnTo>
                      <a:close/>
                    </a:path>
                  </a:pathLst>
                </a:custGeom>
                <a:solidFill>
                  <a:srgbClr val="000000"/>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2849" name="Freeform 1884"/>
                <p:cNvSpPr/>
                <p:nvPr/>
              </p:nvSpPr>
              <p:spPr bwMode="auto">
                <a:xfrm>
                  <a:off x="3839" y="1971"/>
                  <a:ext cx="34" cy="26"/>
                </a:xfrm>
                <a:custGeom>
                  <a:avLst/>
                  <a:gdLst>
                    <a:gd name="T0" fmla="*/ 0 w 349"/>
                    <a:gd name="T1" fmla="*/ 0 h 270"/>
                    <a:gd name="T2" fmla="*/ 0 w 349"/>
                    <a:gd name="T3" fmla="*/ 91 h 270"/>
                    <a:gd name="T4" fmla="*/ 349 w 349"/>
                    <a:gd name="T5" fmla="*/ 270 h 270"/>
                  </a:gdLst>
                  <a:ahLst/>
                  <a:cxnLst>
                    <a:cxn ang="0">
                      <a:pos x="T0" y="T1"/>
                    </a:cxn>
                    <a:cxn ang="0">
                      <a:pos x="T2" y="T3"/>
                    </a:cxn>
                    <a:cxn ang="0">
                      <a:pos x="T4" y="T5"/>
                    </a:cxn>
                  </a:cxnLst>
                  <a:rect l="0" t="0" r="r" b="b"/>
                  <a:pathLst>
                    <a:path w="349" h="270">
                      <a:moveTo>
                        <a:pt x="0" y="0"/>
                      </a:moveTo>
                      <a:lnTo>
                        <a:pt x="0" y="91"/>
                      </a:lnTo>
                      <a:cubicBezTo>
                        <a:pt x="102" y="173"/>
                        <a:pt x="221" y="234"/>
                        <a:pt x="349" y="270"/>
                      </a:cubicBezTo>
                    </a:path>
                  </a:pathLst>
                </a:custGeom>
                <a:noFill/>
                <a:ln w="158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2850" name="Freeform 1885"/>
                <p:cNvSpPr/>
                <p:nvPr/>
              </p:nvSpPr>
              <p:spPr bwMode="auto">
                <a:xfrm>
                  <a:off x="3839" y="1971"/>
                  <a:ext cx="34" cy="26"/>
                </a:xfrm>
                <a:custGeom>
                  <a:avLst/>
                  <a:gdLst>
                    <a:gd name="T0" fmla="*/ 349 w 349"/>
                    <a:gd name="T1" fmla="*/ 271 h 271"/>
                    <a:gd name="T2" fmla="*/ 349 w 349"/>
                    <a:gd name="T3" fmla="*/ 179 h 271"/>
                    <a:gd name="T4" fmla="*/ 0 w 349"/>
                    <a:gd name="T5" fmla="*/ 0 h 271"/>
                  </a:gdLst>
                  <a:ahLst/>
                  <a:cxnLst>
                    <a:cxn ang="0">
                      <a:pos x="T0" y="T1"/>
                    </a:cxn>
                    <a:cxn ang="0">
                      <a:pos x="T2" y="T3"/>
                    </a:cxn>
                    <a:cxn ang="0">
                      <a:pos x="T4" y="T5"/>
                    </a:cxn>
                  </a:cxnLst>
                  <a:rect l="0" t="0" r="r" b="b"/>
                  <a:pathLst>
                    <a:path w="349" h="271">
                      <a:moveTo>
                        <a:pt x="349" y="271"/>
                      </a:moveTo>
                      <a:lnTo>
                        <a:pt x="349" y="179"/>
                      </a:lnTo>
                      <a:cubicBezTo>
                        <a:pt x="221" y="143"/>
                        <a:pt x="102" y="82"/>
                        <a:pt x="0" y="0"/>
                      </a:cubicBezTo>
                    </a:path>
                  </a:pathLst>
                </a:custGeom>
                <a:noFill/>
                <a:ln w="15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2851" name="Freeform 1886"/>
                <p:cNvSpPr/>
                <p:nvPr/>
              </p:nvSpPr>
              <p:spPr bwMode="auto">
                <a:xfrm>
                  <a:off x="3960" y="2016"/>
                  <a:ext cx="97" cy="59"/>
                </a:xfrm>
                <a:custGeom>
                  <a:avLst/>
                  <a:gdLst>
                    <a:gd name="T0" fmla="*/ 291 w 1001"/>
                    <a:gd name="T1" fmla="*/ 614 h 622"/>
                    <a:gd name="T2" fmla="*/ 897 w 1001"/>
                    <a:gd name="T3" fmla="*/ 414 h 622"/>
                    <a:gd name="T4" fmla="*/ 863 w 1001"/>
                    <a:gd name="T5" fmla="*/ 53 h 622"/>
                    <a:gd name="T6" fmla="*/ 746 w 1001"/>
                    <a:gd name="T7" fmla="*/ 0 h 622"/>
                    <a:gd name="T8" fmla="*/ 746 w 1001"/>
                    <a:gd name="T9" fmla="*/ 0 h 622"/>
                    <a:gd name="T10" fmla="*/ 0 w 1001"/>
                    <a:gd name="T11" fmla="*/ 614 h 622"/>
                    <a:gd name="T12" fmla="*/ 291 w 1001"/>
                    <a:gd name="T13" fmla="*/ 614 h 622"/>
                  </a:gdLst>
                  <a:ahLst/>
                  <a:cxnLst>
                    <a:cxn ang="0">
                      <a:pos x="T0" y="T1"/>
                    </a:cxn>
                    <a:cxn ang="0">
                      <a:pos x="T2" y="T3"/>
                    </a:cxn>
                    <a:cxn ang="0">
                      <a:pos x="T4" y="T5"/>
                    </a:cxn>
                    <a:cxn ang="0">
                      <a:pos x="T6" y="T7"/>
                    </a:cxn>
                    <a:cxn ang="0">
                      <a:pos x="T8" y="T9"/>
                    </a:cxn>
                    <a:cxn ang="0">
                      <a:pos x="T10" y="T11"/>
                    </a:cxn>
                    <a:cxn ang="0">
                      <a:pos x="T12" y="T13"/>
                    </a:cxn>
                  </a:cxnLst>
                  <a:rect l="0" t="0" r="r" b="b"/>
                  <a:pathLst>
                    <a:path w="1001" h="622">
                      <a:moveTo>
                        <a:pt x="291" y="614"/>
                      </a:moveTo>
                      <a:cubicBezTo>
                        <a:pt x="515" y="622"/>
                        <a:pt x="733" y="549"/>
                        <a:pt x="897" y="414"/>
                      </a:cubicBezTo>
                      <a:cubicBezTo>
                        <a:pt x="1001" y="306"/>
                        <a:pt x="986" y="145"/>
                        <a:pt x="863" y="53"/>
                      </a:cubicBezTo>
                      <a:cubicBezTo>
                        <a:pt x="829" y="28"/>
                        <a:pt x="789" y="10"/>
                        <a:pt x="746" y="0"/>
                      </a:cubicBezTo>
                      <a:lnTo>
                        <a:pt x="746" y="0"/>
                      </a:lnTo>
                      <a:lnTo>
                        <a:pt x="0" y="614"/>
                      </a:lnTo>
                      <a:lnTo>
                        <a:pt x="291" y="614"/>
                      </a:lnTo>
                      <a:close/>
                    </a:path>
                  </a:pathLst>
                </a:custGeom>
                <a:solidFill>
                  <a:srgbClr val="DCD2B8"/>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2852" name="Rectangle 1887"/>
                <p:cNvSpPr>
                  <a:spLocks noChangeArrowheads="1"/>
                </p:cNvSpPr>
                <p:nvPr/>
              </p:nvSpPr>
              <p:spPr bwMode="auto">
                <a:xfrm>
                  <a:off x="3909" y="1893"/>
                  <a:ext cx="135"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53" name="Rectangle 1888"/>
                <p:cNvSpPr>
                  <a:spLocks noChangeArrowheads="1"/>
                </p:cNvSpPr>
                <p:nvPr/>
              </p:nvSpPr>
              <p:spPr bwMode="auto">
                <a:xfrm>
                  <a:off x="3909" y="1894"/>
                  <a:ext cx="135" cy="2"/>
                </a:xfrm>
                <a:prstGeom prst="rect">
                  <a:avLst/>
                </a:prstGeom>
                <a:solidFill>
                  <a:srgbClr val="E2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54" name="Rectangle 1889"/>
                <p:cNvSpPr>
                  <a:spLocks noChangeArrowheads="1"/>
                </p:cNvSpPr>
                <p:nvPr/>
              </p:nvSpPr>
              <p:spPr bwMode="auto">
                <a:xfrm>
                  <a:off x="3909" y="1896"/>
                  <a:ext cx="135" cy="1"/>
                </a:xfrm>
                <a:prstGeom prst="rect">
                  <a:avLst/>
                </a:prstGeom>
                <a:solidFill>
                  <a:srgbClr val="E2D9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55" name="Rectangle 1890"/>
                <p:cNvSpPr>
                  <a:spLocks noChangeArrowheads="1"/>
                </p:cNvSpPr>
                <p:nvPr/>
              </p:nvSpPr>
              <p:spPr bwMode="auto">
                <a:xfrm>
                  <a:off x="3909" y="1897"/>
                  <a:ext cx="135" cy="2"/>
                </a:xfrm>
                <a:prstGeom prst="rect">
                  <a:avLst/>
                </a:prstGeom>
                <a:solidFill>
                  <a:srgbClr val="E3DA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56" name="Rectangle 1891"/>
                <p:cNvSpPr>
                  <a:spLocks noChangeArrowheads="1"/>
                </p:cNvSpPr>
                <p:nvPr/>
              </p:nvSpPr>
              <p:spPr bwMode="auto">
                <a:xfrm>
                  <a:off x="3909" y="1899"/>
                  <a:ext cx="135" cy="1"/>
                </a:xfrm>
                <a:prstGeom prst="rect">
                  <a:avLst/>
                </a:prstGeom>
                <a:solidFill>
                  <a:srgbClr val="E4DB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57" name="Rectangle 1892"/>
                <p:cNvSpPr>
                  <a:spLocks noChangeArrowheads="1"/>
                </p:cNvSpPr>
                <p:nvPr/>
              </p:nvSpPr>
              <p:spPr bwMode="auto">
                <a:xfrm>
                  <a:off x="3909" y="1900"/>
                  <a:ext cx="135" cy="2"/>
                </a:xfrm>
                <a:prstGeom prst="rect">
                  <a:avLst/>
                </a:prstGeom>
                <a:solidFill>
                  <a:srgbClr val="E4DC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58" name="Rectangle 1893"/>
                <p:cNvSpPr>
                  <a:spLocks noChangeArrowheads="1"/>
                </p:cNvSpPr>
                <p:nvPr/>
              </p:nvSpPr>
              <p:spPr bwMode="auto">
                <a:xfrm>
                  <a:off x="3909" y="1902"/>
                  <a:ext cx="135" cy="1"/>
                </a:xfrm>
                <a:prstGeom prst="rect">
                  <a:avLst/>
                </a:prstGeom>
                <a:solidFill>
                  <a:srgbClr val="E5DD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59" name="Rectangle 1894"/>
                <p:cNvSpPr>
                  <a:spLocks noChangeArrowheads="1"/>
                </p:cNvSpPr>
                <p:nvPr/>
              </p:nvSpPr>
              <p:spPr bwMode="auto">
                <a:xfrm>
                  <a:off x="3909" y="1903"/>
                  <a:ext cx="135" cy="2"/>
                </a:xfrm>
                <a:prstGeom prst="rect">
                  <a:avLst/>
                </a:prstGeom>
                <a:solidFill>
                  <a:srgbClr val="E6DE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60" name="Rectangle 1895"/>
                <p:cNvSpPr>
                  <a:spLocks noChangeArrowheads="1"/>
                </p:cNvSpPr>
                <p:nvPr/>
              </p:nvSpPr>
              <p:spPr bwMode="auto">
                <a:xfrm>
                  <a:off x="3909" y="1905"/>
                  <a:ext cx="135" cy="1"/>
                </a:xfrm>
                <a:prstGeom prst="rect">
                  <a:avLst/>
                </a:prstGeom>
                <a:solidFill>
                  <a:srgbClr val="E6DE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61" name="Rectangle 1896"/>
                <p:cNvSpPr>
                  <a:spLocks noChangeArrowheads="1"/>
                </p:cNvSpPr>
                <p:nvPr/>
              </p:nvSpPr>
              <p:spPr bwMode="auto">
                <a:xfrm>
                  <a:off x="3909" y="1906"/>
                  <a:ext cx="135" cy="2"/>
                </a:xfrm>
                <a:prstGeom prst="rect">
                  <a:avLst/>
                </a:prstGeom>
                <a:solidFill>
                  <a:srgbClr val="E7DF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62" name="Rectangle 1897"/>
                <p:cNvSpPr>
                  <a:spLocks noChangeArrowheads="1"/>
                </p:cNvSpPr>
                <p:nvPr/>
              </p:nvSpPr>
              <p:spPr bwMode="auto">
                <a:xfrm>
                  <a:off x="3909" y="1908"/>
                  <a:ext cx="135" cy="1"/>
                </a:xfrm>
                <a:prstGeom prst="rect">
                  <a:avLst/>
                </a:prstGeom>
                <a:solidFill>
                  <a:srgbClr val="E8E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63" name="Rectangle 1898"/>
                <p:cNvSpPr>
                  <a:spLocks noChangeArrowheads="1"/>
                </p:cNvSpPr>
                <p:nvPr/>
              </p:nvSpPr>
              <p:spPr bwMode="auto">
                <a:xfrm>
                  <a:off x="3909" y="1909"/>
                  <a:ext cx="135" cy="2"/>
                </a:xfrm>
                <a:prstGeom prst="rect">
                  <a:avLst/>
                </a:prstGeom>
                <a:solidFill>
                  <a:srgbClr val="E8E1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64" name="Rectangle 1899"/>
                <p:cNvSpPr>
                  <a:spLocks noChangeArrowheads="1"/>
                </p:cNvSpPr>
                <p:nvPr/>
              </p:nvSpPr>
              <p:spPr bwMode="auto">
                <a:xfrm>
                  <a:off x="3909" y="1911"/>
                  <a:ext cx="135" cy="1"/>
                </a:xfrm>
                <a:prstGeom prst="rect">
                  <a:avLst/>
                </a:prstGeom>
                <a:solidFill>
                  <a:srgbClr val="E9E2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65" name="Rectangle 1900"/>
                <p:cNvSpPr>
                  <a:spLocks noChangeArrowheads="1"/>
                </p:cNvSpPr>
                <p:nvPr/>
              </p:nvSpPr>
              <p:spPr bwMode="auto">
                <a:xfrm>
                  <a:off x="3909" y="1912"/>
                  <a:ext cx="135" cy="2"/>
                </a:xfrm>
                <a:prstGeom prst="rect">
                  <a:avLst/>
                </a:prstGeom>
                <a:solidFill>
                  <a:srgbClr val="E9E3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66" name="Rectangle 1901"/>
                <p:cNvSpPr>
                  <a:spLocks noChangeArrowheads="1"/>
                </p:cNvSpPr>
                <p:nvPr/>
              </p:nvSpPr>
              <p:spPr bwMode="auto">
                <a:xfrm>
                  <a:off x="3909" y="1914"/>
                  <a:ext cx="135" cy="1"/>
                </a:xfrm>
                <a:prstGeom prst="rect">
                  <a:avLst/>
                </a:prstGeom>
                <a:solidFill>
                  <a:srgbClr val="EAE3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67" name="Rectangle 1902"/>
                <p:cNvSpPr>
                  <a:spLocks noChangeArrowheads="1"/>
                </p:cNvSpPr>
                <p:nvPr/>
              </p:nvSpPr>
              <p:spPr bwMode="auto">
                <a:xfrm>
                  <a:off x="3909" y="1915"/>
                  <a:ext cx="135" cy="2"/>
                </a:xfrm>
                <a:prstGeom prst="rect">
                  <a:avLst/>
                </a:prstGeom>
                <a:solidFill>
                  <a:srgbClr val="EAE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68" name="Rectangle 1903"/>
                <p:cNvSpPr>
                  <a:spLocks noChangeArrowheads="1"/>
                </p:cNvSpPr>
                <p:nvPr/>
              </p:nvSpPr>
              <p:spPr bwMode="auto">
                <a:xfrm>
                  <a:off x="3909" y="1917"/>
                  <a:ext cx="135" cy="2"/>
                </a:xfrm>
                <a:prstGeom prst="rect">
                  <a:avLst/>
                </a:prstGeom>
                <a:solidFill>
                  <a:srgbClr val="EBE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69" name="Rectangle 1904"/>
                <p:cNvSpPr>
                  <a:spLocks noChangeArrowheads="1"/>
                </p:cNvSpPr>
                <p:nvPr/>
              </p:nvSpPr>
              <p:spPr bwMode="auto">
                <a:xfrm>
                  <a:off x="3909" y="1919"/>
                  <a:ext cx="135" cy="1"/>
                </a:xfrm>
                <a:prstGeom prst="rect">
                  <a:avLst/>
                </a:prstGeom>
                <a:solidFill>
                  <a:srgbClr val="EBE6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70" name="Rectangle 1905"/>
                <p:cNvSpPr>
                  <a:spLocks noChangeArrowheads="1"/>
                </p:cNvSpPr>
                <p:nvPr/>
              </p:nvSpPr>
              <p:spPr bwMode="auto">
                <a:xfrm>
                  <a:off x="3909" y="1920"/>
                  <a:ext cx="135" cy="2"/>
                </a:xfrm>
                <a:prstGeom prst="rect">
                  <a:avLst/>
                </a:prstGeom>
                <a:solidFill>
                  <a:srgbClr val="ECE7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71" name="Rectangle 1906"/>
                <p:cNvSpPr>
                  <a:spLocks noChangeArrowheads="1"/>
                </p:cNvSpPr>
                <p:nvPr/>
              </p:nvSpPr>
              <p:spPr bwMode="auto">
                <a:xfrm>
                  <a:off x="3909" y="1922"/>
                  <a:ext cx="135" cy="1"/>
                </a:xfrm>
                <a:prstGeom prst="rect">
                  <a:avLst/>
                </a:prstGeom>
                <a:solidFill>
                  <a:srgbClr val="EDE8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72" name="Rectangle 1907"/>
                <p:cNvSpPr>
                  <a:spLocks noChangeArrowheads="1"/>
                </p:cNvSpPr>
                <p:nvPr/>
              </p:nvSpPr>
              <p:spPr bwMode="auto">
                <a:xfrm>
                  <a:off x="3909" y="1923"/>
                  <a:ext cx="135" cy="2"/>
                </a:xfrm>
                <a:prstGeom prst="rect">
                  <a:avLst/>
                </a:prstGeom>
                <a:solidFill>
                  <a:srgbClr val="EDE8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73" name="Rectangle 1908"/>
                <p:cNvSpPr>
                  <a:spLocks noChangeArrowheads="1"/>
                </p:cNvSpPr>
                <p:nvPr/>
              </p:nvSpPr>
              <p:spPr bwMode="auto">
                <a:xfrm>
                  <a:off x="3909" y="1925"/>
                  <a:ext cx="135" cy="1"/>
                </a:xfrm>
                <a:prstGeom prst="rect">
                  <a:avLst/>
                </a:prstGeom>
                <a:solidFill>
                  <a:srgbClr val="EEE9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74" name="Rectangle 1909"/>
                <p:cNvSpPr>
                  <a:spLocks noChangeArrowheads="1"/>
                </p:cNvSpPr>
                <p:nvPr/>
              </p:nvSpPr>
              <p:spPr bwMode="auto">
                <a:xfrm>
                  <a:off x="3909" y="1926"/>
                  <a:ext cx="135" cy="2"/>
                </a:xfrm>
                <a:prstGeom prst="rect">
                  <a:avLst/>
                </a:prstGeom>
                <a:solidFill>
                  <a:srgbClr val="EFEA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75" name="Rectangle 1910"/>
                <p:cNvSpPr>
                  <a:spLocks noChangeArrowheads="1"/>
                </p:cNvSpPr>
                <p:nvPr/>
              </p:nvSpPr>
              <p:spPr bwMode="auto">
                <a:xfrm>
                  <a:off x="3909" y="1928"/>
                  <a:ext cx="135" cy="1"/>
                </a:xfrm>
                <a:prstGeom prst="rect">
                  <a:avLst/>
                </a:prstGeom>
                <a:solidFill>
                  <a:srgbClr val="EFEB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76" name="Rectangle 1911"/>
                <p:cNvSpPr>
                  <a:spLocks noChangeArrowheads="1"/>
                </p:cNvSpPr>
                <p:nvPr/>
              </p:nvSpPr>
              <p:spPr bwMode="auto">
                <a:xfrm>
                  <a:off x="3909" y="1929"/>
                  <a:ext cx="135" cy="2"/>
                </a:xfrm>
                <a:prstGeom prst="rect">
                  <a:avLst/>
                </a:prstGeom>
                <a:solidFill>
                  <a:srgbClr val="F0EC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77" name="Rectangle 1912"/>
                <p:cNvSpPr>
                  <a:spLocks noChangeArrowheads="1"/>
                </p:cNvSpPr>
                <p:nvPr/>
              </p:nvSpPr>
              <p:spPr bwMode="auto">
                <a:xfrm>
                  <a:off x="3909" y="1931"/>
                  <a:ext cx="135" cy="1"/>
                </a:xfrm>
                <a:prstGeom prst="rect">
                  <a:avLst/>
                </a:prstGeom>
                <a:solidFill>
                  <a:srgbClr val="F1ED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78" name="Rectangle 1913"/>
                <p:cNvSpPr>
                  <a:spLocks noChangeArrowheads="1"/>
                </p:cNvSpPr>
                <p:nvPr/>
              </p:nvSpPr>
              <p:spPr bwMode="auto">
                <a:xfrm>
                  <a:off x="3909" y="1932"/>
                  <a:ext cx="135" cy="2"/>
                </a:xfrm>
                <a:prstGeom prst="rect">
                  <a:avLst/>
                </a:prstGeom>
                <a:solidFill>
                  <a:srgbClr val="F1ED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79" name="Rectangle 1914"/>
                <p:cNvSpPr>
                  <a:spLocks noChangeArrowheads="1"/>
                </p:cNvSpPr>
                <p:nvPr/>
              </p:nvSpPr>
              <p:spPr bwMode="auto">
                <a:xfrm>
                  <a:off x="3909" y="1934"/>
                  <a:ext cx="135" cy="1"/>
                </a:xfrm>
                <a:prstGeom prst="rect">
                  <a:avLst/>
                </a:prstGeom>
                <a:solidFill>
                  <a:srgbClr val="F2EE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80" name="Rectangle 1915"/>
                <p:cNvSpPr>
                  <a:spLocks noChangeArrowheads="1"/>
                </p:cNvSpPr>
                <p:nvPr/>
              </p:nvSpPr>
              <p:spPr bwMode="auto">
                <a:xfrm>
                  <a:off x="3909" y="1935"/>
                  <a:ext cx="135" cy="2"/>
                </a:xfrm>
                <a:prstGeom prst="rect">
                  <a:avLst/>
                </a:prstGeom>
                <a:solidFill>
                  <a:srgbClr val="F3E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81" name="Rectangle 1916"/>
                <p:cNvSpPr>
                  <a:spLocks noChangeArrowheads="1"/>
                </p:cNvSpPr>
                <p:nvPr/>
              </p:nvSpPr>
              <p:spPr bwMode="auto">
                <a:xfrm>
                  <a:off x="3909" y="1937"/>
                  <a:ext cx="135" cy="1"/>
                </a:xfrm>
                <a:prstGeom prst="rect">
                  <a:avLst/>
                </a:prstGeom>
                <a:solidFill>
                  <a:srgbClr val="F3EF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82" name="Rectangle 1917"/>
                <p:cNvSpPr>
                  <a:spLocks noChangeArrowheads="1"/>
                </p:cNvSpPr>
                <p:nvPr/>
              </p:nvSpPr>
              <p:spPr bwMode="auto">
                <a:xfrm>
                  <a:off x="3909" y="1938"/>
                  <a:ext cx="135" cy="2"/>
                </a:xfrm>
                <a:prstGeom prst="rect">
                  <a:avLst/>
                </a:prstGeom>
                <a:solidFill>
                  <a:srgbClr val="F4F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83" name="Rectangle 1918"/>
                <p:cNvSpPr>
                  <a:spLocks noChangeArrowheads="1"/>
                </p:cNvSpPr>
                <p:nvPr/>
              </p:nvSpPr>
              <p:spPr bwMode="auto">
                <a:xfrm>
                  <a:off x="3909" y="1940"/>
                  <a:ext cx="135" cy="1"/>
                </a:xfrm>
                <a:prstGeom prst="rect">
                  <a:avLst/>
                </a:prstGeom>
                <a:solidFill>
                  <a:srgbClr val="F4F1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84" name="Rectangle 1919"/>
                <p:cNvSpPr>
                  <a:spLocks noChangeArrowheads="1"/>
                </p:cNvSpPr>
                <p:nvPr/>
              </p:nvSpPr>
              <p:spPr bwMode="auto">
                <a:xfrm>
                  <a:off x="3909" y="1941"/>
                  <a:ext cx="135" cy="2"/>
                </a:xfrm>
                <a:prstGeom prst="rect">
                  <a:avLst/>
                </a:prstGeom>
                <a:solidFill>
                  <a:srgbClr val="F5F2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85" name="Rectangle 1920"/>
                <p:cNvSpPr>
                  <a:spLocks noChangeArrowheads="1"/>
                </p:cNvSpPr>
                <p:nvPr/>
              </p:nvSpPr>
              <p:spPr bwMode="auto">
                <a:xfrm>
                  <a:off x="3909" y="1943"/>
                  <a:ext cx="135" cy="2"/>
                </a:xfrm>
                <a:prstGeom prst="rect">
                  <a:avLst/>
                </a:prstGeom>
                <a:solidFill>
                  <a:srgbClr val="F6F3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86" name="Rectangle 1921"/>
                <p:cNvSpPr>
                  <a:spLocks noChangeArrowheads="1"/>
                </p:cNvSpPr>
                <p:nvPr/>
              </p:nvSpPr>
              <p:spPr bwMode="auto">
                <a:xfrm>
                  <a:off x="3909" y="1945"/>
                  <a:ext cx="135" cy="1"/>
                </a:xfrm>
                <a:prstGeom prst="rect">
                  <a:avLst/>
                </a:prstGeom>
                <a:solidFill>
                  <a:srgbClr val="F6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87" name="Rectangle 1922"/>
                <p:cNvSpPr>
                  <a:spLocks noChangeArrowheads="1"/>
                </p:cNvSpPr>
                <p:nvPr/>
              </p:nvSpPr>
              <p:spPr bwMode="auto">
                <a:xfrm>
                  <a:off x="3909" y="1946"/>
                  <a:ext cx="135" cy="2"/>
                </a:xfrm>
                <a:prstGeom prst="rect">
                  <a:avLst/>
                </a:prstGeom>
                <a:solidFill>
                  <a:srgbClr val="F7F4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90" name="Rectangle 1923"/>
                <p:cNvSpPr>
                  <a:spLocks noChangeArrowheads="1"/>
                </p:cNvSpPr>
                <p:nvPr/>
              </p:nvSpPr>
              <p:spPr bwMode="auto">
                <a:xfrm>
                  <a:off x="3909" y="1948"/>
                  <a:ext cx="135" cy="1"/>
                </a:xfrm>
                <a:prstGeom prst="rect">
                  <a:avLst/>
                </a:prstGeom>
                <a:solidFill>
                  <a:srgbClr val="F8F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93" name="Rectangle 1924"/>
                <p:cNvSpPr>
                  <a:spLocks noChangeArrowheads="1"/>
                </p:cNvSpPr>
                <p:nvPr/>
              </p:nvSpPr>
              <p:spPr bwMode="auto">
                <a:xfrm>
                  <a:off x="3909" y="1949"/>
                  <a:ext cx="135" cy="2"/>
                </a:xfrm>
                <a:prstGeom prst="rect">
                  <a:avLst/>
                </a:prstGeom>
                <a:solidFill>
                  <a:srgbClr val="F8F6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94" name="Rectangle 1925"/>
                <p:cNvSpPr>
                  <a:spLocks noChangeArrowheads="1"/>
                </p:cNvSpPr>
                <p:nvPr/>
              </p:nvSpPr>
              <p:spPr bwMode="auto">
                <a:xfrm>
                  <a:off x="3909" y="1951"/>
                  <a:ext cx="135" cy="1"/>
                </a:xfrm>
                <a:prstGeom prst="rect">
                  <a:avLst/>
                </a:prstGeom>
                <a:solidFill>
                  <a:srgbClr val="F9F7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97" name="Rectangle 1926"/>
                <p:cNvSpPr>
                  <a:spLocks noChangeArrowheads="1"/>
                </p:cNvSpPr>
                <p:nvPr/>
              </p:nvSpPr>
              <p:spPr bwMode="auto">
                <a:xfrm>
                  <a:off x="3909" y="1952"/>
                  <a:ext cx="135" cy="2"/>
                </a:xfrm>
                <a:prstGeom prst="rect">
                  <a:avLst/>
                </a:prstGeom>
                <a:solidFill>
                  <a:srgbClr val="F9F8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98" name="Rectangle 1927"/>
                <p:cNvSpPr>
                  <a:spLocks noChangeArrowheads="1"/>
                </p:cNvSpPr>
                <p:nvPr/>
              </p:nvSpPr>
              <p:spPr bwMode="auto">
                <a:xfrm>
                  <a:off x="3909" y="1954"/>
                  <a:ext cx="135" cy="1"/>
                </a:xfrm>
                <a:prstGeom prst="rect">
                  <a:avLst/>
                </a:prstGeom>
                <a:solidFill>
                  <a:srgbClr val="F9F8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99" name="Rectangle 1928"/>
                <p:cNvSpPr>
                  <a:spLocks noChangeArrowheads="1"/>
                </p:cNvSpPr>
                <p:nvPr/>
              </p:nvSpPr>
              <p:spPr bwMode="auto">
                <a:xfrm>
                  <a:off x="3909" y="1955"/>
                  <a:ext cx="135" cy="2"/>
                </a:xfrm>
                <a:prstGeom prst="rect">
                  <a:avLst/>
                </a:prstGeom>
                <a:solidFill>
                  <a:srgbClr val="FAF9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00" name="Rectangle 1929"/>
                <p:cNvSpPr>
                  <a:spLocks noChangeArrowheads="1"/>
                </p:cNvSpPr>
                <p:nvPr/>
              </p:nvSpPr>
              <p:spPr bwMode="auto">
                <a:xfrm>
                  <a:off x="3909" y="1957"/>
                  <a:ext cx="135" cy="1"/>
                </a:xfrm>
                <a:prstGeom prst="rect">
                  <a:avLst/>
                </a:prstGeom>
                <a:solidFill>
                  <a:srgbClr val="FBFA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03" name="Rectangle 1930"/>
                <p:cNvSpPr>
                  <a:spLocks noChangeArrowheads="1"/>
                </p:cNvSpPr>
                <p:nvPr/>
              </p:nvSpPr>
              <p:spPr bwMode="auto">
                <a:xfrm>
                  <a:off x="3909" y="1958"/>
                  <a:ext cx="135" cy="2"/>
                </a:xfrm>
                <a:prstGeom prst="rect">
                  <a:avLst/>
                </a:prstGeom>
                <a:solidFill>
                  <a:srgbClr val="FBFB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07" name="Rectangle 1931"/>
                <p:cNvSpPr>
                  <a:spLocks noChangeArrowheads="1"/>
                </p:cNvSpPr>
                <p:nvPr/>
              </p:nvSpPr>
              <p:spPr bwMode="auto">
                <a:xfrm>
                  <a:off x="3909" y="1960"/>
                  <a:ext cx="135" cy="1"/>
                </a:xfrm>
                <a:prstGeom prst="rect">
                  <a:avLst/>
                </a:prstGeom>
                <a:solidFill>
                  <a:srgbClr val="FCFC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08" name="Rectangle 1932"/>
                <p:cNvSpPr>
                  <a:spLocks noChangeArrowheads="1"/>
                </p:cNvSpPr>
                <p:nvPr/>
              </p:nvSpPr>
              <p:spPr bwMode="auto">
                <a:xfrm>
                  <a:off x="3909" y="1961"/>
                  <a:ext cx="135" cy="2"/>
                </a:xfrm>
                <a:prstGeom prst="rect">
                  <a:avLst/>
                </a:prstGeom>
                <a:solidFill>
                  <a:srgbClr val="FDFD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09" name="Rectangle 1933"/>
                <p:cNvSpPr>
                  <a:spLocks noChangeArrowheads="1"/>
                </p:cNvSpPr>
                <p:nvPr/>
              </p:nvSpPr>
              <p:spPr bwMode="auto">
                <a:xfrm>
                  <a:off x="3909" y="1963"/>
                  <a:ext cx="135" cy="1"/>
                </a:xfrm>
                <a:prstGeom prst="rect">
                  <a:avLst/>
                </a:prstGeom>
                <a:solidFill>
                  <a:srgbClr val="FDFD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10" name="Rectangle 1934"/>
                <p:cNvSpPr>
                  <a:spLocks noChangeArrowheads="1"/>
                </p:cNvSpPr>
                <p:nvPr/>
              </p:nvSpPr>
              <p:spPr bwMode="auto">
                <a:xfrm>
                  <a:off x="3909" y="1964"/>
                  <a:ext cx="135" cy="2"/>
                </a:xfrm>
                <a:prstGeom prst="rect">
                  <a:avLst/>
                </a:prstGeom>
                <a:solidFill>
                  <a:srgbClr val="FEFE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11" name="Rectangle 1935"/>
                <p:cNvSpPr>
                  <a:spLocks noChangeArrowheads="1"/>
                </p:cNvSpPr>
                <p:nvPr/>
              </p:nvSpPr>
              <p:spPr bwMode="auto">
                <a:xfrm>
                  <a:off x="3909" y="1966"/>
                  <a:ext cx="135"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912" name="Freeform 1936"/>
                <p:cNvSpPr/>
                <p:nvPr/>
              </p:nvSpPr>
              <p:spPr bwMode="auto">
                <a:xfrm>
                  <a:off x="3911" y="1894"/>
                  <a:ext cx="131" cy="71"/>
                </a:xfrm>
                <a:custGeom>
                  <a:avLst/>
                  <a:gdLst>
                    <a:gd name="T0" fmla="*/ 516 w 1361"/>
                    <a:gd name="T1" fmla="*/ 739 h 739"/>
                    <a:gd name="T2" fmla="*/ 1361 w 1361"/>
                    <a:gd name="T3" fmla="*/ 280 h 739"/>
                    <a:gd name="T4" fmla="*/ 837 w 1361"/>
                    <a:gd name="T5" fmla="*/ 0 h 739"/>
                    <a:gd name="T6" fmla="*/ 0 w 1361"/>
                    <a:gd name="T7" fmla="*/ 456 h 739"/>
                    <a:gd name="T8" fmla="*/ 517 w 1361"/>
                    <a:gd name="T9" fmla="*/ 739 h 739"/>
                  </a:gdLst>
                  <a:ahLst/>
                  <a:cxnLst>
                    <a:cxn ang="0">
                      <a:pos x="T0" y="T1"/>
                    </a:cxn>
                    <a:cxn ang="0">
                      <a:pos x="T2" y="T3"/>
                    </a:cxn>
                    <a:cxn ang="0">
                      <a:pos x="T4" y="T5"/>
                    </a:cxn>
                    <a:cxn ang="0">
                      <a:pos x="T6" y="T7"/>
                    </a:cxn>
                    <a:cxn ang="0">
                      <a:pos x="T8" y="T9"/>
                    </a:cxn>
                  </a:cxnLst>
                  <a:rect l="0" t="0" r="r" b="b"/>
                  <a:pathLst>
                    <a:path w="1361" h="739">
                      <a:moveTo>
                        <a:pt x="516" y="739"/>
                      </a:moveTo>
                      <a:lnTo>
                        <a:pt x="1361" y="280"/>
                      </a:lnTo>
                      <a:lnTo>
                        <a:pt x="837" y="0"/>
                      </a:lnTo>
                      <a:lnTo>
                        <a:pt x="0" y="456"/>
                      </a:lnTo>
                      <a:cubicBezTo>
                        <a:pt x="133" y="602"/>
                        <a:pt x="315" y="702"/>
                        <a:pt x="517" y="739"/>
                      </a:cubicBezTo>
                    </a:path>
                  </a:pathLst>
                </a:custGeom>
                <a:noFill/>
                <a:ln w="158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2961" name="Picture 1937"/>
                <p:cNvPicPr>
                  <a:picLocks noChangeAspect="1" noChangeArrowheads="1"/>
                </p:cNvPicPr>
                <p:nvPr/>
              </p:nvPicPr>
              <p:blipFill>
                <a:blip r:embed="rId79" cstate="print">
                  <a:extLst>
                    <a:ext uri="{28A0092B-C50C-407E-A947-70E740481C1C}">
                      <a14:useLocalDpi xmlns:a14="http://schemas.microsoft.com/office/drawing/2010/main" val="0"/>
                    </a:ext>
                  </a:extLst>
                </a:blip>
                <a:srcRect/>
                <a:stretch>
                  <a:fillRect/>
                </a:stretch>
              </p:blipFill>
              <p:spPr bwMode="auto">
                <a:xfrm>
                  <a:off x="3909" y="1935"/>
                  <a:ext cx="5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1938"/>
                <p:cNvPicPr>
                  <a:picLocks noChangeAspect="1" noChangeArrowheads="1"/>
                </p:cNvPicPr>
                <p:nvPr/>
              </p:nvPicPr>
              <p:blipFill>
                <a:blip r:embed="rId80" cstate="print">
                  <a:extLst>
                    <a:ext uri="{28A0092B-C50C-407E-A947-70E740481C1C}">
                      <a14:useLocalDpi xmlns:a14="http://schemas.microsoft.com/office/drawing/2010/main" val="0"/>
                    </a:ext>
                  </a:extLst>
                </a:blip>
                <a:srcRect/>
                <a:stretch>
                  <a:fillRect/>
                </a:stretch>
              </p:blipFill>
              <p:spPr bwMode="auto">
                <a:xfrm>
                  <a:off x="3909" y="1935"/>
                  <a:ext cx="5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3" name="Freeform 1939"/>
                <p:cNvSpPr/>
                <p:nvPr/>
              </p:nvSpPr>
              <p:spPr bwMode="auto">
                <a:xfrm>
                  <a:off x="3911" y="1938"/>
                  <a:ext cx="50" cy="137"/>
                </a:xfrm>
                <a:custGeom>
                  <a:avLst/>
                  <a:gdLst>
                    <a:gd name="T0" fmla="*/ 517 w 517"/>
                    <a:gd name="T1" fmla="*/ 285 h 1435"/>
                    <a:gd name="T2" fmla="*/ 0 w 517"/>
                    <a:gd name="T3" fmla="*/ 0 h 1435"/>
                    <a:gd name="T4" fmla="*/ 0 w 517"/>
                    <a:gd name="T5" fmla="*/ 0 h 1435"/>
                    <a:gd name="T6" fmla="*/ 0 w 517"/>
                    <a:gd name="T7" fmla="*/ 1173 h 1435"/>
                    <a:gd name="T8" fmla="*/ 517 w 517"/>
                    <a:gd name="T9" fmla="*/ 1435 h 1435"/>
                    <a:gd name="T10" fmla="*/ 517 w 517"/>
                    <a:gd name="T11" fmla="*/ 1435 h 1435"/>
                    <a:gd name="T12" fmla="*/ 516 w 517"/>
                    <a:gd name="T13" fmla="*/ 285 h 1435"/>
                  </a:gdLst>
                  <a:ahLst/>
                  <a:cxnLst>
                    <a:cxn ang="0">
                      <a:pos x="T0" y="T1"/>
                    </a:cxn>
                    <a:cxn ang="0">
                      <a:pos x="T2" y="T3"/>
                    </a:cxn>
                    <a:cxn ang="0">
                      <a:pos x="T4" y="T5"/>
                    </a:cxn>
                    <a:cxn ang="0">
                      <a:pos x="T6" y="T7"/>
                    </a:cxn>
                    <a:cxn ang="0">
                      <a:pos x="T8" y="T9"/>
                    </a:cxn>
                    <a:cxn ang="0">
                      <a:pos x="T10" y="T11"/>
                    </a:cxn>
                    <a:cxn ang="0">
                      <a:pos x="T12" y="T13"/>
                    </a:cxn>
                  </a:cxnLst>
                  <a:rect l="0" t="0" r="r" b="b"/>
                  <a:pathLst>
                    <a:path w="517" h="1435">
                      <a:moveTo>
                        <a:pt x="517" y="285"/>
                      </a:moveTo>
                      <a:cubicBezTo>
                        <a:pt x="315" y="248"/>
                        <a:pt x="133" y="148"/>
                        <a:pt x="0" y="0"/>
                      </a:cubicBezTo>
                      <a:lnTo>
                        <a:pt x="0" y="0"/>
                      </a:lnTo>
                      <a:lnTo>
                        <a:pt x="0" y="1173"/>
                      </a:lnTo>
                      <a:cubicBezTo>
                        <a:pt x="135" y="1313"/>
                        <a:pt x="318" y="1406"/>
                        <a:pt x="517" y="1435"/>
                      </a:cubicBezTo>
                      <a:lnTo>
                        <a:pt x="517" y="1435"/>
                      </a:lnTo>
                      <a:lnTo>
                        <a:pt x="516" y="285"/>
                      </a:lnTo>
                    </a:path>
                  </a:pathLst>
                </a:custGeom>
                <a:noFill/>
                <a:ln w="1588" cap="rnd">
                  <a:solidFill>
                    <a:srgbClr val="A7845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grpSp>
          <p:grpSp>
            <p:nvGrpSpPr>
              <p:cNvPr id="2732" name="Group 2141"/>
              <p:cNvGrpSpPr/>
              <p:nvPr/>
            </p:nvGrpSpPr>
            <p:grpSpPr bwMode="auto">
              <a:xfrm>
                <a:off x="3742" y="1894"/>
                <a:ext cx="315" cy="270"/>
                <a:chOff x="3742" y="1894"/>
                <a:chExt cx="315" cy="270"/>
              </a:xfrm>
            </p:grpSpPr>
            <p:pic>
              <p:nvPicPr>
                <p:cNvPr id="2965" name="Picture 1941"/>
                <p:cNvPicPr>
                  <a:picLocks noChangeAspect="1" noChangeArrowheads="1"/>
                </p:cNvPicPr>
                <p:nvPr/>
              </p:nvPicPr>
              <p:blipFill>
                <a:blip r:embed="rId81" cstate="print">
                  <a:extLst>
                    <a:ext uri="{28A0092B-C50C-407E-A947-70E740481C1C}">
                      <a14:useLocalDpi xmlns:a14="http://schemas.microsoft.com/office/drawing/2010/main" val="0"/>
                    </a:ext>
                  </a:extLst>
                </a:blip>
                <a:srcRect/>
                <a:stretch>
                  <a:fillRect/>
                </a:stretch>
              </p:blipFill>
              <p:spPr bwMode="auto">
                <a:xfrm>
                  <a:off x="3959" y="1919"/>
                  <a:ext cx="8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6" name="Picture 1942"/>
                <p:cNvPicPr>
                  <a:picLocks noChangeAspect="1" noChangeArrowheads="1"/>
                </p:cNvPicPr>
                <p:nvPr/>
              </p:nvPicPr>
              <p:blipFill>
                <a:blip r:embed="rId82" cstate="print">
                  <a:extLst>
                    <a:ext uri="{28A0092B-C50C-407E-A947-70E740481C1C}">
                      <a14:useLocalDpi xmlns:a14="http://schemas.microsoft.com/office/drawing/2010/main" val="0"/>
                    </a:ext>
                  </a:extLst>
                </a:blip>
                <a:srcRect/>
                <a:stretch>
                  <a:fillRect/>
                </a:stretch>
              </p:blipFill>
              <p:spPr bwMode="auto">
                <a:xfrm>
                  <a:off x="3959" y="1919"/>
                  <a:ext cx="8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2" name="Freeform 1943"/>
                <p:cNvSpPr/>
                <p:nvPr/>
              </p:nvSpPr>
              <p:spPr bwMode="auto">
                <a:xfrm>
                  <a:off x="3961" y="1921"/>
                  <a:ext cx="81" cy="154"/>
                </a:xfrm>
                <a:custGeom>
                  <a:avLst/>
                  <a:gdLst>
                    <a:gd name="T0" fmla="*/ 0 w 81"/>
                    <a:gd name="T1" fmla="*/ 44 h 154"/>
                    <a:gd name="T2" fmla="*/ 0 w 81"/>
                    <a:gd name="T3" fmla="*/ 154 h 154"/>
                    <a:gd name="T4" fmla="*/ 81 w 81"/>
                    <a:gd name="T5" fmla="*/ 110 h 154"/>
                    <a:gd name="T6" fmla="*/ 81 w 81"/>
                    <a:gd name="T7" fmla="*/ 0 h 154"/>
                    <a:gd name="T8" fmla="*/ 0 w 81"/>
                    <a:gd name="T9" fmla="*/ 44 h 154"/>
                  </a:gdLst>
                  <a:ahLst/>
                  <a:cxnLst>
                    <a:cxn ang="0">
                      <a:pos x="T0" y="T1"/>
                    </a:cxn>
                    <a:cxn ang="0">
                      <a:pos x="T2" y="T3"/>
                    </a:cxn>
                    <a:cxn ang="0">
                      <a:pos x="T4" y="T5"/>
                    </a:cxn>
                    <a:cxn ang="0">
                      <a:pos x="T6" y="T7"/>
                    </a:cxn>
                    <a:cxn ang="0">
                      <a:pos x="T8" y="T9"/>
                    </a:cxn>
                  </a:cxnLst>
                  <a:rect l="0" t="0" r="r" b="b"/>
                  <a:pathLst>
                    <a:path w="81" h="154">
                      <a:moveTo>
                        <a:pt x="0" y="44"/>
                      </a:moveTo>
                      <a:lnTo>
                        <a:pt x="0" y="154"/>
                      </a:lnTo>
                      <a:lnTo>
                        <a:pt x="81" y="110"/>
                      </a:lnTo>
                      <a:lnTo>
                        <a:pt x="81" y="0"/>
                      </a:lnTo>
                      <a:lnTo>
                        <a:pt x="0" y="44"/>
                      </a:lnTo>
                      <a:close/>
                    </a:path>
                  </a:pathLst>
                </a:custGeom>
                <a:noFill/>
                <a:ln w="158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3143" name="Freeform 1944"/>
                <p:cNvSpPr/>
                <p:nvPr/>
              </p:nvSpPr>
              <p:spPr bwMode="auto">
                <a:xfrm>
                  <a:off x="3911" y="1894"/>
                  <a:ext cx="131" cy="181"/>
                </a:xfrm>
                <a:custGeom>
                  <a:avLst/>
                  <a:gdLst>
                    <a:gd name="T0" fmla="*/ 1361 w 1361"/>
                    <a:gd name="T1" fmla="*/ 281 h 1890"/>
                    <a:gd name="T2" fmla="*/ 837 w 1361"/>
                    <a:gd name="T3" fmla="*/ 0 h 1890"/>
                    <a:gd name="T4" fmla="*/ 0 w 1361"/>
                    <a:gd name="T5" fmla="*/ 457 h 1890"/>
                    <a:gd name="T6" fmla="*/ 0 w 1361"/>
                    <a:gd name="T7" fmla="*/ 1628 h 1890"/>
                    <a:gd name="T8" fmla="*/ 517 w 1361"/>
                    <a:gd name="T9" fmla="*/ 1890 h 1890"/>
                    <a:gd name="T10" fmla="*/ 517 w 1361"/>
                    <a:gd name="T11" fmla="*/ 1890 h 1890"/>
                    <a:gd name="T12" fmla="*/ 1361 w 1361"/>
                    <a:gd name="T13" fmla="*/ 1434 h 1890"/>
                    <a:gd name="T14" fmla="*/ 1361 w 1361"/>
                    <a:gd name="T15" fmla="*/ 281 h 18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1" h="1890">
                      <a:moveTo>
                        <a:pt x="1361" y="281"/>
                      </a:moveTo>
                      <a:lnTo>
                        <a:pt x="837" y="0"/>
                      </a:lnTo>
                      <a:lnTo>
                        <a:pt x="0" y="457"/>
                      </a:lnTo>
                      <a:lnTo>
                        <a:pt x="0" y="1628"/>
                      </a:lnTo>
                      <a:cubicBezTo>
                        <a:pt x="135" y="1768"/>
                        <a:pt x="318" y="1861"/>
                        <a:pt x="517" y="1890"/>
                      </a:cubicBezTo>
                      <a:lnTo>
                        <a:pt x="517" y="1890"/>
                      </a:lnTo>
                      <a:lnTo>
                        <a:pt x="1361" y="1434"/>
                      </a:lnTo>
                      <a:lnTo>
                        <a:pt x="1361" y="28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2969" name="Picture 1945"/>
                <p:cNvPicPr>
                  <a:picLocks noChangeAspect="1" noChangeArrowheads="1"/>
                </p:cNvPicPr>
                <p:nvPr/>
              </p:nvPicPr>
              <p:blipFill>
                <a:blip r:embed="rId83" cstate="print">
                  <a:extLst>
                    <a:ext uri="{28A0092B-C50C-407E-A947-70E740481C1C}">
                      <a14:useLocalDpi xmlns:a14="http://schemas.microsoft.com/office/drawing/2010/main" val="0"/>
                    </a:ext>
                  </a:extLst>
                </a:blip>
                <a:srcRect/>
                <a:stretch>
                  <a:fillRect/>
                </a:stretch>
              </p:blipFill>
              <p:spPr bwMode="auto">
                <a:xfrm>
                  <a:off x="3925" y="2003"/>
                  <a:ext cx="17"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 name="Picture 1946"/>
                <p:cNvPicPr>
                  <a:picLocks noChangeAspect="1" noChangeArrowheads="1"/>
                </p:cNvPicPr>
                <p:nvPr/>
              </p:nvPicPr>
              <p:blipFill>
                <a:blip r:embed="rId84" cstate="print">
                  <a:extLst>
                    <a:ext uri="{28A0092B-C50C-407E-A947-70E740481C1C}">
                      <a14:useLocalDpi xmlns:a14="http://schemas.microsoft.com/office/drawing/2010/main" val="0"/>
                    </a:ext>
                  </a:extLst>
                </a:blip>
                <a:srcRect/>
                <a:stretch>
                  <a:fillRect/>
                </a:stretch>
              </p:blipFill>
              <p:spPr bwMode="auto">
                <a:xfrm>
                  <a:off x="3925" y="2003"/>
                  <a:ext cx="17"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4" name="Freeform 1947"/>
                <p:cNvSpPr/>
                <p:nvPr/>
              </p:nvSpPr>
              <p:spPr bwMode="auto">
                <a:xfrm>
                  <a:off x="3930" y="2005"/>
                  <a:ext cx="9" cy="11"/>
                </a:xfrm>
                <a:custGeom>
                  <a:avLst/>
                  <a:gdLst>
                    <a:gd name="T0" fmla="*/ 8 w 9"/>
                    <a:gd name="T1" fmla="*/ 4 h 11"/>
                    <a:gd name="T2" fmla="*/ 2 w 9"/>
                    <a:gd name="T3" fmla="*/ 1 h 11"/>
                    <a:gd name="T4" fmla="*/ 1 w 9"/>
                    <a:gd name="T5" fmla="*/ 7 h 11"/>
                    <a:gd name="T6" fmla="*/ 6 w 9"/>
                    <a:gd name="T7" fmla="*/ 10 h 11"/>
                    <a:gd name="T8" fmla="*/ 8 w 9"/>
                    <a:gd name="T9" fmla="*/ 4 h 11"/>
                  </a:gdLst>
                  <a:ahLst/>
                  <a:cxnLst>
                    <a:cxn ang="0">
                      <a:pos x="T0" y="T1"/>
                    </a:cxn>
                    <a:cxn ang="0">
                      <a:pos x="T2" y="T3"/>
                    </a:cxn>
                    <a:cxn ang="0">
                      <a:pos x="T4" y="T5"/>
                    </a:cxn>
                    <a:cxn ang="0">
                      <a:pos x="T6" y="T7"/>
                    </a:cxn>
                    <a:cxn ang="0">
                      <a:pos x="T8" y="T9"/>
                    </a:cxn>
                  </a:cxnLst>
                  <a:rect l="0" t="0" r="r" b="b"/>
                  <a:pathLst>
                    <a:path w="9" h="11">
                      <a:moveTo>
                        <a:pt x="8" y="4"/>
                      </a:moveTo>
                      <a:cubicBezTo>
                        <a:pt x="7" y="2"/>
                        <a:pt x="4" y="0"/>
                        <a:pt x="2" y="1"/>
                      </a:cubicBezTo>
                      <a:cubicBezTo>
                        <a:pt x="0" y="2"/>
                        <a:pt x="0" y="4"/>
                        <a:pt x="1" y="7"/>
                      </a:cubicBezTo>
                      <a:cubicBezTo>
                        <a:pt x="2" y="10"/>
                        <a:pt x="4" y="11"/>
                        <a:pt x="6" y="10"/>
                      </a:cubicBezTo>
                      <a:cubicBezTo>
                        <a:pt x="8" y="10"/>
                        <a:pt x="9" y="7"/>
                        <a:pt x="8" y="4"/>
                      </a:cubicBezTo>
                    </a:path>
                  </a:pathLst>
                </a:custGeom>
                <a:noFill/>
                <a:ln w="15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3145" name="Freeform 1948"/>
                <p:cNvSpPr>
                  <a:spLocks noEditPoints="1"/>
                </p:cNvSpPr>
                <p:nvPr/>
              </p:nvSpPr>
              <p:spPr bwMode="auto">
                <a:xfrm>
                  <a:off x="3919" y="2028"/>
                  <a:ext cx="34" cy="31"/>
                </a:xfrm>
                <a:custGeom>
                  <a:avLst/>
                  <a:gdLst>
                    <a:gd name="T0" fmla="*/ 0 w 349"/>
                    <a:gd name="T1" fmla="*/ 0 h 319"/>
                    <a:gd name="T2" fmla="*/ 349 w 349"/>
                    <a:gd name="T3" fmla="*/ 179 h 319"/>
                    <a:gd name="T4" fmla="*/ 0 w 349"/>
                    <a:gd name="T5" fmla="*/ 70 h 319"/>
                    <a:gd name="T6" fmla="*/ 349 w 349"/>
                    <a:gd name="T7" fmla="*/ 249 h 319"/>
                    <a:gd name="T8" fmla="*/ 0 w 349"/>
                    <a:gd name="T9" fmla="*/ 140 h 319"/>
                    <a:gd name="T10" fmla="*/ 349 w 349"/>
                    <a:gd name="T11" fmla="*/ 319 h 319"/>
                  </a:gdLst>
                  <a:ahLst/>
                  <a:cxnLst>
                    <a:cxn ang="0">
                      <a:pos x="T0" y="T1"/>
                    </a:cxn>
                    <a:cxn ang="0">
                      <a:pos x="T2" y="T3"/>
                    </a:cxn>
                    <a:cxn ang="0">
                      <a:pos x="T4" y="T5"/>
                    </a:cxn>
                    <a:cxn ang="0">
                      <a:pos x="T6" y="T7"/>
                    </a:cxn>
                    <a:cxn ang="0">
                      <a:pos x="T8" y="T9"/>
                    </a:cxn>
                    <a:cxn ang="0">
                      <a:pos x="T10" y="T11"/>
                    </a:cxn>
                  </a:cxnLst>
                  <a:rect l="0" t="0" r="r" b="b"/>
                  <a:pathLst>
                    <a:path w="349" h="319">
                      <a:moveTo>
                        <a:pt x="0" y="0"/>
                      </a:moveTo>
                      <a:cubicBezTo>
                        <a:pt x="104" y="85"/>
                        <a:pt x="223" y="146"/>
                        <a:pt x="349" y="179"/>
                      </a:cubicBezTo>
                      <a:moveTo>
                        <a:pt x="0" y="70"/>
                      </a:moveTo>
                      <a:cubicBezTo>
                        <a:pt x="104" y="155"/>
                        <a:pt x="223" y="216"/>
                        <a:pt x="349" y="249"/>
                      </a:cubicBezTo>
                      <a:moveTo>
                        <a:pt x="0" y="140"/>
                      </a:moveTo>
                      <a:cubicBezTo>
                        <a:pt x="104" y="225"/>
                        <a:pt x="223" y="286"/>
                        <a:pt x="349" y="319"/>
                      </a:cubicBezTo>
                    </a:path>
                  </a:pathLst>
                </a:cu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3146" name="Freeform 1949"/>
                <p:cNvSpPr/>
                <p:nvPr/>
              </p:nvSpPr>
              <p:spPr bwMode="auto">
                <a:xfrm>
                  <a:off x="3918" y="1959"/>
                  <a:ext cx="36" cy="20"/>
                </a:xfrm>
                <a:custGeom>
                  <a:avLst/>
                  <a:gdLst>
                    <a:gd name="T0" fmla="*/ 12 w 377"/>
                    <a:gd name="T1" fmla="*/ 31 h 210"/>
                    <a:gd name="T2" fmla="*/ 361 w 377"/>
                    <a:gd name="T3" fmla="*/ 210 h 210"/>
                    <a:gd name="T4" fmla="*/ 375 w 377"/>
                    <a:gd name="T5" fmla="*/ 190 h 210"/>
                    <a:gd name="T6" fmla="*/ 361 w 377"/>
                    <a:gd name="T7" fmla="*/ 178 h 210"/>
                    <a:gd name="T8" fmla="*/ 19 w 377"/>
                    <a:gd name="T9" fmla="*/ 4 h 210"/>
                    <a:gd name="T10" fmla="*/ 3 w 377"/>
                    <a:gd name="T11" fmla="*/ 4 h 210"/>
                    <a:gd name="T12" fmla="*/ 0 w 377"/>
                    <a:gd name="T13" fmla="*/ 13 h 210"/>
                    <a:gd name="T14" fmla="*/ 12 w 377"/>
                    <a:gd name="T15" fmla="*/ 31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7" h="210">
                      <a:moveTo>
                        <a:pt x="12" y="31"/>
                      </a:moveTo>
                      <a:cubicBezTo>
                        <a:pt x="112" y="115"/>
                        <a:pt x="232" y="176"/>
                        <a:pt x="361" y="210"/>
                      </a:cubicBezTo>
                      <a:cubicBezTo>
                        <a:pt x="371" y="208"/>
                        <a:pt x="377" y="199"/>
                        <a:pt x="375" y="190"/>
                      </a:cubicBezTo>
                      <a:cubicBezTo>
                        <a:pt x="373" y="184"/>
                        <a:pt x="368" y="179"/>
                        <a:pt x="361" y="178"/>
                      </a:cubicBezTo>
                      <a:cubicBezTo>
                        <a:pt x="234" y="145"/>
                        <a:pt x="117" y="85"/>
                        <a:pt x="19" y="4"/>
                      </a:cubicBezTo>
                      <a:cubicBezTo>
                        <a:pt x="15" y="0"/>
                        <a:pt x="7" y="0"/>
                        <a:pt x="3" y="4"/>
                      </a:cubicBezTo>
                      <a:cubicBezTo>
                        <a:pt x="1" y="7"/>
                        <a:pt x="0" y="10"/>
                        <a:pt x="0" y="13"/>
                      </a:cubicBezTo>
                      <a:cubicBezTo>
                        <a:pt x="1" y="20"/>
                        <a:pt x="5" y="27"/>
                        <a:pt x="12" y="31"/>
                      </a:cubicBezTo>
                    </a:path>
                  </a:pathLst>
                </a:custGeom>
                <a:solidFill>
                  <a:srgbClr val="000000"/>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3147" name="Freeform 1950"/>
                <p:cNvSpPr/>
                <p:nvPr/>
              </p:nvSpPr>
              <p:spPr bwMode="auto">
                <a:xfrm>
                  <a:off x="3918" y="1959"/>
                  <a:ext cx="36" cy="20"/>
                </a:xfrm>
                <a:custGeom>
                  <a:avLst/>
                  <a:gdLst>
                    <a:gd name="T0" fmla="*/ 1 w 36"/>
                    <a:gd name="T1" fmla="*/ 3 h 20"/>
                    <a:gd name="T2" fmla="*/ 35 w 36"/>
                    <a:gd name="T3" fmla="*/ 20 h 20"/>
                    <a:gd name="T4" fmla="*/ 36 w 36"/>
                    <a:gd name="T5" fmla="*/ 18 h 20"/>
                    <a:gd name="T6" fmla="*/ 35 w 36"/>
                    <a:gd name="T7" fmla="*/ 17 h 20"/>
                    <a:gd name="T8" fmla="*/ 2 w 36"/>
                    <a:gd name="T9" fmla="*/ 0 h 20"/>
                    <a:gd name="T10" fmla="*/ 0 w 36"/>
                    <a:gd name="T11" fmla="*/ 0 h 20"/>
                    <a:gd name="T12" fmla="*/ 0 w 36"/>
                    <a:gd name="T13" fmla="*/ 1 h 20"/>
                    <a:gd name="T14" fmla="*/ 1 w 36"/>
                    <a:gd name="T15" fmla="*/ 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0">
                      <a:moveTo>
                        <a:pt x="1" y="3"/>
                      </a:moveTo>
                      <a:cubicBezTo>
                        <a:pt x="11" y="11"/>
                        <a:pt x="22" y="17"/>
                        <a:pt x="35" y="20"/>
                      </a:cubicBezTo>
                      <a:cubicBezTo>
                        <a:pt x="36" y="20"/>
                        <a:pt x="36" y="19"/>
                        <a:pt x="36" y="18"/>
                      </a:cubicBezTo>
                      <a:cubicBezTo>
                        <a:pt x="36" y="17"/>
                        <a:pt x="35" y="17"/>
                        <a:pt x="35" y="17"/>
                      </a:cubicBezTo>
                      <a:cubicBezTo>
                        <a:pt x="23" y="14"/>
                        <a:pt x="11" y="8"/>
                        <a:pt x="2" y="0"/>
                      </a:cubicBezTo>
                      <a:cubicBezTo>
                        <a:pt x="1" y="0"/>
                        <a:pt x="1" y="0"/>
                        <a:pt x="0" y="0"/>
                      </a:cubicBezTo>
                      <a:cubicBezTo>
                        <a:pt x="0" y="1"/>
                        <a:pt x="0" y="1"/>
                        <a:pt x="0" y="1"/>
                      </a:cubicBezTo>
                      <a:cubicBezTo>
                        <a:pt x="0" y="2"/>
                        <a:pt x="1" y="2"/>
                        <a:pt x="1" y="3"/>
                      </a:cubicBezTo>
                    </a:path>
                  </a:pathLst>
                </a:custGeom>
                <a:noFill/>
                <a:ln w="15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2975" name="Picture 1951"/>
                <p:cNvPicPr>
                  <a:picLocks noChangeAspect="1" noChangeArrowheads="1"/>
                </p:cNvPicPr>
                <p:nvPr/>
              </p:nvPicPr>
              <p:blipFill>
                <a:blip r:embed="rId85" cstate="print">
                  <a:extLst>
                    <a:ext uri="{28A0092B-C50C-407E-A947-70E740481C1C}">
                      <a14:useLocalDpi xmlns:a14="http://schemas.microsoft.com/office/drawing/2010/main" val="0"/>
                    </a:ext>
                  </a:extLst>
                </a:blip>
                <a:srcRect/>
                <a:stretch>
                  <a:fillRect/>
                </a:stretch>
              </p:blipFill>
              <p:spPr bwMode="auto">
                <a:xfrm>
                  <a:off x="3927" y="1966"/>
                  <a:ext cx="14"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6" name="Picture 1952"/>
                <p:cNvPicPr>
                  <a:picLocks noChangeAspect="1" noChangeArrowheads="1"/>
                </p:cNvPicPr>
                <p:nvPr/>
              </p:nvPicPr>
              <p:blipFill>
                <a:blip r:embed="rId86" cstate="print">
                  <a:extLst>
                    <a:ext uri="{28A0092B-C50C-407E-A947-70E740481C1C}">
                      <a14:useLocalDpi xmlns:a14="http://schemas.microsoft.com/office/drawing/2010/main" val="0"/>
                    </a:ext>
                  </a:extLst>
                </a:blip>
                <a:srcRect/>
                <a:stretch>
                  <a:fillRect/>
                </a:stretch>
              </p:blipFill>
              <p:spPr bwMode="auto">
                <a:xfrm>
                  <a:off x="3927" y="1966"/>
                  <a:ext cx="14"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8" name="Freeform 1953"/>
                <p:cNvSpPr/>
                <p:nvPr/>
              </p:nvSpPr>
              <p:spPr bwMode="auto">
                <a:xfrm>
                  <a:off x="3928" y="1967"/>
                  <a:ext cx="11" cy="8"/>
                </a:xfrm>
                <a:custGeom>
                  <a:avLst/>
                  <a:gdLst>
                    <a:gd name="T0" fmla="*/ 11 w 11"/>
                    <a:gd name="T1" fmla="*/ 8 h 8"/>
                    <a:gd name="T2" fmla="*/ 1 w 11"/>
                    <a:gd name="T3" fmla="*/ 3 h 8"/>
                    <a:gd name="T4" fmla="*/ 7 w 11"/>
                    <a:gd name="T5" fmla="*/ 8 h 8"/>
                    <a:gd name="T6" fmla="*/ 11 w 11"/>
                    <a:gd name="T7" fmla="*/ 8 h 8"/>
                  </a:gdLst>
                  <a:ahLst/>
                  <a:cxnLst>
                    <a:cxn ang="0">
                      <a:pos x="T0" y="T1"/>
                    </a:cxn>
                    <a:cxn ang="0">
                      <a:pos x="T2" y="T3"/>
                    </a:cxn>
                    <a:cxn ang="0">
                      <a:pos x="T4" y="T5"/>
                    </a:cxn>
                    <a:cxn ang="0">
                      <a:pos x="T6" y="T7"/>
                    </a:cxn>
                  </a:cxnLst>
                  <a:rect l="0" t="0" r="r" b="b"/>
                  <a:pathLst>
                    <a:path w="11" h="8">
                      <a:moveTo>
                        <a:pt x="11" y="8"/>
                      </a:moveTo>
                      <a:cubicBezTo>
                        <a:pt x="9" y="2"/>
                        <a:pt x="5" y="0"/>
                        <a:pt x="1" y="3"/>
                      </a:cubicBezTo>
                      <a:cubicBezTo>
                        <a:pt x="0" y="5"/>
                        <a:pt x="3" y="7"/>
                        <a:pt x="7" y="8"/>
                      </a:cubicBezTo>
                      <a:cubicBezTo>
                        <a:pt x="8" y="8"/>
                        <a:pt x="10" y="8"/>
                        <a:pt x="11" y="8"/>
                      </a:cubicBezTo>
                    </a:path>
                  </a:pathLst>
                </a:custGeom>
                <a:noFill/>
                <a:ln w="158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2978" name="Picture 1954"/>
                <p:cNvPicPr>
                  <a:picLocks noChangeAspect="1" noChangeArrowheads="1"/>
                </p:cNvPicPr>
                <p:nvPr/>
              </p:nvPicPr>
              <p:blipFill>
                <a:blip r:embed="rId87" cstate="print">
                  <a:extLst>
                    <a:ext uri="{28A0092B-C50C-407E-A947-70E740481C1C}">
                      <a14:useLocalDpi xmlns:a14="http://schemas.microsoft.com/office/drawing/2010/main" val="0"/>
                    </a:ext>
                  </a:extLst>
                </a:blip>
                <a:srcRect/>
                <a:stretch>
                  <a:fillRect/>
                </a:stretch>
              </p:blipFill>
              <p:spPr bwMode="auto">
                <a:xfrm>
                  <a:off x="3918" y="1969"/>
                  <a:ext cx="3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9" name="Picture 1955"/>
                <p:cNvPicPr>
                  <a:picLocks noChangeAspect="1" noChangeArrowheads="1"/>
                </p:cNvPicPr>
                <p:nvPr/>
              </p:nvPicPr>
              <p:blipFill>
                <a:blip r:embed="rId88">
                  <a:extLst>
                    <a:ext uri="{28A0092B-C50C-407E-A947-70E740481C1C}">
                      <a14:useLocalDpi xmlns:a14="http://schemas.microsoft.com/office/drawing/2010/main" val="0"/>
                    </a:ext>
                  </a:extLst>
                </a:blip>
                <a:srcRect/>
                <a:stretch>
                  <a:fillRect/>
                </a:stretch>
              </p:blipFill>
              <p:spPr bwMode="auto">
                <a:xfrm>
                  <a:off x="3918" y="1969"/>
                  <a:ext cx="3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80" name="Picture 1956"/>
                <p:cNvPicPr>
                  <a:picLocks noChangeAspect="1" noChangeArrowheads="1"/>
                </p:cNvPicPr>
                <p:nvPr/>
              </p:nvPicPr>
              <p:blipFill>
                <a:blip r:embed="rId87" cstate="print">
                  <a:extLst>
                    <a:ext uri="{28A0092B-C50C-407E-A947-70E740481C1C}">
                      <a14:useLocalDpi xmlns:a14="http://schemas.microsoft.com/office/drawing/2010/main" val="0"/>
                    </a:ext>
                  </a:extLst>
                </a:blip>
                <a:srcRect/>
                <a:stretch>
                  <a:fillRect/>
                </a:stretch>
              </p:blipFill>
              <p:spPr bwMode="auto">
                <a:xfrm>
                  <a:off x="3918" y="1969"/>
                  <a:ext cx="3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9" name="Freeform 1957"/>
                <p:cNvSpPr/>
                <p:nvPr/>
              </p:nvSpPr>
              <p:spPr bwMode="auto">
                <a:xfrm>
                  <a:off x="3919" y="1973"/>
                  <a:ext cx="34" cy="19"/>
                </a:xfrm>
                <a:custGeom>
                  <a:avLst/>
                  <a:gdLst>
                    <a:gd name="T0" fmla="*/ 0 w 349"/>
                    <a:gd name="T1" fmla="*/ 22 h 202"/>
                    <a:gd name="T2" fmla="*/ 349 w 349"/>
                    <a:gd name="T3" fmla="*/ 202 h 202"/>
                    <a:gd name="T4" fmla="*/ 349 w 349"/>
                    <a:gd name="T5" fmla="*/ 202 h 202"/>
                    <a:gd name="T6" fmla="*/ 349 w 349"/>
                    <a:gd name="T7" fmla="*/ 179 h 202"/>
                    <a:gd name="T8" fmla="*/ 0 w 349"/>
                    <a:gd name="T9" fmla="*/ 0 h 202"/>
                    <a:gd name="T10" fmla="*/ 0 w 349"/>
                    <a:gd name="T11" fmla="*/ 0 h 202"/>
                    <a:gd name="T12" fmla="*/ 0 w 349"/>
                    <a:gd name="T13" fmla="*/ 22 h 202"/>
                  </a:gdLst>
                  <a:ahLst/>
                  <a:cxnLst>
                    <a:cxn ang="0">
                      <a:pos x="T0" y="T1"/>
                    </a:cxn>
                    <a:cxn ang="0">
                      <a:pos x="T2" y="T3"/>
                    </a:cxn>
                    <a:cxn ang="0">
                      <a:pos x="T4" y="T5"/>
                    </a:cxn>
                    <a:cxn ang="0">
                      <a:pos x="T6" y="T7"/>
                    </a:cxn>
                    <a:cxn ang="0">
                      <a:pos x="T8" y="T9"/>
                    </a:cxn>
                    <a:cxn ang="0">
                      <a:pos x="T10" y="T11"/>
                    </a:cxn>
                    <a:cxn ang="0">
                      <a:pos x="T12" y="T13"/>
                    </a:cxn>
                  </a:cxnLst>
                  <a:rect l="0" t="0" r="r" b="b"/>
                  <a:pathLst>
                    <a:path w="349" h="202">
                      <a:moveTo>
                        <a:pt x="0" y="22"/>
                      </a:moveTo>
                      <a:cubicBezTo>
                        <a:pt x="99" y="107"/>
                        <a:pt x="219" y="168"/>
                        <a:pt x="349" y="202"/>
                      </a:cubicBezTo>
                      <a:lnTo>
                        <a:pt x="349" y="202"/>
                      </a:lnTo>
                      <a:lnTo>
                        <a:pt x="349" y="179"/>
                      </a:lnTo>
                      <a:cubicBezTo>
                        <a:pt x="220" y="143"/>
                        <a:pt x="101" y="82"/>
                        <a:pt x="0" y="0"/>
                      </a:cubicBezTo>
                      <a:lnTo>
                        <a:pt x="0" y="0"/>
                      </a:lnTo>
                      <a:lnTo>
                        <a:pt x="0" y="22"/>
                      </a:lnTo>
                      <a:close/>
                    </a:path>
                  </a:pathLst>
                </a:custGeom>
                <a:solidFill>
                  <a:srgbClr val="000000"/>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3150" name="Freeform 1958"/>
                <p:cNvSpPr/>
                <p:nvPr/>
              </p:nvSpPr>
              <p:spPr bwMode="auto">
                <a:xfrm>
                  <a:off x="3919" y="1971"/>
                  <a:ext cx="34" cy="26"/>
                </a:xfrm>
                <a:custGeom>
                  <a:avLst/>
                  <a:gdLst>
                    <a:gd name="T0" fmla="*/ 0 w 349"/>
                    <a:gd name="T1" fmla="*/ 0 h 270"/>
                    <a:gd name="T2" fmla="*/ 0 w 349"/>
                    <a:gd name="T3" fmla="*/ 91 h 270"/>
                    <a:gd name="T4" fmla="*/ 349 w 349"/>
                    <a:gd name="T5" fmla="*/ 270 h 270"/>
                  </a:gdLst>
                  <a:ahLst/>
                  <a:cxnLst>
                    <a:cxn ang="0">
                      <a:pos x="T0" y="T1"/>
                    </a:cxn>
                    <a:cxn ang="0">
                      <a:pos x="T2" y="T3"/>
                    </a:cxn>
                    <a:cxn ang="0">
                      <a:pos x="T4" y="T5"/>
                    </a:cxn>
                  </a:cxnLst>
                  <a:rect l="0" t="0" r="r" b="b"/>
                  <a:pathLst>
                    <a:path w="349" h="270">
                      <a:moveTo>
                        <a:pt x="0" y="0"/>
                      </a:moveTo>
                      <a:lnTo>
                        <a:pt x="0" y="91"/>
                      </a:lnTo>
                      <a:cubicBezTo>
                        <a:pt x="101" y="173"/>
                        <a:pt x="220" y="234"/>
                        <a:pt x="349" y="270"/>
                      </a:cubicBezTo>
                    </a:path>
                  </a:pathLst>
                </a:custGeom>
                <a:noFill/>
                <a:ln w="158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3151" name="Freeform 1959"/>
                <p:cNvSpPr/>
                <p:nvPr/>
              </p:nvSpPr>
              <p:spPr bwMode="auto">
                <a:xfrm>
                  <a:off x="3919" y="1971"/>
                  <a:ext cx="34" cy="26"/>
                </a:xfrm>
                <a:custGeom>
                  <a:avLst/>
                  <a:gdLst>
                    <a:gd name="T0" fmla="*/ 349 w 349"/>
                    <a:gd name="T1" fmla="*/ 271 h 271"/>
                    <a:gd name="T2" fmla="*/ 349 w 349"/>
                    <a:gd name="T3" fmla="*/ 179 h 271"/>
                    <a:gd name="T4" fmla="*/ 0 w 349"/>
                    <a:gd name="T5" fmla="*/ 0 h 271"/>
                  </a:gdLst>
                  <a:ahLst/>
                  <a:cxnLst>
                    <a:cxn ang="0">
                      <a:pos x="T0" y="T1"/>
                    </a:cxn>
                    <a:cxn ang="0">
                      <a:pos x="T2" y="T3"/>
                    </a:cxn>
                    <a:cxn ang="0">
                      <a:pos x="T4" y="T5"/>
                    </a:cxn>
                  </a:cxnLst>
                  <a:rect l="0" t="0" r="r" b="b"/>
                  <a:pathLst>
                    <a:path w="349" h="271">
                      <a:moveTo>
                        <a:pt x="349" y="271"/>
                      </a:moveTo>
                      <a:lnTo>
                        <a:pt x="349" y="179"/>
                      </a:lnTo>
                      <a:cubicBezTo>
                        <a:pt x="220" y="143"/>
                        <a:pt x="102" y="82"/>
                        <a:pt x="0" y="0"/>
                      </a:cubicBezTo>
                    </a:path>
                  </a:pathLst>
                </a:custGeom>
                <a:noFill/>
                <a:ln w="15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3152" name="Freeform 1960"/>
                <p:cNvSpPr/>
                <p:nvPr/>
              </p:nvSpPr>
              <p:spPr bwMode="auto">
                <a:xfrm>
                  <a:off x="3793" y="2101"/>
                  <a:ext cx="97" cy="59"/>
                </a:xfrm>
                <a:custGeom>
                  <a:avLst/>
                  <a:gdLst>
                    <a:gd name="T0" fmla="*/ 291 w 1002"/>
                    <a:gd name="T1" fmla="*/ 615 h 622"/>
                    <a:gd name="T2" fmla="*/ 897 w 1002"/>
                    <a:gd name="T3" fmla="*/ 414 h 622"/>
                    <a:gd name="T4" fmla="*/ 864 w 1002"/>
                    <a:gd name="T5" fmla="*/ 53 h 622"/>
                    <a:gd name="T6" fmla="*/ 746 w 1002"/>
                    <a:gd name="T7" fmla="*/ 0 h 622"/>
                    <a:gd name="T8" fmla="*/ 746 w 1002"/>
                    <a:gd name="T9" fmla="*/ 0 h 622"/>
                    <a:gd name="T10" fmla="*/ 0 w 1002"/>
                    <a:gd name="T11" fmla="*/ 614 h 622"/>
                    <a:gd name="T12" fmla="*/ 291 w 1002"/>
                    <a:gd name="T13" fmla="*/ 615 h 622"/>
                  </a:gdLst>
                  <a:ahLst/>
                  <a:cxnLst>
                    <a:cxn ang="0">
                      <a:pos x="T0" y="T1"/>
                    </a:cxn>
                    <a:cxn ang="0">
                      <a:pos x="T2" y="T3"/>
                    </a:cxn>
                    <a:cxn ang="0">
                      <a:pos x="T4" y="T5"/>
                    </a:cxn>
                    <a:cxn ang="0">
                      <a:pos x="T6" y="T7"/>
                    </a:cxn>
                    <a:cxn ang="0">
                      <a:pos x="T8" y="T9"/>
                    </a:cxn>
                    <a:cxn ang="0">
                      <a:pos x="T10" y="T11"/>
                    </a:cxn>
                    <a:cxn ang="0">
                      <a:pos x="T12" y="T13"/>
                    </a:cxn>
                  </a:cxnLst>
                  <a:rect l="0" t="0" r="r" b="b"/>
                  <a:pathLst>
                    <a:path w="1002" h="622">
                      <a:moveTo>
                        <a:pt x="291" y="615"/>
                      </a:moveTo>
                      <a:cubicBezTo>
                        <a:pt x="515" y="622"/>
                        <a:pt x="733" y="549"/>
                        <a:pt x="897" y="414"/>
                      </a:cubicBezTo>
                      <a:cubicBezTo>
                        <a:pt x="1002" y="306"/>
                        <a:pt x="987" y="145"/>
                        <a:pt x="864" y="53"/>
                      </a:cubicBezTo>
                      <a:cubicBezTo>
                        <a:pt x="830" y="28"/>
                        <a:pt x="789" y="10"/>
                        <a:pt x="746" y="0"/>
                      </a:cubicBezTo>
                      <a:lnTo>
                        <a:pt x="746" y="0"/>
                      </a:lnTo>
                      <a:lnTo>
                        <a:pt x="0" y="614"/>
                      </a:lnTo>
                      <a:lnTo>
                        <a:pt x="291" y="615"/>
                      </a:lnTo>
                      <a:close/>
                    </a:path>
                  </a:pathLst>
                </a:custGeom>
                <a:solidFill>
                  <a:srgbClr val="DCD2B8"/>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3153" name="Rectangle 1961"/>
                <p:cNvSpPr>
                  <a:spLocks noChangeArrowheads="1"/>
                </p:cNvSpPr>
                <p:nvPr/>
              </p:nvSpPr>
              <p:spPr bwMode="auto">
                <a:xfrm>
                  <a:off x="3742" y="1977"/>
                  <a:ext cx="136" cy="1"/>
                </a:xfrm>
                <a:prstGeom prst="rect">
                  <a:avLst/>
                </a:prstGeom>
                <a:solidFill>
                  <a:srgbClr val="FFF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54" name="Rectangle 1962"/>
                <p:cNvSpPr>
                  <a:spLocks noChangeArrowheads="1"/>
                </p:cNvSpPr>
                <p:nvPr/>
              </p:nvSpPr>
              <p:spPr bwMode="auto">
                <a:xfrm>
                  <a:off x="3742" y="1978"/>
                  <a:ext cx="136" cy="2"/>
                </a:xfrm>
                <a:prstGeom prst="rect">
                  <a:avLst/>
                </a:prstGeom>
                <a:solidFill>
                  <a:srgbClr val="E1D8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55" name="Rectangle 1963"/>
                <p:cNvSpPr>
                  <a:spLocks noChangeArrowheads="1"/>
                </p:cNvSpPr>
                <p:nvPr/>
              </p:nvSpPr>
              <p:spPr bwMode="auto">
                <a:xfrm>
                  <a:off x="3742" y="1980"/>
                  <a:ext cx="136" cy="1"/>
                </a:xfrm>
                <a:prstGeom prst="rect">
                  <a:avLst/>
                </a:prstGeom>
                <a:solidFill>
                  <a:srgbClr val="E2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56" name="Rectangle 1964"/>
                <p:cNvSpPr>
                  <a:spLocks noChangeArrowheads="1"/>
                </p:cNvSpPr>
                <p:nvPr/>
              </p:nvSpPr>
              <p:spPr bwMode="auto">
                <a:xfrm>
                  <a:off x="3742" y="1981"/>
                  <a:ext cx="136" cy="2"/>
                </a:xfrm>
                <a:prstGeom prst="rect">
                  <a:avLst/>
                </a:prstGeom>
                <a:solidFill>
                  <a:srgbClr val="E3DA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57" name="Rectangle 1965"/>
                <p:cNvSpPr>
                  <a:spLocks noChangeArrowheads="1"/>
                </p:cNvSpPr>
                <p:nvPr/>
              </p:nvSpPr>
              <p:spPr bwMode="auto">
                <a:xfrm>
                  <a:off x="3742" y="1983"/>
                  <a:ext cx="136" cy="1"/>
                </a:xfrm>
                <a:prstGeom prst="rect">
                  <a:avLst/>
                </a:prstGeom>
                <a:solidFill>
                  <a:srgbClr val="E3DA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58" name="Rectangle 1966"/>
                <p:cNvSpPr>
                  <a:spLocks noChangeArrowheads="1"/>
                </p:cNvSpPr>
                <p:nvPr/>
              </p:nvSpPr>
              <p:spPr bwMode="auto">
                <a:xfrm>
                  <a:off x="3742" y="1984"/>
                  <a:ext cx="136" cy="2"/>
                </a:xfrm>
                <a:prstGeom prst="rect">
                  <a:avLst/>
                </a:prstGeom>
                <a:solidFill>
                  <a:srgbClr val="E4DB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59" name="Rectangle 1967"/>
                <p:cNvSpPr>
                  <a:spLocks noChangeArrowheads="1"/>
                </p:cNvSpPr>
                <p:nvPr/>
              </p:nvSpPr>
              <p:spPr bwMode="auto">
                <a:xfrm>
                  <a:off x="3742" y="1986"/>
                  <a:ext cx="136" cy="1"/>
                </a:xfrm>
                <a:prstGeom prst="rect">
                  <a:avLst/>
                </a:prstGeom>
                <a:solidFill>
                  <a:srgbClr val="E5DC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60" name="Rectangle 1968"/>
                <p:cNvSpPr>
                  <a:spLocks noChangeArrowheads="1"/>
                </p:cNvSpPr>
                <p:nvPr/>
              </p:nvSpPr>
              <p:spPr bwMode="auto">
                <a:xfrm>
                  <a:off x="3742" y="1987"/>
                  <a:ext cx="136" cy="2"/>
                </a:xfrm>
                <a:prstGeom prst="rect">
                  <a:avLst/>
                </a:prstGeom>
                <a:solidFill>
                  <a:srgbClr val="E5DD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61" name="Rectangle 1969"/>
                <p:cNvSpPr>
                  <a:spLocks noChangeArrowheads="1"/>
                </p:cNvSpPr>
                <p:nvPr/>
              </p:nvSpPr>
              <p:spPr bwMode="auto">
                <a:xfrm>
                  <a:off x="3742" y="1989"/>
                  <a:ext cx="136" cy="1"/>
                </a:xfrm>
                <a:prstGeom prst="rect">
                  <a:avLst/>
                </a:prstGeom>
                <a:solidFill>
                  <a:srgbClr val="E6DE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62" name="Rectangle 1970"/>
                <p:cNvSpPr>
                  <a:spLocks noChangeArrowheads="1"/>
                </p:cNvSpPr>
                <p:nvPr/>
              </p:nvSpPr>
              <p:spPr bwMode="auto">
                <a:xfrm>
                  <a:off x="3742" y="1990"/>
                  <a:ext cx="136" cy="2"/>
                </a:xfrm>
                <a:prstGeom prst="rect">
                  <a:avLst/>
                </a:prstGeom>
                <a:solidFill>
                  <a:srgbClr val="E7D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63" name="Rectangle 1971"/>
                <p:cNvSpPr>
                  <a:spLocks noChangeArrowheads="1"/>
                </p:cNvSpPr>
                <p:nvPr/>
              </p:nvSpPr>
              <p:spPr bwMode="auto">
                <a:xfrm>
                  <a:off x="3742" y="1992"/>
                  <a:ext cx="136" cy="1"/>
                </a:xfrm>
                <a:prstGeom prst="rect">
                  <a:avLst/>
                </a:prstGeom>
                <a:solidFill>
                  <a:srgbClr val="E7DF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64" name="Rectangle 1972"/>
                <p:cNvSpPr>
                  <a:spLocks noChangeArrowheads="1"/>
                </p:cNvSpPr>
                <p:nvPr/>
              </p:nvSpPr>
              <p:spPr bwMode="auto">
                <a:xfrm>
                  <a:off x="3742" y="1993"/>
                  <a:ext cx="136" cy="2"/>
                </a:xfrm>
                <a:prstGeom prst="rect">
                  <a:avLst/>
                </a:prstGeom>
                <a:solidFill>
                  <a:srgbClr val="E8E0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65" name="Rectangle 1973"/>
                <p:cNvSpPr>
                  <a:spLocks noChangeArrowheads="1"/>
                </p:cNvSpPr>
                <p:nvPr/>
              </p:nvSpPr>
              <p:spPr bwMode="auto">
                <a:xfrm>
                  <a:off x="3742" y="1995"/>
                  <a:ext cx="136" cy="1"/>
                </a:xfrm>
                <a:prstGeom prst="rect">
                  <a:avLst/>
                </a:prstGeom>
                <a:solidFill>
                  <a:srgbClr val="E9E1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66" name="Rectangle 1974"/>
                <p:cNvSpPr>
                  <a:spLocks noChangeArrowheads="1"/>
                </p:cNvSpPr>
                <p:nvPr/>
              </p:nvSpPr>
              <p:spPr bwMode="auto">
                <a:xfrm>
                  <a:off x="3742" y="1996"/>
                  <a:ext cx="136" cy="2"/>
                </a:xfrm>
                <a:prstGeom prst="rect">
                  <a:avLst/>
                </a:prstGeom>
                <a:solidFill>
                  <a:srgbClr val="E9E2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67" name="Rectangle 1975"/>
                <p:cNvSpPr>
                  <a:spLocks noChangeArrowheads="1"/>
                </p:cNvSpPr>
                <p:nvPr/>
              </p:nvSpPr>
              <p:spPr bwMode="auto">
                <a:xfrm>
                  <a:off x="3742" y="1998"/>
                  <a:ext cx="136" cy="1"/>
                </a:xfrm>
                <a:prstGeom prst="rect">
                  <a:avLst/>
                </a:prstGeom>
                <a:solidFill>
                  <a:srgbClr val="E9E3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68" name="Rectangle 1976"/>
                <p:cNvSpPr>
                  <a:spLocks noChangeArrowheads="1"/>
                </p:cNvSpPr>
                <p:nvPr/>
              </p:nvSpPr>
              <p:spPr bwMode="auto">
                <a:xfrm>
                  <a:off x="3742" y="1999"/>
                  <a:ext cx="136" cy="2"/>
                </a:xfrm>
                <a:prstGeom prst="rect">
                  <a:avLst/>
                </a:prstGeom>
                <a:solidFill>
                  <a:srgbClr val="EAE4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69" name="Rectangle 1977"/>
                <p:cNvSpPr>
                  <a:spLocks noChangeArrowheads="1"/>
                </p:cNvSpPr>
                <p:nvPr/>
              </p:nvSpPr>
              <p:spPr bwMode="auto">
                <a:xfrm>
                  <a:off x="3742" y="2001"/>
                  <a:ext cx="136" cy="2"/>
                </a:xfrm>
                <a:prstGeom prst="rect">
                  <a:avLst/>
                </a:prstGeom>
                <a:solidFill>
                  <a:srgbClr val="EAE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70" name="Rectangle 1978"/>
                <p:cNvSpPr>
                  <a:spLocks noChangeArrowheads="1"/>
                </p:cNvSpPr>
                <p:nvPr/>
              </p:nvSpPr>
              <p:spPr bwMode="auto">
                <a:xfrm>
                  <a:off x="3742" y="2003"/>
                  <a:ext cx="136" cy="1"/>
                </a:xfrm>
                <a:prstGeom prst="rect">
                  <a:avLst/>
                </a:prstGeom>
                <a:solidFill>
                  <a:srgbClr val="EBE5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71" name="Rectangle 1979"/>
                <p:cNvSpPr>
                  <a:spLocks noChangeArrowheads="1"/>
                </p:cNvSpPr>
                <p:nvPr/>
              </p:nvSpPr>
              <p:spPr bwMode="auto">
                <a:xfrm>
                  <a:off x="3742" y="2004"/>
                  <a:ext cx="136" cy="2"/>
                </a:xfrm>
                <a:prstGeom prst="rect">
                  <a:avLst/>
                </a:prstGeom>
                <a:solidFill>
                  <a:srgbClr val="ECE6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72" name="Rectangle 1980"/>
                <p:cNvSpPr>
                  <a:spLocks noChangeArrowheads="1"/>
                </p:cNvSpPr>
                <p:nvPr/>
              </p:nvSpPr>
              <p:spPr bwMode="auto">
                <a:xfrm>
                  <a:off x="3742" y="2006"/>
                  <a:ext cx="136" cy="1"/>
                </a:xfrm>
                <a:prstGeom prst="rect">
                  <a:avLst/>
                </a:prstGeom>
                <a:solidFill>
                  <a:srgbClr val="ECE7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73" name="Rectangle 1981"/>
                <p:cNvSpPr>
                  <a:spLocks noChangeArrowheads="1"/>
                </p:cNvSpPr>
                <p:nvPr/>
              </p:nvSpPr>
              <p:spPr bwMode="auto">
                <a:xfrm>
                  <a:off x="3742" y="2007"/>
                  <a:ext cx="136" cy="2"/>
                </a:xfrm>
                <a:prstGeom prst="rect">
                  <a:avLst/>
                </a:prstGeom>
                <a:solidFill>
                  <a:srgbClr val="EDE8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74" name="Rectangle 1982"/>
                <p:cNvSpPr>
                  <a:spLocks noChangeArrowheads="1"/>
                </p:cNvSpPr>
                <p:nvPr/>
              </p:nvSpPr>
              <p:spPr bwMode="auto">
                <a:xfrm>
                  <a:off x="3742" y="2009"/>
                  <a:ext cx="136" cy="1"/>
                </a:xfrm>
                <a:prstGeom prst="rect">
                  <a:avLst/>
                </a:prstGeom>
                <a:solidFill>
                  <a:srgbClr val="EEE9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75" name="Rectangle 1983"/>
                <p:cNvSpPr>
                  <a:spLocks noChangeArrowheads="1"/>
                </p:cNvSpPr>
                <p:nvPr/>
              </p:nvSpPr>
              <p:spPr bwMode="auto">
                <a:xfrm>
                  <a:off x="3742" y="2010"/>
                  <a:ext cx="136" cy="2"/>
                </a:xfrm>
                <a:prstGeom prst="rect">
                  <a:avLst/>
                </a:prstGeom>
                <a:solidFill>
                  <a:srgbClr val="EEE9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76" name="Rectangle 1984"/>
                <p:cNvSpPr>
                  <a:spLocks noChangeArrowheads="1"/>
                </p:cNvSpPr>
                <p:nvPr/>
              </p:nvSpPr>
              <p:spPr bwMode="auto">
                <a:xfrm>
                  <a:off x="3742" y="2012"/>
                  <a:ext cx="136" cy="1"/>
                </a:xfrm>
                <a:prstGeom prst="rect">
                  <a:avLst/>
                </a:prstGeom>
                <a:solidFill>
                  <a:srgbClr val="EFEA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77" name="Rectangle 1985"/>
                <p:cNvSpPr>
                  <a:spLocks noChangeArrowheads="1"/>
                </p:cNvSpPr>
                <p:nvPr/>
              </p:nvSpPr>
              <p:spPr bwMode="auto">
                <a:xfrm>
                  <a:off x="3742" y="2013"/>
                  <a:ext cx="136" cy="2"/>
                </a:xfrm>
                <a:prstGeom prst="rect">
                  <a:avLst/>
                </a:prstGeom>
                <a:solidFill>
                  <a:srgbClr val="F0EB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80" name="Rectangle 1986"/>
                <p:cNvSpPr>
                  <a:spLocks noChangeArrowheads="1"/>
                </p:cNvSpPr>
                <p:nvPr/>
              </p:nvSpPr>
              <p:spPr bwMode="auto">
                <a:xfrm>
                  <a:off x="3742" y="2015"/>
                  <a:ext cx="136" cy="1"/>
                </a:xfrm>
                <a:prstGeom prst="rect">
                  <a:avLst/>
                </a:prstGeom>
                <a:solidFill>
                  <a:srgbClr val="F0EC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82" name="Rectangle 1987"/>
                <p:cNvSpPr>
                  <a:spLocks noChangeArrowheads="1"/>
                </p:cNvSpPr>
                <p:nvPr/>
              </p:nvSpPr>
              <p:spPr bwMode="auto">
                <a:xfrm>
                  <a:off x="3742" y="2016"/>
                  <a:ext cx="136" cy="2"/>
                </a:xfrm>
                <a:prstGeom prst="rect">
                  <a:avLst/>
                </a:prstGeom>
                <a:solidFill>
                  <a:srgbClr val="F1ED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83" name="Rectangle 1988"/>
                <p:cNvSpPr>
                  <a:spLocks noChangeArrowheads="1"/>
                </p:cNvSpPr>
                <p:nvPr/>
              </p:nvSpPr>
              <p:spPr bwMode="auto">
                <a:xfrm>
                  <a:off x="3742" y="2018"/>
                  <a:ext cx="136" cy="1"/>
                </a:xfrm>
                <a:prstGeom prst="rect">
                  <a:avLst/>
                </a:prstGeom>
                <a:solidFill>
                  <a:srgbClr val="F1E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86" name="Rectangle 1989"/>
                <p:cNvSpPr>
                  <a:spLocks noChangeArrowheads="1"/>
                </p:cNvSpPr>
                <p:nvPr/>
              </p:nvSpPr>
              <p:spPr bwMode="auto">
                <a:xfrm>
                  <a:off x="3742" y="2019"/>
                  <a:ext cx="136" cy="2"/>
                </a:xfrm>
                <a:prstGeom prst="rect">
                  <a:avLst/>
                </a:prstGeom>
                <a:solidFill>
                  <a:srgbClr val="F2EE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87" name="Rectangle 1990"/>
                <p:cNvSpPr>
                  <a:spLocks noChangeArrowheads="1"/>
                </p:cNvSpPr>
                <p:nvPr/>
              </p:nvSpPr>
              <p:spPr bwMode="auto">
                <a:xfrm>
                  <a:off x="3742" y="2021"/>
                  <a:ext cx="136" cy="1"/>
                </a:xfrm>
                <a:prstGeom prst="rect">
                  <a:avLst/>
                </a:prstGeom>
                <a:solidFill>
                  <a:srgbClr val="F3EF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88" name="Rectangle 1991"/>
                <p:cNvSpPr>
                  <a:spLocks noChangeArrowheads="1"/>
                </p:cNvSpPr>
                <p:nvPr/>
              </p:nvSpPr>
              <p:spPr bwMode="auto">
                <a:xfrm>
                  <a:off x="3742" y="2022"/>
                  <a:ext cx="136" cy="2"/>
                </a:xfrm>
                <a:prstGeom prst="rect">
                  <a:avLst/>
                </a:prstGeom>
                <a:solidFill>
                  <a:srgbClr val="F3EF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89" name="Rectangle 1992"/>
                <p:cNvSpPr>
                  <a:spLocks noChangeArrowheads="1"/>
                </p:cNvSpPr>
                <p:nvPr/>
              </p:nvSpPr>
              <p:spPr bwMode="auto">
                <a:xfrm>
                  <a:off x="3742" y="2024"/>
                  <a:ext cx="136" cy="1"/>
                </a:xfrm>
                <a:prstGeom prst="rect">
                  <a:avLst/>
                </a:prstGeom>
                <a:solidFill>
                  <a:srgbClr val="F4F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91" name="Rectangle 1993"/>
                <p:cNvSpPr>
                  <a:spLocks noChangeArrowheads="1"/>
                </p:cNvSpPr>
                <p:nvPr/>
              </p:nvSpPr>
              <p:spPr bwMode="auto">
                <a:xfrm>
                  <a:off x="3742" y="2025"/>
                  <a:ext cx="136" cy="2"/>
                </a:xfrm>
                <a:prstGeom prst="rect">
                  <a:avLst/>
                </a:prstGeom>
                <a:solidFill>
                  <a:srgbClr val="F5F1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95" name="Rectangle 1994"/>
                <p:cNvSpPr>
                  <a:spLocks noChangeArrowheads="1"/>
                </p:cNvSpPr>
                <p:nvPr/>
              </p:nvSpPr>
              <p:spPr bwMode="auto">
                <a:xfrm>
                  <a:off x="3742" y="2027"/>
                  <a:ext cx="136" cy="1"/>
                </a:xfrm>
                <a:prstGeom prst="rect">
                  <a:avLst/>
                </a:prstGeom>
                <a:solidFill>
                  <a:srgbClr val="F5F2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96" name="Rectangle 1995"/>
                <p:cNvSpPr>
                  <a:spLocks noChangeArrowheads="1"/>
                </p:cNvSpPr>
                <p:nvPr/>
              </p:nvSpPr>
              <p:spPr bwMode="auto">
                <a:xfrm>
                  <a:off x="3742" y="2028"/>
                  <a:ext cx="136" cy="2"/>
                </a:xfrm>
                <a:prstGeom prst="rect">
                  <a:avLst/>
                </a:prstGeom>
                <a:solidFill>
                  <a:srgbClr val="F6F3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97" name="Rectangle 1996"/>
                <p:cNvSpPr>
                  <a:spLocks noChangeArrowheads="1"/>
                </p:cNvSpPr>
                <p:nvPr/>
              </p:nvSpPr>
              <p:spPr bwMode="auto">
                <a:xfrm>
                  <a:off x="3742" y="2030"/>
                  <a:ext cx="136" cy="2"/>
                </a:xfrm>
                <a:prstGeom prst="rect">
                  <a:avLst/>
                </a:prstGeom>
                <a:solidFill>
                  <a:srgbClr val="F7F4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98" name="Rectangle 1997"/>
                <p:cNvSpPr>
                  <a:spLocks noChangeArrowheads="1"/>
                </p:cNvSpPr>
                <p:nvPr/>
              </p:nvSpPr>
              <p:spPr bwMode="auto">
                <a:xfrm>
                  <a:off x="3742" y="2032"/>
                  <a:ext cx="136" cy="1"/>
                </a:xfrm>
                <a:prstGeom prst="rect">
                  <a:avLst/>
                </a:prstGeom>
                <a:solidFill>
                  <a:srgbClr val="F7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199" name="Rectangle 1998"/>
                <p:cNvSpPr>
                  <a:spLocks noChangeArrowheads="1"/>
                </p:cNvSpPr>
                <p:nvPr/>
              </p:nvSpPr>
              <p:spPr bwMode="auto">
                <a:xfrm>
                  <a:off x="3742" y="2033"/>
                  <a:ext cx="136" cy="2"/>
                </a:xfrm>
                <a:prstGeom prst="rect">
                  <a:avLst/>
                </a:prstGeom>
                <a:solidFill>
                  <a:srgbClr val="F8F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56" name="Rectangle 1999"/>
                <p:cNvSpPr>
                  <a:spLocks noChangeArrowheads="1"/>
                </p:cNvSpPr>
                <p:nvPr/>
              </p:nvSpPr>
              <p:spPr bwMode="auto">
                <a:xfrm>
                  <a:off x="3742" y="2035"/>
                  <a:ext cx="136" cy="1"/>
                </a:xfrm>
                <a:prstGeom prst="rect">
                  <a:avLst/>
                </a:prstGeom>
                <a:solidFill>
                  <a:srgbClr val="F8F6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59" name="Rectangle 2000"/>
                <p:cNvSpPr>
                  <a:spLocks noChangeArrowheads="1"/>
                </p:cNvSpPr>
                <p:nvPr/>
              </p:nvSpPr>
              <p:spPr bwMode="auto">
                <a:xfrm>
                  <a:off x="3742" y="2036"/>
                  <a:ext cx="136" cy="2"/>
                </a:xfrm>
                <a:prstGeom prst="rect">
                  <a:avLst/>
                </a:prstGeom>
                <a:solidFill>
                  <a:srgbClr val="F9F7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60" name="Rectangle 2001"/>
                <p:cNvSpPr>
                  <a:spLocks noChangeArrowheads="1"/>
                </p:cNvSpPr>
                <p:nvPr/>
              </p:nvSpPr>
              <p:spPr bwMode="auto">
                <a:xfrm>
                  <a:off x="3742" y="2038"/>
                  <a:ext cx="136" cy="1"/>
                </a:xfrm>
                <a:prstGeom prst="rect">
                  <a:avLst/>
                </a:prstGeom>
                <a:solidFill>
                  <a:srgbClr val="F9F8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61" name="Rectangle 2002"/>
                <p:cNvSpPr>
                  <a:spLocks noChangeArrowheads="1"/>
                </p:cNvSpPr>
                <p:nvPr/>
              </p:nvSpPr>
              <p:spPr bwMode="auto">
                <a:xfrm>
                  <a:off x="3742" y="2039"/>
                  <a:ext cx="136" cy="2"/>
                </a:xfrm>
                <a:prstGeom prst="rect">
                  <a:avLst/>
                </a:prstGeom>
                <a:solidFill>
                  <a:srgbClr val="FAF9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62" name="Rectangle 2003"/>
                <p:cNvSpPr>
                  <a:spLocks noChangeArrowheads="1"/>
                </p:cNvSpPr>
                <p:nvPr/>
              </p:nvSpPr>
              <p:spPr bwMode="auto">
                <a:xfrm>
                  <a:off x="3742" y="2041"/>
                  <a:ext cx="136" cy="1"/>
                </a:xfrm>
                <a:prstGeom prst="rect">
                  <a:avLst/>
                </a:prstGeom>
                <a:solidFill>
                  <a:srgbClr val="FAF9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63" name="Rectangle 2004"/>
                <p:cNvSpPr>
                  <a:spLocks noChangeArrowheads="1"/>
                </p:cNvSpPr>
                <p:nvPr/>
              </p:nvSpPr>
              <p:spPr bwMode="auto">
                <a:xfrm>
                  <a:off x="3742" y="2042"/>
                  <a:ext cx="136" cy="2"/>
                </a:xfrm>
                <a:prstGeom prst="rect">
                  <a:avLst/>
                </a:prstGeom>
                <a:solidFill>
                  <a:srgbClr val="FBFA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64" name="Rectangle 2005"/>
                <p:cNvSpPr>
                  <a:spLocks noChangeArrowheads="1"/>
                </p:cNvSpPr>
                <p:nvPr/>
              </p:nvSpPr>
              <p:spPr bwMode="auto">
                <a:xfrm>
                  <a:off x="3742" y="2044"/>
                  <a:ext cx="136" cy="1"/>
                </a:xfrm>
                <a:prstGeom prst="rect">
                  <a:avLst/>
                </a:prstGeom>
                <a:solidFill>
                  <a:srgbClr val="FCFB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65" name="Rectangle 2006"/>
                <p:cNvSpPr>
                  <a:spLocks noChangeArrowheads="1"/>
                </p:cNvSpPr>
                <p:nvPr/>
              </p:nvSpPr>
              <p:spPr bwMode="auto">
                <a:xfrm>
                  <a:off x="3742" y="2045"/>
                  <a:ext cx="136" cy="2"/>
                </a:xfrm>
                <a:prstGeom prst="rect">
                  <a:avLst/>
                </a:prstGeom>
                <a:solidFill>
                  <a:srgbClr val="FCFC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66" name="Rectangle 2007"/>
                <p:cNvSpPr>
                  <a:spLocks noChangeArrowheads="1"/>
                </p:cNvSpPr>
                <p:nvPr/>
              </p:nvSpPr>
              <p:spPr bwMode="auto">
                <a:xfrm>
                  <a:off x="3742" y="2047"/>
                  <a:ext cx="136" cy="1"/>
                </a:xfrm>
                <a:prstGeom prst="rect">
                  <a:avLst/>
                </a:prstGeom>
                <a:solidFill>
                  <a:srgbClr val="FDFD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67" name="Rectangle 2008"/>
                <p:cNvSpPr>
                  <a:spLocks noChangeArrowheads="1"/>
                </p:cNvSpPr>
                <p:nvPr/>
              </p:nvSpPr>
              <p:spPr bwMode="auto">
                <a:xfrm>
                  <a:off x="3742" y="2048"/>
                  <a:ext cx="136" cy="2"/>
                </a:xfrm>
                <a:prstGeom prst="rect">
                  <a:avLst/>
                </a:prstGeom>
                <a:solidFill>
                  <a:srgbClr val="FEFE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68" name="Rectangle 2009"/>
                <p:cNvSpPr>
                  <a:spLocks noChangeArrowheads="1"/>
                </p:cNvSpPr>
                <p:nvPr/>
              </p:nvSpPr>
              <p:spPr bwMode="auto">
                <a:xfrm>
                  <a:off x="3742" y="2050"/>
                  <a:ext cx="136" cy="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69" name="Freeform 2010"/>
                <p:cNvSpPr/>
                <p:nvPr/>
              </p:nvSpPr>
              <p:spPr bwMode="auto">
                <a:xfrm>
                  <a:off x="3744" y="1979"/>
                  <a:ext cx="131" cy="71"/>
                </a:xfrm>
                <a:custGeom>
                  <a:avLst/>
                  <a:gdLst>
                    <a:gd name="T0" fmla="*/ 517 w 1361"/>
                    <a:gd name="T1" fmla="*/ 739 h 739"/>
                    <a:gd name="T2" fmla="*/ 1361 w 1361"/>
                    <a:gd name="T3" fmla="*/ 280 h 739"/>
                    <a:gd name="T4" fmla="*/ 838 w 1361"/>
                    <a:gd name="T5" fmla="*/ 0 h 739"/>
                    <a:gd name="T6" fmla="*/ 0 w 1361"/>
                    <a:gd name="T7" fmla="*/ 456 h 739"/>
                    <a:gd name="T8" fmla="*/ 517 w 1361"/>
                    <a:gd name="T9" fmla="*/ 739 h 739"/>
                  </a:gdLst>
                  <a:ahLst/>
                  <a:cxnLst>
                    <a:cxn ang="0">
                      <a:pos x="T0" y="T1"/>
                    </a:cxn>
                    <a:cxn ang="0">
                      <a:pos x="T2" y="T3"/>
                    </a:cxn>
                    <a:cxn ang="0">
                      <a:pos x="T4" y="T5"/>
                    </a:cxn>
                    <a:cxn ang="0">
                      <a:pos x="T6" y="T7"/>
                    </a:cxn>
                    <a:cxn ang="0">
                      <a:pos x="T8" y="T9"/>
                    </a:cxn>
                  </a:cxnLst>
                  <a:rect l="0" t="0" r="r" b="b"/>
                  <a:pathLst>
                    <a:path w="1361" h="739">
                      <a:moveTo>
                        <a:pt x="517" y="739"/>
                      </a:moveTo>
                      <a:lnTo>
                        <a:pt x="1361" y="280"/>
                      </a:lnTo>
                      <a:lnTo>
                        <a:pt x="838" y="0"/>
                      </a:lnTo>
                      <a:lnTo>
                        <a:pt x="0" y="456"/>
                      </a:lnTo>
                      <a:cubicBezTo>
                        <a:pt x="133" y="602"/>
                        <a:pt x="316" y="702"/>
                        <a:pt x="517" y="739"/>
                      </a:cubicBezTo>
                    </a:path>
                  </a:pathLst>
                </a:custGeom>
                <a:noFill/>
                <a:ln w="158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3035" name="Picture 2011"/>
                <p:cNvPicPr>
                  <a:picLocks noChangeAspect="1" noChangeArrowheads="1"/>
                </p:cNvPicPr>
                <p:nvPr/>
              </p:nvPicPr>
              <p:blipFill>
                <a:blip r:embed="rId89" cstate="print">
                  <a:extLst>
                    <a:ext uri="{28A0092B-C50C-407E-A947-70E740481C1C}">
                      <a14:useLocalDpi xmlns:a14="http://schemas.microsoft.com/office/drawing/2010/main" val="0"/>
                    </a:ext>
                  </a:extLst>
                </a:blip>
                <a:srcRect/>
                <a:stretch>
                  <a:fillRect/>
                </a:stretch>
              </p:blipFill>
              <p:spPr bwMode="auto">
                <a:xfrm>
                  <a:off x="3742" y="2021"/>
                  <a:ext cx="5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36" name="Picture 2012"/>
                <p:cNvPicPr>
                  <a:picLocks noChangeAspect="1" noChangeArrowheads="1"/>
                </p:cNvPicPr>
                <p:nvPr/>
              </p:nvPicPr>
              <p:blipFill>
                <a:blip r:embed="rId90" cstate="print">
                  <a:extLst>
                    <a:ext uri="{28A0092B-C50C-407E-A947-70E740481C1C}">
                      <a14:useLocalDpi xmlns:a14="http://schemas.microsoft.com/office/drawing/2010/main" val="0"/>
                    </a:ext>
                  </a:extLst>
                </a:blip>
                <a:srcRect/>
                <a:stretch>
                  <a:fillRect/>
                </a:stretch>
              </p:blipFill>
              <p:spPr bwMode="auto">
                <a:xfrm>
                  <a:off x="3742" y="2021"/>
                  <a:ext cx="5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0" name="Freeform 2013"/>
                <p:cNvSpPr/>
                <p:nvPr/>
              </p:nvSpPr>
              <p:spPr bwMode="auto">
                <a:xfrm>
                  <a:off x="3744" y="2023"/>
                  <a:ext cx="50" cy="136"/>
                </a:xfrm>
                <a:custGeom>
                  <a:avLst/>
                  <a:gdLst>
                    <a:gd name="T0" fmla="*/ 516 w 516"/>
                    <a:gd name="T1" fmla="*/ 284 h 1434"/>
                    <a:gd name="T2" fmla="*/ 0 w 516"/>
                    <a:gd name="T3" fmla="*/ 0 h 1434"/>
                    <a:gd name="T4" fmla="*/ 0 w 516"/>
                    <a:gd name="T5" fmla="*/ 0 h 1434"/>
                    <a:gd name="T6" fmla="*/ 0 w 516"/>
                    <a:gd name="T7" fmla="*/ 1172 h 1434"/>
                    <a:gd name="T8" fmla="*/ 516 w 516"/>
                    <a:gd name="T9" fmla="*/ 1434 h 1434"/>
                    <a:gd name="T10" fmla="*/ 516 w 516"/>
                    <a:gd name="T11" fmla="*/ 1434 h 1434"/>
                    <a:gd name="T12" fmla="*/ 516 w 516"/>
                    <a:gd name="T13" fmla="*/ 284 h 1434"/>
                  </a:gdLst>
                  <a:ahLst/>
                  <a:cxnLst>
                    <a:cxn ang="0">
                      <a:pos x="T0" y="T1"/>
                    </a:cxn>
                    <a:cxn ang="0">
                      <a:pos x="T2" y="T3"/>
                    </a:cxn>
                    <a:cxn ang="0">
                      <a:pos x="T4" y="T5"/>
                    </a:cxn>
                    <a:cxn ang="0">
                      <a:pos x="T6" y="T7"/>
                    </a:cxn>
                    <a:cxn ang="0">
                      <a:pos x="T8" y="T9"/>
                    </a:cxn>
                    <a:cxn ang="0">
                      <a:pos x="T10" y="T11"/>
                    </a:cxn>
                    <a:cxn ang="0">
                      <a:pos x="T12" y="T13"/>
                    </a:cxn>
                  </a:cxnLst>
                  <a:rect l="0" t="0" r="r" b="b"/>
                  <a:pathLst>
                    <a:path w="516" h="1434">
                      <a:moveTo>
                        <a:pt x="516" y="284"/>
                      </a:moveTo>
                      <a:cubicBezTo>
                        <a:pt x="314" y="247"/>
                        <a:pt x="132" y="147"/>
                        <a:pt x="0" y="0"/>
                      </a:cubicBezTo>
                      <a:lnTo>
                        <a:pt x="0" y="0"/>
                      </a:lnTo>
                      <a:lnTo>
                        <a:pt x="0" y="1172"/>
                      </a:lnTo>
                      <a:cubicBezTo>
                        <a:pt x="135" y="1312"/>
                        <a:pt x="317" y="1405"/>
                        <a:pt x="516" y="1434"/>
                      </a:cubicBezTo>
                      <a:lnTo>
                        <a:pt x="516" y="1434"/>
                      </a:lnTo>
                      <a:lnTo>
                        <a:pt x="516" y="284"/>
                      </a:lnTo>
                    </a:path>
                  </a:pathLst>
                </a:custGeom>
                <a:noFill/>
                <a:ln w="1588" cap="rnd">
                  <a:solidFill>
                    <a:srgbClr val="A7845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3038" name="Picture 2014"/>
                <p:cNvPicPr>
                  <a:picLocks noChangeAspect="1" noChangeArrowheads="1"/>
                </p:cNvPicPr>
                <p:nvPr/>
              </p:nvPicPr>
              <p:blipFill>
                <a:blip r:embed="rId91" cstate="print">
                  <a:extLst>
                    <a:ext uri="{28A0092B-C50C-407E-A947-70E740481C1C}">
                      <a14:useLocalDpi xmlns:a14="http://schemas.microsoft.com/office/drawing/2010/main" val="0"/>
                    </a:ext>
                  </a:extLst>
                </a:blip>
                <a:srcRect/>
                <a:stretch>
                  <a:fillRect/>
                </a:stretch>
              </p:blipFill>
              <p:spPr bwMode="auto">
                <a:xfrm>
                  <a:off x="3792" y="2004"/>
                  <a:ext cx="84"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1" name="Freeform 2015"/>
                <p:cNvSpPr/>
                <p:nvPr/>
              </p:nvSpPr>
              <p:spPr bwMode="auto">
                <a:xfrm>
                  <a:off x="3794" y="2006"/>
                  <a:ext cx="81" cy="153"/>
                </a:xfrm>
                <a:custGeom>
                  <a:avLst/>
                  <a:gdLst>
                    <a:gd name="T0" fmla="*/ 0 w 81"/>
                    <a:gd name="T1" fmla="*/ 44 h 153"/>
                    <a:gd name="T2" fmla="*/ 0 w 81"/>
                    <a:gd name="T3" fmla="*/ 153 h 153"/>
                    <a:gd name="T4" fmla="*/ 81 w 81"/>
                    <a:gd name="T5" fmla="*/ 110 h 153"/>
                    <a:gd name="T6" fmla="*/ 81 w 81"/>
                    <a:gd name="T7" fmla="*/ 0 h 153"/>
                    <a:gd name="T8" fmla="*/ 0 w 81"/>
                    <a:gd name="T9" fmla="*/ 44 h 153"/>
                  </a:gdLst>
                  <a:ahLst/>
                  <a:cxnLst>
                    <a:cxn ang="0">
                      <a:pos x="T0" y="T1"/>
                    </a:cxn>
                    <a:cxn ang="0">
                      <a:pos x="T2" y="T3"/>
                    </a:cxn>
                    <a:cxn ang="0">
                      <a:pos x="T4" y="T5"/>
                    </a:cxn>
                    <a:cxn ang="0">
                      <a:pos x="T6" y="T7"/>
                    </a:cxn>
                    <a:cxn ang="0">
                      <a:pos x="T8" y="T9"/>
                    </a:cxn>
                  </a:cxnLst>
                  <a:rect l="0" t="0" r="r" b="b"/>
                  <a:pathLst>
                    <a:path w="81" h="153">
                      <a:moveTo>
                        <a:pt x="0" y="44"/>
                      </a:moveTo>
                      <a:lnTo>
                        <a:pt x="0" y="153"/>
                      </a:lnTo>
                      <a:lnTo>
                        <a:pt x="81" y="110"/>
                      </a:lnTo>
                      <a:lnTo>
                        <a:pt x="81" y="0"/>
                      </a:lnTo>
                      <a:lnTo>
                        <a:pt x="0" y="44"/>
                      </a:lnTo>
                      <a:close/>
                    </a:path>
                  </a:pathLst>
                </a:custGeom>
                <a:noFill/>
                <a:ln w="158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2772" name="Freeform 2016"/>
                <p:cNvSpPr/>
                <p:nvPr/>
              </p:nvSpPr>
              <p:spPr bwMode="auto">
                <a:xfrm>
                  <a:off x="3744" y="1979"/>
                  <a:ext cx="131" cy="180"/>
                </a:xfrm>
                <a:custGeom>
                  <a:avLst/>
                  <a:gdLst>
                    <a:gd name="T0" fmla="*/ 1361 w 1361"/>
                    <a:gd name="T1" fmla="*/ 280 h 1889"/>
                    <a:gd name="T2" fmla="*/ 838 w 1361"/>
                    <a:gd name="T3" fmla="*/ 0 h 1889"/>
                    <a:gd name="T4" fmla="*/ 0 w 1361"/>
                    <a:gd name="T5" fmla="*/ 456 h 1889"/>
                    <a:gd name="T6" fmla="*/ 1 w 1361"/>
                    <a:gd name="T7" fmla="*/ 1627 h 1889"/>
                    <a:gd name="T8" fmla="*/ 517 w 1361"/>
                    <a:gd name="T9" fmla="*/ 1889 h 1889"/>
                    <a:gd name="T10" fmla="*/ 517 w 1361"/>
                    <a:gd name="T11" fmla="*/ 1889 h 1889"/>
                    <a:gd name="T12" fmla="*/ 1361 w 1361"/>
                    <a:gd name="T13" fmla="*/ 1433 h 1889"/>
                    <a:gd name="T14" fmla="*/ 1361 w 1361"/>
                    <a:gd name="T15" fmla="*/ 280 h 18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1" h="1889">
                      <a:moveTo>
                        <a:pt x="1361" y="280"/>
                      </a:moveTo>
                      <a:lnTo>
                        <a:pt x="838" y="0"/>
                      </a:lnTo>
                      <a:lnTo>
                        <a:pt x="0" y="456"/>
                      </a:lnTo>
                      <a:lnTo>
                        <a:pt x="1" y="1627"/>
                      </a:lnTo>
                      <a:cubicBezTo>
                        <a:pt x="136" y="1767"/>
                        <a:pt x="318" y="1860"/>
                        <a:pt x="517" y="1889"/>
                      </a:cubicBezTo>
                      <a:lnTo>
                        <a:pt x="517" y="1889"/>
                      </a:lnTo>
                      <a:lnTo>
                        <a:pt x="1361" y="1433"/>
                      </a:lnTo>
                      <a:lnTo>
                        <a:pt x="1361" y="280"/>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3041" name="Picture 2017"/>
                <p:cNvPicPr>
                  <a:picLocks noChangeAspect="1" noChangeArrowheads="1"/>
                </p:cNvPicPr>
                <p:nvPr/>
              </p:nvPicPr>
              <p:blipFill>
                <a:blip r:embed="rId92" cstate="print">
                  <a:extLst>
                    <a:ext uri="{28A0092B-C50C-407E-A947-70E740481C1C}">
                      <a14:useLocalDpi xmlns:a14="http://schemas.microsoft.com/office/drawing/2010/main" val="0"/>
                    </a:ext>
                  </a:extLst>
                </a:blip>
                <a:srcRect/>
                <a:stretch>
                  <a:fillRect/>
                </a:stretch>
              </p:blipFill>
              <p:spPr bwMode="auto">
                <a:xfrm>
                  <a:off x="3759" y="2087"/>
                  <a:ext cx="17"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42" name="Picture 2018"/>
                <p:cNvPicPr>
                  <a:picLocks noChangeAspect="1" noChangeArrowheads="1"/>
                </p:cNvPicPr>
                <p:nvPr/>
              </p:nvPicPr>
              <p:blipFill>
                <a:blip r:embed="rId93" cstate="print">
                  <a:extLst>
                    <a:ext uri="{28A0092B-C50C-407E-A947-70E740481C1C}">
                      <a14:useLocalDpi xmlns:a14="http://schemas.microsoft.com/office/drawing/2010/main" val="0"/>
                    </a:ext>
                  </a:extLst>
                </a:blip>
                <a:srcRect/>
                <a:stretch>
                  <a:fillRect/>
                </a:stretch>
              </p:blipFill>
              <p:spPr bwMode="auto">
                <a:xfrm>
                  <a:off x="3759" y="2087"/>
                  <a:ext cx="17"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3" name="Freeform 2019"/>
                <p:cNvSpPr/>
                <p:nvPr/>
              </p:nvSpPr>
              <p:spPr bwMode="auto">
                <a:xfrm>
                  <a:off x="3763" y="2090"/>
                  <a:ext cx="9" cy="11"/>
                </a:xfrm>
                <a:custGeom>
                  <a:avLst/>
                  <a:gdLst>
                    <a:gd name="T0" fmla="*/ 8 w 9"/>
                    <a:gd name="T1" fmla="*/ 4 h 11"/>
                    <a:gd name="T2" fmla="*/ 2 w 9"/>
                    <a:gd name="T3" fmla="*/ 1 h 11"/>
                    <a:gd name="T4" fmla="*/ 0 w 9"/>
                    <a:gd name="T5" fmla="*/ 7 h 11"/>
                    <a:gd name="T6" fmla="*/ 6 w 9"/>
                    <a:gd name="T7" fmla="*/ 10 h 11"/>
                    <a:gd name="T8" fmla="*/ 8 w 9"/>
                    <a:gd name="T9" fmla="*/ 4 h 11"/>
                  </a:gdLst>
                  <a:ahLst/>
                  <a:cxnLst>
                    <a:cxn ang="0">
                      <a:pos x="T0" y="T1"/>
                    </a:cxn>
                    <a:cxn ang="0">
                      <a:pos x="T2" y="T3"/>
                    </a:cxn>
                    <a:cxn ang="0">
                      <a:pos x="T4" y="T5"/>
                    </a:cxn>
                    <a:cxn ang="0">
                      <a:pos x="T6" y="T7"/>
                    </a:cxn>
                    <a:cxn ang="0">
                      <a:pos x="T8" y="T9"/>
                    </a:cxn>
                  </a:cxnLst>
                  <a:rect l="0" t="0" r="r" b="b"/>
                  <a:pathLst>
                    <a:path w="9" h="11">
                      <a:moveTo>
                        <a:pt x="8" y="4"/>
                      </a:moveTo>
                      <a:cubicBezTo>
                        <a:pt x="7" y="1"/>
                        <a:pt x="4" y="0"/>
                        <a:pt x="2" y="1"/>
                      </a:cubicBezTo>
                      <a:cubicBezTo>
                        <a:pt x="0" y="1"/>
                        <a:pt x="0" y="4"/>
                        <a:pt x="0" y="7"/>
                      </a:cubicBezTo>
                      <a:cubicBezTo>
                        <a:pt x="1" y="9"/>
                        <a:pt x="4" y="11"/>
                        <a:pt x="6" y="10"/>
                      </a:cubicBezTo>
                      <a:cubicBezTo>
                        <a:pt x="8" y="9"/>
                        <a:pt x="9" y="7"/>
                        <a:pt x="8" y="4"/>
                      </a:cubicBezTo>
                    </a:path>
                  </a:pathLst>
                </a:custGeom>
                <a:noFill/>
                <a:ln w="15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2774" name="Freeform 2020"/>
                <p:cNvSpPr>
                  <a:spLocks noEditPoints="1"/>
                </p:cNvSpPr>
                <p:nvPr/>
              </p:nvSpPr>
              <p:spPr bwMode="auto">
                <a:xfrm>
                  <a:off x="3752" y="2113"/>
                  <a:ext cx="34" cy="31"/>
                </a:xfrm>
                <a:custGeom>
                  <a:avLst/>
                  <a:gdLst>
                    <a:gd name="T0" fmla="*/ 0 w 349"/>
                    <a:gd name="T1" fmla="*/ 0 h 319"/>
                    <a:gd name="T2" fmla="*/ 349 w 349"/>
                    <a:gd name="T3" fmla="*/ 179 h 319"/>
                    <a:gd name="T4" fmla="*/ 0 w 349"/>
                    <a:gd name="T5" fmla="*/ 70 h 319"/>
                    <a:gd name="T6" fmla="*/ 349 w 349"/>
                    <a:gd name="T7" fmla="*/ 249 h 319"/>
                    <a:gd name="T8" fmla="*/ 0 w 349"/>
                    <a:gd name="T9" fmla="*/ 140 h 319"/>
                    <a:gd name="T10" fmla="*/ 349 w 349"/>
                    <a:gd name="T11" fmla="*/ 319 h 319"/>
                  </a:gdLst>
                  <a:ahLst/>
                  <a:cxnLst>
                    <a:cxn ang="0">
                      <a:pos x="T0" y="T1"/>
                    </a:cxn>
                    <a:cxn ang="0">
                      <a:pos x="T2" y="T3"/>
                    </a:cxn>
                    <a:cxn ang="0">
                      <a:pos x="T4" y="T5"/>
                    </a:cxn>
                    <a:cxn ang="0">
                      <a:pos x="T6" y="T7"/>
                    </a:cxn>
                    <a:cxn ang="0">
                      <a:pos x="T8" y="T9"/>
                    </a:cxn>
                    <a:cxn ang="0">
                      <a:pos x="T10" y="T11"/>
                    </a:cxn>
                  </a:cxnLst>
                  <a:rect l="0" t="0" r="r" b="b"/>
                  <a:pathLst>
                    <a:path w="349" h="319">
                      <a:moveTo>
                        <a:pt x="0" y="0"/>
                      </a:moveTo>
                      <a:cubicBezTo>
                        <a:pt x="104" y="85"/>
                        <a:pt x="223" y="146"/>
                        <a:pt x="349" y="179"/>
                      </a:cubicBezTo>
                      <a:moveTo>
                        <a:pt x="0" y="70"/>
                      </a:moveTo>
                      <a:cubicBezTo>
                        <a:pt x="104" y="155"/>
                        <a:pt x="223" y="216"/>
                        <a:pt x="349" y="249"/>
                      </a:cubicBezTo>
                      <a:moveTo>
                        <a:pt x="0" y="140"/>
                      </a:moveTo>
                      <a:cubicBezTo>
                        <a:pt x="104" y="225"/>
                        <a:pt x="223" y="287"/>
                        <a:pt x="349" y="319"/>
                      </a:cubicBezTo>
                    </a:path>
                  </a:pathLst>
                </a:cu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2775" name="Freeform 2021"/>
                <p:cNvSpPr/>
                <p:nvPr/>
              </p:nvSpPr>
              <p:spPr bwMode="auto">
                <a:xfrm>
                  <a:off x="3751" y="2044"/>
                  <a:ext cx="36" cy="20"/>
                </a:xfrm>
                <a:custGeom>
                  <a:avLst/>
                  <a:gdLst>
                    <a:gd name="T0" fmla="*/ 13 w 377"/>
                    <a:gd name="T1" fmla="*/ 31 h 210"/>
                    <a:gd name="T2" fmla="*/ 362 w 377"/>
                    <a:gd name="T3" fmla="*/ 210 h 210"/>
                    <a:gd name="T4" fmla="*/ 375 w 377"/>
                    <a:gd name="T5" fmla="*/ 190 h 210"/>
                    <a:gd name="T6" fmla="*/ 362 w 377"/>
                    <a:gd name="T7" fmla="*/ 178 h 210"/>
                    <a:gd name="T8" fmla="*/ 20 w 377"/>
                    <a:gd name="T9" fmla="*/ 4 h 210"/>
                    <a:gd name="T10" fmla="*/ 3 w 377"/>
                    <a:gd name="T11" fmla="*/ 4 h 210"/>
                    <a:gd name="T12" fmla="*/ 0 w 377"/>
                    <a:gd name="T13" fmla="*/ 13 h 210"/>
                    <a:gd name="T14" fmla="*/ 13 w 377"/>
                    <a:gd name="T15" fmla="*/ 31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7" h="210">
                      <a:moveTo>
                        <a:pt x="13" y="31"/>
                      </a:moveTo>
                      <a:cubicBezTo>
                        <a:pt x="113" y="115"/>
                        <a:pt x="232" y="176"/>
                        <a:pt x="362" y="210"/>
                      </a:cubicBezTo>
                      <a:cubicBezTo>
                        <a:pt x="371" y="208"/>
                        <a:pt x="377" y="199"/>
                        <a:pt x="375" y="190"/>
                      </a:cubicBezTo>
                      <a:cubicBezTo>
                        <a:pt x="374" y="184"/>
                        <a:pt x="368" y="179"/>
                        <a:pt x="362" y="178"/>
                      </a:cubicBezTo>
                      <a:cubicBezTo>
                        <a:pt x="235" y="145"/>
                        <a:pt x="118" y="86"/>
                        <a:pt x="20" y="4"/>
                      </a:cubicBezTo>
                      <a:cubicBezTo>
                        <a:pt x="15" y="0"/>
                        <a:pt x="8" y="0"/>
                        <a:pt x="3" y="4"/>
                      </a:cubicBezTo>
                      <a:cubicBezTo>
                        <a:pt x="1" y="7"/>
                        <a:pt x="0" y="10"/>
                        <a:pt x="0" y="13"/>
                      </a:cubicBezTo>
                      <a:cubicBezTo>
                        <a:pt x="1" y="21"/>
                        <a:pt x="6" y="27"/>
                        <a:pt x="13" y="31"/>
                      </a:cubicBezTo>
                    </a:path>
                  </a:pathLst>
                </a:custGeom>
                <a:solidFill>
                  <a:srgbClr val="000000"/>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2776" name="Freeform 2022"/>
                <p:cNvSpPr/>
                <p:nvPr/>
              </p:nvSpPr>
              <p:spPr bwMode="auto">
                <a:xfrm>
                  <a:off x="3751" y="2044"/>
                  <a:ext cx="36" cy="20"/>
                </a:xfrm>
                <a:custGeom>
                  <a:avLst/>
                  <a:gdLst>
                    <a:gd name="T0" fmla="*/ 1 w 36"/>
                    <a:gd name="T1" fmla="*/ 3 h 20"/>
                    <a:gd name="T2" fmla="*/ 35 w 36"/>
                    <a:gd name="T3" fmla="*/ 20 h 20"/>
                    <a:gd name="T4" fmla="*/ 36 w 36"/>
                    <a:gd name="T5" fmla="*/ 18 h 20"/>
                    <a:gd name="T6" fmla="*/ 35 w 36"/>
                    <a:gd name="T7" fmla="*/ 17 h 20"/>
                    <a:gd name="T8" fmla="*/ 2 w 36"/>
                    <a:gd name="T9" fmla="*/ 0 h 20"/>
                    <a:gd name="T10" fmla="*/ 0 w 36"/>
                    <a:gd name="T11" fmla="*/ 0 h 20"/>
                    <a:gd name="T12" fmla="*/ 0 w 36"/>
                    <a:gd name="T13" fmla="*/ 1 h 20"/>
                    <a:gd name="T14" fmla="*/ 1 w 36"/>
                    <a:gd name="T15" fmla="*/ 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0">
                      <a:moveTo>
                        <a:pt x="1" y="3"/>
                      </a:moveTo>
                      <a:cubicBezTo>
                        <a:pt x="11" y="11"/>
                        <a:pt x="22" y="16"/>
                        <a:pt x="35" y="20"/>
                      </a:cubicBezTo>
                      <a:cubicBezTo>
                        <a:pt x="36" y="20"/>
                        <a:pt x="36" y="19"/>
                        <a:pt x="36" y="18"/>
                      </a:cubicBezTo>
                      <a:cubicBezTo>
                        <a:pt x="36" y="17"/>
                        <a:pt x="35" y="17"/>
                        <a:pt x="35" y="17"/>
                      </a:cubicBezTo>
                      <a:cubicBezTo>
                        <a:pt x="22" y="13"/>
                        <a:pt x="11" y="8"/>
                        <a:pt x="2" y="0"/>
                      </a:cubicBezTo>
                      <a:cubicBezTo>
                        <a:pt x="1" y="0"/>
                        <a:pt x="1" y="0"/>
                        <a:pt x="0" y="0"/>
                      </a:cubicBezTo>
                      <a:cubicBezTo>
                        <a:pt x="0" y="0"/>
                        <a:pt x="0" y="1"/>
                        <a:pt x="0" y="1"/>
                      </a:cubicBezTo>
                      <a:cubicBezTo>
                        <a:pt x="0" y="2"/>
                        <a:pt x="0" y="2"/>
                        <a:pt x="1" y="3"/>
                      </a:cubicBezTo>
                    </a:path>
                  </a:pathLst>
                </a:custGeom>
                <a:noFill/>
                <a:ln w="15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3047" name="Picture 2023"/>
                <p:cNvPicPr>
                  <a:picLocks noChangeAspect="1" noChangeArrowheads="1"/>
                </p:cNvPicPr>
                <p:nvPr/>
              </p:nvPicPr>
              <p:blipFill>
                <a:blip r:embed="rId94" cstate="print">
                  <a:extLst>
                    <a:ext uri="{28A0092B-C50C-407E-A947-70E740481C1C}">
                      <a14:useLocalDpi xmlns:a14="http://schemas.microsoft.com/office/drawing/2010/main" val="0"/>
                    </a:ext>
                  </a:extLst>
                </a:blip>
                <a:srcRect/>
                <a:stretch>
                  <a:fillRect/>
                </a:stretch>
              </p:blipFill>
              <p:spPr bwMode="auto">
                <a:xfrm>
                  <a:off x="3759" y="2051"/>
                  <a:ext cx="14"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48" name="Picture 2024"/>
                <p:cNvPicPr>
                  <a:picLocks noChangeAspect="1" noChangeArrowheads="1"/>
                </p:cNvPicPr>
                <p:nvPr/>
              </p:nvPicPr>
              <p:blipFill>
                <a:blip r:embed="rId95" cstate="print">
                  <a:extLst>
                    <a:ext uri="{28A0092B-C50C-407E-A947-70E740481C1C}">
                      <a14:useLocalDpi xmlns:a14="http://schemas.microsoft.com/office/drawing/2010/main" val="0"/>
                    </a:ext>
                  </a:extLst>
                </a:blip>
                <a:srcRect/>
                <a:stretch>
                  <a:fillRect/>
                </a:stretch>
              </p:blipFill>
              <p:spPr bwMode="auto">
                <a:xfrm>
                  <a:off x="3759" y="2051"/>
                  <a:ext cx="14"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7" name="Freeform 2025"/>
                <p:cNvSpPr/>
                <p:nvPr/>
              </p:nvSpPr>
              <p:spPr bwMode="auto">
                <a:xfrm>
                  <a:off x="3761" y="2052"/>
                  <a:ext cx="11" cy="8"/>
                </a:xfrm>
                <a:custGeom>
                  <a:avLst/>
                  <a:gdLst>
                    <a:gd name="T0" fmla="*/ 11 w 11"/>
                    <a:gd name="T1" fmla="*/ 8 h 8"/>
                    <a:gd name="T2" fmla="*/ 1 w 11"/>
                    <a:gd name="T3" fmla="*/ 3 h 8"/>
                    <a:gd name="T4" fmla="*/ 7 w 11"/>
                    <a:gd name="T5" fmla="*/ 8 h 8"/>
                    <a:gd name="T6" fmla="*/ 11 w 11"/>
                    <a:gd name="T7" fmla="*/ 8 h 8"/>
                  </a:gdLst>
                  <a:ahLst/>
                  <a:cxnLst>
                    <a:cxn ang="0">
                      <a:pos x="T0" y="T1"/>
                    </a:cxn>
                    <a:cxn ang="0">
                      <a:pos x="T2" y="T3"/>
                    </a:cxn>
                    <a:cxn ang="0">
                      <a:pos x="T4" y="T5"/>
                    </a:cxn>
                    <a:cxn ang="0">
                      <a:pos x="T6" y="T7"/>
                    </a:cxn>
                  </a:cxnLst>
                  <a:rect l="0" t="0" r="r" b="b"/>
                  <a:pathLst>
                    <a:path w="11" h="8">
                      <a:moveTo>
                        <a:pt x="11" y="8"/>
                      </a:moveTo>
                      <a:cubicBezTo>
                        <a:pt x="9" y="2"/>
                        <a:pt x="4" y="0"/>
                        <a:pt x="1" y="3"/>
                      </a:cubicBezTo>
                      <a:cubicBezTo>
                        <a:pt x="0" y="5"/>
                        <a:pt x="2" y="7"/>
                        <a:pt x="7" y="8"/>
                      </a:cubicBezTo>
                      <a:cubicBezTo>
                        <a:pt x="8" y="8"/>
                        <a:pt x="10" y="8"/>
                        <a:pt x="11" y="8"/>
                      </a:cubicBezTo>
                    </a:path>
                  </a:pathLst>
                </a:custGeom>
                <a:noFill/>
                <a:ln w="158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3050" name="Picture 2026"/>
                <p:cNvPicPr>
                  <a:picLocks noChangeAspect="1" noChangeArrowheads="1"/>
                </p:cNvPicPr>
                <p:nvPr/>
              </p:nvPicPr>
              <p:blipFill>
                <a:blip r:embed="rId96" cstate="print">
                  <a:extLst>
                    <a:ext uri="{28A0092B-C50C-407E-A947-70E740481C1C}">
                      <a14:useLocalDpi xmlns:a14="http://schemas.microsoft.com/office/drawing/2010/main" val="0"/>
                    </a:ext>
                  </a:extLst>
                </a:blip>
                <a:srcRect/>
                <a:stretch>
                  <a:fillRect/>
                </a:stretch>
              </p:blipFill>
              <p:spPr bwMode="auto">
                <a:xfrm>
                  <a:off x="3750" y="2053"/>
                  <a:ext cx="3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51" name="Picture 2027"/>
                <p:cNvPicPr>
                  <a:picLocks noChangeAspect="1" noChangeArrowheads="1"/>
                </p:cNvPicPr>
                <p:nvPr/>
              </p:nvPicPr>
              <p:blipFill>
                <a:blip r:embed="rId97" cstate="print">
                  <a:extLst>
                    <a:ext uri="{28A0092B-C50C-407E-A947-70E740481C1C}">
                      <a14:useLocalDpi xmlns:a14="http://schemas.microsoft.com/office/drawing/2010/main" val="0"/>
                    </a:ext>
                  </a:extLst>
                </a:blip>
                <a:srcRect/>
                <a:stretch>
                  <a:fillRect/>
                </a:stretch>
              </p:blipFill>
              <p:spPr bwMode="auto">
                <a:xfrm>
                  <a:off x="3750" y="2053"/>
                  <a:ext cx="3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8" name="Freeform 2028"/>
                <p:cNvSpPr/>
                <p:nvPr/>
              </p:nvSpPr>
              <p:spPr bwMode="auto">
                <a:xfrm>
                  <a:off x="3752" y="2057"/>
                  <a:ext cx="34" cy="20"/>
                </a:xfrm>
                <a:custGeom>
                  <a:avLst/>
                  <a:gdLst>
                    <a:gd name="T0" fmla="*/ 0 w 349"/>
                    <a:gd name="T1" fmla="*/ 23 h 202"/>
                    <a:gd name="T2" fmla="*/ 349 w 349"/>
                    <a:gd name="T3" fmla="*/ 202 h 202"/>
                    <a:gd name="T4" fmla="*/ 349 w 349"/>
                    <a:gd name="T5" fmla="*/ 202 h 202"/>
                    <a:gd name="T6" fmla="*/ 349 w 349"/>
                    <a:gd name="T7" fmla="*/ 179 h 202"/>
                    <a:gd name="T8" fmla="*/ 0 w 349"/>
                    <a:gd name="T9" fmla="*/ 0 h 202"/>
                    <a:gd name="T10" fmla="*/ 0 w 349"/>
                    <a:gd name="T11" fmla="*/ 0 h 202"/>
                    <a:gd name="T12" fmla="*/ 0 w 349"/>
                    <a:gd name="T13" fmla="*/ 23 h 202"/>
                  </a:gdLst>
                  <a:ahLst/>
                  <a:cxnLst>
                    <a:cxn ang="0">
                      <a:pos x="T0" y="T1"/>
                    </a:cxn>
                    <a:cxn ang="0">
                      <a:pos x="T2" y="T3"/>
                    </a:cxn>
                    <a:cxn ang="0">
                      <a:pos x="T4" y="T5"/>
                    </a:cxn>
                    <a:cxn ang="0">
                      <a:pos x="T6" y="T7"/>
                    </a:cxn>
                    <a:cxn ang="0">
                      <a:pos x="T8" y="T9"/>
                    </a:cxn>
                    <a:cxn ang="0">
                      <a:pos x="T10" y="T11"/>
                    </a:cxn>
                    <a:cxn ang="0">
                      <a:pos x="T12" y="T13"/>
                    </a:cxn>
                  </a:cxnLst>
                  <a:rect l="0" t="0" r="r" b="b"/>
                  <a:pathLst>
                    <a:path w="349" h="202">
                      <a:moveTo>
                        <a:pt x="0" y="23"/>
                      </a:moveTo>
                      <a:cubicBezTo>
                        <a:pt x="100" y="107"/>
                        <a:pt x="219" y="168"/>
                        <a:pt x="349" y="202"/>
                      </a:cubicBezTo>
                      <a:lnTo>
                        <a:pt x="349" y="202"/>
                      </a:lnTo>
                      <a:lnTo>
                        <a:pt x="349" y="179"/>
                      </a:lnTo>
                      <a:cubicBezTo>
                        <a:pt x="221" y="143"/>
                        <a:pt x="102" y="82"/>
                        <a:pt x="0" y="0"/>
                      </a:cubicBezTo>
                      <a:lnTo>
                        <a:pt x="0" y="0"/>
                      </a:lnTo>
                      <a:lnTo>
                        <a:pt x="0" y="23"/>
                      </a:lnTo>
                      <a:close/>
                    </a:path>
                  </a:pathLst>
                </a:custGeom>
                <a:solidFill>
                  <a:srgbClr val="000000"/>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2779" name="Freeform 2029"/>
                <p:cNvSpPr/>
                <p:nvPr/>
              </p:nvSpPr>
              <p:spPr bwMode="auto">
                <a:xfrm>
                  <a:off x="3752" y="2056"/>
                  <a:ext cx="34" cy="25"/>
                </a:xfrm>
                <a:custGeom>
                  <a:avLst/>
                  <a:gdLst>
                    <a:gd name="T0" fmla="*/ 0 w 349"/>
                    <a:gd name="T1" fmla="*/ 0 h 271"/>
                    <a:gd name="T2" fmla="*/ 0 w 349"/>
                    <a:gd name="T3" fmla="*/ 91 h 271"/>
                    <a:gd name="T4" fmla="*/ 349 w 349"/>
                    <a:gd name="T5" fmla="*/ 271 h 271"/>
                  </a:gdLst>
                  <a:ahLst/>
                  <a:cxnLst>
                    <a:cxn ang="0">
                      <a:pos x="T0" y="T1"/>
                    </a:cxn>
                    <a:cxn ang="0">
                      <a:pos x="T2" y="T3"/>
                    </a:cxn>
                    <a:cxn ang="0">
                      <a:pos x="T4" y="T5"/>
                    </a:cxn>
                  </a:cxnLst>
                  <a:rect l="0" t="0" r="r" b="b"/>
                  <a:pathLst>
                    <a:path w="349" h="271">
                      <a:moveTo>
                        <a:pt x="0" y="0"/>
                      </a:moveTo>
                      <a:lnTo>
                        <a:pt x="0" y="91"/>
                      </a:lnTo>
                      <a:cubicBezTo>
                        <a:pt x="102" y="174"/>
                        <a:pt x="220" y="235"/>
                        <a:pt x="349" y="271"/>
                      </a:cubicBezTo>
                    </a:path>
                  </a:pathLst>
                </a:custGeom>
                <a:noFill/>
                <a:ln w="158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2780" name="Freeform 2030"/>
                <p:cNvSpPr/>
                <p:nvPr/>
              </p:nvSpPr>
              <p:spPr bwMode="auto">
                <a:xfrm>
                  <a:off x="3752" y="2056"/>
                  <a:ext cx="34" cy="26"/>
                </a:xfrm>
                <a:custGeom>
                  <a:avLst/>
                  <a:gdLst>
                    <a:gd name="T0" fmla="*/ 349 w 349"/>
                    <a:gd name="T1" fmla="*/ 271 h 271"/>
                    <a:gd name="T2" fmla="*/ 349 w 349"/>
                    <a:gd name="T3" fmla="*/ 180 h 271"/>
                    <a:gd name="T4" fmla="*/ 0 w 349"/>
                    <a:gd name="T5" fmla="*/ 0 h 271"/>
                  </a:gdLst>
                  <a:ahLst/>
                  <a:cxnLst>
                    <a:cxn ang="0">
                      <a:pos x="T0" y="T1"/>
                    </a:cxn>
                    <a:cxn ang="0">
                      <a:pos x="T2" y="T3"/>
                    </a:cxn>
                    <a:cxn ang="0">
                      <a:pos x="T4" y="T5"/>
                    </a:cxn>
                  </a:cxnLst>
                  <a:rect l="0" t="0" r="r" b="b"/>
                  <a:pathLst>
                    <a:path w="349" h="271">
                      <a:moveTo>
                        <a:pt x="349" y="271"/>
                      </a:moveTo>
                      <a:lnTo>
                        <a:pt x="349" y="180"/>
                      </a:lnTo>
                      <a:cubicBezTo>
                        <a:pt x="221" y="143"/>
                        <a:pt x="102" y="82"/>
                        <a:pt x="0" y="0"/>
                      </a:cubicBezTo>
                    </a:path>
                  </a:pathLst>
                </a:custGeom>
                <a:noFill/>
                <a:ln w="15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2781" name="Freeform 2031"/>
                <p:cNvSpPr/>
                <p:nvPr/>
              </p:nvSpPr>
              <p:spPr bwMode="auto">
                <a:xfrm>
                  <a:off x="3866" y="2104"/>
                  <a:ext cx="96" cy="60"/>
                </a:xfrm>
                <a:custGeom>
                  <a:avLst/>
                  <a:gdLst>
                    <a:gd name="T0" fmla="*/ 291 w 1002"/>
                    <a:gd name="T1" fmla="*/ 614 h 621"/>
                    <a:gd name="T2" fmla="*/ 897 w 1002"/>
                    <a:gd name="T3" fmla="*/ 414 h 621"/>
                    <a:gd name="T4" fmla="*/ 864 w 1002"/>
                    <a:gd name="T5" fmla="*/ 53 h 621"/>
                    <a:gd name="T6" fmla="*/ 746 w 1002"/>
                    <a:gd name="T7" fmla="*/ 0 h 621"/>
                    <a:gd name="T8" fmla="*/ 746 w 1002"/>
                    <a:gd name="T9" fmla="*/ 0 h 621"/>
                    <a:gd name="T10" fmla="*/ 0 w 1002"/>
                    <a:gd name="T11" fmla="*/ 614 h 621"/>
                    <a:gd name="T12" fmla="*/ 291 w 1002"/>
                    <a:gd name="T13" fmla="*/ 614 h 621"/>
                  </a:gdLst>
                  <a:ahLst/>
                  <a:cxnLst>
                    <a:cxn ang="0">
                      <a:pos x="T0" y="T1"/>
                    </a:cxn>
                    <a:cxn ang="0">
                      <a:pos x="T2" y="T3"/>
                    </a:cxn>
                    <a:cxn ang="0">
                      <a:pos x="T4" y="T5"/>
                    </a:cxn>
                    <a:cxn ang="0">
                      <a:pos x="T6" y="T7"/>
                    </a:cxn>
                    <a:cxn ang="0">
                      <a:pos x="T8" y="T9"/>
                    </a:cxn>
                    <a:cxn ang="0">
                      <a:pos x="T10" y="T11"/>
                    </a:cxn>
                    <a:cxn ang="0">
                      <a:pos x="T12" y="T13"/>
                    </a:cxn>
                  </a:cxnLst>
                  <a:rect l="0" t="0" r="r" b="b"/>
                  <a:pathLst>
                    <a:path w="1002" h="621">
                      <a:moveTo>
                        <a:pt x="291" y="614"/>
                      </a:moveTo>
                      <a:cubicBezTo>
                        <a:pt x="515" y="621"/>
                        <a:pt x="733" y="549"/>
                        <a:pt x="897" y="414"/>
                      </a:cubicBezTo>
                      <a:cubicBezTo>
                        <a:pt x="1002" y="306"/>
                        <a:pt x="987" y="145"/>
                        <a:pt x="864" y="53"/>
                      </a:cubicBezTo>
                      <a:cubicBezTo>
                        <a:pt x="830" y="28"/>
                        <a:pt x="789" y="10"/>
                        <a:pt x="746" y="0"/>
                      </a:cubicBezTo>
                      <a:lnTo>
                        <a:pt x="746" y="0"/>
                      </a:lnTo>
                      <a:lnTo>
                        <a:pt x="0" y="614"/>
                      </a:lnTo>
                      <a:lnTo>
                        <a:pt x="291" y="614"/>
                      </a:lnTo>
                      <a:close/>
                    </a:path>
                  </a:pathLst>
                </a:custGeom>
                <a:solidFill>
                  <a:srgbClr val="DCD2B8"/>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2782" name="Rectangle 2032"/>
                <p:cNvSpPr>
                  <a:spLocks noChangeArrowheads="1"/>
                </p:cNvSpPr>
                <p:nvPr/>
              </p:nvSpPr>
              <p:spPr bwMode="auto">
                <a:xfrm>
                  <a:off x="3815" y="1981"/>
                  <a:ext cx="135" cy="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83" name="Rectangle 2033"/>
                <p:cNvSpPr>
                  <a:spLocks noChangeArrowheads="1"/>
                </p:cNvSpPr>
                <p:nvPr/>
              </p:nvSpPr>
              <p:spPr bwMode="auto">
                <a:xfrm>
                  <a:off x="3815" y="1983"/>
                  <a:ext cx="135" cy="1"/>
                </a:xfrm>
                <a:prstGeom prst="rect">
                  <a:avLst/>
                </a:prstGeom>
                <a:solidFill>
                  <a:srgbClr val="E2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84" name="Rectangle 2034"/>
                <p:cNvSpPr>
                  <a:spLocks noChangeArrowheads="1"/>
                </p:cNvSpPr>
                <p:nvPr/>
              </p:nvSpPr>
              <p:spPr bwMode="auto">
                <a:xfrm>
                  <a:off x="3815" y="1984"/>
                  <a:ext cx="135" cy="2"/>
                </a:xfrm>
                <a:prstGeom prst="rect">
                  <a:avLst/>
                </a:prstGeom>
                <a:solidFill>
                  <a:srgbClr val="E2D9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85" name="Rectangle 2035"/>
                <p:cNvSpPr>
                  <a:spLocks noChangeArrowheads="1"/>
                </p:cNvSpPr>
                <p:nvPr/>
              </p:nvSpPr>
              <p:spPr bwMode="auto">
                <a:xfrm>
                  <a:off x="3815" y="1986"/>
                  <a:ext cx="135" cy="1"/>
                </a:xfrm>
                <a:prstGeom prst="rect">
                  <a:avLst/>
                </a:prstGeom>
                <a:solidFill>
                  <a:srgbClr val="E3DA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86" name="Rectangle 2036"/>
                <p:cNvSpPr>
                  <a:spLocks noChangeArrowheads="1"/>
                </p:cNvSpPr>
                <p:nvPr/>
              </p:nvSpPr>
              <p:spPr bwMode="auto">
                <a:xfrm>
                  <a:off x="3815" y="1987"/>
                  <a:ext cx="135" cy="2"/>
                </a:xfrm>
                <a:prstGeom prst="rect">
                  <a:avLst/>
                </a:prstGeom>
                <a:solidFill>
                  <a:srgbClr val="E4DB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87" name="Rectangle 2037"/>
                <p:cNvSpPr>
                  <a:spLocks noChangeArrowheads="1"/>
                </p:cNvSpPr>
                <p:nvPr/>
              </p:nvSpPr>
              <p:spPr bwMode="auto">
                <a:xfrm>
                  <a:off x="3815" y="1989"/>
                  <a:ext cx="135" cy="1"/>
                </a:xfrm>
                <a:prstGeom prst="rect">
                  <a:avLst/>
                </a:prstGeom>
                <a:solidFill>
                  <a:srgbClr val="E4DC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88" name="Rectangle 2038"/>
                <p:cNvSpPr>
                  <a:spLocks noChangeArrowheads="1"/>
                </p:cNvSpPr>
                <p:nvPr/>
              </p:nvSpPr>
              <p:spPr bwMode="auto">
                <a:xfrm>
                  <a:off x="3815" y="1990"/>
                  <a:ext cx="135" cy="2"/>
                </a:xfrm>
                <a:prstGeom prst="rect">
                  <a:avLst/>
                </a:prstGeom>
                <a:solidFill>
                  <a:srgbClr val="E5DD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89" name="Rectangle 2039"/>
                <p:cNvSpPr>
                  <a:spLocks noChangeArrowheads="1"/>
                </p:cNvSpPr>
                <p:nvPr/>
              </p:nvSpPr>
              <p:spPr bwMode="auto">
                <a:xfrm>
                  <a:off x="3815" y="1992"/>
                  <a:ext cx="135" cy="1"/>
                </a:xfrm>
                <a:prstGeom prst="rect">
                  <a:avLst/>
                </a:prstGeom>
                <a:solidFill>
                  <a:srgbClr val="E6DE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90" name="Rectangle 2040"/>
                <p:cNvSpPr>
                  <a:spLocks noChangeArrowheads="1"/>
                </p:cNvSpPr>
                <p:nvPr/>
              </p:nvSpPr>
              <p:spPr bwMode="auto">
                <a:xfrm>
                  <a:off x="3815" y="1993"/>
                  <a:ext cx="135" cy="2"/>
                </a:xfrm>
                <a:prstGeom prst="rect">
                  <a:avLst/>
                </a:prstGeom>
                <a:solidFill>
                  <a:srgbClr val="E6DE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91" name="Rectangle 2041"/>
                <p:cNvSpPr>
                  <a:spLocks noChangeArrowheads="1"/>
                </p:cNvSpPr>
                <p:nvPr/>
              </p:nvSpPr>
              <p:spPr bwMode="auto">
                <a:xfrm>
                  <a:off x="3815" y="1995"/>
                  <a:ext cx="135" cy="1"/>
                </a:xfrm>
                <a:prstGeom prst="rect">
                  <a:avLst/>
                </a:prstGeom>
                <a:solidFill>
                  <a:srgbClr val="E7DF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92" name="Rectangle 2042"/>
                <p:cNvSpPr>
                  <a:spLocks noChangeArrowheads="1"/>
                </p:cNvSpPr>
                <p:nvPr/>
              </p:nvSpPr>
              <p:spPr bwMode="auto">
                <a:xfrm>
                  <a:off x="3815" y="1996"/>
                  <a:ext cx="135" cy="2"/>
                </a:xfrm>
                <a:prstGeom prst="rect">
                  <a:avLst/>
                </a:prstGeom>
                <a:solidFill>
                  <a:srgbClr val="E8E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93" name="Rectangle 2043"/>
                <p:cNvSpPr>
                  <a:spLocks noChangeArrowheads="1"/>
                </p:cNvSpPr>
                <p:nvPr/>
              </p:nvSpPr>
              <p:spPr bwMode="auto">
                <a:xfrm>
                  <a:off x="3815" y="1998"/>
                  <a:ext cx="135" cy="1"/>
                </a:xfrm>
                <a:prstGeom prst="rect">
                  <a:avLst/>
                </a:prstGeom>
                <a:solidFill>
                  <a:srgbClr val="E8E1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94" name="Rectangle 2044"/>
                <p:cNvSpPr>
                  <a:spLocks noChangeArrowheads="1"/>
                </p:cNvSpPr>
                <p:nvPr/>
              </p:nvSpPr>
              <p:spPr bwMode="auto">
                <a:xfrm>
                  <a:off x="3815" y="1999"/>
                  <a:ext cx="135" cy="2"/>
                </a:xfrm>
                <a:prstGeom prst="rect">
                  <a:avLst/>
                </a:prstGeom>
                <a:solidFill>
                  <a:srgbClr val="E9E2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95" name="Rectangle 2045"/>
                <p:cNvSpPr>
                  <a:spLocks noChangeArrowheads="1"/>
                </p:cNvSpPr>
                <p:nvPr/>
              </p:nvSpPr>
              <p:spPr bwMode="auto">
                <a:xfrm>
                  <a:off x="3815" y="2001"/>
                  <a:ext cx="135" cy="2"/>
                </a:xfrm>
                <a:prstGeom prst="rect">
                  <a:avLst/>
                </a:prstGeom>
                <a:solidFill>
                  <a:srgbClr val="E9E3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96" name="Rectangle 2046"/>
                <p:cNvSpPr>
                  <a:spLocks noChangeArrowheads="1"/>
                </p:cNvSpPr>
                <p:nvPr/>
              </p:nvSpPr>
              <p:spPr bwMode="auto">
                <a:xfrm>
                  <a:off x="3815" y="2003"/>
                  <a:ext cx="135" cy="1"/>
                </a:xfrm>
                <a:prstGeom prst="rect">
                  <a:avLst/>
                </a:prstGeom>
                <a:solidFill>
                  <a:srgbClr val="EAE3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97" name="Rectangle 2047"/>
                <p:cNvSpPr>
                  <a:spLocks noChangeArrowheads="1"/>
                </p:cNvSpPr>
                <p:nvPr/>
              </p:nvSpPr>
              <p:spPr bwMode="auto">
                <a:xfrm>
                  <a:off x="3815" y="2004"/>
                  <a:ext cx="135" cy="2"/>
                </a:xfrm>
                <a:prstGeom prst="rect">
                  <a:avLst/>
                </a:prstGeom>
                <a:solidFill>
                  <a:srgbClr val="EAE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98" name="Rectangle 2048"/>
                <p:cNvSpPr>
                  <a:spLocks noChangeArrowheads="1"/>
                </p:cNvSpPr>
                <p:nvPr/>
              </p:nvSpPr>
              <p:spPr bwMode="auto">
                <a:xfrm>
                  <a:off x="3815" y="2006"/>
                  <a:ext cx="135" cy="1"/>
                </a:xfrm>
                <a:prstGeom prst="rect">
                  <a:avLst/>
                </a:prstGeom>
                <a:solidFill>
                  <a:srgbClr val="EBE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99" name="Rectangle 2049"/>
                <p:cNvSpPr>
                  <a:spLocks noChangeArrowheads="1"/>
                </p:cNvSpPr>
                <p:nvPr/>
              </p:nvSpPr>
              <p:spPr bwMode="auto">
                <a:xfrm>
                  <a:off x="3815" y="2007"/>
                  <a:ext cx="135" cy="2"/>
                </a:xfrm>
                <a:prstGeom prst="rect">
                  <a:avLst/>
                </a:prstGeom>
                <a:solidFill>
                  <a:srgbClr val="EBE6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00" name="Rectangle 2050"/>
                <p:cNvSpPr>
                  <a:spLocks noChangeArrowheads="1"/>
                </p:cNvSpPr>
                <p:nvPr/>
              </p:nvSpPr>
              <p:spPr bwMode="auto">
                <a:xfrm>
                  <a:off x="3815" y="2009"/>
                  <a:ext cx="135" cy="1"/>
                </a:xfrm>
                <a:prstGeom prst="rect">
                  <a:avLst/>
                </a:prstGeom>
                <a:solidFill>
                  <a:srgbClr val="ECE7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01" name="Rectangle 2051"/>
                <p:cNvSpPr>
                  <a:spLocks noChangeArrowheads="1"/>
                </p:cNvSpPr>
                <p:nvPr/>
              </p:nvSpPr>
              <p:spPr bwMode="auto">
                <a:xfrm>
                  <a:off x="3815" y="2010"/>
                  <a:ext cx="135" cy="2"/>
                </a:xfrm>
                <a:prstGeom prst="rect">
                  <a:avLst/>
                </a:prstGeom>
                <a:solidFill>
                  <a:srgbClr val="EDE8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02" name="Rectangle 2052"/>
                <p:cNvSpPr>
                  <a:spLocks noChangeArrowheads="1"/>
                </p:cNvSpPr>
                <p:nvPr/>
              </p:nvSpPr>
              <p:spPr bwMode="auto">
                <a:xfrm>
                  <a:off x="3815" y="2012"/>
                  <a:ext cx="135" cy="1"/>
                </a:xfrm>
                <a:prstGeom prst="rect">
                  <a:avLst/>
                </a:prstGeom>
                <a:solidFill>
                  <a:srgbClr val="EDE8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03" name="Rectangle 2053"/>
                <p:cNvSpPr>
                  <a:spLocks noChangeArrowheads="1"/>
                </p:cNvSpPr>
                <p:nvPr/>
              </p:nvSpPr>
              <p:spPr bwMode="auto">
                <a:xfrm>
                  <a:off x="3815" y="2013"/>
                  <a:ext cx="135" cy="2"/>
                </a:xfrm>
                <a:prstGeom prst="rect">
                  <a:avLst/>
                </a:prstGeom>
                <a:solidFill>
                  <a:srgbClr val="EEE9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04" name="Rectangle 2054"/>
                <p:cNvSpPr>
                  <a:spLocks noChangeArrowheads="1"/>
                </p:cNvSpPr>
                <p:nvPr/>
              </p:nvSpPr>
              <p:spPr bwMode="auto">
                <a:xfrm>
                  <a:off x="3815" y="2015"/>
                  <a:ext cx="135" cy="1"/>
                </a:xfrm>
                <a:prstGeom prst="rect">
                  <a:avLst/>
                </a:prstGeom>
                <a:solidFill>
                  <a:srgbClr val="EFEA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05" name="Rectangle 2055"/>
                <p:cNvSpPr>
                  <a:spLocks noChangeArrowheads="1"/>
                </p:cNvSpPr>
                <p:nvPr/>
              </p:nvSpPr>
              <p:spPr bwMode="auto">
                <a:xfrm>
                  <a:off x="3815" y="2016"/>
                  <a:ext cx="135" cy="2"/>
                </a:xfrm>
                <a:prstGeom prst="rect">
                  <a:avLst/>
                </a:prstGeom>
                <a:solidFill>
                  <a:srgbClr val="EFEB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06" name="Rectangle 2056"/>
                <p:cNvSpPr>
                  <a:spLocks noChangeArrowheads="1"/>
                </p:cNvSpPr>
                <p:nvPr/>
              </p:nvSpPr>
              <p:spPr bwMode="auto">
                <a:xfrm>
                  <a:off x="3815" y="2018"/>
                  <a:ext cx="135" cy="1"/>
                </a:xfrm>
                <a:prstGeom prst="rect">
                  <a:avLst/>
                </a:prstGeom>
                <a:solidFill>
                  <a:srgbClr val="F0EC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07" name="Rectangle 2057"/>
                <p:cNvSpPr>
                  <a:spLocks noChangeArrowheads="1"/>
                </p:cNvSpPr>
                <p:nvPr/>
              </p:nvSpPr>
              <p:spPr bwMode="auto">
                <a:xfrm>
                  <a:off x="3815" y="2019"/>
                  <a:ext cx="135" cy="2"/>
                </a:xfrm>
                <a:prstGeom prst="rect">
                  <a:avLst/>
                </a:prstGeom>
                <a:solidFill>
                  <a:srgbClr val="F1ED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08" name="Rectangle 2058"/>
                <p:cNvSpPr>
                  <a:spLocks noChangeArrowheads="1"/>
                </p:cNvSpPr>
                <p:nvPr/>
              </p:nvSpPr>
              <p:spPr bwMode="auto">
                <a:xfrm>
                  <a:off x="3815" y="2021"/>
                  <a:ext cx="135" cy="1"/>
                </a:xfrm>
                <a:prstGeom prst="rect">
                  <a:avLst/>
                </a:prstGeom>
                <a:solidFill>
                  <a:srgbClr val="F1E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09" name="Rectangle 2059"/>
                <p:cNvSpPr>
                  <a:spLocks noChangeArrowheads="1"/>
                </p:cNvSpPr>
                <p:nvPr/>
              </p:nvSpPr>
              <p:spPr bwMode="auto">
                <a:xfrm>
                  <a:off x="3815" y="2022"/>
                  <a:ext cx="135" cy="2"/>
                </a:xfrm>
                <a:prstGeom prst="rect">
                  <a:avLst/>
                </a:prstGeom>
                <a:solidFill>
                  <a:srgbClr val="F2EE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10" name="Rectangle 2060"/>
                <p:cNvSpPr>
                  <a:spLocks noChangeArrowheads="1"/>
                </p:cNvSpPr>
                <p:nvPr/>
              </p:nvSpPr>
              <p:spPr bwMode="auto">
                <a:xfrm>
                  <a:off x="3815" y="2024"/>
                  <a:ext cx="135" cy="1"/>
                </a:xfrm>
                <a:prstGeom prst="rect">
                  <a:avLst/>
                </a:prstGeom>
                <a:solidFill>
                  <a:srgbClr val="F3E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11" name="Rectangle 2061"/>
                <p:cNvSpPr>
                  <a:spLocks noChangeArrowheads="1"/>
                </p:cNvSpPr>
                <p:nvPr/>
              </p:nvSpPr>
              <p:spPr bwMode="auto">
                <a:xfrm>
                  <a:off x="3815" y="2025"/>
                  <a:ext cx="135" cy="2"/>
                </a:xfrm>
                <a:prstGeom prst="rect">
                  <a:avLst/>
                </a:prstGeom>
                <a:solidFill>
                  <a:srgbClr val="F3EF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12" name="Rectangle 2062"/>
                <p:cNvSpPr>
                  <a:spLocks noChangeArrowheads="1"/>
                </p:cNvSpPr>
                <p:nvPr/>
              </p:nvSpPr>
              <p:spPr bwMode="auto">
                <a:xfrm>
                  <a:off x="3815" y="2027"/>
                  <a:ext cx="135" cy="1"/>
                </a:xfrm>
                <a:prstGeom prst="rect">
                  <a:avLst/>
                </a:prstGeom>
                <a:solidFill>
                  <a:srgbClr val="F4F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13" name="Rectangle 2063"/>
                <p:cNvSpPr>
                  <a:spLocks noChangeArrowheads="1"/>
                </p:cNvSpPr>
                <p:nvPr/>
              </p:nvSpPr>
              <p:spPr bwMode="auto">
                <a:xfrm>
                  <a:off x="3815" y="2028"/>
                  <a:ext cx="135" cy="2"/>
                </a:xfrm>
                <a:prstGeom prst="rect">
                  <a:avLst/>
                </a:prstGeom>
                <a:solidFill>
                  <a:srgbClr val="F5F1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14" name="Rectangle 2064"/>
                <p:cNvSpPr>
                  <a:spLocks noChangeArrowheads="1"/>
                </p:cNvSpPr>
                <p:nvPr/>
              </p:nvSpPr>
              <p:spPr bwMode="auto">
                <a:xfrm>
                  <a:off x="3815" y="2030"/>
                  <a:ext cx="135" cy="2"/>
                </a:xfrm>
                <a:prstGeom prst="rect">
                  <a:avLst/>
                </a:prstGeom>
                <a:solidFill>
                  <a:srgbClr val="F5F2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815" name="Rectangle 2065"/>
                <p:cNvSpPr>
                  <a:spLocks noChangeArrowheads="1"/>
                </p:cNvSpPr>
                <p:nvPr/>
              </p:nvSpPr>
              <p:spPr bwMode="auto">
                <a:xfrm>
                  <a:off x="3815" y="2032"/>
                  <a:ext cx="135" cy="1"/>
                </a:xfrm>
                <a:prstGeom prst="rect">
                  <a:avLst/>
                </a:prstGeom>
                <a:solidFill>
                  <a:srgbClr val="F6F3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00" name="Rectangle 2066"/>
                <p:cNvSpPr>
                  <a:spLocks noChangeArrowheads="1"/>
                </p:cNvSpPr>
                <p:nvPr/>
              </p:nvSpPr>
              <p:spPr bwMode="auto">
                <a:xfrm>
                  <a:off x="3815" y="2033"/>
                  <a:ext cx="135" cy="2"/>
                </a:xfrm>
                <a:prstGeom prst="rect">
                  <a:avLst/>
                </a:prstGeom>
                <a:solidFill>
                  <a:srgbClr val="F7F4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01" name="Rectangle 2067"/>
                <p:cNvSpPr>
                  <a:spLocks noChangeArrowheads="1"/>
                </p:cNvSpPr>
                <p:nvPr/>
              </p:nvSpPr>
              <p:spPr bwMode="auto">
                <a:xfrm>
                  <a:off x="3815" y="2035"/>
                  <a:ext cx="135" cy="1"/>
                </a:xfrm>
                <a:prstGeom prst="rect">
                  <a:avLst/>
                </a:prstGeom>
                <a:solidFill>
                  <a:srgbClr val="F7F4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02" name="Rectangle 2068"/>
                <p:cNvSpPr>
                  <a:spLocks noChangeArrowheads="1"/>
                </p:cNvSpPr>
                <p:nvPr/>
              </p:nvSpPr>
              <p:spPr bwMode="auto">
                <a:xfrm>
                  <a:off x="3815" y="2036"/>
                  <a:ext cx="135" cy="2"/>
                </a:xfrm>
                <a:prstGeom prst="rect">
                  <a:avLst/>
                </a:prstGeom>
                <a:solidFill>
                  <a:srgbClr val="F8F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07" name="Rectangle 2069"/>
                <p:cNvSpPr>
                  <a:spLocks noChangeArrowheads="1"/>
                </p:cNvSpPr>
                <p:nvPr/>
              </p:nvSpPr>
              <p:spPr bwMode="auto">
                <a:xfrm>
                  <a:off x="3815" y="2038"/>
                  <a:ext cx="135" cy="1"/>
                </a:xfrm>
                <a:prstGeom prst="rect">
                  <a:avLst/>
                </a:prstGeom>
                <a:solidFill>
                  <a:srgbClr val="F8F6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08" name="Rectangle 2070"/>
                <p:cNvSpPr>
                  <a:spLocks noChangeArrowheads="1"/>
                </p:cNvSpPr>
                <p:nvPr/>
              </p:nvSpPr>
              <p:spPr bwMode="auto">
                <a:xfrm>
                  <a:off x="3815" y="2039"/>
                  <a:ext cx="135" cy="2"/>
                </a:xfrm>
                <a:prstGeom prst="rect">
                  <a:avLst/>
                </a:prstGeom>
                <a:solidFill>
                  <a:srgbClr val="F9F7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09" name="Rectangle 2071"/>
                <p:cNvSpPr>
                  <a:spLocks noChangeArrowheads="1"/>
                </p:cNvSpPr>
                <p:nvPr/>
              </p:nvSpPr>
              <p:spPr bwMode="auto">
                <a:xfrm>
                  <a:off x="3815" y="2041"/>
                  <a:ext cx="135" cy="1"/>
                </a:xfrm>
                <a:prstGeom prst="rect">
                  <a:avLst/>
                </a:prstGeom>
                <a:solidFill>
                  <a:srgbClr val="F9F8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10" name="Rectangle 2072"/>
                <p:cNvSpPr>
                  <a:spLocks noChangeArrowheads="1"/>
                </p:cNvSpPr>
                <p:nvPr/>
              </p:nvSpPr>
              <p:spPr bwMode="auto">
                <a:xfrm>
                  <a:off x="3815" y="2042"/>
                  <a:ext cx="135" cy="2"/>
                </a:xfrm>
                <a:prstGeom prst="rect">
                  <a:avLst/>
                </a:prstGeom>
                <a:solidFill>
                  <a:srgbClr val="FAF9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11" name="Rectangle 2073"/>
                <p:cNvSpPr>
                  <a:spLocks noChangeArrowheads="1"/>
                </p:cNvSpPr>
                <p:nvPr/>
              </p:nvSpPr>
              <p:spPr bwMode="auto">
                <a:xfrm>
                  <a:off x="3815" y="2044"/>
                  <a:ext cx="135" cy="1"/>
                </a:xfrm>
                <a:prstGeom prst="rect">
                  <a:avLst/>
                </a:prstGeom>
                <a:solidFill>
                  <a:srgbClr val="FAF9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14" name="Rectangle 2074"/>
                <p:cNvSpPr>
                  <a:spLocks noChangeArrowheads="1"/>
                </p:cNvSpPr>
                <p:nvPr/>
              </p:nvSpPr>
              <p:spPr bwMode="auto">
                <a:xfrm>
                  <a:off x="3815" y="2045"/>
                  <a:ext cx="135" cy="2"/>
                </a:xfrm>
                <a:prstGeom prst="rect">
                  <a:avLst/>
                </a:prstGeom>
                <a:solidFill>
                  <a:srgbClr val="FBFA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15" name="Rectangle 2075"/>
                <p:cNvSpPr>
                  <a:spLocks noChangeArrowheads="1"/>
                </p:cNvSpPr>
                <p:nvPr/>
              </p:nvSpPr>
              <p:spPr bwMode="auto">
                <a:xfrm>
                  <a:off x="3815" y="2047"/>
                  <a:ext cx="135" cy="1"/>
                </a:xfrm>
                <a:prstGeom prst="rect">
                  <a:avLst/>
                </a:prstGeom>
                <a:solidFill>
                  <a:srgbClr val="FCFB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16" name="Rectangle 2076"/>
                <p:cNvSpPr>
                  <a:spLocks noChangeArrowheads="1"/>
                </p:cNvSpPr>
                <p:nvPr/>
              </p:nvSpPr>
              <p:spPr bwMode="auto">
                <a:xfrm>
                  <a:off x="3815" y="2048"/>
                  <a:ext cx="135" cy="2"/>
                </a:xfrm>
                <a:prstGeom prst="rect">
                  <a:avLst/>
                </a:prstGeom>
                <a:solidFill>
                  <a:srgbClr val="FCFC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17" name="Rectangle 2077"/>
                <p:cNvSpPr>
                  <a:spLocks noChangeArrowheads="1"/>
                </p:cNvSpPr>
                <p:nvPr/>
              </p:nvSpPr>
              <p:spPr bwMode="auto">
                <a:xfrm>
                  <a:off x="3815" y="2050"/>
                  <a:ext cx="135" cy="1"/>
                </a:xfrm>
                <a:prstGeom prst="rect">
                  <a:avLst/>
                </a:prstGeom>
                <a:solidFill>
                  <a:srgbClr val="FDFD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18" name="Rectangle 2078"/>
                <p:cNvSpPr>
                  <a:spLocks noChangeArrowheads="1"/>
                </p:cNvSpPr>
                <p:nvPr/>
              </p:nvSpPr>
              <p:spPr bwMode="auto">
                <a:xfrm>
                  <a:off x="3815" y="2051"/>
                  <a:ext cx="135" cy="2"/>
                </a:xfrm>
                <a:prstGeom prst="rect">
                  <a:avLst/>
                </a:prstGeom>
                <a:solidFill>
                  <a:srgbClr val="FEFE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19" name="Rectangle 2079"/>
                <p:cNvSpPr>
                  <a:spLocks noChangeArrowheads="1"/>
                </p:cNvSpPr>
                <p:nvPr/>
              </p:nvSpPr>
              <p:spPr bwMode="auto">
                <a:xfrm>
                  <a:off x="3815" y="2053"/>
                  <a:ext cx="135" cy="1"/>
                </a:xfrm>
                <a:prstGeom prst="rect">
                  <a:avLst/>
                </a:prstGeom>
                <a:solidFill>
                  <a:srgbClr val="FEFE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20" name="Rectangle 2080"/>
                <p:cNvSpPr>
                  <a:spLocks noChangeArrowheads="1"/>
                </p:cNvSpPr>
                <p:nvPr/>
              </p:nvSpPr>
              <p:spPr bwMode="auto">
                <a:xfrm>
                  <a:off x="3815" y="2054"/>
                  <a:ext cx="135" cy="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29" name="Freeform 2081"/>
                <p:cNvSpPr/>
                <p:nvPr/>
              </p:nvSpPr>
              <p:spPr bwMode="auto">
                <a:xfrm>
                  <a:off x="3817" y="1983"/>
                  <a:ext cx="131" cy="70"/>
                </a:xfrm>
                <a:custGeom>
                  <a:avLst/>
                  <a:gdLst>
                    <a:gd name="T0" fmla="*/ 517 w 1361"/>
                    <a:gd name="T1" fmla="*/ 740 h 740"/>
                    <a:gd name="T2" fmla="*/ 1361 w 1361"/>
                    <a:gd name="T3" fmla="*/ 281 h 740"/>
                    <a:gd name="T4" fmla="*/ 838 w 1361"/>
                    <a:gd name="T5" fmla="*/ 0 h 740"/>
                    <a:gd name="T6" fmla="*/ 0 w 1361"/>
                    <a:gd name="T7" fmla="*/ 457 h 740"/>
                    <a:gd name="T8" fmla="*/ 517 w 1361"/>
                    <a:gd name="T9" fmla="*/ 740 h 740"/>
                  </a:gdLst>
                  <a:ahLst/>
                  <a:cxnLst>
                    <a:cxn ang="0">
                      <a:pos x="T0" y="T1"/>
                    </a:cxn>
                    <a:cxn ang="0">
                      <a:pos x="T2" y="T3"/>
                    </a:cxn>
                    <a:cxn ang="0">
                      <a:pos x="T4" y="T5"/>
                    </a:cxn>
                    <a:cxn ang="0">
                      <a:pos x="T6" y="T7"/>
                    </a:cxn>
                    <a:cxn ang="0">
                      <a:pos x="T8" y="T9"/>
                    </a:cxn>
                  </a:cxnLst>
                  <a:rect l="0" t="0" r="r" b="b"/>
                  <a:pathLst>
                    <a:path w="1361" h="740">
                      <a:moveTo>
                        <a:pt x="517" y="740"/>
                      </a:moveTo>
                      <a:lnTo>
                        <a:pt x="1361" y="281"/>
                      </a:lnTo>
                      <a:lnTo>
                        <a:pt x="838" y="0"/>
                      </a:lnTo>
                      <a:lnTo>
                        <a:pt x="0" y="457"/>
                      </a:lnTo>
                      <a:cubicBezTo>
                        <a:pt x="133" y="603"/>
                        <a:pt x="315" y="703"/>
                        <a:pt x="517" y="740"/>
                      </a:cubicBezTo>
                    </a:path>
                  </a:pathLst>
                </a:custGeom>
                <a:noFill/>
                <a:ln w="158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3106" name="Picture 2082"/>
                <p:cNvPicPr>
                  <a:picLocks noChangeAspect="1" noChangeArrowheads="1"/>
                </p:cNvPicPr>
                <p:nvPr/>
              </p:nvPicPr>
              <p:blipFill>
                <a:blip r:embed="rId98" cstate="print">
                  <a:extLst>
                    <a:ext uri="{28A0092B-C50C-407E-A947-70E740481C1C}">
                      <a14:useLocalDpi xmlns:a14="http://schemas.microsoft.com/office/drawing/2010/main" val="0"/>
                    </a:ext>
                  </a:extLst>
                </a:blip>
                <a:srcRect/>
                <a:stretch>
                  <a:fillRect/>
                </a:stretch>
              </p:blipFill>
              <p:spPr bwMode="auto">
                <a:xfrm>
                  <a:off x="3815" y="2024"/>
                  <a:ext cx="5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30" name="Freeform 2083"/>
                <p:cNvSpPr/>
                <p:nvPr/>
              </p:nvSpPr>
              <p:spPr bwMode="auto">
                <a:xfrm>
                  <a:off x="3817" y="2026"/>
                  <a:ext cx="50" cy="137"/>
                </a:xfrm>
                <a:custGeom>
                  <a:avLst/>
                  <a:gdLst>
                    <a:gd name="T0" fmla="*/ 516 w 516"/>
                    <a:gd name="T1" fmla="*/ 285 h 1435"/>
                    <a:gd name="T2" fmla="*/ 0 w 516"/>
                    <a:gd name="T3" fmla="*/ 0 h 1435"/>
                    <a:gd name="T4" fmla="*/ 0 w 516"/>
                    <a:gd name="T5" fmla="*/ 0 h 1435"/>
                    <a:gd name="T6" fmla="*/ 0 w 516"/>
                    <a:gd name="T7" fmla="*/ 1173 h 1435"/>
                    <a:gd name="T8" fmla="*/ 516 w 516"/>
                    <a:gd name="T9" fmla="*/ 1435 h 1435"/>
                    <a:gd name="T10" fmla="*/ 516 w 516"/>
                    <a:gd name="T11" fmla="*/ 1435 h 1435"/>
                    <a:gd name="T12" fmla="*/ 516 w 516"/>
                    <a:gd name="T13" fmla="*/ 285 h 1435"/>
                  </a:gdLst>
                  <a:ahLst/>
                  <a:cxnLst>
                    <a:cxn ang="0">
                      <a:pos x="T0" y="T1"/>
                    </a:cxn>
                    <a:cxn ang="0">
                      <a:pos x="T2" y="T3"/>
                    </a:cxn>
                    <a:cxn ang="0">
                      <a:pos x="T4" y="T5"/>
                    </a:cxn>
                    <a:cxn ang="0">
                      <a:pos x="T6" y="T7"/>
                    </a:cxn>
                    <a:cxn ang="0">
                      <a:pos x="T8" y="T9"/>
                    </a:cxn>
                    <a:cxn ang="0">
                      <a:pos x="T10" y="T11"/>
                    </a:cxn>
                    <a:cxn ang="0">
                      <a:pos x="T12" y="T13"/>
                    </a:cxn>
                  </a:cxnLst>
                  <a:rect l="0" t="0" r="r" b="b"/>
                  <a:pathLst>
                    <a:path w="516" h="1435">
                      <a:moveTo>
                        <a:pt x="516" y="285"/>
                      </a:moveTo>
                      <a:cubicBezTo>
                        <a:pt x="314" y="248"/>
                        <a:pt x="132" y="148"/>
                        <a:pt x="0" y="0"/>
                      </a:cubicBezTo>
                      <a:lnTo>
                        <a:pt x="0" y="0"/>
                      </a:lnTo>
                      <a:lnTo>
                        <a:pt x="0" y="1173"/>
                      </a:lnTo>
                      <a:cubicBezTo>
                        <a:pt x="135" y="1313"/>
                        <a:pt x="317" y="1406"/>
                        <a:pt x="516" y="1435"/>
                      </a:cubicBezTo>
                      <a:lnTo>
                        <a:pt x="516" y="1435"/>
                      </a:lnTo>
                      <a:lnTo>
                        <a:pt x="516" y="285"/>
                      </a:lnTo>
                    </a:path>
                  </a:pathLst>
                </a:custGeom>
                <a:noFill/>
                <a:ln w="1588" cap="rnd">
                  <a:solidFill>
                    <a:srgbClr val="A7845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3108" name="Picture 2084"/>
                <p:cNvPicPr>
                  <a:picLocks noChangeAspect="1" noChangeArrowheads="1"/>
                </p:cNvPicPr>
                <p:nvPr/>
              </p:nvPicPr>
              <p:blipFill>
                <a:blip r:embed="rId99" cstate="print">
                  <a:extLst>
                    <a:ext uri="{28A0092B-C50C-407E-A947-70E740481C1C}">
                      <a14:useLocalDpi xmlns:a14="http://schemas.microsoft.com/office/drawing/2010/main" val="0"/>
                    </a:ext>
                  </a:extLst>
                </a:blip>
                <a:srcRect/>
                <a:stretch>
                  <a:fillRect/>
                </a:stretch>
              </p:blipFill>
              <p:spPr bwMode="auto">
                <a:xfrm>
                  <a:off x="3864" y="2007"/>
                  <a:ext cx="8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9" name="Picture 2085"/>
                <p:cNvPicPr>
                  <a:picLocks noChangeAspect="1" noChangeArrowheads="1"/>
                </p:cNvPicPr>
                <p:nvPr/>
              </p:nvPicPr>
              <p:blipFill>
                <a:blip r:embed="rId100" cstate="print">
                  <a:extLst>
                    <a:ext uri="{28A0092B-C50C-407E-A947-70E740481C1C}">
                      <a14:useLocalDpi xmlns:a14="http://schemas.microsoft.com/office/drawing/2010/main" val="0"/>
                    </a:ext>
                  </a:extLst>
                </a:blip>
                <a:srcRect/>
                <a:stretch>
                  <a:fillRect/>
                </a:stretch>
              </p:blipFill>
              <p:spPr bwMode="auto">
                <a:xfrm>
                  <a:off x="3864" y="2007"/>
                  <a:ext cx="8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31" name="Freeform 2086"/>
                <p:cNvSpPr/>
                <p:nvPr/>
              </p:nvSpPr>
              <p:spPr bwMode="auto">
                <a:xfrm>
                  <a:off x="3867" y="2009"/>
                  <a:ext cx="81" cy="154"/>
                </a:xfrm>
                <a:custGeom>
                  <a:avLst/>
                  <a:gdLst>
                    <a:gd name="T0" fmla="*/ 0 w 81"/>
                    <a:gd name="T1" fmla="*/ 44 h 154"/>
                    <a:gd name="T2" fmla="*/ 0 w 81"/>
                    <a:gd name="T3" fmla="*/ 154 h 154"/>
                    <a:gd name="T4" fmla="*/ 81 w 81"/>
                    <a:gd name="T5" fmla="*/ 111 h 154"/>
                    <a:gd name="T6" fmla="*/ 81 w 81"/>
                    <a:gd name="T7" fmla="*/ 0 h 154"/>
                    <a:gd name="T8" fmla="*/ 0 w 81"/>
                    <a:gd name="T9" fmla="*/ 44 h 154"/>
                  </a:gdLst>
                  <a:ahLst/>
                  <a:cxnLst>
                    <a:cxn ang="0">
                      <a:pos x="T0" y="T1"/>
                    </a:cxn>
                    <a:cxn ang="0">
                      <a:pos x="T2" y="T3"/>
                    </a:cxn>
                    <a:cxn ang="0">
                      <a:pos x="T4" y="T5"/>
                    </a:cxn>
                    <a:cxn ang="0">
                      <a:pos x="T6" y="T7"/>
                    </a:cxn>
                    <a:cxn ang="0">
                      <a:pos x="T8" y="T9"/>
                    </a:cxn>
                  </a:cxnLst>
                  <a:rect l="0" t="0" r="r" b="b"/>
                  <a:pathLst>
                    <a:path w="81" h="154">
                      <a:moveTo>
                        <a:pt x="0" y="44"/>
                      </a:moveTo>
                      <a:lnTo>
                        <a:pt x="0" y="154"/>
                      </a:lnTo>
                      <a:lnTo>
                        <a:pt x="81" y="111"/>
                      </a:lnTo>
                      <a:lnTo>
                        <a:pt x="81" y="0"/>
                      </a:lnTo>
                      <a:lnTo>
                        <a:pt x="0" y="44"/>
                      </a:lnTo>
                      <a:close/>
                    </a:path>
                  </a:pathLst>
                </a:custGeom>
                <a:noFill/>
                <a:ln w="158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3238" name="Freeform 2087"/>
                <p:cNvSpPr/>
                <p:nvPr/>
              </p:nvSpPr>
              <p:spPr bwMode="auto">
                <a:xfrm>
                  <a:off x="3817" y="1983"/>
                  <a:ext cx="131" cy="180"/>
                </a:xfrm>
                <a:custGeom>
                  <a:avLst/>
                  <a:gdLst>
                    <a:gd name="T0" fmla="*/ 1361 w 1361"/>
                    <a:gd name="T1" fmla="*/ 281 h 1890"/>
                    <a:gd name="T2" fmla="*/ 838 w 1361"/>
                    <a:gd name="T3" fmla="*/ 0 h 1890"/>
                    <a:gd name="T4" fmla="*/ 0 w 1361"/>
                    <a:gd name="T5" fmla="*/ 457 h 1890"/>
                    <a:gd name="T6" fmla="*/ 1 w 1361"/>
                    <a:gd name="T7" fmla="*/ 1628 h 1890"/>
                    <a:gd name="T8" fmla="*/ 517 w 1361"/>
                    <a:gd name="T9" fmla="*/ 1890 h 1890"/>
                    <a:gd name="T10" fmla="*/ 517 w 1361"/>
                    <a:gd name="T11" fmla="*/ 1890 h 1890"/>
                    <a:gd name="T12" fmla="*/ 1361 w 1361"/>
                    <a:gd name="T13" fmla="*/ 1434 h 1890"/>
                    <a:gd name="T14" fmla="*/ 1361 w 1361"/>
                    <a:gd name="T15" fmla="*/ 281 h 18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1" h="1890">
                      <a:moveTo>
                        <a:pt x="1361" y="281"/>
                      </a:moveTo>
                      <a:lnTo>
                        <a:pt x="838" y="0"/>
                      </a:lnTo>
                      <a:lnTo>
                        <a:pt x="0" y="457"/>
                      </a:lnTo>
                      <a:lnTo>
                        <a:pt x="1" y="1628"/>
                      </a:lnTo>
                      <a:cubicBezTo>
                        <a:pt x="136" y="1768"/>
                        <a:pt x="318" y="1861"/>
                        <a:pt x="517" y="1890"/>
                      </a:cubicBezTo>
                      <a:lnTo>
                        <a:pt x="517" y="1890"/>
                      </a:lnTo>
                      <a:lnTo>
                        <a:pt x="1361" y="1434"/>
                      </a:lnTo>
                      <a:lnTo>
                        <a:pt x="1361" y="28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3112" name="Picture 2088"/>
                <p:cNvPicPr>
                  <a:picLocks noChangeAspect="1" noChangeArrowheads="1"/>
                </p:cNvPicPr>
                <p:nvPr/>
              </p:nvPicPr>
              <p:blipFill>
                <a:blip r:embed="rId101" cstate="print">
                  <a:extLst>
                    <a:ext uri="{28A0092B-C50C-407E-A947-70E740481C1C}">
                      <a14:useLocalDpi xmlns:a14="http://schemas.microsoft.com/office/drawing/2010/main" val="0"/>
                    </a:ext>
                  </a:extLst>
                </a:blip>
                <a:srcRect/>
                <a:stretch>
                  <a:fillRect/>
                </a:stretch>
              </p:blipFill>
              <p:spPr bwMode="auto">
                <a:xfrm>
                  <a:off x="3832" y="2090"/>
                  <a:ext cx="17"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3" name="Picture 2089"/>
                <p:cNvPicPr>
                  <a:picLocks noChangeAspect="1" noChangeArrowheads="1"/>
                </p:cNvPicPr>
                <p:nvPr/>
              </p:nvPicPr>
              <p:blipFill>
                <a:blip r:embed="rId102" cstate="print">
                  <a:extLst>
                    <a:ext uri="{28A0092B-C50C-407E-A947-70E740481C1C}">
                      <a14:useLocalDpi xmlns:a14="http://schemas.microsoft.com/office/drawing/2010/main" val="0"/>
                    </a:ext>
                  </a:extLst>
                </a:blip>
                <a:srcRect/>
                <a:stretch>
                  <a:fillRect/>
                </a:stretch>
              </p:blipFill>
              <p:spPr bwMode="auto">
                <a:xfrm>
                  <a:off x="3832" y="2090"/>
                  <a:ext cx="17"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39" name="Freeform 2090"/>
                <p:cNvSpPr/>
                <p:nvPr/>
              </p:nvSpPr>
              <p:spPr bwMode="auto">
                <a:xfrm>
                  <a:off x="3835" y="2093"/>
                  <a:ext cx="9" cy="12"/>
                </a:xfrm>
                <a:custGeom>
                  <a:avLst/>
                  <a:gdLst>
                    <a:gd name="T0" fmla="*/ 8 w 9"/>
                    <a:gd name="T1" fmla="*/ 5 h 12"/>
                    <a:gd name="T2" fmla="*/ 3 w 9"/>
                    <a:gd name="T3" fmla="*/ 1 h 12"/>
                    <a:gd name="T4" fmla="*/ 1 w 9"/>
                    <a:gd name="T5" fmla="*/ 7 h 12"/>
                    <a:gd name="T6" fmla="*/ 6 w 9"/>
                    <a:gd name="T7" fmla="*/ 11 h 12"/>
                    <a:gd name="T8" fmla="*/ 8 w 9"/>
                    <a:gd name="T9" fmla="*/ 5 h 12"/>
                  </a:gdLst>
                  <a:ahLst/>
                  <a:cxnLst>
                    <a:cxn ang="0">
                      <a:pos x="T0" y="T1"/>
                    </a:cxn>
                    <a:cxn ang="0">
                      <a:pos x="T2" y="T3"/>
                    </a:cxn>
                    <a:cxn ang="0">
                      <a:pos x="T4" y="T5"/>
                    </a:cxn>
                    <a:cxn ang="0">
                      <a:pos x="T6" y="T7"/>
                    </a:cxn>
                    <a:cxn ang="0">
                      <a:pos x="T8" y="T9"/>
                    </a:cxn>
                  </a:cxnLst>
                  <a:rect l="0" t="0" r="r" b="b"/>
                  <a:pathLst>
                    <a:path w="9" h="12">
                      <a:moveTo>
                        <a:pt x="8" y="5"/>
                      </a:moveTo>
                      <a:cubicBezTo>
                        <a:pt x="7" y="2"/>
                        <a:pt x="5" y="0"/>
                        <a:pt x="3" y="1"/>
                      </a:cubicBezTo>
                      <a:cubicBezTo>
                        <a:pt x="1" y="2"/>
                        <a:pt x="0" y="5"/>
                        <a:pt x="1" y="7"/>
                      </a:cubicBezTo>
                      <a:cubicBezTo>
                        <a:pt x="2" y="10"/>
                        <a:pt x="5" y="12"/>
                        <a:pt x="6" y="11"/>
                      </a:cubicBezTo>
                      <a:cubicBezTo>
                        <a:pt x="8" y="10"/>
                        <a:pt x="9" y="7"/>
                        <a:pt x="8" y="5"/>
                      </a:cubicBezTo>
                    </a:path>
                  </a:pathLst>
                </a:custGeom>
                <a:noFill/>
                <a:ln w="15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3240" name="Freeform 2091"/>
                <p:cNvSpPr>
                  <a:spLocks noEditPoints="1"/>
                </p:cNvSpPr>
                <p:nvPr/>
              </p:nvSpPr>
              <p:spPr bwMode="auto">
                <a:xfrm>
                  <a:off x="3825" y="2117"/>
                  <a:ext cx="33" cy="30"/>
                </a:xfrm>
                <a:custGeom>
                  <a:avLst/>
                  <a:gdLst>
                    <a:gd name="T0" fmla="*/ 0 w 349"/>
                    <a:gd name="T1" fmla="*/ 0 h 319"/>
                    <a:gd name="T2" fmla="*/ 349 w 349"/>
                    <a:gd name="T3" fmla="*/ 179 h 319"/>
                    <a:gd name="T4" fmla="*/ 0 w 349"/>
                    <a:gd name="T5" fmla="*/ 70 h 319"/>
                    <a:gd name="T6" fmla="*/ 349 w 349"/>
                    <a:gd name="T7" fmla="*/ 249 h 319"/>
                    <a:gd name="T8" fmla="*/ 0 w 349"/>
                    <a:gd name="T9" fmla="*/ 140 h 319"/>
                    <a:gd name="T10" fmla="*/ 349 w 349"/>
                    <a:gd name="T11" fmla="*/ 319 h 319"/>
                  </a:gdLst>
                  <a:ahLst/>
                  <a:cxnLst>
                    <a:cxn ang="0">
                      <a:pos x="T0" y="T1"/>
                    </a:cxn>
                    <a:cxn ang="0">
                      <a:pos x="T2" y="T3"/>
                    </a:cxn>
                    <a:cxn ang="0">
                      <a:pos x="T4" y="T5"/>
                    </a:cxn>
                    <a:cxn ang="0">
                      <a:pos x="T6" y="T7"/>
                    </a:cxn>
                    <a:cxn ang="0">
                      <a:pos x="T8" y="T9"/>
                    </a:cxn>
                    <a:cxn ang="0">
                      <a:pos x="T10" y="T11"/>
                    </a:cxn>
                  </a:cxnLst>
                  <a:rect l="0" t="0" r="r" b="b"/>
                  <a:pathLst>
                    <a:path w="349" h="319">
                      <a:moveTo>
                        <a:pt x="0" y="0"/>
                      </a:moveTo>
                      <a:cubicBezTo>
                        <a:pt x="104" y="85"/>
                        <a:pt x="223" y="146"/>
                        <a:pt x="349" y="179"/>
                      </a:cubicBezTo>
                      <a:moveTo>
                        <a:pt x="0" y="70"/>
                      </a:moveTo>
                      <a:cubicBezTo>
                        <a:pt x="104" y="155"/>
                        <a:pt x="223" y="216"/>
                        <a:pt x="349" y="249"/>
                      </a:cubicBezTo>
                      <a:moveTo>
                        <a:pt x="0" y="140"/>
                      </a:moveTo>
                      <a:cubicBezTo>
                        <a:pt x="104" y="225"/>
                        <a:pt x="223" y="286"/>
                        <a:pt x="349" y="319"/>
                      </a:cubicBezTo>
                    </a:path>
                  </a:pathLst>
                </a:cu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3241" name="Freeform 2092"/>
                <p:cNvSpPr/>
                <p:nvPr/>
              </p:nvSpPr>
              <p:spPr bwMode="auto">
                <a:xfrm>
                  <a:off x="3824" y="2047"/>
                  <a:ext cx="36" cy="20"/>
                </a:xfrm>
                <a:custGeom>
                  <a:avLst/>
                  <a:gdLst>
                    <a:gd name="T0" fmla="*/ 13 w 377"/>
                    <a:gd name="T1" fmla="*/ 31 h 210"/>
                    <a:gd name="T2" fmla="*/ 361 w 377"/>
                    <a:gd name="T3" fmla="*/ 210 h 210"/>
                    <a:gd name="T4" fmla="*/ 375 w 377"/>
                    <a:gd name="T5" fmla="*/ 190 h 210"/>
                    <a:gd name="T6" fmla="*/ 361 w 377"/>
                    <a:gd name="T7" fmla="*/ 178 h 210"/>
                    <a:gd name="T8" fmla="*/ 20 w 377"/>
                    <a:gd name="T9" fmla="*/ 4 h 210"/>
                    <a:gd name="T10" fmla="*/ 3 w 377"/>
                    <a:gd name="T11" fmla="*/ 4 h 210"/>
                    <a:gd name="T12" fmla="*/ 0 w 377"/>
                    <a:gd name="T13" fmla="*/ 13 h 210"/>
                    <a:gd name="T14" fmla="*/ 13 w 377"/>
                    <a:gd name="T15" fmla="*/ 31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7" h="210">
                      <a:moveTo>
                        <a:pt x="13" y="31"/>
                      </a:moveTo>
                      <a:cubicBezTo>
                        <a:pt x="113" y="115"/>
                        <a:pt x="232" y="176"/>
                        <a:pt x="361" y="210"/>
                      </a:cubicBezTo>
                      <a:cubicBezTo>
                        <a:pt x="371" y="208"/>
                        <a:pt x="377" y="199"/>
                        <a:pt x="375" y="190"/>
                      </a:cubicBezTo>
                      <a:cubicBezTo>
                        <a:pt x="373" y="184"/>
                        <a:pt x="368" y="179"/>
                        <a:pt x="361" y="178"/>
                      </a:cubicBezTo>
                      <a:cubicBezTo>
                        <a:pt x="235" y="145"/>
                        <a:pt x="118" y="85"/>
                        <a:pt x="20" y="4"/>
                      </a:cubicBezTo>
                      <a:cubicBezTo>
                        <a:pt x="15" y="0"/>
                        <a:pt x="8" y="0"/>
                        <a:pt x="3" y="4"/>
                      </a:cubicBezTo>
                      <a:cubicBezTo>
                        <a:pt x="1" y="7"/>
                        <a:pt x="0" y="10"/>
                        <a:pt x="0" y="13"/>
                      </a:cubicBezTo>
                      <a:cubicBezTo>
                        <a:pt x="1" y="20"/>
                        <a:pt x="6" y="27"/>
                        <a:pt x="13" y="31"/>
                      </a:cubicBezTo>
                    </a:path>
                  </a:pathLst>
                </a:custGeom>
                <a:solidFill>
                  <a:srgbClr val="000000"/>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3242" name="Freeform 2093"/>
                <p:cNvSpPr/>
                <p:nvPr/>
              </p:nvSpPr>
              <p:spPr bwMode="auto">
                <a:xfrm>
                  <a:off x="3824" y="2047"/>
                  <a:ext cx="36" cy="20"/>
                </a:xfrm>
                <a:custGeom>
                  <a:avLst/>
                  <a:gdLst>
                    <a:gd name="T0" fmla="*/ 1 w 36"/>
                    <a:gd name="T1" fmla="*/ 3 h 20"/>
                    <a:gd name="T2" fmla="*/ 34 w 36"/>
                    <a:gd name="T3" fmla="*/ 20 h 20"/>
                    <a:gd name="T4" fmla="*/ 36 w 36"/>
                    <a:gd name="T5" fmla="*/ 18 h 20"/>
                    <a:gd name="T6" fmla="*/ 34 w 36"/>
                    <a:gd name="T7" fmla="*/ 17 h 20"/>
                    <a:gd name="T8" fmla="*/ 1 w 36"/>
                    <a:gd name="T9" fmla="*/ 1 h 20"/>
                    <a:gd name="T10" fmla="*/ 0 w 36"/>
                    <a:gd name="T11" fmla="*/ 1 h 20"/>
                    <a:gd name="T12" fmla="*/ 0 w 36"/>
                    <a:gd name="T13" fmla="*/ 2 h 20"/>
                    <a:gd name="T14" fmla="*/ 1 w 36"/>
                    <a:gd name="T15" fmla="*/ 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0">
                      <a:moveTo>
                        <a:pt x="1" y="3"/>
                      </a:moveTo>
                      <a:cubicBezTo>
                        <a:pt x="10" y="11"/>
                        <a:pt x="22" y="17"/>
                        <a:pt x="34" y="20"/>
                      </a:cubicBezTo>
                      <a:cubicBezTo>
                        <a:pt x="35" y="20"/>
                        <a:pt x="36" y="19"/>
                        <a:pt x="36" y="18"/>
                      </a:cubicBezTo>
                      <a:cubicBezTo>
                        <a:pt x="35" y="18"/>
                        <a:pt x="35" y="17"/>
                        <a:pt x="34" y="17"/>
                      </a:cubicBezTo>
                      <a:cubicBezTo>
                        <a:pt x="22" y="14"/>
                        <a:pt x="11" y="8"/>
                        <a:pt x="1" y="1"/>
                      </a:cubicBezTo>
                      <a:cubicBezTo>
                        <a:pt x="1" y="0"/>
                        <a:pt x="0" y="0"/>
                        <a:pt x="0" y="1"/>
                      </a:cubicBezTo>
                      <a:cubicBezTo>
                        <a:pt x="0" y="1"/>
                        <a:pt x="0" y="1"/>
                        <a:pt x="0" y="2"/>
                      </a:cubicBezTo>
                      <a:cubicBezTo>
                        <a:pt x="0" y="2"/>
                        <a:pt x="0" y="3"/>
                        <a:pt x="1" y="3"/>
                      </a:cubicBezTo>
                    </a:path>
                  </a:pathLst>
                </a:custGeom>
                <a:noFill/>
                <a:ln w="15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3118" name="Picture 2094"/>
                <p:cNvPicPr>
                  <a:picLocks noChangeAspect="1" noChangeArrowheads="1"/>
                </p:cNvPicPr>
                <p:nvPr/>
              </p:nvPicPr>
              <p:blipFill>
                <a:blip r:embed="rId103" cstate="print">
                  <a:extLst>
                    <a:ext uri="{28A0092B-C50C-407E-A947-70E740481C1C}">
                      <a14:useLocalDpi xmlns:a14="http://schemas.microsoft.com/office/drawing/2010/main" val="0"/>
                    </a:ext>
                  </a:extLst>
                </a:blip>
                <a:srcRect/>
                <a:stretch>
                  <a:fillRect/>
                </a:stretch>
              </p:blipFill>
              <p:spPr bwMode="auto">
                <a:xfrm>
                  <a:off x="3832" y="2054"/>
                  <a:ext cx="13"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9" name="Picture 2095"/>
                <p:cNvPicPr>
                  <a:picLocks noChangeAspect="1" noChangeArrowheads="1"/>
                </p:cNvPicPr>
                <p:nvPr/>
              </p:nvPicPr>
              <p:blipFill>
                <a:blip r:embed="rId104" cstate="print">
                  <a:extLst>
                    <a:ext uri="{28A0092B-C50C-407E-A947-70E740481C1C}">
                      <a14:useLocalDpi xmlns:a14="http://schemas.microsoft.com/office/drawing/2010/main" val="0"/>
                    </a:ext>
                  </a:extLst>
                </a:blip>
                <a:srcRect/>
                <a:stretch>
                  <a:fillRect/>
                </a:stretch>
              </p:blipFill>
              <p:spPr bwMode="auto">
                <a:xfrm>
                  <a:off x="3832" y="2054"/>
                  <a:ext cx="13"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43" name="Freeform 2096"/>
                <p:cNvSpPr/>
                <p:nvPr/>
              </p:nvSpPr>
              <p:spPr bwMode="auto">
                <a:xfrm>
                  <a:off x="3833" y="2055"/>
                  <a:ext cx="12" cy="9"/>
                </a:xfrm>
                <a:custGeom>
                  <a:avLst/>
                  <a:gdLst>
                    <a:gd name="T0" fmla="*/ 12 w 12"/>
                    <a:gd name="T1" fmla="*/ 8 h 9"/>
                    <a:gd name="T2" fmla="*/ 2 w 12"/>
                    <a:gd name="T3" fmla="*/ 3 h 9"/>
                    <a:gd name="T4" fmla="*/ 7 w 12"/>
                    <a:gd name="T5" fmla="*/ 8 h 9"/>
                    <a:gd name="T6" fmla="*/ 12 w 12"/>
                    <a:gd name="T7" fmla="*/ 8 h 9"/>
                  </a:gdLst>
                  <a:ahLst/>
                  <a:cxnLst>
                    <a:cxn ang="0">
                      <a:pos x="T0" y="T1"/>
                    </a:cxn>
                    <a:cxn ang="0">
                      <a:pos x="T2" y="T3"/>
                    </a:cxn>
                    <a:cxn ang="0">
                      <a:pos x="T4" y="T5"/>
                    </a:cxn>
                    <a:cxn ang="0">
                      <a:pos x="T6" y="T7"/>
                    </a:cxn>
                  </a:cxnLst>
                  <a:rect l="0" t="0" r="r" b="b"/>
                  <a:pathLst>
                    <a:path w="12" h="9">
                      <a:moveTo>
                        <a:pt x="12" y="8"/>
                      </a:moveTo>
                      <a:cubicBezTo>
                        <a:pt x="9" y="3"/>
                        <a:pt x="5" y="0"/>
                        <a:pt x="2" y="3"/>
                      </a:cubicBezTo>
                      <a:cubicBezTo>
                        <a:pt x="0" y="6"/>
                        <a:pt x="3" y="8"/>
                        <a:pt x="7" y="8"/>
                      </a:cubicBezTo>
                      <a:cubicBezTo>
                        <a:pt x="9" y="9"/>
                        <a:pt x="10" y="9"/>
                        <a:pt x="12" y="8"/>
                      </a:cubicBezTo>
                    </a:path>
                  </a:pathLst>
                </a:custGeom>
                <a:noFill/>
                <a:ln w="158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3121" name="Picture 2097"/>
                <p:cNvPicPr>
                  <a:picLocks noChangeAspect="1" noChangeArrowheads="1"/>
                </p:cNvPicPr>
                <p:nvPr/>
              </p:nvPicPr>
              <p:blipFill>
                <a:blip r:embed="rId105" cstate="print">
                  <a:extLst>
                    <a:ext uri="{28A0092B-C50C-407E-A947-70E740481C1C}">
                      <a14:useLocalDpi xmlns:a14="http://schemas.microsoft.com/office/drawing/2010/main" val="0"/>
                    </a:ext>
                  </a:extLst>
                </a:blip>
                <a:srcRect/>
                <a:stretch>
                  <a:fillRect/>
                </a:stretch>
              </p:blipFill>
              <p:spPr bwMode="auto">
                <a:xfrm>
                  <a:off x="3822" y="2057"/>
                  <a:ext cx="37"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2" name="Picture 2098"/>
                <p:cNvPicPr>
                  <a:picLocks noChangeAspect="1" noChangeArrowheads="1"/>
                </p:cNvPicPr>
                <p:nvPr/>
              </p:nvPicPr>
              <p:blipFill>
                <a:blip r:embed="rId106" cstate="print">
                  <a:extLst>
                    <a:ext uri="{28A0092B-C50C-407E-A947-70E740481C1C}">
                      <a14:useLocalDpi xmlns:a14="http://schemas.microsoft.com/office/drawing/2010/main" val="0"/>
                    </a:ext>
                  </a:extLst>
                </a:blip>
                <a:srcRect/>
                <a:stretch>
                  <a:fillRect/>
                </a:stretch>
              </p:blipFill>
              <p:spPr bwMode="auto">
                <a:xfrm>
                  <a:off x="3822" y="2057"/>
                  <a:ext cx="37"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44" name="Freeform 2099"/>
                <p:cNvSpPr/>
                <p:nvPr/>
              </p:nvSpPr>
              <p:spPr bwMode="auto">
                <a:xfrm>
                  <a:off x="3825" y="2061"/>
                  <a:ext cx="33" cy="19"/>
                </a:xfrm>
                <a:custGeom>
                  <a:avLst/>
                  <a:gdLst>
                    <a:gd name="T0" fmla="*/ 0 w 349"/>
                    <a:gd name="T1" fmla="*/ 22 h 202"/>
                    <a:gd name="T2" fmla="*/ 349 w 349"/>
                    <a:gd name="T3" fmla="*/ 202 h 202"/>
                    <a:gd name="T4" fmla="*/ 349 w 349"/>
                    <a:gd name="T5" fmla="*/ 202 h 202"/>
                    <a:gd name="T6" fmla="*/ 349 w 349"/>
                    <a:gd name="T7" fmla="*/ 179 h 202"/>
                    <a:gd name="T8" fmla="*/ 0 w 349"/>
                    <a:gd name="T9" fmla="*/ 0 h 202"/>
                    <a:gd name="T10" fmla="*/ 0 w 349"/>
                    <a:gd name="T11" fmla="*/ 0 h 202"/>
                    <a:gd name="T12" fmla="*/ 0 w 349"/>
                    <a:gd name="T13" fmla="*/ 22 h 202"/>
                  </a:gdLst>
                  <a:ahLst/>
                  <a:cxnLst>
                    <a:cxn ang="0">
                      <a:pos x="T0" y="T1"/>
                    </a:cxn>
                    <a:cxn ang="0">
                      <a:pos x="T2" y="T3"/>
                    </a:cxn>
                    <a:cxn ang="0">
                      <a:pos x="T4" y="T5"/>
                    </a:cxn>
                    <a:cxn ang="0">
                      <a:pos x="T6" y="T7"/>
                    </a:cxn>
                    <a:cxn ang="0">
                      <a:pos x="T8" y="T9"/>
                    </a:cxn>
                    <a:cxn ang="0">
                      <a:pos x="T10" y="T11"/>
                    </a:cxn>
                    <a:cxn ang="0">
                      <a:pos x="T12" y="T13"/>
                    </a:cxn>
                  </a:cxnLst>
                  <a:rect l="0" t="0" r="r" b="b"/>
                  <a:pathLst>
                    <a:path w="349" h="202">
                      <a:moveTo>
                        <a:pt x="0" y="22"/>
                      </a:moveTo>
                      <a:cubicBezTo>
                        <a:pt x="100" y="107"/>
                        <a:pt x="219" y="168"/>
                        <a:pt x="349" y="202"/>
                      </a:cubicBezTo>
                      <a:lnTo>
                        <a:pt x="349" y="202"/>
                      </a:lnTo>
                      <a:lnTo>
                        <a:pt x="349" y="179"/>
                      </a:lnTo>
                      <a:cubicBezTo>
                        <a:pt x="220" y="143"/>
                        <a:pt x="101" y="82"/>
                        <a:pt x="0" y="0"/>
                      </a:cubicBezTo>
                      <a:lnTo>
                        <a:pt x="0" y="0"/>
                      </a:lnTo>
                      <a:lnTo>
                        <a:pt x="0" y="22"/>
                      </a:lnTo>
                      <a:close/>
                    </a:path>
                  </a:pathLst>
                </a:custGeom>
                <a:solidFill>
                  <a:srgbClr val="000000"/>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3245" name="Freeform 2100"/>
                <p:cNvSpPr/>
                <p:nvPr/>
              </p:nvSpPr>
              <p:spPr bwMode="auto">
                <a:xfrm>
                  <a:off x="3825" y="2059"/>
                  <a:ext cx="33" cy="26"/>
                </a:xfrm>
                <a:custGeom>
                  <a:avLst/>
                  <a:gdLst>
                    <a:gd name="T0" fmla="*/ 0 w 349"/>
                    <a:gd name="T1" fmla="*/ 0 h 270"/>
                    <a:gd name="T2" fmla="*/ 0 w 349"/>
                    <a:gd name="T3" fmla="*/ 91 h 270"/>
                    <a:gd name="T4" fmla="*/ 349 w 349"/>
                    <a:gd name="T5" fmla="*/ 270 h 270"/>
                  </a:gdLst>
                  <a:ahLst/>
                  <a:cxnLst>
                    <a:cxn ang="0">
                      <a:pos x="T0" y="T1"/>
                    </a:cxn>
                    <a:cxn ang="0">
                      <a:pos x="T2" y="T3"/>
                    </a:cxn>
                    <a:cxn ang="0">
                      <a:pos x="T4" y="T5"/>
                    </a:cxn>
                  </a:cxnLst>
                  <a:rect l="0" t="0" r="r" b="b"/>
                  <a:pathLst>
                    <a:path w="349" h="270">
                      <a:moveTo>
                        <a:pt x="0" y="0"/>
                      </a:moveTo>
                      <a:lnTo>
                        <a:pt x="0" y="91"/>
                      </a:lnTo>
                      <a:cubicBezTo>
                        <a:pt x="101" y="173"/>
                        <a:pt x="220" y="234"/>
                        <a:pt x="349" y="270"/>
                      </a:cubicBezTo>
                    </a:path>
                  </a:pathLst>
                </a:custGeom>
                <a:noFill/>
                <a:ln w="158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3246" name="Freeform 2101"/>
                <p:cNvSpPr/>
                <p:nvPr/>
              </p:nvSpPr>
              <p:spPr bwMode="auto">
                <a:xfrm>
                  <a:off x="3825" y="2060"/>
                  <a:ext cx="33" cy="25"/>
                </a:xfrm>
                <a:custGeom>
                  <a:avLst/>
                  <a:gdLst>
                    <a:gd name="T0" fmla="*/ 349 w 349"/>
                    <a:gd name="T1" fmla="*/ 271 h 271"/>
                    <a:gd name="T2" fmla="*/ 349 w 349"/>
                    <a:gd name="T3" fmla="*/ 179 h 271"/>
                    <a:gd name="T4" fmla="*/ 0 w 349"/>
                    <a:gd name="T5" fmla="*/ 0 h 271"/>
                  </a:gdLst>
                  <a:ahLst/>
                  <a:cxnLst>
                    <a:cxn ang="0">
                      <a:pos x="T0" y="T1"/>
                    </a:cxn>
                    <a:cxn ang="0">
                      <a:pos x="T2" y="T3"/>
                    </a:cxn>
                    <a:cxn ang="0">
                      <a:pos x="T4" y="T5"/>
                    </a:cxn>
                  </a:cxnLst>
                  <a:rect l="0" t="0" r="r" b="b"/>
                  <a:pathLst>
                    <a:path w="349" h="271">
                      <a:moveTo>
                        <a:pt x="349" y="271"/>
                      </a:moveTo>
                      <a:lnTo>
                        <a:pt x="349" y="179"/>
                      </a:lnTo>
                      <a:cubicBezTo>
                        <a:pt x="221" y="143"/>
                        <a:pt x="102" y="82"/>
                        <a:pt x="0" y="0"/>
                      </a:cubicBezTo>
                    </a:path>
                  </a:pathLst>
                </a:custGeom>
                <a:noFill/>
                <a:ln w="15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3247" name="Freeform 2102"/>
                <p:cNvSpPr/>
                <p:nvPr/>
              </p:nvSpPr>
              <p:spPr bwMode="auto">
                <a:xfrm>
                  <a:off x="3960" y="2103"/>
                  <a:ext cx="97" cy="59"/>
                </a:xfrm>
                <a:custGeom>
                  <a:avLst/>
                  <a:gdLst>
                    <a:gd name="T0" fmla="*/ 291 w 1001"/>
                    <a:gd name="T1" fmla="*/ 615 h 622"/>
                    <a:gd name="T2" fmla="*/ 897 w 1001"/>
                    <a:gd name="T3" fmla="*/ 414 h 622"/>
                    <a:gd name="T4" fmla="*/ 863 w 1001"/>
                    <a:gd name="T5" fmla="*/ 53 h 622"/>
                    <a:gd name="T6" fmla="*/ 746 w 1001"/>
                    <a:gd name="T7" fmla="*/ 0 h 622"/>
                    <a:gd name="T8" fmla="*/ 746 w 1001"/>
                    <a:gd name="T9" fmla="*/ 0 h 622"/>
                    <a:gd name="T10" fmla="*/ 0 w 1001"/>
                    <a:gd name="T11" fmla="*/ 614 h 622"/>
                    <a:gd name="T12" fmla="*/ 291 w 1001"/>
                    <a:gd name="T13" fmla="*/ 615 h 622"/>
                  </a:gdLst>
                  <a:ahLst/>
                  <a:cxnLst>
                    <a:cxn ang="0">
                      <a:pos x="T0" y="T1"/>
                    </a:cxn>
                    <a:cxn ang="0">
                      <a:pos x="T2" y="T3"/>
                    </a:cxn>
                    <a:cxn ang="0">
                      <a:pos x="T4" y="T5"/>
                    </a:cxn>
                    <a:cxn ang="0">
                      <a:pos x="T6" y="T7"/>
                    </a:cxn>
                    <a:cxn ang="0">
                      <a:pos x="T8" y="T9"/>
                    </a:cxn>
                    <a:cxn ang="0">
                      <a:pos x="T10" y="T11"/>
                    </a:cxn>
                    <a:cxn ang="0">
                      <a:pos x="T12" y="T13"/>
                    </a:cxn>
                  </a:cxnLst>
                  <a:rect l="0" t="0" r="r" b="b"/>
                  <a:pathLst>
                    <a:path w="1001" h="622">
                      <a:moveTo>
                        <a:pt x="291" y="615"/>
                      </a:moveTo>
                      <a:cubicBezTo>
                        <a:pt x="515" y="622"/>
                        <a:pt x="733" y="549"/>
                        <a:pt x="897" y="414"/>
                      </a:cubicBezTo>
                      <a:cubicBezTo>
                        <a:pt x="1001" y="306"/>
                        <a:pt x="986" y="145"/>
                        <a:pt x="863" y="53"/>
                      </a:cubicBezTo>
                      <a:cubicBezTo>
                        <a:pt x="829" y="28"/>
                        <a:pt x="789" y="10"/>
                        <a:pt x="746" y="0"/>
                      </a:cubicBezTo>
                      <a:lnTo>
                        <a:pt x="746" y="0"/>
                      </a:lnTo>
                      <a:lnTo>
                        <a:pt x="0" y="614"/>
                      </a:lnTo>
                      <a:lnTo>
                        <a:pt x="291" y="615"/>
                      </a:lnTo>
                      <a:close/>
                    </a:path>
                  </a:pathLst>
                </a:custGeom>
                <a:solidFill>
                  <a:srgbClr val="DCD2B8"/>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3248" name="Rectangle 2103"/>
                <p:cNvSpPr>
                  <a:spLocks noChangeArrowheads="1"/>
                </p:cNvSpPr>
                <p:nvPr/>
              </p:nvSpPr>
              <p:spPr bwMode="auto">
                <a:xfrm>
                  <a:off x="3909" y="1978"/>
                  <a:ext cx="135" cy="2"/>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49" name="Rectangle 2104"/>
                <p:cNvSpPr>
                  <a:spLocks noChangeArrowheads="1"/>
                </p:cNvSpPr>
                <p:nvPr/>
              </p:nvSpPr>
              <p:spPr bwMode="auto">
                <a:xfrm>
                  <a:off x="3909" y="1980"/>
                  <a:ext cx="135" cy="1"/>
                </a:xfrm>
                <a:prstGeom prst="rect">
                  <a:avLst/>
                </a:prstGeom>
                <a:solidFill>
                  <a:srgbClr val="E1D8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50" name="Rectangle 2105"/>
                <p:cNvSpPr>
                  <a:spLocks noChangeArrowheads="1"/>
                </p:cNvSpPr>
                <p:nvPr/>
              </p:nvSpPr>
              <p:spPr bwMode="auto">
                <a:xfrm>
                  <a:off x="3909" y="1981"/>
                  <a:ext cx="135" cy="2"/>
                </a:xfrm>
                <a:prstGeom prst="rect">
                  <a:avLst/>
                </a:prstGeom>
                <a:solidFill>
                  <a:srgbClr val="E2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51" name="Rectangle 2106"/>
                <p:cNvSpPr>
                  <a:spLocks noChangeArrowheads="1"/>
                </p:cNvSpPr>
                <p:nvPr/>
              </p:nvSpPr>
              <p:spPr bwMode="auto">
                <a:xfrm>
                  <a:off x="3909" y="1983"/>
                  <a:ext cx="135" cy="1"/>
                </a:xfrm>
                <a:prstGeom prst="rect">
                  <a:avLst/>
                </a:prstGeom>
                <a:solidFill>
                  <a:srgbClr val="E2D9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52" name="Rectangle 2107"/>
                <p:cNvSpPr>
                  <a:spLocks noChangeArrowheads="1"/>
                </p:cNvSpPr>
                <p:nvPr/>
              </p:nvSpPr>
              <p:spPr bwMode="auto">
                <a:xfrm>
                  <a:off x="3909" y="1984"/>
                  <a:ext cx="135" cy="2"/>
                </a:xfrm>
                <a:prstGeom prst="rect">
                  <a:avLst/>
                </a:prstGeom>
                <a:solidFill>
                  <a:srgbClr val="E3DA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53" name="Rectangle 2108"/>
                <p:cNvSpPr>
                  <a:spLocks noChangeArrowheads="1"/>
                </p:cNvSpPr>
                <p:nvPr/>
              </p:nvSpPr>
              <p:spPr bwMode="auto">
                <a:xfrm>
                  <a:off x="3909" y="1986"/>
                  <a:ext cx="135" cy="1"/>
                </a:xfrm>
                <a:prstGeom prst="rect">
                  <a:avLst/>
                </a:prstGeom>
                <a:solidFill>
                  <a:srgbClr val="E4DB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54" name="Rectangle 2109"/>
                <p:cNvSpPr>
                  <a:spLocks noChangeArrowheads="1"/>
                </p:cNvSpPr>
                <p:nvPr/>
              </p:nvSpPr>
              <p:spPr bwMode="auto">
                <a:xfrm>
                  <a:off x="3909" y="1987"/>
                  <a:ext cx="135" cy="2"/>
                </a:xfrm>
                <a:prstGeom prst="rect">
                  <a:avLst/>
                </a:prstGeom>
                <a:solidFill>
                  <a:srgbClr val="E4DC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55" name="Rectangle 2110"/>
                <p:cNvSpPr>
                  <a:spLocks noChangeArrowheads="1"/>
                </p:cNvSpPr>
                <p:nvPr/>
              </p:nvSpPr>
              <p:spPr bwMode="auto">
                <a:xfrm>
                  <a:off x="3909" y="1989"/>
                  <a:ext cx="135" cy="1"/>
                </a:xfrm>
                <a:prstGeom prst="rect">
                  <a:avLst/>
                </a:prstGeom>
                <a:solidFill>
                  <a:srgbClr val="E5DD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56" name="Rectangle 2111"/>
                <p:cNvSpPr>
                  <a:spLocks noChangeArrowheads="1"/>
                </p:cNvSpPr>
                <p:nvPr/>
              </p:nvSpPr>
              <p:spPr bwMode="auto">
                <a:xfrm>
                  <a:off x="3909" y="1990"/>
                  <a:ext cx="135" cy="2"/>
                </a:xfrm>
                <a:prstGeom prst="rect">
                  <a:avLst/>
                </a:prstGeom>
                <a:solidFill>
                  <a:srgbClr val="E6DE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57" name="Rectangle 2112"/>
                <p:cNvSpPr>
                  <a:spLocks noChangeArrowheads="1"/>
                </p:cNvSpPr>
                <p:nvPr/>
              </p:nvSpPr>
              <p:spPr bwMode="auto">
                <a:xfrm>
                  <a:off x="3909" y="1992"/>
                  <a:ext cx="135" cy="1"/>
                </a:xfrm>
                <a:prstGeom prst="rect">
                  <a:avLst/>
                </a:prstGeom>
                <a:solidFill>
                  <a:srgbClr val="E6DE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58" name="Rectangle 2113"/>
                <p:cNvSpPr>
                  <a:spLocks noChangeArrowheads="1"/>
                </p:cNvSpPr>
                <p:nvPr/>
              </p:nvSpPr>
              <p:spPr bwMode="auto">
                <a:xfrm>
                  <a:off x="3909" y="1993"/>
                  <a:ext cx="135" cy="2"/>
                </a:xfrm>
                <a:prstGeom prst="rect">
                  <a:avLst/>
                </a:prstGeom>
                <a:solidFill>
                  <a:srgbClr val="E7DF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59" name="Rectangle 2114"/>
                <p:cNvSpPr>
                  <a:spLocks noChangeArrowheads="1"/>
                </p:cNvSpPr>
                <p:nvPr/>
              </p:nvSpPr>
              <p:spPr bwMode="auto">
                <a:xfrm>
                  <a:off x="3909" y="1995"/>
                  <a:ext cx="135" cy="1"/>
                </a:xfrm>
                <a:prstGeom prst="rect">
                  <a:avLst/>
                </a:prstGeom>
                <a:solidFill>
                  <a:srgbClr val="E8E0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60" name="Rectangle 2115"/>
                <p:cNvSpPr>
                  <a:spLocks noChangeArrowheads="1"/>
                </p:cNvSpPr>
                <p:nvPr/>
              </p:nvSpPr>
              <p:spPr bwMode="auto">
                <a:xfrm>
                  <a:off x="3909" y="1996"/>
                  <a:ext cx="135" cy="2"/>
                </a:xfrm>
                <a:prstGeom prst="rect">
                  <a:avLst/>
                </a:prstGeom>
                <a:solidFill>
                  <a:srgbClr val="E8E1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61" name="Rectangle 2116"/>
                <p:cNvSpPr>
                  <a:spLocks noChangeArrowheads="1"/>
                </p:cNvSpPr>
                <p:nvPr/>
              </p:nvSpPr>
              <p:spPr bwMode="auto">
                <a:xfrm>
                  <a:off x="3909" y="1998"/>
                  <a:ext cx="135" cy="1"/>
                </a:xfrm>
                <a:prstGeom prst="rect">
                  <a:avLst/>
                </a:prstGeom>
                <a:solidFill>
                  <a:srgbClr val="E9E2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62" name="Rectangle 2117"/>
                <p:cNvSpPr>
                  <a:spLocks noChangeArrowheads="1"/>
                </p:cNvSpPr>
                <p:nvPr/>
              </p:nvSpPr>
              <p:spPr bwMode="auto">
                <a:xfrm>
                  <a:off x="3909" y="1999"/>
                  <a:ext cx="135" cy="2"/>
                </a:xfrm>
                <a:prstGeom prst="rect">
                  <a:avLst/>
                </a:prstGeom>
                <a:solidFill>
                  <a:srgbClr val="E9E3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3263" name="Rectangle 2118"/>
                <p:cNvSpPr>
                  <a:spLocks noChangeArrowheads="1"/>
                </p:cNvSpPr>
                <p:nvPr/>
              </p:nvSpPr>
              <p:spPr bwMode="auto">
                <a:xfrm>
                  <a:off x="3909" y="2001"/>
                  <a:ext cx="135" cy="2"/>
                </a:xfrm>
                <a:prstGeom prst="rect">
                  <a:avLst/>
                </a:prstGeom>
                <a:solidFill>
                  <a:srgbClr val="EAE3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28" name="Rectangle 2119"/>
                <p:cNvSpPr>
                  <a:spLocks noChangeArrowheads="1"/>
                </p:cNvSpPr>
                <p:nvPr/>
              </p:nvSpPr>
              <p:spPr bwMode="auto">
                <a:xfrm>
                  <a:off x="3909" y="2003"/>
                  <a:ext cx="135" cy="1"/>
                </a:xfrm>
                <a:prstGeom prst="rect">
                  <a:avLst/>
                </a:prstGeom>
                <a:solidFill>
                  <a:srgbClr val="EAE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29" name="Rectangle 2120"/>
                <p:cNvSpPr>
                  <a:spLocks noChangeArrowheads="1"/>
                </p:cNvSpPr>
                <p:nvPr/>
              </p:nvSpPr>
              <p:spPr bwMode="auto">
                <a:xfrm>
                  <a:off x="3909" y="2004"/>
                  <a:ext cx="135" cy="2"/>
                </a:xfrm>
                <a:prstGeom prst="rect">
                  <a:avLst/>
                </a:prstGeom>
                <a:solidFill>
                  <a:srgbClr val="EBE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30" name="Rectangle 2121"/>
                <p:cNvSpPr>
                  <a:spLocks noChangeArrowheads="1"/>
                </p:cNvSpPr>
                <p:nvPr/>
              </p:nvSpPr>
              <p:spPr bwMode="auto">
                <a:xfrm>
                  <a:off x="3909" y="2006"/>
                  <a:ext cx="135" cy="1"/>
                </a:xfrm>
                <a:prstGeom prst="rect">
                  <a:avLst/>
                </a:prstGeom>
                <a:solidFill>
                  <a:srgbClr val="EBE6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31" name="Rectangle 2122"/>
                <p:cNvSpPr>
                  <a:spLocks noChangeArrowheads="1"/>
                </p:cNvSpPr>
                <p:nvPr/>
              </p:nvSpPr>
              <p:spPr bwMode="auto">
                <a:xfrm>
                  <a:off x="3909" y="2007"/>
                  <a:ext cx="135" cy="2"/>
                </a:xfrm>
                <a:prstGeom prst="rect">
                  <a:avLst/>
                </a:prstGeom>
                <a:solidFill>
                  <a:srgbClr val="ECE7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32" name="Rectangle 2123"/>
                <p:cNvSpPr>
                  <a:spLocks noChangeArrowheads="1"/>
                </p:cNvSpPr>
                <p:nvPr/>
              </p:nvSpPr>
              <p:spPr bwMode="auto">
                <a:xfrm>
                  <a:off x="3909" y="2009"/>
                  <a:ext cx="135" cy="1"/>
                </a:xfrm>
                <a:prstGeom prst="rect">
                  <a:avLst/>
                </a:prstGeom>
                <a:solidFill>
                  <a:srgbClr val="EDE8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33" name="Rectangle 2124"/>
                <p:cNvSpPr>
                  <a:spLocks noChangeArrowheads="1"/>
                </p:cNvSpPr>
                <p:nvPr/>
              </p:nvSpPr>
              <p:spPr bwMode="auto">
                <a:xfrm>
                  <a:off x="3909" y="2010"/>
                  <a:ext cx="135" cy="2"/>
                </a:xfrm>
                <a:prstGeom prst="rect">
                  <a:avLst/>
                </a:prstGeom>
                <a:solidFill>
                  <a:srgbClr val="EDE8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34" name="Rectangle 2125"/>
                <p:cNvSpPr>
                  <a:spLocks noChangeArrowheads="1"/>
                </p:cNvSpPr>
                <p:nvPr/>
              </p:nvSpPr>
              <p:spPr bwMode="auto">
                <a:xfrm>
                  <a:off x="3909" y="2012"/>
                  <a:ext cx="135" cy="1"/>
                </a:xfrm>
                <a:prstGeom prst="rect">
                  <a:avLst/>
                </a:prstGeom>
                <a:solidFill>
                  <a:srgbClr val="EEE9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35" name="Rectangle 2126"/>
                <p:cNvSpPr>
                  <a:spLocks noChangeArrowheads="1"/>
                </p:cNvSpPr>
                <p:nvPr/>
              </p:nvSpPr>
              <p:spPr bwMode="auto">
                <a:xfrm>
                  <a:off x="3909" y="2013"/>
                  <a:ext cx="135" cy="2"/>
                </a:xfrm>
                <a:prstGeom prst="rect">
                  <a:avLst/>
                </a:prstGeom>
                <a:solidFill>
                  <a:srgbClr val="EFEA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36" name="Rectangle 2127"/>
                <p:cNvSpPr>
                  <a:spLocks noChangeArrowheads="1"/>
                </p:cNvSpPr>
                <p:nvPr/>
              </p:nvSpPr>
              <p:spPr bwMode="auto">
                <a:xfrm>
                  <a:off x="3909" y="2015"/>
                  <a:ext cx="135" cy="1"/>
                </a:xfrm>
                <a:prstGeom prst="rect">
                  <a:avLst/>
                </a:prstGeom>
                <a:solidFill>
                  <a:srgbClr val="EFEB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37" name="Rectangle 2128"/>
                <p:cNvSpPr>
                  <a:spLocks noChangeArrowheads="1"/>
                </p:cNvSpPr>
                <p:nvPr/>
              </p:nvSpPr>
              <p:spPr bwMode="auto">
                <a:xfrm>
                  <a:off x="3909" y="2016"/>
                  <a:ext cx="135" cy="2"/>
                </a:xfrm>
                <a:prstGeom prst="rect">
                  <a:avLst/>
                </a:prstGeom>
                <a:solidFill>
                  <a:srgbClr val="F0EC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38" name="Rectangle 2129"/>
                <p:cNvSpPr>
                  <a:spLocks noChangeArrowheads="1"/>
                </p:cNvSpPr>
                <p:nvPr/>
              </p:nvSpPr>
              <p:spPr bwMode="auto">
                <a:xfrm>
                  <a:off x="3909" y="2018"/>
                  <a:ext cx="135" cy="1"/>
                </a:xfrm>
                <a:prstGeom prst="rect">
                  <a:avLst/>
                </a:prstGeom>
                <a:solidFill>
                  <a:srgbClr val="F1ED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39" name="Rectangle 2130"/>
                <p:cNvSpPr>
                  <a:spLocks noChangeArrowheads="1"/>
                </p:cNvSpPr>
                <p:nvPr/>
              </p:nvSpPr>
              <p:spPr bwMode="auto">
                <a:xfrm>
                  <a:off x="3909" y="2019"/>
                  <a:ext cx="135" cy="2"/>
                </a:xfrm>
                <a:prstGeom prst="rect">
                  <a:avLst/>
                </a:prstGeom>
                <a:solidFill>
                  <a:srgbClr val="F1E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40" name="Rectangle 2131"/>
                <p:cNvSpPr>
                  <a:spLocks noChangeArrowheads="1"/>
                </p:cNvSpPr>
                <p:nvPr/>
              </p:nvSpPr>
              <p:spPr bwMode="auto">
                <a:xfrm>
                  <a:off x="3909" y="2021"/>
                  <a:ext cx="135" cy="1"/>
                </a:xfrm>
                <a:prstGeom prst="rect">
                  <a:avLst/>
                </a:prstGeom>
                <a:solidFill>
                  <a:srgbClr val="F2EE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41" name="Rectangle 2132"/>
                <p:cNvSpPr>
                  <a:spLocks noChangeArrowheads="1"/>
                </p:cNvSpPr>
                <p:nvPr/>
              </p:nvSpPr>
              <p:spPr bwMode="auto">
                <a:xfrm>
                  <a:off x="3909" y="2022"/>
                  <a:ext cx="135" cy="2"/>
                </a:xfrm>
                <a:prstGeom prst="rect">
                  <a:avLst/>
                </a:prstGeom>
                <a:solidFill>
                  <a:srgbClr val="F3EF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42" name="Rectangle 2133"/>
                <p:cNvSpPr>
                  <a:spLocks noChangeArrowheads="1"/>
                </p:cNvSpPr>
                <p:nvPr/>
              </p:nvSpPr>
              <p:spPr bwMode="auto">
                <a:xfrm>
                  <a:off x="3909" y="2024"/>
                  <a:ext cx="135" cy="1"/>
                </a:xfrm>
                <a:prstGeom prst="rect">
                  <a:avLst/>
                </a:prstGeom>
                <a:solidFill>
                  <a:srgbClr val="F3EF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43" name="Rectangle 2134"/>
                <p:cNvSpPr>
                  <a:spLocks noChangeArrowheads="1"/>
                </p:cNvSpPr>
                <p:nvPr/>
              </p:nvSpPr>
              <p:spPr bwMode="auto">
                <a:xfrm>
                  <a:off x="3909" y="2025"/>
                  <a:ext cx="135" cy="2"/>
                </a:xfrm>
                <a:prstGeom prst="rect">
                  <a:avLst/>
                </a:prstGeom>
                <a:solidFill>
                  <a:srgbClr val="F4F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44" name="Rectangle 2135"/>
                <p:cNvSpPr>
                  <a:spLocks noChangeArrowheads="1"/>
                </p:cNvSpPr>
                <p:nvPr/>
              </p:nvSpPr>
              <p:spPr bwMode="auto">
                <a:xfrm>
                  <a:off x="3909" y="2027"/>
                  <a:ext cx="135" cy="1"/>
                </a:xfrm>
                <a:prstGeom prst="rect">
                  <a:avLst/>
                </a:prstGeom>
                <a:solidFill>
                  <a:srgbClr val="F5F1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45" name="Rectangle 2136"/>
                <p:cNvSpPr>
                  <a:spLocks noChangeArrowheads="1"/>
                </p:cNvSpPr>
                <p:nvPr/>
              </p:nvSpPr>
              <p:spPr bwMode="auto">
                <a:xfrm>
                  <a:off x="3909" y="2028"/>
                  <a:ext cx="135" cy="2"/>
                </a:xfrm>
                <a:prstGeom prst="rect">
                  <a:avLst/>
                </a:prstGeom>
                <a:solidFill>
                  <a:srgbClr val="F5F2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46" name="Rectangle 2137"/>
                <p:cNvSpPr>
                  <a:spLocks noChangeArrowheads="1"/>
                </p:cNvSpPr>
                <p:nvPr/>
              </p:nvSpPr>
              <p:spPr bwMode="auto">
                <a:xfrm>
                  <a:off x="3909" y="2030"/>
                  <a:ext cx="135" cy="2"/>
                </a:xfrm>
                <a:prstGeom prst="rect">
                  <a:avLst/>
                </a:prstGeom>
                <a:solidFill>
                  <a:srgbClr val="F6F3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47" name="Rectangle 2138"/>
                <p:cNvSpPr>
                  <a:spLocks noChangeArrowheads="1"/>
                </p:cNvSpPr>
                <p:nvPr/>
              </p:nvSpPr>
              <p:spPr bwMode="auto">
                <a:xfrm>
                  <a:off x="3909" y="2032"/>
                  <a:ext cx="135" cy="1"/>
                </a:xfrm>
                <a:prstGeom prst="rect">
                  <a:avLst/>
                </a:prstGeom>
                <a:solidFill>
                  <a:srgbClr val="F7F4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48" name="Rectangle 2139"/>
                <p:cNvSpPr>
                  <a:spLocks noChangeArrowheads="1"/>
                </p:cNvSpPr>
                <p:nvPr/>
              </p:nvSpPr>
              <p:spPr bwMode="auto">
                <a:xfrm>
                  <a:off x="3909" y="2033"/>
                  <a:ext cx="135" cy="2"/>
                </a:xfrm>
                <a:prstGeom prst="rect">
                  <a:avLst/>
                </a:prstGeom>
                <a:solidFill>
                  <a:srgbClr val="F7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149" name="Rectangle 2140"/>
                <p:cNvSpPr>
                  <a:spLocks noChangeArrowheads="1"/>
                </p:cNvSpPr>
                <p:nvPr/>
              </p:nvSpPr>
              <p:spPr bwMode="auto">
                <a:xfrm>
                  <a:off x="3909" y="2035"/>
                  <a:ext cx="135" cy="1"/>
                </a:xfrm>
                <a:prstGeom prst="rect">
                  <a:avLst/>
                </a:prstGeom>
                <a:solidFill>
                  <a:srgbClr val="F8F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grpSp>
          <p:sp>
            <p:nvSpPr>
              <p:cNvPr id="2733" name="Rectangle 2142"/>
              <p:cNvSpPr>
                <a:spLocks noChangeArrowheads="1"/>
              </p:cNvSpPr>
              <p:nvPr/>
            </p:nvSpPr>
            <p:spPr bwMode="auto">
              <a:xfrm>
                <a:off x="3909" y="2036"/>
                <a:ext cx="135" cy="2"/>
              </a:xfrm>
              <a:prstGeom prst="rect">
                <a:avLst/>
              </a:prstGeom>
              <a:solidFill>
                <a:srgbClr val="F8F6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34" name="Rectangle 2143"/>
              <p:cNvSpPr>
                <a:spLocks noChangeArrowheads="1"/>
              </p:cNvSpPr>
              <p:nvPr/>
            </p:nvSpPr>
            <p:spPr bwMode="auto">
              <a:xfrm>
                <a:off x="3909" y="2038"/>
                <a:ext cx="135" cy="1"/>
              </a:xfrm>
              <a:prstGeom prst="rect">
                <a:avLst/>
              </a:prstGeom>
              <a:solidFill>
                <a:srgbClr val="F9F7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35" name="Rectangle 2144"/>
              <p:cNvSpPr>
                <a:spLocks noChangeArrowheads="1"/>
              </p:cNvSpPr>
              <p:nvPr/>
            </p:nvSpPr>
            <p:spPr bwMode="auto">
              <a:xfrm>
                <a:off x="3909" y="2039"/>
                <a:ext cx="135" cy="2"/>
              </a:xfrm>
              <a:prstGeom prst="rect">
                <a:avLst/>
              </a:prstGeom>
              <a:solidFill>
                <a:srgbClr val="F9F8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36" name="Rectangle 2145"/>
              <p:cNvSpPr>
                <a:spLocks noChangeArrowheads="1"/>
              </p:cNvSpPr>
              <p:nvPr/>
            </p:nvSpPr>
            <p:spPr bwMode="auto">
              <a:xfrm>
                <a:off x="3909" y="2041"/>
                <a:ext cx="135" cy="1"/>
              </a:xfrm>
              <a:prstGeom prst="rect">
                <a:avLst/>
              </a:prstGeom>
              <a:solidFill>
                <a:srgbClr val="FAF9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37" name="Rectangle 2146"/>
              <p:cNvSpPr>
                <a:spLocks noChangeArrowheads="1"/>
              </p:cNvSpPr>
              <p:nvPr/>
            </p:nvSpPr>
            <p:spPr bwMode="auto">
              <a:xfrm>
                <a:off x="3909" y="2042"/>
                <a:ext cx="135" cy="2"/>
              </a:xfrm>
              <a:prstGeom prst="rect">
                <a:avLst/>
              </a:prstGeom>
              <a:solidFill>
                <a:srgbClr val="FAF9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38" name="Rectangle 2147"/>
              <p:cNvSpPr>
                <a:spLocks noChangeArrowheads="1"/>
              </p:cNvSpPr>
              <p:nvPr/>
            </p:nvSpPr>
            <p:spPr bwMode="auto">
              <a:xfrm>
                <a:off x="3909" y="2044"/>
                <a:ext cx="135" cy="1"/>
              </a:xfrm>
              <a:prstGeom prst="rect">
                <a:avLst/>
              </a:prstGeom>
              <a:solidFill>
                <a:srgbClr val="FBFA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39" name="Rectangle 2148"/>
              <p:cNvSpPr>
                <a:spLocks noChangeArrowheads="1"/>
              </p:cNvSpPr>
              <p:nvPr/>
            </p:nvSpPr>
            <p:spPr bwMode="auto">
              <a:xfrm>
                <a:off x="3909" y="2045"/>
                <a:ext cx="135" cy="2"/>
              </a:xfrm>
              <a:prstGeom prst="rect">
                <a:avLst/>
              </a:prstGeom>
              <a:solidFill>
                <a:srgbClr val="FCFB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40" name="Rectangle 2149"/>
              <p:cNvSpPr>
                <a:spLocks noChangeArrowheads="1"/>
              </p:cNvSpPr>
              <p:nvPr/>
            </p:nvSpPr>
            <p:spPr bwMode="auto">
              <a:xfrm>
                <a:off x="3909" y="2047"/>
                <a:ext cx="135" cy="1"/>
              </a:xfrm>
              <a:prstGeom prst="rect">
                <a:avLst/>
              </a:prstGeom>
              <a:solidFill>
                <a:srgbClr val="FCFC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41" name="Rectangle 2150"/>
              <p:cNvSpPr>
                <a:spLocks noChangeArrowheads="1"/>
              </p:cNvSpPr>
              <p:nvPr/>
            </p:nvSpPr>
            <p:spPr bwMode="auto">
              <a:xfrm>
                <a:off x="3909" y="2048"/>
                <a:ext cx="135" cy="2"/>
              </a:xfrm>
              <a:prstGeom prst="rect">
                <a:avLst/>
              </a:prstGeom>
              <a:solidFill>
                <a:srgbClr val="FDFD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42" name="Rectangle 2151"/>
              <p:cNvSpPr>
                <a:spLocks noChangeArrowheads="1"/>
              </p:cNvSpPr>
              <p:nvPr/>
            </p:nvSpPr>
            <p:spPr bwMode="auto">
              <a:xfrm>
                <a:off x="3909" y="2050"/>
                <a:ext cx="135" cy="1"/>
              </a:xfrm>
              <a:prstGeom prst="rect">
                <a:avLst/>
              </a:prstGeom>
              <a:solidFill>
                <a:srgbClr val="FEFE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43" name="Rectangle 2152"/>
              <p:cNvSpPr>
                <a:spLocks noChangeArrowheads="1"/>
              </p:cNvSpPr>
              <p:nvPr/>
            </p:nvSpPr>
            <p:spPr bwMode="auto">
              <a:xfrm>
                <a:off x="3909" y="2051"/>
                <a:ext cx="135" cy="2"/>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2744" name="Freeform 2153"/>
              <p:cNvSpPr/>
              <p:nvPr/>
            </p:nvSpPr>
            <p:spPr bwMode="auto">
              <a:xfrm>
                <a:off x="3911" y="1981"/>
                <a:ext cx="131" cy="70"/>
              </a:xfrm>
              <a:custGeom>
                <a:avLst/>
                <a:gdLst>
                  <a:gd name="T0" fmla="*/ 516 w 1361"/>
                  <a:gd name="T1" fmla="*/ 739 h 739"/>
                  <a:gd name="T2" fmla="*/ 1361 w 1361"/>
                  <a:gd name="T3" fmla="*/ 280 h 739"/>
                  <a:gd name="T4" fmla="*/ 837 w 1361"/>
                  <a:gd name="T5" fmla="*/ 0 h 739"/>
                  <a:gd name="T6" fmla="*/ 0 w 1361"/>
                  <a:gd name="T7" fmla="*/ 456 h 739"/>
                  <a:gd name="T8" fmla="*/ 517 w 1361"/>
                  <a:gd name="T9" fmla="*/ 739 h 739"/>
                </a:gdLst>
                <a:ahLst/>
                <a:cxnLst>
                  <a:cxn ang="0">
                    <a:pos x="T0" y="T1"/>
                  </a:cxn>
                  <a:cxn ang="0">
                    <a:pos x="T2" y="T3"/>
                  </a:cxn>
                  <a:cxn ang="0">
                    <a:pos x="T4" y="T5"/>
                  </a:cxn>
                  <a:cxn ang="0">
                    <a:pos x="T6" y="T7"/>
                  </a:cxn>
                  <a:cxn ang="0">
                    <a:pos x="T8" y="T9"/>
                  </a:cxn>
                </a:cxnLst>
                <a:rect l="0" t="0" r="r" b="b"/>
                <a:pathLst>
                  <a:path w="1361" h="739">
                    <a:moveTo>
                      <a:pt x="516" y="739"/>
                    </a:moveTo>
                    <a:lnTo>
                      <a:pt x="1361" y="280"/>
                    </a:lnTo>
                    <a:lnTo>
                      <a:pt x="837" y="0"/>
                    </a:lnTo>
                    <a:lnTo>
                      <a:pt x="0" y="456"/>
                    </a:lnTo>
                    <a:cubicBezTo>
                      <a:pt x="133" y="602"/>
                      <a:pt x="315" y="702"/>
                      <a:pt x="517" y="739"/>
                    </a:cubicBezTo>
                  </a:path>
                </a:pathLst>
              </a:custGeom>
              <a:noFill/>
              <a:ln w="158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3178" name="Picture 2154"/>
              <p:cNvPicPr>
                <a:picLocks noChangeAspect="1" noChangeArrowheads="1"/>
              </p:cNvPicPr>
              <p:nvPr/>
            </p:nvPicPr>
            <p:blipFill>
              <a:blip r:embed="rId107" cstate="print">
                <a:extLst>
                  <a:ext uri="{28A0092B-C50C-407E-A947-70E740481C1C}">
                    <a14:useLocalDpi xmlns:a14="http://schemas.microsoft.com/office/drawing/2010/main" val="0"/>
                  </a:ext>
                </a:extLst>
              </a:blip>
              <a:srcRect/>
              <a:stretch>
                <a:fillRect/>
              </a:stretch>
            </p:blipFill>
            <p:spPr bwMode="auto">
              <a:xfrm>
                <a:off x="3909" y="2022"/>
                <a:ext cx="5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9" name="Picture 2155"/>
              <p:cNvPicPr>
                <a:picLocks noChangeAspect="1" noChangeArrowheads="1"/>
              </p:cNvPicPr>
              <p:nvPr/>
            </p:nvPicPr>
            <p:blipFill>
              <a:blip r:embed="rId108" cstate="print">
                <a:extLst>
                  <a:ext uri="{28A0092B-C50C-407E-A947-70E740481C1C}">
                    <a14:useLocalDpi xmlns:a14="http://schemas.microsoft.com/office/drawing/2010/main" val="0"/>
                  </a:ext>
                </a:extLst>
              </a:blip>
              <a:srcRect/>
              <a:stretch>
                <a:fillRect/>
              </a:stretch>
            </p:blipFill>
            <p:spPr bwMode="auto">
              <a:xfrm>
                <a:off x="3909" y="2022"/>
                <a:ext cx="5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5" name="Freeform 2156"/>
              <p:cNvSpPr/>
              <p:nvPr/>
            </p:nvSpPr>
            <p:spPr bwMode="auto">
              <a:xfrm>
                <a:off x="3911" y="2024"/>
                <a:ext cx="50" cy="137"/>
              </a:xfrm>
              <a:custGeom>
                <a:avLst/>
                <a:gdLst>
                  <a:gd name="T0" fmla="*/ 517 w 517"/>
                  <a:gd name="T1" fmla="*/ 285 h 1435"/>
                  <a:gd name="T2" fmla="*/ 0 w 517"/>
                  <a:gd name="T3" fmla="*/ 0 h 1435"/>
                  <a:gd name="T4" fmla="*/ 0 w 517"/>
                  <a:gd name="T5" fmla="*/ 0 h 1435"/>
                  <a:gd name="T6" fmla="*/ 0 w 517"/>
                  <a:gd name="T7" fmla="*/ 1173 h 1435"/>
                  <a:gd name="T8" fmla="*/ 517 w 517"/>
                  <a:gd name="T9" fmla="*/ 1435 h 1435"/>
                  <a:gd name="T10" fmla="*/ 517 w 517"/>
                  <a:gd name="T11" fmla="*/ 1435 h 1435"/>
                  <a:gd name="T12" fmla="*/ 516 w 517"/>
                  <a:gd name="T13" fmla="*/ 285 h 1435"/>
                </a:gdLst>
                <a:ahLst/>
                <a:cxnLst>
                  <a:cxn ang="0">
                    <a:pos x="T0" y="T1"/>
                  </a:cxn>
                  <a:cxn ang="0">
                    <a:pos x="T2" y="T3"/>
                  </a:cxn>
                  <a:cxn ang="0">
                    <a:pos x="T4" y="T5"/>
                  </a:cxn>
                  <a:cxn ang="0">
                    <a:pos x="T6" y="T7"/>
                  </a:cxn>
                  <a:cxn ang="0">
                    <a:pos x="T8" y="T9"/>
                  </a:cxn>
                  <a:cxn ang="0">
                    <a:pos x="T10" y="T11"/>
                  </a:cxn>
                  <a:cxn ang="0">
                    <a:pos x="T12" y="T13"/>
                  </a:cxn>
                </a:cxnLst>
                <a:rect l="0" t="0" r="r" b="b"/>
                <a:pathLst>
                  <a:path w="517" h="1435">
                    <a:moveTo>
                      <a:pt x="517" y="285"/>
                    </a:moveTo>
                    <a:cubicBezTo>
                      <a:pt x="315" y="248"/>
                      <a:pt x="133" y="148"/>
                      <a:pt x="0" y="0"/>
                    </a:cubicBezTo>
                    <a:lnTo>
                      <a:pt x="0" y="0"/>
                    </a:lnTo>
                    <a:lnTo>
                      <a:pt x="0" y="1173"/>
                    </a:lnTo>
                    <a:cubicBezTo>
                      <a:pt x="135" y="1313"/>
                      <a:pt x="318" y="1406"/>
                      <a:pt x="517" y="1435"/>
                    </a:cubicBezTo>
                    <a:lnTo>
                      <a:pt x="517" y="1435"/>
                    </a:lnTo>
                    <a:lnTo>
                      <a:pt x="516" y="285"/>
                    </a:lnTo>
                  </a:path>
                </a:pathLst>
              </a:custGeom>
              <a:noFill/>
              <a:ln w="1588" cap="rnd">
                <a:solidFill>
                  <a:srgbClr val="A7845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3181" name="Picture 2157"/>
              <p:cNvPicPr>
                <a:picLocks noChangeAspect="1" noChangeArrowheads="1"/>
              </p:cNvPicPr>
              <p:nvPr/>
            </p:nvPicPr>
            <p:blipFill>
              <a:blip r:embed="rId109" cstate="print">
                <a:extLst>
                  <a:ext uri="{28A0092B-C50C-407E-A947-70E740481C1C}">
                    <a14:useLocalDpi xmlns:a14="http://schemas.microsoft.com/office/drawing/2010/main" val="0"/>
                  </a:ext>
                </a:extLst>
              </a:blip>
              <a:srcRect/>
              <a:stretch>
                <a:fillRect/>
              </a:stretch>
            </p:blipFill>
            <p:spPr bwMode="auto">
              <a:xfrm>
                <a:off x="3959" y="2006"/>
                <a:ext cx="8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6" name="Freeform 2158"/>
              <p:cNvSpPr/>
              <p:nvPr/>
            </p:nvSpPr>
            <p:spPr bwMode="auto">
              <a:xfrm>
                <a:off x="3961" y="2008"/>
                <a:ext cx="81" cy="153"/>
              </a:xfrm>
              <a:custGeom>
                <a:avLst/>
                <a:gdLst>
                  <a:gd name="T0" fmla="*/ 0 w 81"/>
                  <a:gd name="T1" fmla="*/ 43 h 153"/>
                  <a:gd name="T2" fmla="*/ 0 w 81"/>
                  <a:gd name="T3" fmla="*/ 153 h 153"/>
                  <a:gd name="T4" fmla="*/ 81 w 81"/>
                  <a:gd name="T5" fmla="*/ 110 h 153"/>
                  <a:gd name="T6" fmla="*/ 81 w 81"/>
                  <a:gd name="T7" fmla="*/ 0 h 153"/>
                  <a:gd name="T8" fmla="*/ 0 w 81"/>
                  <a:gd name="T9" fmla="*/ 43 h 153"/>
                </a:gdLst>
                <a:ahLst/>
                <a:cxnLst>
                  <a:cxn ang="0">
                    <a:pos x="T0" y="T1"/>
                  </a:cxn>
                  <a:cxn ang="0">
                    <a:pos x="T2" y="T3"/>
                  </a:cxn>
                  <a:cxn ang="0">
                    <a:pos x="T4" y="T5"/>
                  </a:cxn>
                  <a:cxn ang="0">
                    <a:pos x="T6" y="T7"/>
                  </a:cxn>
                  <a:cxn ang="0">
                    <a:pos x="T8" y="T9"/>
                  </a:cxn>
                </a:cxnLst>
                <a:rect l="0" t="0" r="r" b="b"/>
                <a:pathLst>
                  <a:path w="81" h="153">
                    <a:moveTo>
                      <a:pt x="0" y="43"/>
                    </a:moveTo>
                    <a:lnTo>
                      <a:pt x="0" y="153"/>
                    </a:lnTo>
                    <a:lnTo>
                      <a:pt x="81" y="110"/>
                    </a:lnTo>
                    <a:lnTo>
                      <a:pt x="81" y="0"/>
                    </a:lnTo>
                    <a:lnTo>
                      <a:pt x="0" y="43"/>
                    </a:lnTo>
                    <a:close/>
                  </a:path>
                </a:pathLst>
              </a:custGeom>
              <a:noFill/>
              <a:ln w="158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2747" name="Freeform 2159"/>
              <p:cNvSpPr/>
              <p:nvPr/>
            </p:nvSpPr>
            <p:spPr bwMode="auto">
              <a:xfrm>
                <a:off x="3911" y="1981"/>
                <a:ext cx="131" cy="180"/>
              </a:xfrm>
              <a:custGeom>
                <a:avLst/>
                <a:gdLst>
                  <a:gd name="T0" fmla="*/ 1361 w 1361"/>
                  <a:gd name="T1" fmla="*/ 280 h 1889"/>
                  <a:gd name="T2" fmla="*/ 837 w 1361"/>
                  <a:gd name="T3" fmla="*/ 0 h 1889"/>
                  <a:gd name="T4" fmla="*/ 0 w 1361"/>
                  <a:gd name="T5" fmla="*/ 456 h 1889"/>
                  <a:gd name="T6" fmla="*/ 0 w 1361"/>
                  <a:gd name="T7" fmla="*/ 1627 h 1889"/>
                  <a:gd name="T8" fmla="*/ 517 w 1361"/>
                  <a:gd name="T9" fmla="*/ 1889 h 1889"/>
                  <a:gd name="T10" fmla="*/ 517 w 1361"/>
                  <a:gd name="T11" fmla="*/ 1889 h 1889"/>
                  <a:gd name="T12" fmla="*/ 1361 w 1361"/>
                  <a:gd name="T13" fmla="*/ 1433 h 1889"/>
                  <a:gd name="T14" fmla="*/ 1361 w 1361"/>
                  <a:gd name="T15" fmla="*/ 280 h 18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1" h="1889">
                    <a:moveTo>
                      <a:pt x="1361" y="280"/>
                    </a:moveTo>
                    <a:lnTo>
                      <a:pt x="837" y="0"/>
                    </a:lnTo>
                    <a:lnTo>
                      <a:pt x="0" y="456"/>
                    </a:lnTo>
                    <a:lnTo>
                      <a:pt x="0" y="1627"/>
                    </a:lnTo>
                    <a:cubicBezTo>
                      <a:pt x="135" y="1767"/>
                      <a:pt x="318" y="1860"/>
                      <a:pt x="517" y="1889"/>
                    </a:cubicBezTo>
                    <a:lnTo>
                      <a:pt x="517" y="1889"/>
                    </a:lnTo>
                    <a:lnTo>
                      <a:pt x="1361" y="1433"/>
                    </a:lnTo>
                    <a:lnTo>
                      <a:pt x="1361" y="280"/>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3184" name="Picture 2160"/>
              <p:cNvPicPr>
                <a:picLocks noChangeAspect="1" noChangeArrowheads="1"/>
              </p:cNvPicPr>
              <p:nvPr/>
            </p:nvPicPr>
            <p:blipFill>
              <a:blip r:embed="rId110" cstate="print">
                <a:extLst>
                  <a:ext uri="{28A0092B-C50C-407E-A947-70E740481C1C}">
                    <a14:useLocalDpi xmlns:a14="http://schemas.microsoft.com/office/drawing/2010/main" val="0"/>
                  </a:ext>
                </a:extLst>
              </a:blip>
              <a:srcRect/>
              <a:stretch>
                <a:fillRect/>
              </a:stretch>
            </p:blipFill>
            <p:spPr bwMode="auto">
              <a:xfrm>
                <a:off x="3925" y="2088"/>
                <a:ext cx="17"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5" name="Picture 2161"/>
              <p:cNvPicPr>
                <a:picLocks noChangeAspect="1" noChangeArrowheads="1"/>
              </p:cNvPicPr>
              <p:nvPr/>
            </p:nvPicPr>
            <p:blipFill>
              <a:blip r:embed="rId111" cstate="print">
                <a:extLst>
                  <a:ext uri="{28A0092B-C50C-407E-A947-70E740481C1C}">
                    <a14:useLocalDpi xmlns:a14="http://schemas.microsoft.com/office/drawing/2010/main" val="0"/>
                  </a:ext>
                </a:extLst>
              </a:blip>
              <a:srcRect/>
              <a:stretch>
                <a:fillRect/>
              </a:stretch>
            </p:blipFill>
            <p:spPr bwMode="auto">
              <a:xfrm>
                <a:off x="3925" y="2088"/>
                <a:ext cx="17"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8" name="Freeform 2162"/>
              <p:cNvSpPr/>
              <p:nvPr/>
            </p:nvSpPr>
            <p:spPr bwMode="auto">
              <a:xfrm>
                <a:off x="3930" y="2092"/>
                <a:ext cx="9" cy="11"/>
              </a:xfrm>
              <a:custGeom>
                <a:avLst/>
                <a:gdLst>
                  <a:gd name="T0" fmla="*/ 8 w 9"/>
                  <a:gd name="T1" fmla="*/ 4 h 11"/>
                  <a:gd name="T2" fmla="*/ 2 w 9"/>
                  <a:gd name="T3" fmla="*/ 0 h 11"/>
                  <a:gd name="T4" fmla="*/ 1 w 9"/>
                  <a:gd name="T5" fmla="*/ 6 h 11"/>
                  <a:gd name="T6" fmla="*/ 6 w 9"/>
                  <a:gd name="T7" fmla="*/ 10 h 11"/>
                  <a:gd name="T8" fmla="*/ 8 w 9"/>
                  <a:gd name="T9" fmla="*/ 4 h 11"/>
                </a:gdLst>
                <a:ahLst/>
                <a:cxnLst>
                  <a:cxn ang="0">
                    <a:pos x="T0" y="T1"/>
                  </a:cxn>
                  <a:cxn ang="0">
                    <a:pos x="T2" y="T3"/>
                  </a:cxn>
                  <a:cxn ang="0">
                    <a:pos x="T4" y="T5"/>
                  </a:cxn>
                  <a:cxn ang="0">
                    <a:pos x="T6" y="T7"/>
                  </a:cxn>
                  <a:cxn ang="0">
                    <a:pos x="T8" y="T9"/>
                  </a:cxn>
                </a:cxnLst>
                <a:rect l="0" t="0" r="r" b="b"/>
                <a:pathLst>
                  <a:path w="9" h="11">
                    <a:moveTo>
                      <a:pt x="8" y="4"/>
                    </a:moveTo>
                    <a:cubicBezTo>
                      <a:pt x="7" y="1"/>
                      <a:pt x="4" y="0"/>
                      <a:pt x="2" y="0"/>
                    </a:cubicBezTo>
                    <a:cubicBezTo>
                      <a:pt x="0" y="1"/>
                      <a:pt x="0" y="4"/>
                      <a:pt x="1" y="6"/>
                    </a:cubicBezTo>
                    <a:cubicBezTo>
                      <a:pt x="2" y="9"/>
                      <a:pt x="4" y="11"/>
                      <a:pt x="6" y="10"/>
                    </a:cubicBezTo>
                    <a:cubicBezTo>
                      <a:pt x="8" y="9"/>
                      <a:pt x="9" y="7"/>
                      <a:pt x="8" y="4"/>
                    </a:cubicBezTo>
                  </a:path>
                </a:pathLst>
              </a:custGeom>
              <a:noFill/>
              <a:ln w="15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2749" name="Freeform 2163"/>
              <p:cNvSpPr>
                <a:spLocks noEditPoints="1"/>
              </p:cNvSpPr>
              <p:nvPr/>
            </p:nvSpPr>
            <p:spPr bwMode="auto">
              <a:xfrm>
                <a:off x="3919" y="2115"/>
                <a:ext cx="34" cy="30"/>
              </a:xfrm>
              <a:custGeom>
                <a:avLst/>
                <a:gdLst>
                  <a:gd name="T0" fmla="*/ 0 w 349"/>
                  <a:gd name="T1" fmla="*/ 0 h 319"/>
                  <a:gd name="T2" fmla="*/ 349 w 349"/>
                  <a:gd name="T3" fmla="*/ 179 h 319"/>
                  <a:gd name="T4" fmla="*/ 0 w 349"/>
                  <a:gd name="T5" fmla="*/ 70 h 319"/>
                  <a:gd name="T6" fmla="*/ 349 w 349"/>
                  <a:gd name="T7" fmla="*/ 249 h 319"/>
                  <a:gd name="T8" fmla="*/ 0 w 349"/>
                  <a:gd name="T9" fmla="*/ 140 h 319"/>
                  <a:gd name="T10" fmla="*/ 349 w 349"/>
                  <a:gd name="T11" fmla="*/ 319 h 319"/>
                </a:gdLst>
                <a:ahLst/>
                <a:cxnLst>
                  <a:cxn ang="0">
                    <a:pos x="T0" y="T1"/>
                  </a:cxn>
                  <a:cxn ang="0">
                    <a:pos x="T2" y="T3"/>
                  </a:cxn>
                  <a:cxn ang="0">
                    <a:pos x="T4" y="T5"/>
                  </a:cxn>
                  <a:cxn ang="0">
                    <a:pos x="T6" y="T7"/>
                  </a:cxn>
                  <a:cxn ang="0">
                    <a:pos x="T8" y="T9"/>
                  </a:cxn>
                  <a:cxn ang="0">
                    <a:pos x="T10" y="T11"/>
                  </a:cxn>
                </a:cxnLst>
                <a:rect l="0" t="0" r="r" b="b"/>
                <a:pathLst>
                  <a:path w="349" h="319">
                    <a:moveTo>
                      <a:pt x="0" y="0"/>
                    </a:moveTo>
                    <a:cubicBezTo>
                      <a:pt x="104" y="85"/>
                      <a:pt x="223" y="146"/>
                      <a:pt x="349" y="179"/>
                    </a:cubicBezTo>
                    <a:moveTo>
                      <a:pt x="0" y="70"/>
                    </a:moveTo>
                    <a:cubicBezTo>
                      <a:pt x="104" y="155"/>
                      <a:pt x="223" y="216"/>
                      <a:pt x="349" y="249"/>
                    </a:cubicBezTo>
                    <a:moveTo>
                      <a:pt x="0" y="140"/>
                    </a:moveTo>
                    <a:cubicBezTo>
                      <a:pt x="104" y="225"/>
                      <a:pt x="223" y="286"/>
                      <a:pt x="349" y="319"/>
                    </a:cubicBezTo>
                  </a:path>
                </a:pathLst>
              </a:cu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3136" name="Freeform 2164"/>
              <p:cNvSpPr/>
              <p:nvPr/>
            </p:nvSpPr>
            <p:spPr bwMode="auto">
              <a:xfrm>
                <a:off x="3918" y="2045"/>
                <a:ext cx="36" cy="21"/>
              </a:xfrm>
              <a:custGeom>
                <a:avLst/>
                <a:gdLst>
                  <a:gd name="T0" fmla="*/ 12 w 377"/>
                  <a:gd name="T1" fmla="*/ 31 h 210"/>
                  <a:gd name="T2" fmla="*/ 361 w 377"/>
                  <a:gd name="T3" fmla="*/ 210 h 210"/>
                  <a:gd name="T4" fmla="*/ 375 w 377"/>
                  <a:gd name="T5" fmla="*/ 190 h 210"/>
                  <a:gd name="T6" fmla="*/ 361 w 377"/>
                  <a:gd name="T7" fmla="*/ 178 h 210"/>
                  <a:gd name="T8" fmla="*/ 19 w 377"/>
                  <a:gd name="T9" fmla="*/ 4 h 210"/>
                  <a:gd name="T10" fmla="*/ 3 w 377"/>
                  <a:gd name="T11" fmla="*/ 4 h 210"/>
                  <a:gd name="T12" fmla="*/ 0 w 377"/>
                  <a:gd name="T13" fmla="*/ 13 h 210"/>
                  <a:gd name="T14" fmla="*/ 12 w 377"/>
                  <a:gd name="T15" fmla="*/ 31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7" h="210">
                    <a:moveTo>
                      <a:pt x="12" y="31"/>
                    </a:moveTo>
                    <a:cubicBezTo>
                      <a:pt x="112" y="115"/>
                      <a:pt x="232" y="176"/>
                      <a:pt x="361" y="210"/>
                    </a:cubicBezTo>
                    <a:cubicBezTo>
                      <a:pt x="371" y="208"/>
                      <a:pt x="377" y="199"/>
                      <a:pt x="375" y="190"/>
                    </a:cubicBezTo>
                    <a:cubicBezTo>
                      <a:pt x="373" y="184"/>
                      <a:pt x="368" y="179"/>
                      <a:pt x="361" y="178"/>
                    </a:cubicBezTo>
                    <a:cubicBezTo>
                      <a:pt x="234" y="145"/>
                      <a:pt x="117" y="85"/>
                      <a:pt x="19" y="4"/>
                    </a:cubicBezTo>
                    <a:cubicBezTo>
                      <a:pt x="15" y="0"/>
                      <a:pt x="7" y="0"/>
                      <a:pt x="3" y="4"/>
                    </a:cubicBezTo>
                    <a:cubicBezTo>
                      <a:pt x="1" y="7"/>
                      <a:pt x="0" y="10"/>
                      <a:pt x="0" y="13"/>
                    </a:cubicBezTo>
                    <a:cubicBezTo>
                      <a:pt x="1" y="20"/>
                      <a:pt x="5" y="27"/>
                      <a:pt x="12" y="31"/>
                    </a:cubicBezTo>
                  </a:path>
                </a:pathLst>
              </a:custGeom>
              <a:solidFill>
                <a:srgbClr val="000000"/>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3137" name="Freeform 2165"/>
              <p:cNvSpPr/>
              <p:nvPr/>
            </p:nvSpPr>
            <p:spPr bwMode="auto">
              <a:xfrm>
                <a:off x="3918" y="2045"/>
                <a:ext cx="36" cy="21"/>
              </a:xfrm>
              <a:custGeom>
                <a:avLst/>
                <a:gdLst>
                  <a:gd name="T0" fmla="*/ 1 w 36"/>
                  <a:gd name="T1" fmla="*/ 3 h 21"/>
                  <a:gd name="T2" fmla="*/ 35 w 36"/>
                  <a:gd name="T3" fmla="*/ 21 h 21"/>
                  <a:gd name="T4" fmla="*/ 36 w 36"/>
                  <a:gd name="T5" fmla="*/ 19 h 21"/>
                  <a:gd name="T6" fmla="*/ 35 w 36"/>
                  <a:gd name="T7" fmla="*/ 17 h 21"/>
                  <a:gd name="T8" fmla="*/ 2 w 36"/>
                  <a:gd name="T9" fmla="*/ 1 h 21"/>
                  <a:gd name="T10" fmla="*/ 0 w 36"/>
                  <a:gd name="T11" fmla="*/ 1 h 21"/>
                  <a:gd name="T12" fmla="*/ 0 w 36"/>
                  <a:gd name="T13" fmla="*/ 2 h 21"/>
                  <a:gd name="T14" fmla="*/ 1 w 36"/>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1">
                    <a:moveTo>
                      <a:pt x="1" y="3"/>
                    </a:moveTo>
                    <a:cubicBezTo>
                      <a:pt x="11" y="11"/>
                      <a:pt x="22" y="17"/>
                      <a:pt x="35" y="21"/>
                    </a:cubicBezTo>
                    <a:cubicBezTo>
                      <a:pt x="36" y="20"/>
                      <a:pt x="36" y="19"/>
                      <a:pt x="36" y="19"/>
                    </a:cubicBezTo>
                    <a:cubicBezTo>
                      <a:pt x="36" y="18"/>
                      <a:pt x="35" y="18"/>
                      <a:pt x="35" y="17"/>
                    </a:cubicBezTo>
                    <a:cubicBezTo>
                      <a:pt x="23" y="14"/>
                      <a:pt x="11" y="9"/>
                      <a:pt x="2" y="1"/>
                    </a:cubicBezTo>
                    <a:cubicBezTo>
                      <a:pt x="1" y="0"/>
                      <a:pt x="1" y="0"/>
                      <a:pt x="0" y="1"/>
                    </a:cubicBezTo>
                    <a:cubicBezTo>
                      <a:pt x="0" y="1"/>
                      <a:pt x="0" y="1"/>
                      <a:pt x="0" y="2"/>
                    </a:cubicBezTo>
                    <a:cubicBezTo>
                      <a:pt x="0" y="2"/>
                      <a:pt x="1" y="3"/>
                      <a:pt x="1" y="3"/>
                    </a:cubicBezTo>
                  </a:path>
                </a:pathLst>
              </a:custGeom>
              <a:noFill/>
              <a:ln w="15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3190" name="Picture 2166"/>
              <p:cNvPicPr>
                <a:picLocks noChangeAspect="1" noChangeArrowheads="1"/>
              </p:cNvPicPr>
              <p:nvPr/>
            </p:nvPicPr>
            <p:blipFill>
              <a:blip r:embed="rId112" cstate="print">
                <a:extLst>
                  <a:ext uri="{28A0092B-C50C-407E-A947-70E740481C1C}">
                    <a14:useLocalDpi xmlns:a14="http://schemas.microsoft.com/office/drawing/2010/main" val="0"/>
                  </a:ext>
                </a:extLst>
              </a:blip>
              <a:srcRect/>
              <a:stretch>
                <a:fillRect/>
              </a:stretch>
            </p:blipFill>
            <p:spPr bwMode="auto">
              <a:xfrm>
                <a:off x="3927" y="2053"/>
                <a:ext cx="14"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8" name="Freeform 2167"/>
              <p:cNvSpPr/>
              <p:nvPr/>
            </p:nvSpPr>
            <p:spPr bwMode="auto">
              <a:xfrm>
                <a:off x="3928" y="2054"/>
                <a:ext cx="11" cy="8"/>
              </a:xfrm>
              <a:custGeom>
                <a:avLst/>
                <a:gdLst>
                  <a:gd name="T0" fmla="*/ 11 w 11"/>
                  <a:gd name="T1" fmla="*/ 8 h 8"/>
                  <a:gd name="T2" fmla="*/ 1 w 11"/>
                  <a:gd name="T3" fmla="*/ 3 h 8"/>
                  <a:gd name="T4" fmla="*/ 7 w 11"/>
                  <a:gd name="T5" fmla="*/ 8 h 8"/>
                  <a:gd name="T6" fmla="*/ 11 w 11"/>
                  <a:gd name="T7" fmla="*/ 8 h 8"/>
                </a:gdLst>
                <a:ahLst/>
                <a:cxnLst>
                  <a:cxn ang="0">
                    <a:pos x="T0" y="T1"/>
                  </a:cxn>
                  <a:cxn ang="0">
                    <a:pos x="T2" y="T3"/>
                  </a:cxn>
                  <a:cxn ang="0">
                    <a:pos x="T4" y="T5"/>
                  </a:cxn>
                  <a:cxn ang="0">
                    <a:pos x="T6" y="T7"/>
                  </a:cxn>
                </a:cxnLst>
                <a:rect l="0" t="0" r="r" b="b"/>
                <a:pathLst>
                  <a:path w="11" h="8">
                    <a:moveTo>
                      <a:pt x="11" y="8"/>
                    </a:moveTo>
                    <a:cubicBezTo>
                      <a:pt x="9" y="2"/>
                      <a:pt x="5" y="0"/>
                      <a:pt x="1" y="3"/>
                    </a:cubicBezTo>
                    <a:cubicBezTo>
                      <a:pt x="0" y="5"/>
                      <a:pt x="3" y="7"/>
                      <a:pt x="7" y="8"/>
                    </a:cubicBezTo>
                    <a:cubicBezTo>
                      <a:pt x="8" y="8"/>
                      <a:pt x="10" y="8"/>
                      <a:pt x="11" y="8"/>
                    </a:cubicBezTo>
                  </a:path>
                </a:pathLst>
              </a:custGeom>
              <a:noFill/>
              <a:ln w="158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pic>
            <p:nvPicPr>
              <p:cNvPr id="3192" name="Picture 2168"/>
              <p:cNvPicPr>
                <a:picLocks noChangeAspect="1" noChangeArrowheads="1"/>
              </p:cNvPicPr>
              <p:nvPr/>
            </p:nvPicPr>
            <p:blipFill>
              <a:blip r:embed="rId113" cstate="print">
                <a:extLst>
                  <a:ext uri="{28A0092B-C50C-407E-A947-70E740481C1C}">
                    <a14:useLocalDpi xmlns:a14="http://schemas.microsoft.com/office/drawing/2010/main" val="0"/>
                  </a:ext>
                </a:extLst>
              </a:blip>
              <a:srcRect/>
              <a:stretch>
                <a:fillRect/>
              </a:stretch>
            </p:blipFill>
            <p:spPr bwMode="auto">
              <a:xfrm>
                <a:off x="3918" y="2056"/>
                <a:ext cx="3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93" name="Picture 2169"/>
              <p:cNvPicPr>
                <a:picLocks noChangeAspect="1" noChangeArrowheads="1"/>
              </p:cNvPicPr>
              <p:nvPr/>
            </p:nvPicPr>
            <p:blipFill>
              <a:blip r:embed="rId114">
                <a:extLst>
                  <a:ext uri="{28A0092B-C50C-407E-A947-70E740481C1C}">
                    <a14:useLocalDpi xmlns:a14="http://schemas.microsoft.com/office/drawing/2010/main" val="0"/>
                  </a:ext>
                </a:extLst>
              </a:blip>
              <a:srcRect/>
              <a:stretch>
                <a:fillRect/>
              </a:stretch>
            </p:blipFill>
            <p:spPr bwMode="auto">
              <a:xfrm>
                <a:off x="3918" y="2056"/>
                <a:ext cx="3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94" name="Picture 2170"/>
              <p:cNvPicPr>
                <a:picLocks noChangeAspect="1" noChangeArrowheads="1"/>
              </p:cNvPicPr>
              <p:nvPr/>
            </p:nvPicPr>
            <p:blipFill>
              <a:blip r:embed="rId113" cstate="print">
                <a:extLst>
                  <a:ext uri="{28A0092B-C50C-407E-A947-70E740481C1C}">
                    <a14:useLocalDpi xmlns:a14="http://schemas.microsoft.com/office/drawing/2010/main" val="0"/>
                  </a:ext>
                </a:extLst>
              </a:blip>
              <a:srcRect/>
              <a:stretch>
                <a:fillRect/>
              </a:stretch>
            </p:blipFill>
            <p:spPr bwMode="auto">
              <a:xfrm>
                <a:off x="3918" y="2056"/>
                <a:ext cx="3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9" name="Freeform 2171"/>
              <p:cNvSpPr/>
              <p:nvPr/>
            </p:nvSpPr>
            <p:spPr bwMode="auto">
              <a:xfrm>
                <a:off x="3919" y="2059"/>
                <a:ext cx="34" cy="20"/>
              </a:xfrm>
              <a:custGeom>
                <a:avLst/>
                <a:gdLst>
                  <a:gd name="T0" fmla="*/ 0 w 349"/>
                  <a:gd name="T1" fmla="*/ 22 h 202"/>
                  <a:gd name="T2" fmla="*/ 349 w 349"/>
                  <a:gd name="T3" fmla="*/ 202 h 202"/>
                  <a:gd name="T4" fmla="*/ 349 w 349"/>
                  <a:gd name="T5" fmla="*/ 202 h 202"/>
                  <a:gd name="T6" fmla="*/ 349 w 349"/>
                  <a:gd name="T7" fmla="*/ 179 h 202"/>
                  <a:gd name="T8" fmla="*/ 0 w 349"/>
                  <a:gd name="T9" fmla="*/ 0 h 202"/>
                  <a:gd name="T10" fmla="*/ 0 w 349"/>
                  <a:gd name="T11" fmla="*/ 0 h 202"/>
                  <a:gd name="T12" fmla="*/ 0 w 349"/>
                  <a:gd name="T13" fmla="*/ 22 h 202"/>
                </a:gdLst>
                <a:ahLst/>
                <a:cxnLst>
                  <a:cxn ang="0">
                    <a:pos x="T0" y="T1"/>
                  </a:cxn>
                  <a:cxn ang="0">
                    <a:pos x="T2" y="T3"/>
                  </a:cxn>
                  <a:cxn ang="0">
                    <a:pos x="T4" y="T5"/>
                  </a:cxn>
                  <a:cxn ang="0">
                    <a:pos x="T6" y="T7"/>
                  </a:cxn>
                  <a:cxn ang="0">
                    <a:pos x="T8" y="T9"/>
                  </a:cxn>
                  <a:cxn ang="0">
                    <a:pos x="T10" y="T11"/>
                  </a:cxn>
                  <a:cxn ang="0">
                    <a:pos x="T12" y="T13"/>
                  </a:cxn>
                </a:cxnLst>
                <a:rect l="0" t="0" r="r" b="b"/>
                <a:pathLst>
                  <a:path w="349" h="202">
                    <a:moveTo>
                      <a:pt x="0" y="22"/>
                    </a:moveTo>
                    <a:cubicBezTo>
                      <a:pt x="99" y="107"/>
                      <a:pt x="219" y="168"/>
                      <a:pt x="349" y="202"/>
                    </a:cubicBezTo>
                    <a:lnTo>
                      <a:pt x="349" y="202"/>
                    </a:lnTo>
                    <a:lnTo>
                      <a:pt x="349" y="179"/>
                    </a:lnTo>
                    <a:cubicBezTo>
                      <a:pt x="220" y="143"/>
                      <a:pt x="101" y="82"/>
                      <a:pt x="0" y="0"/>
                    </a:cubicBezTo>
                    <a:lnTo>
                      <a:pt x="0" y="0"/>
                    </a:lnTo>
                    <a:lnTo>
                      <a:pt x="0" y="22"/>
                    </a:lnTo>
                    <a:close/>
                  </a:path>
                </a:pathLst>
              </a:custGeom>
              <a:solidFill>
                <a:srgbClr val="000000"/>
              </a:solidFill>
              <a:ln w="0">
                <a:solidFill>
                  <a:srgbClr val="000000"/>
                </a:solidFill>
                <a:prstDash val="solid"/>
                <a:round/>
              </a:ln>
            </p:spPr>
            <p:txBody>
              <a:bodyPr vert="horz" wrap="square" lIns="91419" tIns="45709" rIns="91419" bIns="45709" numCol="1" anchor="t" anchorCtr="0" compatLnSpc="1"/>
              <a:lstStyle/>
              <a:p>
                <a:endParaRPr lang="zh-CN" altLang="en-US"/>
              </a:p>
            </p:txBody>
          </p:sp>
          <p:sp>
            <p:nvSpPr>
              <p:cNvPr id="3140" name="Freeform 2172"/>
              <p:cNvSpPr/>
              <p:nvPr/>
            </p:nvSpPr>
            <p:spPr bwMode="auto">
              <a:xfrm>
                <a:off x="3919" y="2057"/>
                <a:ext cx="34" cy="26"/>
              </a:xfrm>
              <a:custGeom>
                <a:avLst/>
                <a:gdLst>
                  <a:gd name="T0" fmla="*/ 0 w 349"/>
                  <a:gd name="T1" fmla="*/ 0 h 271"/>
                  <a:gd name="T2" fmla="*/ 0 w 349"/>
                  <a:gd name="T3" fmla="*/ 91 h 271"/>
                  <a:gd name="T4" fmla="*/ 349 w 349"/>
                  <a:gd name="T5" fmla="*/ 271 h 271"/>
                </a:gdLst>
                <a:ahLst/>
                <a:cxnLst>
                  <a:cxn ang="0">
                    <a:pos x="T0" y="T1"/>
                  </a:cxn>
                  <a:cxn ang="0">
                    <a:pos x="T2" y="T3"/>
                  </a:cxn>
                  <a:cxn ang="0">
                    <a:pos x="T4" y="T5"/>
                  </a:cxn>
                </a:cxnLst>
                <a:rect l="0" t="0" r="r" b="b"/>
                <a:pathLst>
                  <a:path w="349" h="271">
                    <a:moveTo>
                      <a:pt x="0" y="0"/>
                    </a:moveTo>
                    <a:lnTo>
                      <a:pt x="0" y="91"/>
                    </a:lnTo>
                    <a:cubicBezTo>
                      <a:pt x="101" y="173"/>
                      <a:pt x="220" y="235"/>
                      <a:pt x="349" y="271"/>
                    </a:cubicBezTo>
                  </a:path>
                </a:pathLst>
              </a:custGeom>
              <a:noFill/>
              <a:ln w="158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3141" name="Freeform 2173"/>
              <p:cNvSpPr/>
              <p:nvPr/>
            </p:nvSpPr>
            <p:spPr bwMode="auto">
              <a:xfrm>
                <a:off x="3919" y="2058"/>
                <a:ext cx="34" cy="26"/>
              </a:xfrm>
              <a:custGeom>
                <a:avLst/>
                <a:gdLst>
                  <a:gd name="T0" fmla="*/ 349 w 349"/>
                  <a:gd name="T1" fmla="*/ 271 h 271"/>
                  <a:gd name="T2" fmla="*/ 349 w 349"/>
                  <a:gd name="T3" fmla="*/ 180 h 271"/>
                  <a:gd name="T4" fmla="*/ 0 w 349"/>
                  <a:gd name="T5" fmla="*/ 0 h 271"/>
                </a:gdLst>
                <a:ahLst/>
                <a:cxnLst>
                  <a:cxn ang="0">
                    <a:pos x="T0" y="T1"/>
                  </a:cxn>
                  <a:cxn ang="0">
                    <a:pos x="T2" y="T3"/>
                  </a:cxn>
                  <a:cxn ang="0">
                    <a:pos x="T4" y="T5"/>
                  </a:cxn>
                </a:cxnLst>
                <a:rect l="0" t="0" r="r" b="b"/>
                <a:pathLst>
                  <a:path w="349" h="271">
                    <a:moveTo>
                      <a:pt x="349" y="271"/>
                    </a:moveTo>
                    <a:lnTo>
                      <a:pt x="349" y="180"/>
                    </a:lnTo>
                    <a:cubicBezTo>
                      <a:pt x="220" y="143"/>
                      <a:pt x="102" y="82"/>
                      <a:pt x="0" y="0"/>
                    </a:cubicBezTo>
                  </a:path>
                </a:pathLst>
              </a:custGeom>
              <a:noFill/>
              <a:ln w="15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grpSp>
        <p:sp>
          <p:nvSpPr>
            <p:cNvPr id="2697" name="Rectangle 2175"/>
            <p:cNvSpPr>
              <a:spLocks noChangeArrowheads="1"/>
            </p:cNvSpPr>
            <p:nvPr/>
          </p:nvSpPr>
          <p:spPr bwMode="auto">
            <a:xfrm>
              <a:off x="720" y="2668"/>
              <a:ext cx="6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zh-CN" altLang="zh-CN" sz="800" b="1">
                  <a:solidFill>
                    <a:srgbClr val="000000"/>
                  </a:solidFill>
                  <a:latin typeface="+mn-lt"/>
                </a:rPr>
                <a:t>PC</a:t>
              </a:r>
              <a:endParaRPr lang="zh-CN" altLang="zh-CN">
                <a:latin typeface="+mn-lt"/>
              </a:endParaRPr>
            </a:p>
          </p:txBody>
        </p:sp>
        <p:sp>
          <p:nvSpPr>
            <p:cNvPr id="2698" name="Rectangle 2176"/>
            <p:cNvSpPr>
              <a:spLocks noChangeArrowheads="1"/>
            </p:cNvSpPr>
            <p:nvPr/>
          </p:nvSpPr>
          <p:spPr bwMode="auto">
            <a:xfrm>
              <a:off x="1866" y="2738"/>
              <a:ext cx="6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zh-CN" altLang="zh-CN" sz="800" b="1">
                  <a:solidFill>
                    <a:srgbClr val="000000"/>
                  </a:solidFill>
                  <a:latin typeface="+mn-lt"/>
                </a:rPr>
                <a:t>PC</a:t>
              </a:r>
              <a:endParaRPr lang="zh-CN" altLang="zh-CN">
                <a:latin typeface="+mn-lt"/>
              </a:endParaRPr>
            </a:p>
          </p:txBody>
        </p:sp>
        <p:sp>
          <p:nvSpPr>
            <p:cNvPr id="2699" name="Rectangle 2177"/>
            <p:cNvSpPr>
              <a:spLocks noChangeArrowheads="1"/>
            </p:cNvSpPr>
            <p:nvPr/>
          </p:nvSpPr>
          <p:spPr bwMode="auto">
            <a:xfrm>
              <a:off x="2376" y="2779"/>
              <a:ext cx="12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zh-CN" altLang="zh-CN" sz="800" b="1">
                  <a:solidFill>
                    <a:srgbClr val="000000"/>
                  </a:solidFill>
                  <a:latin typeface="+mn-lt"/>
                </a:rPr>
                <a:t>IPTV</a:t>
              </a:r>
              <a:endParaRPr lang="zh-CN" altLang="zh-CN">
                <a:latin typeface="+mn-lt"/>
              </a:endParaRPr>
            </a:p>
          </p:txBody>
        </p:sp>
        <p:sp>
          <p:nvSpPr>
            <p:cNvPr id="2700" name="Rectangle 2178"/>
            <p:cNvSpPr>
              <a:spLocks noChangeArrowheads="1"/>
            </p:cNvSpPr>
            <p:nvPr/>
          </p:nvSpPr>
          <p:spPr bwMode="auto">
            <a:xfrm>
              <a:off x="2973" y="2707"/>
              <a:ext cx="6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zh-CN" altLang="zh-CN" sz="800" b="1">
                  <a:solidFill>
                    <a:srgbClr val="000000"/>
                  </a:solidFill>
                  <a:latin typeface="+mn-lt"/>
                </a:rPr>
                <a:t>PC</a:t>
              </a:r>
              <a:endParaRPr lang="zh-CN" altLang="zh-CN">
                <a:latin typeface="+mn-lt"/>
              </a:endParaRPr>
            </a:p>
          </p:txBody>
        </p:sp>
        <p:pic>
          <p:nvPicPr>
            <p:cNvPr id="3203" name="Picture 2179"/>
            <p:cNvPicPr>
              <a:picLocks noChangeAspect="1" noChangeArrowheads="1"/>
            </p:cNvPicPr>
            <p:nvPr/>
          </p:nvPicPr>
          <p:blipFill>
            <a:blip r:embed="rId115" cstate="print">
              <a:extLst>
                <a:ext uri="{28A0092B-C50C-407E-A947-70E740481C1C}">
                  <a14:useLocalDpi xmlns:a14="http://schemas.microsoft.com/office/drawing/2010/main" val="0"/>
                </a:ext>
              </a:extLst>
            </a:blip>
            <a:srcRect/>
            <a:stretch>
              <a:fillRect/>
            </a:stretch>
          </p:blipFill>
          <p:spPr bwMode="auto">
            <a:xfrm>
              <a:off x="3284" y="2189"/>
              <a:ext cx="212"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04" name="Picture 2180"/>
            <p:cNvPicPr>
              <a:picLocks noChangeAspect="1" noChangeArrowheads="1"/>
            </p:cNvPicPr>
            <p:nvPr/>
          </p:nvPicPr>
          <p:blipFill>
            <a:blip r:embed="rId116" cstate="print">
              <a:extLst>
                <a:ext uri="{28A0092B-C50C-407E-A947-70E740481C1C}">
                  <a14:useLocalDpi xmlns:a14="http://schemas.microsoft.com/office/drawing/2010/main" val="0"/>
                </a:ext>
              </a:extLst>
            </a:blip>
            <a:srcRect/>
            <a:stretch>
              <a:fillRect/>
            </a:stretch>
          </p:blipFill>
          <p:spPr bwMode="auto">
            <a:xfrm>
              <a:off x="3284" y="2189"/>
              <a:ext cx="212"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05" name="Picture 2181"/>
            <p:cNvPicPr>
              <a:picLocks noChangeAspect="1" noChangeArrowheads="1"/>
            </p:cNvPicPr>
            <p:nvPr/>
          </p:nvPicPr>
          <p:blipFill>
            <a:blip r:embed="rId117" cstate="print">
              <a:extLst>
                <a:ext uri="{28A0092B-C50C-407E-A947-70E740481C1C}">
                  <a14:useLocalDpi xmlns:a14="http://schemas.microsoft.com/office/drawing/2010/main" val="0"/>
                </a:ext>
              </a:extLst>
            </a:blip>
            <a:srcRect/>
            <a:stretch>
              <a:fillRect/>
            </a:stretch>
          </p:blipFill>
          <p:spPr bwMode="auto">
            <a:xfrm>
              <a:off x="2053" y="2416"/>
              <a:ext cx="20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06" name="Picture 2182"/>
            <p:cNvPicPr>
              <a:picLocks noChangeAspect="1" noChangeArrowheads="1"/>
            </p:cNvPicPr>
            <p:nvPr/>
          </p:nvPicPr>
          <p:blipFill>
            <a:blip r:embed="rId118" cstate="print">
              <a:extLst>
                <a:ext uri="{28A0092B-C50C-407E-A947-70E740481C1C}">
                  <a14:useLocalDpi xmlns:a14="http://schemas.microsoft.com/office/drawing/2010/main" val="0"/>
                </a:ext>
              </a:extLst>
            </a:blip>
            <a:srcRect/>
            <a:stretch>
              <a:fillRect/>
            </a:stretch>
          </p:blipFill>
          <p:spPr bwMode="auto">
            <a:xfrm>
              <a:off x="2053" y="2416"/>
              <a:ext cx="20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01" name="Rectangle 2183"/>
            <p:cNvSpPr>
              <a:spLocks noChangeArrowheads="1"/>
            </p:cNvSpPr>
            <p:nvPr/>
          </p:nvSpPr>
          <p:spPr bwMode="auto">
            <a:xfrm>
              <a:off x="621" y="2266"/>
              <a:ext cx="17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zh-CN" altLang="zh-CN" sz="1000" b="1" dirty="0">
                  <a:solidFill>
                    <a:srgbClr val="FF0000"/>
                  </a:solidFill>
                  <a:latin typeface="+mn-lt"/>
                </a:rPr>
                <a:t>BRAS</a:t>
              </a:r>
              <a:endParaRPr lang="zh-CN" altLang="zh-CN" sz="2400" dirty="0">
                <a:solidFill>
                  <a:srgbClr val="FF0000"/>
                </a:solidFill>
                <a:latin typeface="+mn-lt"/>
              </a:endParaRPr>
            </a:p>
          </p:txBody>
        </p:sp>
        <p:sp>
          <p:nvSpPr>
            <p:cNvPr id="2702" name="Rectangle 2184"/>
            <p:cNvSpPr>
              <a:spLocks noChangeArrowheads="1"/>
            </p:cNvSpPr>
            <p:nvPr/>
          </p:nvSpPr>
          <p:spPr bwMode="auto">
            <a:xfrm>
              <a:off x="1522" y="2282"/>
              <a:ext cx="67"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zh-CN" altLang="zh-CN" sz="800" b="1">
                  <a:solidFill>
                    <a:srgbClr val="000000"/>
                  </a:solidFill>
                  <a:latin typeface="+mn-lt"/>
                </a:rPr>
                <a:t>SR</a:t>
              </a:r>
              <a:endParaRPr lang="zh-CN" altLang="zh-CN">
                <a:latin typeface="+mn-lt"/>
              </a:endParaRPr>
            </a:p>
          </p:txBody>
        </p:sp>
        <p:sp>
          <p:nvSpPr>
            <p:cNvPr id="2703" name="Rectangle 2185"/>
            <p:cNvSpPr>
              <a:spLocks noChangeArrowheads="1"/>
            </p:cNvSpPr>
            <p:nvPr/>
          </p:nvSpPr>
          <p:spPr bwMode="auto">
            <a:xfrm>
              <a:off x="3317" y="2329"/>
              <a:ext cx="67"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zh-CN" altLang="zh-CN" sz="800" b="1">
                  <a:solidFill>
                    <a:srgbClr val="000000"/>
                  </a:solidFill>
                  <a:latin typeface="+mn-lt"/>
                </a:rPr>
                <a:t>SR</a:t>
              </a:r>
              <a:endParaRPr lang="zh-CN" altLang="zh-CN">
                <a:latin typeface="+mn-lt"/>
              </a:endParaRPr>
            </a:p>
          </p:txBody>
        </p:sp>
        <p:sp>
          <p:nvSpPr>
            <p:cNvPr id="2704" name="Rectangle 2186"/>
            <p:cNvSpPr>
              <a:spLocks noChangeArrowheads="1"/>
            </p:cNvSpPr>
            <p:nvPr/>
          </p:nvSpPr>
          <p:spPr bwMode="auto">
            <a:xfrm>
              <a:off x="1814" y="2404"/>
              <a:ext cx="17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zh-CN" altLang="zh-CN" sz="1000" b="1" dirty="0">
                  <a:solidFill>
                    <a:srgbClr val="FF0000"/>
                  </a:solidFill>
                  <a:latin typeface="+mn-lt"/>
                </a:rPr>
                <a:t>BRAS</a:t>
              </a:r>
              <a:endParaRPr lang="zh-CN" altLang="zh-CN" sz="2400" dirty="0">
                <a:solidFill>
                  <a:srgbClr val="FF0000"/>
                </a:solidFill>
                <a:latin typeface="+mn-lt"/>
              </a:endParaRPr>
            </a:p>
          </p:txBody>
        </p:sp>
        <p:sp>
          <p:nvSpPr>
            <p:cNvPr id="2705" name="Rectangle 2187"/>
            <p:cNvSpPr>
              <a:spLocks noChangeArrowheads="1"/>
            </p:cNvSpPr>
            <p:nvPr/>
          </p:nvSpPr>
          <p:spPr bwMode="auto">
            <a:xfrm>
              <a:off x="2751" y="2366"/>
              <a:ext cx="26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zh-CN" altLang="zh-CN" sz="1000" b="1" dirty="0">
                  <a:solidFill>
                    <a:srgbClr val="FF0000"/>
                  </a:solidFill>
                  <a:latin typeface="+mn-lt"/>
                </a:rPr>
                <a:t>B</a:t>
              </a:r>
              <a:r>
                <a:rPr lang="en-US" altLang="zh-CN" sz="1000" b="1" dirty="0">
                  <a:solidFill>
                    <a:srgbClr val="FF0000"/>
                  </a:solidFill>
                  <a:latin typeface="+mn-lt"/>
                </a:rPr>
                <a:t>R</a:t>
              </a:r>
              <a:r>
                <a:rPr lang="zh-CN" altLang="zh-CN" sz="1000" b="1" dirty="0">
                  <a:solidFill>
                    <a:srgbClr val="FF0000"/>
                  </a:solidFill>
                  <a:latin typeface="+mn-lt"/>
                </a:rPr>
                <a:t>AS</a:t>
              </a:r>
              <a:endParaRPr lang="zh-CN" altLang="zh-CN" sz="2400" dirty="0">
                <a:solidFill>
                  <a:srgbClr val="FF0000"/>
                </a:solidFill>
                <a:latin typeface="+mn-lt"/>
              </a:endParaRPr>
            </a:p>
          </p:txBody>
        </p:sp>
        <p:pic>
          <p:nvPicPr>
            <p:cNvPr id="3212" name="Picture 2188"/>
            <p:cNvPicPr>
              <a:picLocks noChangeAspect="1" noChangeArrowheads="1"/>
            </p:cNvPicPr>
            <p:nvPr/>
          </p:nvPicPr>
          <p:blipFill>
            <a:blip r:embed="rId119" cstate="print">
              <a:extLst>
                <a:ext uri="{28A0092B-C50C-407E-A947-70E740481C1C}">
                  <a14:useLocalDpi xmlns:a14="http://schemas.microsoft.com/office/drawing/2010/main" val="0"/>
                </a:ext>
              </a:extLst>
            </a:blip>
            <a:srcRect/>
            <a:stretch>
              <a:fillRect/>
            </a:stretch>
          </p:blipFill>
          <p:spPr bwMode="auto">
            <a:xfrm>
              <a:off x="2978" y="2340"/>
              <a:ext cx="20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13" name="Picture 2189"/>
            <p:cNvPicPr>
              <a:picLocks noChangeAspect="1" noChangeArrowheads="1"/>
            </p:cNvPicPr>
            <p:nvPr/>
          </p:nvPicPr>
          <p:blipFill>
            <a:blip r:embed="rId120" cstate="print">
              <a:extLst>
                <a:ext uri="{28A0092B-C50C-407E-A947-70E740481C1C}">
                  <a14:useLocalDpi xmlns:a14="http://schemas.microsoft.com/office/drawing/2010/main" val="0"/>
                </a:ext>
              </a:extLst>
            </a:blip>
            <a:srcRect/>
            <a:stretch>
              <a:fillRect/>
            </a:stretch>
          </p:blipFill>
          <p:spPr bwMode="auto">
            <a:xfrm>
              <a:off x="2978" y="2340"/>
              <a:ext cx="20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06" name="Line 2190"/>
            <p:cNvSpPr>
              <a:spLocks noChangeShapeType="1"/>
            </p:cNvSpPr>
            <p:nvPr/>
          </p:nvSpPr>
          <p:spPr bwMode="auto">
            <a:xfrm flipV="1">
              <a:off x="704" y="2444"/>
              <a:ext cx="236" cy="20"/>
            </a:xfrm>
            <a:prstGeom prst="line">
              <a:avLst/>
            </a:prstGeom>
            <a:noFill/>
            <a:ln w="7938"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19" tIns="45709" rIns="91419" bIns="45709" numCol="1" anchor="t" anchorCtr="0" compatLnSpc="1"/>
            <a:lstStyle/>
            <a:p>
              <a:endParaRPr lang="zh-CN" altLang="en-US"/>
            </a:p>
          </p:txBody>
        </p:sp>
        <p:sp>
          <p:nvSpPr>
            <p:cNvPr id="2707" name="Line 2191"/>
            <p:cNvSpPr>
              <a:spLocks noChangeShapeType="1"/>
            </p:cNvSpPr>
            <p:nvPr/>
          </p:nvSpPr>
          <p:spPr bwMode="auto">
            <a:xfrm flipV="1">
              <a:off x="895" y="2444"/>
              <a:ext cx="45" cy="58"/>
            </a:xfrm>
            <a:prstGeom prst="line">
              <a:avLst/>
            </a:prstGeom>
            <a:noFill/>
            <a:ln w="7938"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19" tIns="45709" rIns="91419" bIns="45709" numCol="1" anchor="t" anchorCtr="0" compatLnSpc="1"/>
            <a:lstStyle/>
            <a:p>
              <a:endParaRPr lang="zh-CN" altLang="en-US"/>
            </a:p>
          </p:txBody>
        </p:sp>
        <p:sp>
          <p:nvSpPr>
            <p:cNvPr id="2708" name="Line 2192"/>
            <p:cNvSpPr>
              <a:spLocks noChangeShapeType="1"/>
            </p:cNvSpPr>
            <p:nvPr/>
          </p:nvSpPr>
          <p:spPr bwMode="auto">
            <a:xfrm flipV="1">
              <a:off x="1335" y="2411"/>
              <a:ext cx="69" cy="42"/>
            </a:xfrm>
            <a:prstGeom prst="line">
              <a:avLst/>
            </a:prstGeom>
            <a:noFill/>
            <a:ln w="7938"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19" tIns="45709" rIns="91419" bIns="45709" numCol="1" anchor="t" anchorCtr="0" compatLnSpc="1"/>
            <a:lstStyle/>
            <a:p>
              <a:endParaRPr lang="zh-CN" altLang="en-US"/>
            </a:p>
          </p:txBody>
        </p:sp>
        <p:sp>
          <p:nvSpPr>
            <p:cNvPr id="2709" name="Line 2193"/>
            <p:cNvSpPr>
              <a:spLocks noChangeShapeType="1"/>
            </p:cNvSpPr>
            <p:nvPr/>
          </p:nvSpPr>
          <p:spPr bwMode="auto">
            <a:xfrm flipV="1">
              <a:off x="2020" y="2558"/>
              <a:ext cx="133" cy="61"/>
            </a:xfrm>
            <a:prstGeom prst="line">
              <a:avLst/>
            </a:prstGeom>
            <a:noFill/>
            <a:ln w="7938"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19" tIns="45709" rIns="91419" bIns="45709" numCol="1" anchor="t" anchorCtr="0" compatLnSpc="1"/>
            <a:lstStyle/>
            <a:p>
              <a:endParaRPr lang="zh-CN" altLang="en-US"/>
            </a:p>
          </p:txBody>
        </p:sp>
        <p:sp>
          <p:nvSpPr>
            <p:cNvPr id="2710" name="Line 2194"/>
            <p:cNvSpPr>
              <a:spLocks noChangeShapeType="1"/>
            </p:cNvSpPr>
            <p:nvPr/>
          </p:nvSpPr>
          <p:spPr bwMode="auto">
            <a:xfrm flipH="1" flipV="1">
              <a:off x="2153" y="2558"/>
              <a:ext cx="253" cy="82"/>
            </a:xfrm>
            <a:prstGeom prst="line">
              <a:avLst/>
            </a:prstGeom>
            <a:noFill/>
            <a:ln w="7938"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19" tIns="45709" rIns="91419" bIns="45709" numCol="1" anchor="t" anchorCtr="0" compatLnSpc="1"/>
            <a:lstStyle/>
            <a:p>
              <a:endParaRPr lang="zh-CN" altLang="en-US"/>
            </a:p>
          </p:txBody>
        </p:sp>
        <p:sp>
          <p:nvSpPr>
            <p:cNvPr id="2711" name="Line 2195"/>
            <p:cNvSpPr>
              <a:spLocks noChangeShapeType="1"/>
            </p:cNvSpPr>
            <p:nvPr/>
          </p:nvSpPr>
          <p:spPr bwMode="auto">
            <a:xfrm flipV="1">
              <a:off x="3033" y="2482"/>
              <a:ext cx="45" cy="47"/>
            </a:xfrm>
            <a:prstGeom prst="line">
              <a:avLst/>
            </a:prstGeom>
            <a:noFill/>
            <a:ln w="7938"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19" tIns="45709" rIns="91419" bIns="45709" numCol="1" anchor="t" anchorCtr="0" compatLnSpc="1"/>
            <a:lstStyle/>
            <a:p>
              <a:endParaRPr lang="zh-CN" altLang="en-US"/>
            </a:p>
          </p:txBody>
        </p:sp>
        <p:sp>
          <p:nvSpPr>
            <p:cNvPr id="2712" name="Line 2196"/>
            <p:cNvSpPr>
              <a:spLocks noChangeShapeType="1"/>
            </p:cNvSpPr>
            <p:nvPr/>
          </p:nvSpPr>
          <p:spPr bwMode="auto">
            <a:xfrm flipV="1">
              <a:off x="3274" y="2048"/>
              <a:ext cx="402" cy="40"/>
            </a:xfrm>
            <a:prstGeom prst="line">
              <a:avLst/>
            </a:prstGeom>
            <a:noFill/>
            <a:ln w="7938"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19" tIns="45709" rIns="91419" bIns="45709" numCol="1" anchor="t" anchorCtr="0" compatLnSpc="1"/>
            <a:lstStyle/>
            <a:p>
              <a:endParaRPr lang="zh-CN" altLang="en-US"/>
            </a:p>
          </p:txBody>
        </p:sp>
        <p:pic>
          <p:nvPicPr>
            <p:cNvPr id="3221" name="Picture 2197"/>
            <p:cNvPicPr>
              <a:picLocks noChangeAspect="1" noChangeArrowheads="1"/>
            </p:cNvPicPr>
            <p:nvPr/>
          </p:nvPicPr>
          <p:blipFill>
            <a:blip r:embed="rId121" cstate="print">
              <a:extLst>
                <a:ext uri="{28A0092B-C50C-407E-A947-70E740481C1C}">
                  <a14:useLocalDpi xmlns:a14="http://schemas.microsoft.com/office/drawing/2010/main" val="0"/>
                </a:ext>
              </a:extLst>
            </a:blip>
            <a:srcRect/>
            <a:stretch>
              <a:fillRect/>
            </a:stretch>
          </p:blipFill>
          <p:spPr bwMode="auto">
            <a:xfrm>
              <a:off x="3373" y="2562"/>
              <a:ext cx="38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22" name="Picture 2198"/>
            <p:cNvPicPr>
              <a:picLocks noChangeAspect="1" noChangeArrowheads="1"/>
            </p:cNvPicPr>
            <p:nvPr/>
          </p:nvPicPr>
          <p:blipFill>
            <a:blip r:embed="rId122" cstate="print">
              <a:extLst>
                <a:ext uri="{28A0092B-C50C-407E-A947-70E740481C1C}">
                  <a14:useLocalDpi xmlns:a14="http://schemas.microsoft.com/office/drawing/2010/main" val="0"/>
                </a:ext>
              </a:extLst>
            </a:blip>
            <a:srcRect/>
            <a:stretch>
              <a:fillRect/>
            </a:stretch>
          </p:blipFill>
          <p:spPr bwMode="auto">
            <a:xfrm>
              <a:off x="3373" y="2562"/>
              <a:ext cx="38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23" name="Picture 2199"/>
            <p:cNvPicPr>
              <a:picLocks noChangeAspect="1" noChangeArrowheads="1"/>
            </p:cNvPicPr>
            <p:nvPr/>
          </p:nvPicPr>
          <p:blipFill>
            <a:blip r:embed="rId123" cstate="print">
              <a:extLst>
                <a:ext uri="{28A0092B-C50C-407E-A947-70E740481C1C}">
                  <a14:useLocalDpi xmlns:a14="http://schemas.microsoft.com/office/drawing/2010/main" val="0"/>
                </a:ext>
              </a:extLst>
            </a:blip>
            <a:srcRect/>
            <a:stretch>
              <a:fillRect/>
            </a:stretch>
          </p:blipFill>
          <p:spPr bwMode="auto">
            <a:xfrm>
              <a:off x="3360" y="2549"/>
              <a:ext cx="383"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24" name="Picture 2200"/>
            <p:cNvPicPr>
              <a:picLocks noChangeAspect="1" noChangeArrowheads="1"/>
            </p:cNvPicPr>
            <p:nvPr/>
          </p:nvPicPr>
          <p:blipFill>
            <a:blip r:embed="rId124" cstate="print">
              <a:extLst>
                <a:ext uri="{28A0092B-C50C-407E-A947-70E740481C1C}">
                  <a14:useLocalDpi xmlns:a14="http://schemas.microsoft.com/office/drawing/2010/main" val="0"/>
                </a:ext>
              </a:extLst>
            </a:blip>
            <a:srcRect/>
            <a:stretch>
              <a:fillRect/>
            </a:stretch>
          </p:blipFill>
          <p:spPr bwMode="auto">
            <a:xfrm>
              <a:off x="3360" y="2549"/>
              <a:ext cx="383"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25" name="Picture 2201"/>
            <p:cNvPicPr>
              <a:picLocks noChangeAspect="1" noChangeArrowheads="1"/>
            </p:cNvPicPr>
            <p:nvPr/>
          </p:nvPicPr>
          <p:blipFill>
            <a:blip r:embed="rId125" cstate="print">
              <a:extLst>
                <a:ext uri="{28A0092B-C50C-407E-A947-70E740481C1C}">
                  <a14:useLocalDpi xmlns:a14="http://schemas.microsoft.com/office/drawing/2010/main" val="0"/>
                </a:ext>
              </a:extLst>
            </a:blip>
            <a:srcRect/>
            <a:stretch>
              <a:fillRect/>
            </a:stretch>
          </p:blipFill>
          <p:spPr bwMode="auto">
            <a:xfrm>
              <a:off x="3414" y="2416"/>
              <a:ext cx="19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26" name="Picture 2202"/>
            <p:cNvPicPr>
              <a:picLocks noChangeAspect="1" noChangeArrowheads="1"/>
            </p:cNvPicPr>
            <p:nvPr/>
          </p:nvPicPr>
          <p:blipFill>
            <a:blip r:embed="rId126" cstate="print">
              <a:extLst>
                <a:ext uri="{28A0092B-C50C-407E-A947-70E740481C1C}">
                  <a14:useLocalDpi xmlns:a14="http://schemas.microsoft.com/office/drawing/2010/main" val="0"/>
                </a:ext>
              </a:extLst>
            </a:blip>
            <a:srcRect/>
            <a:stretch>
              <a:fillRect/>
            </a:stretch>
          </p:blipFill>
          <p:spPr bwMode="auto">
            <a:xfrm>
              <a:off x="3414" y="2416"/>
              <a:ext cx="19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27" name="Picture 2203"/>
            <p:cNvPicPr>
              <a:picLocks noChangeAspect="1" noChangeArrowheads="1"/>
            </p:cNvPicPr>
            <p:nvPr/>
          </p:nvPicPr>
          <p:blipFill>
            <a:blip r:embed="rId127" cstate="print">
              <a:extLst>
                <a:ext uri="{28A0092B-C50C-407E-A947-70E740481C1C}">
                  <a14:useLocalDpi xmlns:a14="http://schemas.microsoft.com/office/drawing/2010/main" val="0"/>
                </a:ext>
              </a:extLst>
            </a:blip>
            <a:srcRect/>
            <a:stretch>
              <a:fillRect/>
            </a:stretch>
          </p:blipFill>
          <p:spPr bwMode="auto">
            <a:xfrm>
              <a:off x="3550" y="2514"/>
              <a:ext cx="15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28" name="Picture 2204"/>
            <p:cNvPicPr>
              <a:picLocks noChangeAspect="1" noChangeArrowheads="1"/>
            </p:cNvPicPr>
            <p:nvPr/>
          </p:nvPicPr>
          <p:blipFill>
            <a:blip r:embed="rId128" cstate="print">
              <a:extLst>
                <a:ext uri="{28A0092B-C50C-407E-A947-70E740481C1C}">
                  <a14:useLocalDpi xmlns:a14="http://schemas.microsoft.com/office/drawing/2010/main" val="0"/>
                </a:ext>
              </a:extLst>
            </a:blip>
            <a:srcRect/>
            <a:stretch>
              <a:fillRect/>
            </a:stretch>
          </p:blipFill>
          <p:spPr bwMode="auto">
            <a:xfrm>
              <a:off x="3550" y="2514"/>
              <a:ext cx="15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 name="Rectangle 2205"/>
            <p:cNvSpPr>
              <a:spLocks noChangeArrowheads="1"/>
            </p:cNvSpPr>
            <p:nvPr/>
          </p:nvSpPr>
          <p:spPr bwMode="auto">
            <a:xfrm>
              <a:off x="3514" y="2668"/>
              <a:ext cx="27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zh-CN" altLang="zh-CN" sz="800" b="1">
                  <a:solidFill>
                    <a:srgbClr val="000000"/>
                  </a:solidFill>
                  <a:latin typeface="+mn-lt"/>
                </a:rPr>
                <a:t>Enterprise</a:t>
              </a:r>
              <a:endParaRPr lang="zh-CN" altLang="zh-CN">
                <a:latin typeface="+mn-lt"/>
              </a:endParaRPr>
            </a:p>
          </p:txBody>
        </p:sp>
        <p:sp>
          <p:nvSpPr>
            <p:cNvPr id="2714" name="Line 2206"/>
            <p:cNvSpPr>
              <a:spLocks noChangeShapeType="1"/>
            </p:cNvSpPr>
            <p:nvPr/>
          </p:nvSpPr>
          <p:spPr bwMode="auto">
            <a:xfrm flipH="1" flipV="1">
              <a:off x="3390" y="2335"/>
              <a:ext cx="123" cy="80"/>
            </a:xfrm>
            <a:prstGeom prst="line">
              <a:avLst/>
            </a:prstGeom>
            <a:noFill/>
            <a:ln w="7938"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19" tIns="45709" rIns="91419" bIns="45709" numCol="1" anchor="t" anchorCtr="0" compatLnSpc="1"/>
            <a:lstStyle/>
            <a:p>
              <a:endParaRPr lang="zh-CN" altLang="en-US"/>
            </a:p>
          </p:txBody>
        </p:sp>
        <p:sp>
          <p:nvSpPr>
            <p:cNvPr id="2719" name="Rectangle 2207"/>
            <p:cNvSpPr>
              <a:spLocks noChangeArrowheads="1"/>
            </p:cNvSpPr>
            <p:nvPr/>
          </p:nvSpPr>
          <p:spPr bwMode="auto">
            <a:xfrm>
              <a:off x="3752" y="1154"/>
              <a:ext cx="32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zh-CN" altLang="zh-CN" sz="1200" b="1">
                  <a:solidFill>
                    <a:srgbClr val="000000"/>
                  </a:solidFill>
                  <a:latin typeface="+mn-lt"/>
                </a:rPr>
                <a:t>Internet</a:t>
              </a:r>
              <a:endParaRPr lang="zh-CN" altLang="zh-CN">
                <a:latin typeface="+mn-lt"/>
              </a:endParaRPr>
            </a:p>
          </p:txBody>
        </p:sp>
        <p:pic>
          <p:nvPicPr>
            <p:cNvPr id="3232" name="Picture 2208"/>
            <p:cNvPicPr>
              <a:picLocks noChangeAspect="1" noChangeArrowheads="1"/>
            </p:cNvPicPr>
            <p:nvPr/>
          </p:nvPicPr>
          <p:blipFill>
            <a:blip r:embed="rId129" cstate="print">
              <a:extLst>
                <a:ext uri="{28A0092B-C50C-407E-A947-70E740481C1C}">
                  <a14:useLocalDpi xmlns:a14="http://schemas.microsoft.com/office/drawing/2010/main" val="0"/>
                </a:ext>
              </a:extLst>
            </a:blip>
            <a:srcRect/>
            <a:stretch>
              <a:fillRect/>
            </a:stretch>
          </p:blipFill>
          <p:spPr bwMode="auto">
            <a:xfrm>
              <a:off x="2864" y="1696"/>
              <a:ext cx="25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33" name="Picture 2209"/>
            <p:cNvPicPr>
              <a:picLocks noChangeAspect="1" noChangeArrowheads="1"/>
            </p:cNvPicPr>
            <p:nvPr/>
          </p:nvPicPr>
          <p:blipFill>
            <a:blip r:embed="rId130" cstate="print">
              <a:extLst>
                <a:ext uri="{28A0092B-C50C-407E-A947-70E740481C1C}">
                  <a14:useLocalDpi xmlns:a14="http://schemas.microsoft.com/office/drawing/2010/main" val="0"/>
                </a:ext>
              </a:extLst>
            </a:blip>
            <a:srcRect/>
            <a:stretch>
              <a:fillRect/>
            </a:stretch>
          </p:blipFill>
          <p:spPr bwMode="auto">
            <a:xfrm>
              <a:off x="2864" y="1696"/>
              <a:ext cx="25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34" name="Picture 2210"/>
            <p:cNvPicPr>
              <a:picLocks noChangeAspect="1" noChangeArrowheads="1"/>
            </p:cNvPicPr>
            <p:nvPr/>
          </p:nvPicPr>
          <p:blipFill>
            <a:blip r:embed="rId131" cstate="print">
              <a:extLst>
                <a:ext uri="{28A0092B-C50C-407E-A947-70E740481C1C}">
                  <a14:useLocalDpi xmlns:a14="http://schemas.microsoft.com/office/drawing/2010/main" val="0"/>
                </a:ext>
              </a:extLst>
            </a:blip>
            <a:srcRect/>
            <a:stretch>
              <a:fillRect/>
            </a:stretch>
          </p:blipFill>
          <p:spPr bwMode="auto">
            <a:xfrm>
              <a:off x="3017" y="1999"/>
              <a:ext cx="25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35" name="Picture 2211"/>
            <p:cNvPicPr>
              <a:picLocks noChangeAspect="1" noChangeArrowheads="1"/>
            </p:cNvPicPr>
            <p:nvPr/>
          </p:nvPicPr>
          <p:blipFill>
            <a:blip r:embed="rId132" cstate="print">
              <a:extLst>
                <a:ext uri="{28A0092B-C50C-407E-A947-70E740481C1C}">
                  <a14:useLocalDpi xmlns:a14="http://schemas.microsoft.com/office/drawing/2010/main" val="0"/>
                </a:ext>
              </a:extLst>
            </a:blip>
            <a:srcRect/>
            <a:stretch>
              <a:fillRect/>
            </a:stretch>
          </p:blipFill>
          <p:spPr bwMode="auto">
            <a:xfrm>
              <a:off x="3017" y="1999"/>
              <a:ext cx="25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36" name="Picture 2212"/>
            <p:cNvPicPr>
              <a:picLocks noChangeAspect="1" noChangeArrowheads="1"/>
            </p:cNvPicPr>
            <p:nvPr/>
          </p:nvPicPr>
          <p:blipFill>
            <a:blip r:embed="rId133" cstate="print">
              <a:extLst>
                <a:ext uri="{28A0092B-C50C-407E-A947-70E740481C1C}">
                  <a14:useLocalDpi xmlns:a14="http://schemas.microsoft.com/office/drawing/2010/main" val="0"/>
                </a:ext>
              </a:extLst>
            </a:blip>
            <a:srcRect/>
            <a:stretch>
              <a:fillRect/>
            </a:stretch>
          </p:blipFill>
          <p:spPr bwMode="auto">
            <a:xfrm>
              <a:off x="2330" y="2602"/>
              <a:ext cx="16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37" name="Picture 2213"/>
            <p:cNvPicPr>
              <a:picLocks noChangeAspect="1" noChangeArrowheads="1"/>
            </p:cNvPicPr>
            <p:nvPr/>
          </p:nvPicPr>
          <p:blipFill>
            <a:blip r:embed="rId134" cstate="print">
              <a:extLst>
                <a:ext uri="{28A0092B-C50C-407E-A947-70E740481C1C}">
                  <a14:useLocalDpi xmlns:a14="http://schemas.microsoft.com/office/drawing/2010/main" val="0"/>
                </a:ext>
              </a:extLst>
            </a:blip>
            <a:srcRect/>
            <a:stretch>
              <a:fillRect/>
            </a:stretch>
          </p:blipFill>
          <p:spPr bwMode="auto">
            <a:xfrm>
              <a:off x="2330" y="2602"/>
              <a:ext cx="16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1" name="Oval 2214"/>
            <p:cNvSpPr>
              <a:spLocks noChangeArrowheads="1"/>
            </p:cNvSpPr>
            <p:nvPr/>
          </p:nvSpPr>
          <p:spPr bwMode="auto">
            <a:xfrm>
              <a:off x="534" y="2112"/>
              <a:ext cx="612" cy="380"/>
            </a:xfrm>
            <a:prstGeom prst="ellipse">
              <a:avLst/>
            </a:prstGeom>
            <a:noFill/>
            <a:ln w="22225" cap="flat">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2729" name="Rectangle 2218"/>
            <p:cNvSpPr>
              <a:spLocks noChangeArrowheads="1"/>
            </p:cNvSpPr>
            <p:nvPr/>
          </p:nvSpPr>
          <p:spPr bwMode="auto">
            <a:xfrm>
              <a:off x="1253" y="1912"/>
              <a:ext cx="71"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zh-CN" altLang="zh-CN" sz="800" b="1">
                  <a:solidFill>
                    <a:srgbClr val="000000"/>
                  </a:solidFill>
                  <a:latin typeface="+mn-lt"/>
                </a:rPr>
                <a:t>CR</a:t>
              </a:r>
              <a:endParaRPr lang="zh-CN" altLang="zh-CN">
                <a:latin typeface="+mn-lt"/>
              </a:endParaRPr>
            </a:p>
          </p:txBody>
        </p:sp>
      </p:grpSp>
      <p:sp>
        <p:nvSpPr>
          <p:cNvPr id="2239" name="Oval 2214"/>
          <p:cNvSpPr>
            <a:spLocks noChangeArrowheads="1"/>
          </p:cNvSpPr>
          <p:nvPr/>
        </p:nvSpPr>
        <p:spPr bwMode="auto">
          <a:xfrm>
            <a:off x="2813016" y="4757628"/>
            <a:ext cx="971325" cy="603110"/>
          </a:xfrm>
          <a:prstGeom prst="ellipse">
            <a:avLst/>
          </a:prstGeom>
          <a:noFill/>
          <a:ln w="22225" cap="flat">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2240" name="Oval 2214"/>
          <p:cNvSpPr>
            <a:spLocks noChangeArrowheads="1"/>
          </p:cNvSpPr>
          <p:nvPr/>
        </p:nvSpPr>
        <p:spPr bwMode="auto">
          <a:xfrm>
            <a:off x="4250166" y="4709395"/>
            <a:ext cx="971325" cy="603110"/>
          </a:xfrm>
          <a:prstGeom prst="ellipse">
            <a:avLst/>
          </a:prstGeom>
          <a:noFill/>
          <a:ln w="22225" cap="flat">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lstStyle/>
          <a:p>
            <a:endParaRPr lang="zh-CN" altLang="en-US"/>
          </a:p>
        </p:txBody>
      </p:sp>
      <p:sp>
        <p:nvSpPr>
          <p:cNvPr id="2242" name="文本框 2241"/>
          <p:cNvSpPr txBox="1"/>
          <p:nvPr/>
        </p:nvSpPr>
        <p:spPr>
          <a:xfrm>
            <a:off x="385661" y="2243668"/>
            <a:ext cx="11613629" cy="492329"/>
          </a:xfrm>
          <a:prstGeom prst="rect">
            <a:avLst/>
          </a:prstGeom>
          <a:noFill/>
        </p:spPr>
        <p:txBody>
          <a:bodyPr wrap="square" rtlCol="0">
            <a:spAutoFit/>
          </a:bodyPr>
          <a:lstStyle/>
          <a:p>
            <a:pPr marL="342900" indent="-342900">
              <a:lnSpc>
                <a:spcPct val="130000"/>
              </a:lnSpc>
              <a:buClr>
                <a:srgbClr val="002060"/>
              </a:buClr>
              <a:buFont typeface="Wingdings" panose="05000000000000000000" pitchFamily="2" charset="2"/>
              <a:buChar char="n"/>
            </a:pPr>
            <a:r>
              <a:rPr lang="en-US" altLang="zh-CN" sz="2000" b="1" dirty="0">
                <a:ea typeface="微软雅黑" panose="020B0503020204020204" pitchFamily="34" charset="-122"/>
              </a:rPr>
              <a:t>Where does BRAS locate ?</a:t>
            </a:r>
            <a:endParaRPr lang="en-US" dirty="0">
              <a:ea typeface="微软雅黑" panose="020B0503020204020204" pitchFamily="34" charset="-122"/>
            </a:endParaRPr>
          </a:p>
        </p:txBody>
      </p:sp>
      <p:pic>
        <p:nvPicPr>
          <p:cNvPr id="2224" name="Picture 2223"/>
          <p:cNvPicPr>
            <a:picLocks noChangeAspect="1"/>
          </p:cNvPicPr>
          <p:nvPr/>
        </p:nvPicPr>
        <p:blipFill>
          <a:blip r:embed="rId135"/>
          <a:stretch>
            <a:fillRect/>
          </a:stretch>
        </p:blipFill>
        <p:spPr>
          <a:xfrm>
            <a:off x="9523414" y="89777"/>
            <a:ext cx="1948413" cy="658368"/>
          </a:xfrm>
          <a:prstGeom prst="rect">
            <a:avLst/>
          </a:prstGeom>
        </p:spPr>
      </p:pic>
    </p:spTree>
  </p:cSld>
  <p:clrMapOvr>
    <a:masterClrMapping/>
  </p:clrMapOvr>
  <p:transition spd="slow" advClick="0" advTm="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36693" y="117399"/>
            <a:ext cx="10366752" cy="647841"/>
          </a:xfrm>
        </p:spPr>
        <p:txBody>
          <a:bodyPr/>
          <a:lstStyle/>
          <a:p>
            <a:r>
              <a:rPr lang="en-US" altLang="zh-CN" dirty="0" smtClean="0">
                <a:latin typeface="+mn-lt"/>
              </a:rPr>
              <a:t>Traditional BRAS </a:t>
            </a:r>
            <a:r>
              <a:rPr lang="en-US" altLang="zh-CN" dirty="0">
                <a:latin typeface="+mn-lt"/>
              </a:rPr>
              <a:t>Architecture</a:t>
            </a:r>
            <a:endParaRPr lang="en-US" altLang="zh-CN" dirty="0">
              <a:latin typeface="+mn-lt"/>
            </a:endParaRPr>
          </a:p>
        </p:txBody>
      </p:sp>
      <p:sp>
        <p:nvSpPr>
          <p:cNvPr id="23" name="文本框 22"/>
          <p:cNvSpPr txBox="1"/>
          <p:nvPr/>
        </p:nvSpPr>
        <p:spPr>
          <a:xfrm>
            <a:off x="7644334" y="4595374"/>
            <a:ext cx="4247489" cy="1569297"/>
          </a:xfrm>
          <a:prstGeom prst="rect">
            <a:avLst/>
          </a:prstGeom>
          <a:noFill/>
        </p:spPr>
        <p:txBody>
          <a:bodyPr wrap="square" rtlCol="0">
            <a:spAutoFit/>
          </a:bodyPr>
          <a:lstStyle/>
          <a:p>
            <a:r>
              <a:rPr lang="en-US" altLang="zh-CN" sz="2400" b="1" dirty="0">
                <a:solidFill>
                  <a:schemeClr val="accent5">
                    <a:lumMod val="75000"/>
                  </a:schemeClr>
                </a:solidFill>
              </a:rPr>
              <a:t>Drawbacks:</a:t>
            </a:r>
            <a:endParaRPr lang="en-US" altLang="zh-CN" sz="2400" b="1" dirty="0">
              <a:solidFill>
                <a:schemeClr val="accent5">
                  <a:lumMod val="75000"/>
                </a:schemeClr>
              </a:solidFill>
            </a:endParaRPr>
          </a:p>
          <a:p>
            <a:r>
              <a:rPr lang="en-US" altLang="zh-CN" sz="2400" dirty="0"/>
              <a:t>1. Control </a:t>
            </a:r>
            <a:r>
              <a:rPr lang="en-US" altLang="zh-CN" sz="2400" dirty="0">
                <a:sym typeface="+mn-ea"/>
              </a:rPr>
              <a:t>Plane </a:t>
            </a:r>
            <a:r>
              <a:rPr lang="en-US" altLang="zh-CN" sz="2400" dirty="0"/>
              <a:t>and Forwarding Plane are tightly coupled</a:t>
            </a:r>
            <a:endParaRPr lang="en-US" altLang="zh-CN" sz="2400" dirty="0"/>
          </a:p>
          <a:p>
            <a:r>
              <a:rPr lang="en-US" altLang="zh-CN" sz="2400" dirty="0"/>
              <a:t>2. Not flexible to scale</a:t>
            </a:r>
            <a:endParaRPr lang="en-US" altLang="zh-CN" sz="2400" dirty="0"/>
          </a:p>
        </p:txBody>
      </p:sp>
      <p:grpSp>
        <p:nvGrpSpPr>
          <p:cNvPr id="24" name="组合 23"/>
          <p:cNvGrpSpPr/>
          <p:nvPr/>
        </p:nvGrpSpPr>
        <p:grpSpPr>
          <a:xfrm>
            <a:off x="336970" y="1417627"/>
            <a:ext cx="6982883" cy="4931538"/>
            <a:chOff x="334843" y="1417955"/>
            <a:chExt cx="7488555" cy="4932680"/>
          </a:xfrm>
        </p:grpSpPr>
        <p:sp>
          <p:nvSpPr>
            <p:cNvPr id="25" name="矩形 24"/>
            <p:cNvSpPr/>
            <p:nvPr/>
          </p:nvSpPr>
          <p:spPr>
            <a:xfrm>
              <a:off x="684093" y="2855595"/>
              <a:ext cx="1512570" cy="864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IP address</a:t>
              </a:r>
              <a:endParaRPr lang="en-US" altLang="zh-CN"/>
            </a:p>
            <a:p>
              <a:pPr algn="ctr"/>
              <a:r>
                <a:rPr lang="en-US" altLang="zh-CN"/>
                <a:t>Mgnt</a:t>
              </a:r>
              <a:endParaRPr lang="en-US" altLang="zh-CN"/>
            </a:p>
          </p:txBody>
        </p:sp>
        <p:sp>
          <p:nvSpPr>
            <p:cNvPr id="26" name="矩形 25"/>
            <p:cNvSpPr/>
            <p:nvPr/>
          </p:nvSpPr>
          <p:spPr>
            <a:xfrm>
              <a:off x="2436058" y="2869565"/>
              <a:ext cx="1512570" cy="864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User</a:t>
              </a:r>
              <a:endParaRPr lang="en-US" altLang="zh-CN"/>
            </a:p>
            <a:p>
              <a:pPr algn="ctr"/>
              <a:r>
                <a:rPr lang="en-US" altLang="zh-CN"/>
                <a:t>Mgnt</a:t>
              </a:r>
              <a:endParaRPr lang="en-US" altLang="zh-CN"/>
            </a:p>
          </p:txBody>
        </p:sp>
        <p:sp>
          <p:nvSpPr>
            <p:cNvPr id="27" name="矩形 26"/>
            <p:cNvSpPr/>
            <p:nvPr/>
          </p:nvSpPr>
          <p:spPr>
            <a:xfrm>
              <a:off x="4198818" y="2869565"/>
              <a:ext cx="1512570" cy="864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Routing</a:t>
              </a:r>
              <a:endParaRPr lang="en-US" altLang="zh-CN" dirty="0"/>
            </a:p>
            <a:p>
              <a:pPr algn="ctr"/>
              <a:r>
                <a:rPr lang="en-US" altLang="zh-CN" dirty="0"/>
                <a:t>(BGP/IGP)</a:t>
              </a:r>
              <a:endParaRPr lang="en-US" altLang="zh-CN" dirty="0"/>
            </a:p>
          </p:txBody>
        </p:sp>
        <p:sp>
          <p:nvSpPr>
            <p:cNvPr id="28" name="矩形 27"/>
            <p:cNvSpPr/>
            <p:nvPr/>
          </p:nvSpPr>
          <p:spPr>
            <a:xfrm>
              <a:off x="5960943" y="2869565"/>
              <a:ext cx="1512570" cy="864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Radius</a:t>
              </a:r>
              <a:endParaRPr lang="en-US" altLang="zh-CN"/>
            </a:p>
          </p:txBody>
        </p:sp>
        <p:sp>
          <p:nvSpPr>
            <p:cNvPr id="29" name="矩形 28"/>
            <p:cNvSpPr/>
            <p:nvPr/>
          </p:nvSpPr>
          <p:spPr>
            <a:xfrm>
              <a:off x="682823" y="3897630"/>
              <a:ext cx="6789420" cy="430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ym typeface="+mn-ea"/>
                </a:rPr>
                <a:t>Session Mgnt</a:t>
              </a:r>
              <a:endParaRPr lang="en-US" altLang="zh-CN"/>
            </a:p>
          </p:txBody>
        </p:sp>
        <p:sp>
          <p:nvSpPr>
            <p:cNvPr id="30" name="矩形 29"/>
            <p:cNvSpPr/>
            <p:nvPr/>
          </p:nvSpPr>
          <p:spPr>
            <a:xfrm>
              <a:off x="684728" y="5717540"/>
              <a:ext cx="6789420" cy="379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Forwarding Engine</a:t>
              </a:r>
              <a:endParaRPr lang="en-US" altLang="zh-CN"/>
            </a:p>
          </p:txBody>
        </p:sp>
        <p:sp>
          <p:nvSpPr>
            <p:cNvPr id="31" name="矩形 30"/>
            <p:cNvSpPr/>
            <p:nvPr/>
          </p:nvSpPr>
          <p:spPr>
            <a:xfrm>
              <a:off x="684093" y="1417955"/>
              <a:ext cx="1512570" cy="86423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DHCP</a:t>
              </a:r>
              <a:endParaRPr lang="en-US" altLang="zh-CN"/>
            </a:p>
            <a:p>
              <a:pPr algn="ctr"/>
              <a:r>
                <a:rPr lang="en-US" altLang="zh-CN"/>
                <a:t>Server</a:t>
              </a:r>
              <a:endParaRPr lang="en-US" altLang="zh-CN"/>
            </a:p>
          </p:txBody>
        </p:sp>
        <p:sp>
          <p:nvSpPr>
            <p:cNvPr id="32" name="矩形 31"/>
            <p:cNvSpPr/>
            <p:nvPr/>
          </p:nvSpPr>
          <p:spPr>
            <a:xfrm>
              <a:off x="5960308" y="1417955"/>
              <a:ext cx="1512570" cy="86423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Radius Server</a:t>
              </a:r>
              <a:endParaRPr lang="en-US" altLang="zh-CN"/>
            </a:p>
          </p:txBody>
        </p:sp>
        <p:cxnSp>
          <p:nvCxnSpPr>
            <p:cNvPr id="33" name="直接连接符 32"/>
            <p:cNvCxnSpPr>
              <a:stCxn id="31" idx="2"/>
              <a:endCxn id="25" idx="0"/>
            </p:cNvCxnSpPr>
            <p:nvPr/>
          </p:nvCxnSpPr>
          <p:spPr>
            <a:xfrm>
              <a:off x="1440378" y="2282190"/>
              <a:ext cx="0" cy="573405"/>
            </a:xfrm>
            <a:prstGeom prst="line">
              <a:avLst/>
            </a:prstGeom>
            <a:ln w="25400"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接连接符 33"/>
            <p:cNvCxnSpPr>
              <a:endCxn id="28" idx="0"/>
            </p:cNvCxnSpPr>
            <p:nvPr/>
          </p:nvCxnSpPr>
          <p:spPr>
            <a:xfrm>
              <a:off x="6717228" y="2282190"/>
              <a:ext cx="0" cy="587375"/>
            </a:xfrm>
            <a:prstGeom prst="line">
              <a:avLst/>
            </a:prstGeom>
            <a:ln w="25400"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334843" y="2440940"/>
              <a:ext cx="915670" cy="369332"/>
            </a:xfrm>
            <a:prstGeom prst="rect">
              <a:avLst/>
            </a:prstGeom>
            <a:noFill/>
          </p:spPr>
          <p:txBody>
            <a:bodyPr wrap="square" rtlCol="0">
              <a:spAutoFit/>
            </a:bodyPr>
            <a:lstStyle/>
            <a:p>
              <a:r>
                <a:rPr lang="en-US" altLang="zh-CN" i="1"/>
                <a:t>BRAS</a:t>
              </a:r>
              <a:endParaRPr lang="en-US" altLang="zh-CN" i="1"/>
            </a:p>
          </p:txBody>
        </p:sp>
        <p:sp>
          <p:nvSpPr>
            <p:cNvPr id="36" name="矩形 35"/>
            <p:cNvSpPr/>
            <p:nvPr/>
          </p:nvSpPr>
          <p:spPr>
            <a:xfrm>
              <a:off x="334843" y="2440940"/>
              <a:ext cx="7488555" cy="39096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84093" y="5310505"/>
              <a:ext cx="3157855"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PPPoE</a:t>
              </a:r>
              <a:endParaRPr lang="en-US" altLang="zh-CN"/>
            </a:p>
          </p:txBody>
        </p:sp>
        <p:sp>
          <p:nvSpPr>
            <p:cNvPr id="38" name="矩形 37"/>
            <p:cNvSpPr/>
            <p:nvPr/>
          </p:nvSpPr>
          <p:spPr>
            <a:xfrm>
              <a:off x="4198818" y="4881880"/>
              <a:ext cx="3273425" cy="704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IPOE/DHCP</a:t>
              </a:r>
              <a:endParaRPr lang="en-US" altLang="zh-CN">
                <a:solidFill>
                  <a:schemeClr val="bg1"/>
                </a:solidFill>
              </a:endParaRPr>
            </a:p>
          </p:txBody>
        </p:sp>
        <p:sp>
          <p:nvSpPr>
            <p:cNvPr id="40" name="矩形 39"/>
            <p:cNvSpPr/>
            <p:nvPr/>
          </p:nvSpPr>
          <p:spPr>
            <a:xfrm>
              <a:off x="684093" y="4882515"/>
              <a:ext cx="3157855"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PPP</a:t>
              </a:r>
              <a:endParaRPr lang="en-US" altLang="zh-CN"/>
            </a:p>
          </p:txBody>
        </p:sp>
        <p:sp>
          <p:nvSpPr>
            <p:cNvPr id="41" name="矩形 40"/>
            <p:cNvSpPr/>
            <p:nvPr/>
          </p:nvSpPr>
          <p:spPr>
            <a:xfrm>
              <a:off x="682823" y="4451985"/>
              <a:ext cx="6789420" cy="306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TCP/IP</a:t>
              </a:r>
              <a:endParaRPr lang="en-US" altLang="zh-CN"/>
            </a:p>
          </p:txBody>
        </p:sp>
      </p:grpSp>
      <p:sp>
        <p:nvSpPr>
          <p:cNvPr id="42" name="圆角矩形 41"/>
          <p:cNvSpPr/>
          <p:nvPr/>
        </p:nvSpPr>
        <p:spPr>
          <a:xfrm>
            <a:off x="9073601" y="1274527"/>
            <a:ext cx="1511818" cy="50393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BRAS</a:t>
            </a:r>
            <a:endParaRPr lang="zh-CN" altLang="en-US" dirty="0"/>
          </a:p>
        </p:txBody>
      </p:sp>
      <p:sp>
        <p:nvSpPr>
          <p:cNvPr id="43" name="文本框 42"/>
          <p:cNvSpPr txBox="1"/>
          <p:nvPr/>
        </p:nvSpPr>
        <p:spPr>
          <a:xfrm>
            <a:off x="9545683" y="1555980"/>
            <a:ext cx="567653" cy="1015428"/>
          </a:xfrm>
          <a:prstGeom prst="rect">
            <a:avLst/>
          </a:prstGeom>
          <a:noFill/>
        </p:spPr>
        <p:txBody>
          <a:bodyPr wrap="none" rtlCol="0">
            <a:spAutoFit/>
          </a:bodyPr>
          <a:lstStyle/>
          <a:p>
            <a:r>
              <a:rPr lang="en-US" altLang="zh-CN" sz="6000" dirty="0">
                <a:solidFill>
                  <a:schemeClr val="accent5">
                    <a:lumMod val="75000"/>
                  </a:schemeClr>
                </a:solidFill>
              </a:rPr>
              <a:t>=</a:t>
            </a:r>
            <a:endParaRPr lang="zh-CN" altLang="en-US" sz="6000" dirty="0">
              <a:solidFill>
                <a:schemeClr val="accent5">
                  <a:lumMod val="75000"/>
                </a:schemeClr>
              </a:solidFill>
            </a:endParaRPr>
          </a:p>
        </p:txBody>
      </p:sp>
      <p:sp>
        <p:nvSpPr>
          <p:cNvPr id="44" name="圆角矩形 43"/>
          <p:cNvSpPr/>
          <p:nvPr/>
        </p:nvSpPr>
        <p:spPr>
          <a:xfrm>
            <a:off x="9060983" y="2421121"/>
            <a:ext cx="1511818" cy="5039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Router</a:t>
            </a:r>
            <a:endParaRPr lang="zh-CN" altLang="en-US" dirty="0"/>
          </a:p>
        </p:txBody>
      </p:sp>
      <p:sp>
        <p:nvSpPr>
          <p:cNvPr id="45" name="圆角矩形 44"/>
          <p:cNvSpPr/>
          <p:nvPr/>
        </p:nvSpPr>
        <p:spPr>
          <a:xfrm>
            <a:off x="8543707" y="3572983"/>
            <a:ext cx="2663678" cy="503939"/>
          </a:xfrm>
          <a:prstGeom prst="roundRect">
            <a:avLst/>
          </a:prstGeom>
          <a:solidFill>
            <a:srgbClr val="DC8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Access Management</a:t>
            </a:r>
            <a:endParaRPr lang="en-US" altLang="zh-CN" sz="2000" dirty="0"/>
          </a:p>
        </p:txBody>
      </p:sp>
      <p:sp>
        <p:nvSpPr>
          <p:cNvPr id="46" name="文本框 45"/>
          <p:cNvSpPr txBox="1"/>
          <p:nvPr/>
        </p:nvSpPr>
        <p:spPr>
          <a:xfrm>
            <a:off x="9545683" y="2701538"/>
            <a:ext cx="567653" cy="1015428"/>
          </a:xfrm>
          <a:prstGeom prst="rect">
            <a:avLst/>
          </a:prstGeom>
          <a:noFill/>
        </p:spPr>
        <p:txBody>
          <a:bodyPr wrap="none" rtlCol="0">
            <a:spAutoFit/>
          </a:bodyPr>
          <a:lstStyle/>
          <a:p>
            <a:r>
              <a:rPr lang="en-US" altLang="zh-CN" sz="6000" dirty="0">
                <a:solidFill>
                  <a:schemeClr val="accent5">
                    <a:lumMod val="75000"/>
                  </a:schemeClr>
                </a:solidFill>
              </a:rPr>
              <a:t>+</a:t>
            </a:r>
            <a:endParaRPr lang="zh-CN" altLang="en-US" sz="6000" dirty="0">
              <a:solidFill>
                <a:schemeClr val="accent5">
                  <a:lumMod val="75000"/>
                </a:schemeClr>
              </a:solidFill>
            </a:endParaRPr>
          </a:p>
        </p:txBody>
      </p:sp>
    </p:spTree>
  </p:cSld>
  <p:clrMapOvr>
    <a:masterClrMapping/>
  </p:clrMapOvr>
  <p:transition spd="slow" advClick="0" advTm="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标注 3"/>
          <p:cNvSpPr/>
          <p:nvPr/>
        </p:nvSpPr>
        <p:spPr>
          <a:xfrm>
            <a:off x="9727964" y="5025352"/>
            <a:ext cx="2325636" cy="1457188"/>
          </a:xfrm>
          <a:prstGeom prst="wedgeRoundRectCallout">
            <a:avLst>
              <a:gd name="adj1" fmla="val -59282"/>
              <a:gd name="adj2" fmla="val -54265"/>
              <a:gd name="adj3" fmla="val 16667"/>
            </a:avLst>
          </a:prstGeom>
          <a:solidFill>
            <a:srgbClr val="FFE9BD"/>
          </a:solidFill>
          <a:ln>
            <a:solidFill>
              <a:srgbClr val="DC8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Rounded Rectangle 208"/>
          <p:cNvSpPr/>
          <p:nvPr/>
        </p:nvSpPr>
        <p:spPr>
          <a:xfrm>
            <a:off x="611723" y="5589446"/>
            <a:ext cx="1875256" cy="989978"/>
          </a:xfrm>
          <a:prstGeom prst="roundRect">
            <a:avLst/>
          </a:prstGeom>
          <a:noFill/>
          <a:ln w="19050" cap="flat" cmpd="sng" algn="ctr">
            <a:solidFill>
              <a:sysClr val="windowText" lastClr="000000"/>
            </a:solidFill>
            <a:prstDash val="dash"/>
            <a:round/>
            <a:headEnd type="none" w="med" len="med"/>
            <a:tailEnd type="none" w="med" len="med"/>
          </a:ln>
          <a:effectLst/>
        </p:spPr>
        <p:txBody>
          <a:bodyPr vert="horz" wrap="square" lIns="91419" tIns="45709" rIns="91419" bIns="45709" numCol="1" rtlCol="0" anchor="ctr" anchorCtr="0" compatLnSpc="1"/>
          <a:lstStyle/>
          <a:p>
            <a:pPr defTabSz="914400" fontAlgn="base">
              <a:spcBef>
                <a:spcPct val="0"/>
              </a:spcBef>
              <a:spcAft>
                <a:spcPct val="0"/>
              </a:spcAft>
              <a:buClr>
                <a:srgbClr val="CC9900"/>
              </a:buClr>
              <a:defRPr/>
            </a:pPr>
            <a:endParaRPr lang="en-GB" sz="105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GB" sz="105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GB" sz="1050" i="1" kern="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defRPr/>
            </a:pPr>
            <a:endParaRPr lang="en-GB" sz="1100" kern="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defRPr/>
            </a:pPr>
            <a:endParaRPr lang="en-GB" sz="1100" kern="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defRPr/>
            </a:pPr>
            <a:r>
              <a:rPr lang="en-GB" sz="1100" kern="0" dirty="0">
                <a:solidFill>
                  <a:srgbClr val="000000"/>
                </a:solidFill>
                <a:latin typeface="微软雅黑" panose="020B0503020204020204" pitchFamily="34" charset="-122"/>
                <a:ea typeface="微软雅黑" panose="020B0503020204020204" pitchFamily="34" charset="-122"/>
              </a:rPr>
              <a:t>Legend</a:t>
            </a:r>
            <a:endParaRPr lang="en-GB" sz="1100"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GB" sz="160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GB" sz="160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GB" sz="160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GB" sz="160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GB" sz="160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US" sz="1600" i="1" kern="0" dirty="0">
              <a:solidFill>
                <a:srgbClr val="000000"/>
              </a:solidFill>
              <a:latin typeface="微软雅黑" panose="020B0503020204020204" pitchFamily="34" charset="-122"/>
              <a:ea typeface="微软雅黑" panose="020B0503020204020204" pitchFamily="34" charset="-122"/>
            </a:endParaRPr>
          </a:p>
        </p:txBody>
      </p:sp>
      <p:pic>
        <p:nvPicPr>
          <p:cNvPr id="96" name="Picture 12"/>
          <p:cNvPicPr>
            <a:picLocks noChangeAspect="1"/>
          </p:cNvPicPr>
          <p:nvPr/>
        </p:nvPicPr>
        <p:blipFill rotWithShape="1">
          <a:blip r:embed="rId1">
            <a:extLst>
              <a:ext uri="{28A0092B-C50C-407E-A947-70E740481C1C}">
                <a14:useLocalDpi xmlns:a14="http://schemas.microsoft.com/office/drawing/2010/main" val="0"/>
              </a:ext>
            </a:extLst>
          </a:blip>
          <a:srcRect b="10491"/>
          <a:stretch>
            <a:fillRect/>
          </a:stretch>
        </p:blipFill>
        <p:spPr>
          <a:xfrm>
            <a:off x="663668" y="3479520"/>
            <a:ext cx="1705415" cy="1114414"/>
          </a:xfrm>
          <a:prstGeom prst="rect">
            <a:avLst/>
          </a:prstGeom>
        </p:spPr>
      </p:pic>
      <p:sp>
        <p:nvSpPr>
          <p:cNvPr id="112" name="Left Brace 1041"/>
          <p:cNvSpPr/>
          <p:nvPr/>
        </p:nvSpPr>
        <p:spPr>
          <a:xfrm>
            <a:off x="2382875" y="1534077"/>
            <a:ext cx="408077" cy="5134533"/>
          </a:xfrm>
          <a:prstGeom prst="leftBrace">
            <a:avLst>
              <a:gd name="adj1" fmla="val 0"/>
              <a:gd name="adj2" fmla="val 49797"/>
            </a:avLst>
          </a:prstGeom>
          <a:noFill/>
          <a:ln w="38100" cap="flat" cmpd="sng" algn="ctr">
            <a:solidFill>
              <a:srgbClr val="003C71"/>
            </a:solidFill>
            <a:prstDash val="solid"/>
          </a:ln>
          <a:effectLst/>
        </p:spPr>
        <p:txBody>
          <a:bodyPr rtlCol="0" anchor="ctr"/>
          <a:lstStyle/>
          <a:p>
            <a:pPr algn="ctr" defTabSz="914400" eaLnBrk="0" fontAlgn="base" hangingPunct="0">
              <a:spcBef>
                <a:spcPct val="50000"/>
              </a:spcBef>
              <a:spcAft>
                <a:spcPct val="0"/>
              </a:spcAft>
              <a:defRPr/>
            </a:pPr>
            <a:endParaRPr lang="zh-CN" altLang="en-US" sz="1200" kern="0">
              <a:solidFill>
                <a:prstClr val="black"/>
              </a:solidFill>
              <a:latin typeface="微软雅黑" panose="020B0503020204020204" pitchFamily="34" charset="-122"/>
              <a:ea typeface="微软雅黑" panose="020B0503020204020204" pitchFamily="34" charset="-122"/>
            </a:endParaRPr>
          </a:p>
        </p:txBody>
      </p:sp>
      <p:cxnSp>
        <p:nvCxnSpPr>
          <p:cNvPr id="129" name="Straight Arrow Connector 200"/>
          <p:cNvCxnSpPr/>
          <p:nvPr/>
        </p:nvCxnSpPr>
        <p:spPr>
          <a:xfrm flipH="1">
            <a:off x="727029" y="6093399"/>
            <a:ext cx="578164" cy="0"/>
          </a:xfrm>
          <a:prstGeom prst="straightConnector1">
            <a:avLst/>
          </a:prstGeom>
          <a:noFill/>
          <a:ln w="25400" cap="flat" cmpd="sng" algn="ctr">
            <a:solidFill>
              <a:srgbClr val="DC8C0A"/>
            </a:solidFill>
            <a:prstDash val="solid"/>
            <a:headEnd type="triangle" w="lg" len="lg"/>
            <a:tailEnd type="triangle" w="lg" len="lg"/>
          </a:ln>
          <a:effectLst/>
        </p:spPr>
      </p:cxnSp>
      <p:sp>
        <p:nvSpPr>
          <p:cNvPr id="130" name="圆角矩形 188"/>
          <p:cNvSpPr/>
          <p:nvPr/>
        </p:nvSpPr>
        <p:spPr bwMode="auto">
          <a:xfrm>
            <a:off x="1186529" y="5893370"/>
            <a:ext cx="1435425" cy="400058"/>
          </a:xfrm>
          <a:prstGeom prst="roundRect">
            <a:avLst>
              <a:gd name="adj" fmla="val 12823"/>
            </a:avLst>
          </a:prstGeom>
          <a:noFill/>
          <a:ln w="9525" cap="flat" cmpd="sng" algn="ctr">
            <a:noFill/>
            <a:prstDash val="solid"/>
            <a:round/>
            <a:headEnd type="none" w="med" len="med"/>
            <a:tailEnd type="none" w="med" len="med"/>
          </a:ln>
          <a:effectLst/>
        </p:spPr>
        <p:txBody>
          <a:bodyPr vert="horz" wrap="square" lIns="91419" tIns="45709" rIns="91419" bIns="45709"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buClr>
                <a:srgbClr val="CC9900"/>
              </a:buClr>
              <a:defRPr/>
            </a:pPr>
            <a:r>
              <a:rPr lang="en-US" altLang="zh-CN" sz="1200" dirty="0">
                <a:solidFill>
                  <a:srgbClr val="000000"/>
                </a:solidFill>
                <a:latin typeface="微软雅黑" panose="020B0503020204020204" pitchFamily="34" charset="-122"/>
                <a:ea typeface="微软雅黑" panose="020B0503020204020204" pitchFamily="34" charset="-122"/>
              </a:rPr>
              <a:t>Control plane</a:t>
            </a:r>
            <a:endParaRPr lang="en-US" altLang="zh-CN" sz="1200" dirty="0">
              <a:solidFill>
                <a:srgbClr val="000000"/>
              </a:solidFill>
              <a:latin typeface="微软雅黑" panose="020B0503020204020204" pitchFamily="34" charset="-122"/>
              <a:ea typeface="微软雅黑" panose="020B0503020204020204" pitchFamily="34" charset="-122"/>
            </a:endParaRPr>
          </a:p>
        </p:txBody>
      </p:sp>
      <p:cxnSp>
        <p:nvCxnSpPr>
          <p:cNvPr id="131" name="Straight Arrow Connector 206"/>
          <p:cNvCxnSpPr/>
          <p:nvPr/>
        </p:nvCxnSpPr>
        <p:spPr>
          <a:xfrm flipH="1">
            <a:off x="727029" y="6436106"/>
            <a:ext cx="578164" cy="0"/>
          </a:xfrm>
          <a:prstGeom prst="straightConnector1">
            <a:avLst/>
          </a:prstGeom>
          <a:noFill/>
          <a:ln w="25400" cap="flat" cmpd="sng" algn="ctr">
            <a:solidFill>
              <a:srgbClr val="FF0000"/>
            </a:solidFill>
            <a:prstDash val="solid"/>
            <a:headEnd type="triangle" w="lg" len="lg"/>
            <a:tailEnd type="triangle" w="lg" len="lg"/>
          </a:ln>
          <a:effectLst/>
        </p:spPr>
      </p:cxnSp>
      <p:sp>
        <p:nvSpPr>
          <p:cNvPr id="132" name="圆角矩形 188"/>
          <p:cNvSpPr/>
          <p:nvPr/>
        </p:nvSpPr>
        <p:spPr bwMode="auto">
          <a:xfrm>
            <a:off x="1320317" y="6220837"/>
            <a:ext cx="1064649" cy="400058"/>
          </a:xfrm>
          <a:prstGeom prst="roundRect">
            <a:avLst>
              <a:gd name="adj" fmla="val 12823"/>
            </a:avLst>
          </a:prstGeom>
          <a:noFill/>
          <a:ln w="9525" cap="flat" cmpd="sng" algn="ctr">
            <a:noFill/>
            <a:prstDash val="solid"/>
            <a:round/>
            <a:headEnd type="none" w="med" len="med"/>
            <a:tailEnd type="none" w="med" len="med"/>
          </a:ln>
          <a:effectLst/>
        </p:spPr>
        <p:txBody>
          <a:bodyPr vert="horz" wrap="square" lIns="91419" tIns="45709" rIns="91419" bIns="45709"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buClr>
                <a:srgbClr val="CC9900"/>
              </a:buClr>
              <a:defRPr/>
            </a:pPr>
            <a:r>
              <a:rPr lang="en-US" altLang="zh-CN" sz="1200" dirty="0">
                <a:solidFill>
                  <a:srgbClr val="000000"/>
                </a:solidFill>
                <a:latin typeface="微软雅黑" panose="020B0503020204020204" pitchFamily="34" charset="-122"/>
                <a:ea typeface="微软雅黑" panose="020B0503020204020204" pitchFamily="34" charset="-122"/>
              </a:rPr>
              <a:t>Data plane</a:t>
            </a:r>
            <a:endParaRPr lang="en-US" altLang="zh-CN" sz="1200" dirty="0">
              <a:solidFill>
                <a:srgbClr val="000000"/>
              </a:solidFill>
              <a:latin typeface="微软雅黑" panose="020B0503020204020204" pitchFamily="34" charset="-122"/>
              <a:ea typeface="微软雅黑" panose="020B0503020204020204" pitchFamily="34" charset="-122"/>
            </a:endParaRPr>
          </a:p>
        </p:txBody>
      </p:sp>
      <p:sp>
        <p:nvSpPr>
          <p:cNvPr id="72" name="Rounded Rectangle 173"/>
          <p:cNvSpPr/>
          <p:nvPr/>
        </p:nvSpPr>
        <p:spPr>
          <a:xfrm>
            <a:off x="2912310" y="2582358"/>
            <a:ext cx="6638791" cy="2115873"/>
          </a:xfrm>
          <a:prstGeom prst="roundRect">
            <a:avLst/>
          </a:prstGeom>
          <a:noFill/>
          <a:ln w="28575" cap="flat" cmpd="sng" algn="ctr">
            <a:solidFill>
              <a:srgbClr val="135580"/>
            </a:solidFill>
            <a:prstDash val="solid"/>
            <a:round/>
            <a:headEnd type="none" w="med" len="med"/>
            <a:tailEnd type="none" w="med" len="med"/>
          </a:ln>
          <a:effectLst/>
        </p:spPr>
        <p:txBody>
          <a:bodyPr vert="horz" wrap="square" lIns="91419" tIns="45709" rIns="91419" bIns="45709" numCol="1" rtlCol="0" anchor="ctr" anchorCtr="0" compatLnSpc="1"/>
          <a:lstStyle/>
          <a:p>
            <a:pPr algn="ctr" defTabSz="914400" fontAlgn="base">
              <a:spcBef>
                <a:spcPct val="0"/>
              </a:spcBef>
              <a:spcAft>
                <a:spcPct val="0"/>
              </a:spcAft>
              <a:buClr>
                <a:srgbClr val="CC9900"/>
              </a:buClr>
            </a:pPr>
            <a:endParaRPr lang="en-GB" sz="120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pPr>
            <a:endParaRPr lang="en-GB" sz="120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pPr>
            <a:r>
              <a:rPr lang="en-GB" sz="1200" b="1" dirty="0" err="1">
                <a:solidFill>
                  <a:srgbClr val="000000"/>
                </a:solidFill>
                <a:latin typeface="微软雅黑" panose="020B0503020204020204" pitchFamily="34" charset="-122"/>
                <a:ea typeface="微软雅黑" panose="020B0503020204020204" pitchFamily="34" charset="-122"/>
              </a:rPr>
              <a:t>OpenBRAS</a:t>
            </a:r>
            <a:r>
              <a:rPr lang="en-GB" sz="1200" b="1" dirty="0">
                <a:solidFill>
                  <a:srgbClr val="000000"/>
                </a:solidFill>
                <a:latin typeface="微软雅黑" panose="020B0503020204020204" pitchFamily="34" charset="-122"/>
                <a:ea typeface="微软雅黑" panose="020B0503020204020204" pitchFamily="34" charset="-122"/>
              </a:rPr>
              <a:t> Control Plane</a:t>
            </a:r>
            <a:endParaRPr lang="en-GB" sz="1200" b="1"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pPr>
            <a:endParaRPr lang="en-GB" sz="160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pPr>
            <a:endParaRPr lang="en-GB" sz="1600" i="1"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pPr>
            <a:endParaRPr lang="en-GB" sz="1600" i="1"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pPr>
            <a:endParaRPr lang="en-GB" sz="1600" i="1"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pPr>
            <a:endParaRPr lang="en-GB" sz="1600" i="1"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pPr>
            <a:endParaRPr lang="en-GB" sz="1600" i="1"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pPr>
            <a:endParaRPr lang="en-GB" sz="1600" i="1"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pPr>
            <a:endParaRPr lang="en-GB" sz="1600" i="1"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pPr>
            <a:endParaRPr lang="en-US" sz="1600" i="1" dirty="0">
              <a:solidFill>
                <a:srgbClr val="000000"/>
              </a:solidFill>
              <a:latin typeface="微软雅黑" panose="020B0503020204020204" pitchFamily="34" charset="-122"/>
              <a:ea typeface="微软雅黑" panose="020B0503020204020204" pitchFamily="34" charset="-122"/>
            </a:endParaRPr>
          </a:p>
        </p:txBody>
      </p:sp>
      <p:sp>
        <p:nvSpPr>
          <p:cNvPr id="73" name="Rounded Rectangle 171"/>
          <p:cNvSpPr/>
          <p:nvPr/>
        </p:nvSpPr>
        <p:spPr>
          <a:xfrm>
            <a:off x="9760484" y="2573151"/>
            <a:ext cx="2078731" cy="2086990"/>
          </a:xfrm>
          <a:prstGeom prst="roundRect">
            <a:avLst/>
          </a:prstGeom>
          <a:noFill/>
          <a:ln w="28575" cap="flat" cmpd="sng" algn="ctr">
            <a:solidFill>
              <a:srgbClr val="135580"/>
            </a:solidFill>
            <a:prstDash val="solid"/>
            <a:round/>
            <a:headEnd type="none" w="med" len="med"/>
            <a:tailEnd type="none" w="med" len="med"/>
          </a:ln>
          <a:effectLst/>
        </p:spPr>
        <p:txBody>
          <a:bodyPr vert="horz" wrap="square" lIns="91419" tIns="45709" rIns="91419" bIns="45709" numCol="1" rtlCol="0" anchor="ctr" anchorCtr="0" compatLnSpc="1"/>
          <a:lstStyle/>
          <a:p>
            <a:pPr algn="ctr" defTabSz="914400" fontAlgn="base">
              <a:spcBef>
                <a:spcPct val="0"/>
              </a:spcBef>
              <a:spcAft>
                <a:spcPct val="0"/>
              </a:spcAft>
              <a:buClr>
                <a:srgbClr val="CC9900"/>
              </a:buClr>
            </a:pPr>
            <a:r>
              <a:rPr lang="en-GB" sz="1600" dirty="0">
                <a:solidFill>
                  <a:srgbClr val="000000"/>
                </a:solidFill>
                <a:latin typeface="微软雅黑" panose="020B0503020204020204" pitchFamily="34" charset="-122"/>
                <a:ea typeface="微软雅黑" panose="020B0503020204020204" pitchFamily="34" charset="-122"/>
              </a:rPr>
              <a:t>   </a:t>
            </a:r>
            <a:endParaRPr lang="en-GB" sz="160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pPr>
            <a:r>
              <a:rPr lang="en-GB" sz="1600" dirty="0">
                <a:solidFill>
                  <a:srgbClr val="000000"/>
                </a:solidFill>
                <a:latin typeface="微软雅黑" panose="020B0503020204020204" pitchFamily="34" charset="-122"/>
                <a:ea typeface="微软雅黑" panose="020B0503020204020204" pitchFamily="34" charset="-122"/>
              </a:rPr>
              <a:t> MANO</a:t>
            </a:r>
            <a:endParaRPr lang="en-GB" sz="160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pPr>
            <a:endParaRPr lang="en-GB" sz="160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pPr>
            <a:endParaRPr lang="en-GB" sz="160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pPr>
            <a:endParaRPr lang="en-GB" sz="160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pPr>
            <a:endParaRPr lang="en-GB" sz="160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pPr>
            <a:endParaRPr lang="en-GB" sz="160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pPr>
            <a:endParaRPr lang="en-GB" sz="160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pPr>
            <a:endParaRPr lang="en-GB" sz="160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pPr>
            <a:endParaRPr lang="en-US" sz="1600" dirty="0">
              <a:solidFill>
                <a:srgbClr val="000000"/>
              </a:solidFill>
              <a:latin typeface="微软雅黑" panose="020B0503020204020204" pitchFamily="34" charset="-122"/>
              <a:ea typeface="微软雅黑" panose="020B0503020204020204" pitchFamily="34" charset="-122"/>
            </a:endParaRPr>
          </a:p>
        </p:txBody>
      </p:sp>
      <p:sp>
        <p:nvSpPr>
          <p:cNvPr id="74" name="矩形 69"/>
          <p:cNvSpPr/>
          <p:nvPr/>
        </p:nvSpPr>
        <p:spPr bwMode="auto">
          <a:xfrm>
            <a:off x="2783915" y="4921151"/>
            <a:ext cx="6767187" cy="1658275"/>
          </a:xfrm>
          <a:prstGeom prst="rect">
            <a:avLst/>
          </a:prstGeom>
          <a:noFill/>
          <a:ln w="28575" cap="flat" cmpd="sng" algn="ctr">
            <a:solidFill>
              <a:srgbClr val="135580"/>
            </a:solidFill>
            <a:prstDash val="solid"/>
            <a:round/>
            <a:headEnd type="none" w="med" len="med"/>
            <a:tailEnd type="none" w="med" len="med"/>
          </a:ln>
          <a:effectLst/>
        </p:spPr>
        <p:txBody>
          <a:bodyPr vert="horz" wrap="square" lIns="91419" tIns="45709" rIns="91419" bIns="45709" numCol="1" rtlCol="0" anchor="ctr" anchorCtr="0" compatLnSpc="1"/>
          <a:lstStyle/>
          <a:p>
            <a:pPr defTabSz="914400" fontAlgn="base">
              <a:spcBef>
                <a:spcPct val="0"/>
              </a:spcBef>
              <a:spcAft>
                <a:spcPct val="0"/>
              </a:spcAft>
              <a:buClr>
                <a:srgbClr val="CC9900"/>
              </a:buClr>
            </a:pP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b="1" dirty="0">
                <a:solidFill>
                  <a:srgbClr val="000000"/>
                </a:solidFill>
                <a:latin typeface="微软雅黑" panose="020B0503020204020204" pitchFamily="34" charset="-122"/>
                <a:ea typeface="微软雅黑" panose="020B0503020204020204" pitchFamily="34" charset="-122"/>
              </a:rPr>
              <a:t>OpenBRAS Data Plane  </a:t>
            </a:r>
            <a:endParaRPr lang="en-US" altLang="zh-CN" sz="1200" b="1"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pPr>
            <a:endParaRPr lang="en-US" altLang="zh-CN" sz="160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pPr>
            <a:endParaRPr lang="en-US" altLang="zh-CN" sz="160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pPr>
            <a:endParaRPr lang="en-US" altLang="zh-CN" sz="160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pPr>
            <a:endParaRPr lang="en-US" altLang="zh-CN" sz="160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pPr>
            <a:endParaRPr lang="en-US" altLang="zh-CN" sz="160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pPr>
            <a:endParaRPr lang="en-US" altLang="zh-CN" sz="1600" dirty="0">
              <a:solidFill>
                <a:srgbClr val="000000"/>
              </a:solidFill>
              <a:latin typeface="微软雅黑" panose="020B0503020204020204" pitchFamily="34" charset="-122"/>
              <a:ea typeface="微软雅黑" panose="020B0503020204020204" pitchFamily="34" charset="-122"/>
            </a:endParaRPr>
          </a:p>
        </p:txBody>
      </p:sp>
      <p:grpSp>
        <p:nvGrpSpPr>
          <p:cNvPr id="77" name="Group 1042"/>
          <p:cNvGrpSpPr/>
          <p:nvPr/>
        </p:nvGrpSpPr>
        <p:grpSpPr>
          <a:xfrm>
            <a:off x="9853368" y="2938362"/>
            <a:ext cx="1883889" cy="1512029"/>
            <a:chOff x="9615453" y="1856656"/>
            <a:chExt cx="2001593" cy="1146363"/>
          </a:xfrm>
        </p:grpSpPr>
        <p:sp>
          <p:nvSpPr>
            <p:cNvPr id="78" name="圆角矩形 38"/>
            <p:cNvSpPr/>
            <p:nvPr/>
          </p:nvSpPr>
          <p:spPr>
            <a:xfrm>
              <a:off x="9630411" y="1856656"/>
              <a:ext cx="1986635" cy="248989"/>
            </a:xfrm>
            <a:prstGeom prst="roundRect">
              <a:avLst/>
            </a:prstGeom>
            <a:solidFill>
              <a:schemeClr val="accent3">
                <a:lumMod val="60000"/>
                <a:lumOff val="40000"/>
              </a:schemeClr>
            </a:solidFill>
            <a:ln w="9525" cap="flat" cmpd="sng" algn="ctr">
              <a:solidFill>
                <a:srgbClr val="FFF5E0"/>
              </a:solidFill>
              <a:prstDash val="solid"/>
              <a:round/>
              <a:headEnd type="none" w="med" len="med"/>
              <a:tailEnd type="none" w="med" len="med"/>
            </a:ln>
          </p:spPr>
          <p:txBody>
            <a:bodyPr vert="horz" wrap="square" lIns="91419" tIns="45709" rIns="91419" bIns="45709"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buClr>
                  <a:srgbClr val="CC9900"/>
                </a:buClr>
              </a:pPr>
              <a:r>
                <a:rPr lang="en-US" altLang="zh-CN" sz="1200" dirty="0">
                  <a:solidFill>
                    <a:prstClr val="black"/>
                  </a:solidFill>
                  <a:latin typeface="微软雅黑" panose="020B0503020204020204" pitchFamily="34" charset="-122"/>
                  <a:ea typeface="微软雅黑" panose="020B0503020204020204" pitchFamily="34" charset="-122"/>
                </a:rPr>
                <a:t>NFV-O</a:t>
              </a:r>
              <a:endParaRPr lang="en-US" altLang="zh-CN" sz="1200" dirty="0">
                <a:solidFill>
                  <a:prstClr val="black"/>
                </a:solidFill>
                <a:latin typeface="微软雅黑" panose="020B0503020204020204" pitchFamily="34" charset="-122"/>
                <a:ea typeface="微软雅黑" panose="020B0503020204020204" pitchFamily="34" charset="-122"/>
              </a:endParaRPr>
            </a:p>
          </p:txBody>
        </p:sp>
        <p:sp>
          <p:nvSpPr>
            <p:cNvPr id="79" name="圆角矩形 38"/>
            <p:cNvSpPr/>
            <p:nvPr/>
          </p:nvSpPr>
          <p:spPr>
            <a:xfrm>
              <a:off x="9615453" y="2143141"/>
              <a:ext cx="2000531" cy="248989"/>
            </a:xfrm>
            <a:prstGeom prst="roundRect">
              <a:avLst/>
            </a:prstGeom>
            <a:solidFill>
              <a:schemeClr val="accent3">
                <a:lumMod val="60000"/>
                <a:lumOff val="40000"/>
              </a:schemeClr>
            </a:solidFill>
            <a:ln w="9525" cap="flat" cmpd="sng" algn="ctr">
              <a:solidFill>
                <a:srgbClr val="FFF5E0"/>
              </a:solidFill>
              <a:prstDash val="solid"/>
              <a:round/>
              <a:headEnd type="none" w="med" len="med"/>
              <a:tailEnd type="none" w="med" len="med"/>
            </a:ln>
          </p:spPr>
          <p:txBody>
            <a:bodyPr vert="horz" wrap="square" lIns="91419" tIns="45709" rIns="91419" bIns="45709"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buClr>
                  <a:srgbClr val="CC9900"/>
                </a:buClr>
              </a:pPr>
              <a:r>
                <a:rPr lang="en-US" altLang="zh-CN" sz="1200" dirty="0">
                  <a:solidFill>
                    <a:prstClr val="black"/>
                  </a:solidFill>
                  <a:latin typeface="微软雅黑" panose="020B0503020204020204" pitchFamily="34" charset="-122"/>
                  <a:ea typeface="微软雅黑" panose="020B0503020204020204" pitchFamily="34" charset="-122"/>
                </a:rPr>
                <a:t>GVNFM</a:t>
              </a:r>
              <a:endParaRPr lang="en-US" altLang="zh-CN" sz="1200" dirty="0">
                <a:solidFill>
                  <a:prstClr val="black"/>
                </a:solidFill>
                <a:latin typeface="微软雅黑" panose="020B0503020204020204" pitchFamily="34" charset="-122"/>
                <a:ea typeface="微软雅黑" panose="020B0503020204020204" pitchFamily="34" charset="-122"/>
              </a:endParaRPr>
            </a:p>
          </p:txBody>
        </p:sp>
        <p:sp>
          <p:nvSpPr>
            <p:cNvPr id="80" name="圆角矩形 52"/>
            <p:cNvSpPr/>
            <p:nvPr/>
          </p:nvSpPr>
          <p:spPr>
            <a:xfrm>
              <a:off x="9615453" y="2427155"/>
              <a:ext cx="1999296" cy="247750"/>
            </a:xfrm>
            <a:prstGeom prst="roundRect">
              <a:avLst/>
            </a:prstGeom>
            <a:solidFill>
              <a:schemeClr val="accent3">
                <a:lumMod val="60000"/>
                <a:lumOff val="40000"/>
              </a:schemeClr>
            </a:solidFill>
            <a:ln w="9525" cap="flat" cmpd="sng" algn="ctr">
              <a:solidFill>
                <a:srgbClr val="FFF5E0"/>
              </a:solidFill>
              <a:prstDash val="solid"/>
              <a:round/>
              <a:headEnd type="none" w="med" len="med"/>
              <a:tailEnd type="none" w="med" len="med"/>
            </a:ln>
          </p:spPr>
          <p:txBody>
            <a:bodyPr vert="horz" wrap="square" lIns="91419" tIns="45709" rIns="91419" bIns="45709"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buClr>
                  <a:srgbClr val="CC9900"/>
                </a:buClr>
                <a:defRPr/>
              </a:pPr>
              <a:r>
                <a:rPr lang="en-US" altLang="zh-CN" sz="1200" dirty="0">
                  <a:solidFill>
                    <a:srgbClr val="000000"/>
                  </a:solidFill>
                  <a:latin typeface="微软雅黑" panose="020B0503020204020204" pitchFamily="34" charset="-122"/>
                  <a:ea typeface="微软雅黑" panose="020B0503020204020204" pitchFamily="34" charset="-122"/>
                </a:rPr>
                <a:t>Cloud Management</a:t>
              </a:r>
              <a:endParaRPr lang="en-US" altLang="zh-CN" sz="1200" dirty="0">
                <a:solidFill>
                  <a:srgbClr val="000000"/>
                </a:solidFill>
                <a:latin typeface="微软雅黑" panose="020B0503020204020204" pitchFamily="34" charset="-122"/>
                <a:ea typeface="微软雅黑" panose="020B0503020204020204" pitchFamily="34" charset="-122"/>
              </a:endParaRPr>
            </a:p>
          </p:txBody>
        </p:sp>
        <p:sp>
          <p:nvSpPr>
            <p:cNvPr id="81" name="圆角矩形 188"/>
            <p:cNvSpPr/>
            <p:nvPr/>
          </p:nvSpPr>
          <p:spPr bwMode="auto">
            <a:xfrm>
              <a:off x="9615454" y="2753611"/>
              <a:ext cx="972131" cy="249408"/>
            </a:xfrm>
            <a:prstGeom prst="roundRect">
              <a:avLst>
                <a:gd name="adj" fmla="val 12823"/>
              </a:avLst>
            </a:prstGeom>
            <a:solidFill>
              <a:schemeClr val="accent4">
                <a:lumMod val="20000"/>
                <a:lumOff val="80000"/>
              </a:schemeClr>
            </a:solidFill>
            <a:ln w="9525" cap="flat" cmpd="sng" algn="ctr">
              <a:solidFill>
                <a:schemeClr val="accent4">
                  <a:lumMod val="20000"/>
                  <a:lumOff val="80000"/>
                </a:schemeClr>
              </a:solidFill>
              <a:prstDash val="solid"/>
              <a:round/>
              <a:headEnd type="none" w="med" len="med"/>
              <a:tailEnd type="none" w="med" len="med"/>
            </a:ln>
            <a:effectLst/>
          </p:spPr>
          <p:txBody>
            <a:bodyPr vert="horz" wrap="square" lIns="17996" tIns="45709" rIns="17996" bIns="45709"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buClr>
                  <a:srgbClr val="CC9900"/>
                </a:buClr>
                <a:defRPr/>
              </a:pPr>
              <a:r>
                <a:rPr lang="en-US" altLang="zh-CN" sz="1200" dirty="0">
                  <a:solidFill>
                    <a:srgbClr val="000000"/>
                  </a:solidFill>
                  <a:latin typeface="微软雅黑" panose="020B0503020204020204" pitchFamily="34" charset="-122"/>
                  <a:ea typeface="微软雅黑" panose="020B0503020204020204" pitchFamily="34" charset="-122"/>
                </a:rPr>
                <a:t>OpenStack</a:t>
              </a:r>
              <a:endParaRPr lang="en-US" altLang="zh-CN" sz="1200" dirty="0" err="1">
                <a:solidFill>
                  <a:srgbClr val="000000"/>
                </a:solidFill>
                <a:latin typeface="微软雅黑" panose="020B0503020204020204" pitchFamily="34" charset="-122"/>
                <a:ea typeface="微软雅黑" panose="020B0503020204020204" pitchFamily="34" charset="-122"/>
              </a:endParaRPr>
            </a:p>
          </p:txBody>
        </p:sp>
        <p:sp>
          <p:nvSpPr>
            <p:cNvPr id="82" name="圆角矩形 188"/>
            <p:cNvSpPr/>
            <p:nvPr/>
          </p:nvSpPr>
          <p:spPr bwMode="auto">
            <a:xfrm>
              <a:off x="10671103" y="2748920"/>
              <a:ext cx="945943" cy="246298"/>
            </a:xfrm>
            <a:prstGeom prst="roundRect">
              <a:avLst>
                <a:gd name="adj" fmla="val 12823"/>
              </a:avLst>
            </a:prstGeom>
            <a:solidFill>
              <a:schemeClr val="accent4">
                <a:lumMod val="20000"/>
                <a:lumOff val="80000"/>
              </a:schemeClr>
            </a:solidFill>
            <a:ln w="9525" cap="flat" cmpd="sng" algn="ctr">
              <a:solidFill>
                <a:schemeClr val="accent4">
                  <a:lumMod val="20000"/>
                  <a:lumOff val="80000"/>
                </a:schemeClr>
              </a:solidFill>
              <a:prstDash val="solid"/>
              <a:round/>
              <a:headEnd type="none" w="med" len="med"/>
              <a:tailEnd type="none" w="med" len="med"/>
            </a:ln>
            <a:effectLst/>
          </p:spPr>
          <p:txBody>
            <a:bodyPr vert="horz" wrap="square" lIns="17996" tIns="45709" rIns="17996" bIns="45709"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buClr>
                  <a:srgbClr val="CC9900"/>
                </a:buClr>
                <a:defRPr/>
              </a:pPr>
              <a:r>
                <a:rPr lang="en-US" altLang="zh-CN" sz="1200" dirty="0">
                  <a:solidFill>
                    <a:srgbClr val="000000"/>
                  </a:solidFill>
                  <a:latin typeface="微软雅黑" panose="020B0503020204020204" pitchFamily="34" charset="-122"/>
                  <a:ea typeface="微软雅黑" panose="020B0503020204020204" pitchFamily="34" charset="-122"/>
                </a:rPr>
                <a:t>Kubernetes</a:t>
              </a:r>
              <a:endParaRPr lang="en-US" altLang="zh-CN" sz="1200" dirty="0" err="1">
                <a:solidFill>
                  <a:srgbClr val="000000"/>
                </a:solidFill>
                <a:latin typeface="微软雅黑" panose="020B0503020204020204" pitchFamily="34" charset="-122"/>
                <a:ea typeface="微软雅黑" panose="020B0503020204020204" pitchFamily="34" charset="-122"/>
              </a:endParaRPr>
            </a:p>
          </p:txBody>
        </p:sp>
      </p:grpSp>
      <p:sp>
        <p:nvSpPr>
          <p:cNvPr id="83" name="Rounded Rectangle 98"/>
          <p:cNvSpPr/>
          <p:nvPr/>
        </p:nvSpPr>
        <p:spPr>
          <a:xfrm>
            <a:off x="4376075" y="1382885"/>
            <a:ext cx="1483451" cy="342599"/>
          </a:xfrm>
          <a:prstGeom prst="roundRect">
            <a:avLst/>
          </a:prstGeom>
          <a:solidFill>
            <a:schemeClr val="bg1">
              <a:lumMod val="75000"/>
            </a:schemeClr>
          </a:solidFill>
          <a:ln>
            <a:solidFill>
              <a:schemeClr val="bg1">
                <a:lumMod val="75000"/>
              </a:schemeClr>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endParaRPr lang="en-US" sz="1400" b="1" kern="0" dirty="0">
              <a:solidFill>
                <a:prstClr val="black"/>
              </a:solidFill>
              <a:latin typeface="微软雅黑" panose="020B0503020204020204" pitchFamily="34" charset="-122"/>
              <a:ea typeface="微软雅黑" panose="020B0503020204020204" pitchFamily="34" charset="-122"/>
            </a:endParaRPr>
          </a:p>
        </p:txBody>
      </p:sp>
      <p:sp>
        <p:nvSpPr>
          <p:cNvPr id="84" name="Rounded Rectangle 99"/>
          <p:cNvSpPr/>
          <p:nvPr/>
        </p:nvSpPr>
        <p:spPr>
          <a:xfrm>
            <a:off x="4582738" y="1473922"/>
            <a:ext cx="1483451" cy="342599"/>
          </a:xfrm>
          <a:prstGeom prst="roundRect">
            <a:avLst/>
          </a:prstGeom>
          <a:solidFill>
            <a:schemeClr val="bg1">
              <a:lumMod val="75000"/>
            </a:schemeClr>
          </a:solidFill>
          <a:ln>
            <a:solidFill>
              <a:schemeClr val="bg1">
                <a:lumMod val="75000"/>
              </a:schemeClr>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b="1" kern="0" dirty="0">
                <a:solidFill>
                  <a:prstClr val="black"/>
                </a:solidFill>
                <a:latin typeface="微软雅黑" panose="020B0503020204020204" pitchFamily="34" charset="-122"/>
                <a:ea typeface="微软雅黑" panose="020B0503020204020204" pitchFamily="34" charset="-122"/>
              </a:rPr>
              <a:t>vDHCP</a:t>
            </a:r>
            <a:endParaRPr lang="en-US" sz="1400" b="1" kern="0" dirty="0">
              <a:solidFill>
                <a:prstClr val="black"/>
              </a:solidFill>
              <a:latin typeface="微软雅黑" panose="020B0503020204020204" pitchFamily="34" charset="-122"/>
              <a:ea typeface="微软雅黑" panose="020B0503020204020204" pitchFamily="34" charset="-122"/>
            </a:endParaRPr>
          </a:p>
        </p:txBody>
      </p:sp>
      <p:sp>
        <p:nvSpPr>
          <p:cNvPr id="85" name="Rounded Rectangle 100"/>
          <p:cNvSpPr/>
          <p:nvPr/>
        </p:nvSpPr>
        <p:spPr>
          <a:xfrm>
            <a:off x="7291295" y="1364625"/>
            <a:ext cx="1445029" cy="360858"/>
          </a:xfrm>
          <a:prstGeom prst="roundRect">
            <a:avLst/>
          </a:prstGeom>
          <a:solidFill>
            <a:schemeClr val="bg1">
              <a:lumMod val="75000"/>
            </a:schemeClr>
          </a:solidFill>
          <a:ln>
            <a:solidFill>
              <a:schemeClr val="bg1">
                <a:lumMod val="75000"/>
              </a:schemeClr>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b="1" kern="0" dirty="0">
                <a:solidFill>
                  <a:prstClr val="black"/>
                </a:solidFill>
                <a:latin typeface="微软雅黑" panose="020B0503020204020204" pitchFamily="34" charset="-122"/>
                <a:ea typeface="微软雅黑" panose="020B0503020204020204" pitchFamily="34" charset="-122"/>
              </a:rPr>
              <a:t>v</a:t>
            </a:r>
            <a:endParaRPr lang="en-US" b="1" kern="0" dirty="0">
              <a:solidFill>
                <a:prstClr val="black"/>
              </a:solidFill>
              <a:latin typeface="微软雅黑" panose="020B0503020204020204" pitchFamily="34" charset="-122"/>
              <a:ea typeface="微软雅黑" panose="020B0503020204020204" pitchFamily="34" charset="-122"/>
            </a:endParaRPr>
          </a:p>
        </p:txBody>
      </p:sp>
      <p:sp>
        <p:nvSpPr>
          <p:cNvPr id="86" name="Rounded Rectangle 101"/>
          <p:cNvSpPr/>
          <p:nvPr/>
        </p:nvSpPr>
        <p:spPr>
          <a:xfrm>
            <a:off x="7443659" y="1442680"/>
            <a:ext cx="1445029" cy="360858"/>
          </a:xfrm>
          <a:prstGeom prst="roundRect">
            <a:avLst/>
          </a:prstGeom>
          <a:solidFill>
            <a:schemeClr val="bg1">
              <a:lumMod val="75000"/>
            </a:schemeClr>
          </a:solidFill>
          <a:ln>
            <a:solidFill>
              <a:schemeClr val="bg1">
                <a:lumMod val="75000"/>
              </a:schemeClr>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b="1" kern="0" dirty="0" err="1">
                <a:solidFill>
                  <a:prstClr val="black"/>
                </a:solidFill>
                <a:latin typeface="微软雅黑" panose="020B0503020204020204" pitchFamily="34" charset="-122"/>
                <a:ea typeface="微软雅黑" panose="020B0503020204020204" pitchFamily="34" charset="-122"/>
              </a:rPr>
              <a:t>vAAA</a:t>
            </a:r>
            <a:endParaRPr lang="en-US" b="1" kern="0" dirty="0">
              <a:solidFill>
                <a:prstClr val="black"/>
              </a:solidFill>
              <a:latin typeface="微软雅黑" panose="020B0503020204020204" pitchFamily="34" charset="-122"/>
              <a:ea typeface="微软雅黑" panose="020B0503020204020204" pitchFamily="34" charset="-122"/>
            </a:endParaRPr>
          </a:p>
        </p:txBody>
      </p:sp>
      <p:sp>
        <p:nvSpPr>
          <p:cNvPr id="87" name="Rounded Rectangle 149"/>
          <p:cNvSpPr/>
          <p:nvPr/>
        </p:nvSpPr>
        <p:spPr>
          <a:xfrm>
            <a:off x="3087402" y="2900485"/>
            <a:ext cx="2472358" cy="1136243"/>
          </a:xfrm>
          <a:prstGeom prst="roundRect">
            <a:avLst/>
          </a:prstGeom>
          <a:solidFill>
            <a:srgbClr val="FFFFFF">
              <a:lumMod val="95000"/>
            </a:srgbClr>
          </a:solidFill>
          <a:ln w="19050" cap="flat" cmpd="sng" algn="ctr">
            <a:solidFill>
              <a:sysClr val="windowText" lastClr="0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9" tIns="45709" rIns="91419" bIns="45709" numCol="1" rtlCol="0" anchor="ctr" anchorCtr="0" compatLnSpc="1"/>
          <a:lstStyle/>
          <a:p>
            <a:pPr algn="ctr" defTabSz="914400" fontAlgn="base">
              <a:spcBef>
                <a:spcPct val="0"/>
              </a:spcBef>
              <a:spcAft>
                <a:spcPct val="0"/>
              </a:spcAft>
              <a:buClr>
                <a:srgbClr val="CC9900"/>
              </a:buClr>
              <a:defRPr/>
            </a:pPr>
            <a:endParaRPr lang="en-GB" altLang="zh-CN" sz="1400" kern="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defRPr/>
            </a:pPr>
            <a:r>
              <a:rPr lang="en-GB" altLang="zh-CN" sz="1200" kern="0" dirty="0">
                <a:solidFill>
                  <a:srgbClr val="000000"/>
                </a:solidFill>
                <a:latin typeface="微软雅黑" panose="020B0503020204020204" pitchFamily="34" charset="-122"/>
                <a:ea typeface="微软雅黑" panose="020B0503020204020204" pitchFamily="34" charset="-122"/>
              </a:rPr>
              <a:t>Session discovery service</a:t>
            </a:r>
            <a:endParaRPr lang="en-GB" altLang="zh-CN" sz="1200" kern="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defRPr/>
            </a:pPr>
            <a:endParaRPr lang="en-GB" altLang="zh-CN" sz="1400"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US" sz="140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US" sz="140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US" sz="140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US" sz="1400" i="1" kern="0" dirty="0">
              <a:solidFill>
                <a:srgbClr val="000000"/>
              </a:solidFill>
              <a:latin typeface="微软雅黑" panose="020B0503020204020204" pitchFamily="34" charset="-122"/>
              <a:ea typeface="微软雅黑" panose="020B0503020204020204" pitchFamily="34" charset="-122"/>
            </a:endParaRPr>
          </a:p>
        </p:txBody>
      </p:sp>
      <p:sp>
        <p:nvSpPr>
          <p:cNvPr id="88" name="Rounded Rectangle 87"/>
          <p:cNvSpPr/>
          <p:nvPr/>
        </p:nvSpPr>
        <p:spPr>
          <a:xfrm>
            <a:off x="3314120" y="3603669"/>
            <a:ext cx="899580" cy="305615"/>
          </a:xfrm>
          <a:prstGeom prst="roundRect">
            <a:avLst/>
          </a:prstGeom>
          <a:solidFill>
            <a:srgbClr val="13558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600" b="1" kern="0" dirty="0">
                <a:solidFill>
                  <a:schemeClr val="bg1"/>
                </a:solidFill>
                <a:latin typeface="微软雅黑" panose="020B0503020204020204" pitchFamily="34" charset="-122"/>
                <a:ea typeface="微软雅黑" panose="020B0503020204020204" pitchFamily="34" charset="-122"/>
              </a:rPr>
              <a:t>PPPoE</a:t>
            </a:r>
            <a:endParaRPr lang="en-US" sz="1600" b="1" kern="0" dirty="0">
              <a:solidFill>
                <a:schemeClr val="bg1"/>
              </a:solidFill>
              <a:latin typeface="微软雅黑" panose="020B0503020204020204" pitchFamily="34" charset="-122"/>
              <a:ea typeface="微软雅黑" panose="020B0503020204020204" pitchFamily="34" charset="-122"/>
            </a:endParaRPr>
          </a:p>
        </p:txBody>
      </p:sp>
      <p:sp>
        <p:nvSpPr>
          <p:cNvPr id="89" name="Rounded Rectangle 88"/>
          <p:cNvSpPr/>
          <p:nvPr/>
        </p:nvSpPr>
        <p:spPr>
          <a:xfrm>
            <a:off x="4388881" y="3207271"/>
            <a:ext cx="874429" cy="294395"/>
          </a:xfrm>
          <a:prstGeom prst="roundRect">
            <a:avLst/>
          </a:prstGeom>
          <a:solidFill>
            <a:srgbClr val="13558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600" b="1" kern="0" dirty="0">
                <a:solidFill>
                  <a:schemeClr val="bg1"/>
                </a:solidFill>
                <a:latin typeface="微软雅黑" panose="020B0503020204020204" pitchFamily="34" charset="-122"/>
                <a:ea typeface="微软雅黑" panose="020B0503020204020204" pitchFamily="34" charset="-122"/>
              </a:rPr>
              <a:t>PPP</a:t>
            </a:r>
            <a:endParaRPr lang="en-US" sz="1600" b="1" kern="0" dirty="0">
              <a:solidFill>
                <a:schemeClr val="bg1"/>
              </a:solidFill>
              <a:latin typeface="微软雅黑" panose="020B0503020204020204" pitchFamily="34" charset="-122"/>
              <a:ea typeface="微软雅黑" panose="020B0503020204020204" pitchFamily="34" charset="-122"/>
            </a:endParaRPr>
          </a:p>
        </p:txBody>
      </p:sp>
      <p:sp>
        <p:nvSpPr>
          <p:cNvPr id="90" name="Rounded Rectangle 97"/>
          <p:cNvSpPr/>
          <p:nvPr/>
        </p:nvSpPr>
        <p:spPr>
          <a:xfrm>
            <a:off x="3323000" y="3204816"/>
            <a:ext cx="892859" cy="300691"/>
          </a:xfrm>
          <a:prstGeom prst="roundRect">
            <a:avLst/>
          </a:prstGeom>
          <a:solidFill>
            <a:srgbClr val="13558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600" b="1" kern="0" dirty="0" err="1">
                <a:solidFill>
                  <a:schemeClr val="bg1"/>
                </a:solidFill>
                <a:latin typeface="微软雅黑" panose="020B0503020204020204" pitchFamily="34" charset="-122"/>
                <a:ea typeface="微软雅黑" panose="020B0503020204020204" pitchFamily="34" charset="-122"/>
              </a:rPr>
              <a:t>IPoE</a:t>
            </a:r>
            <a:endParaRPr lang="en-US" sz="1600" b="1" kern="0" dirty="0">
              <a:solidFill>
                <a:schemeClr val="bg1"/>
              </a:solidFill>
              <a:latin typeface="微软雅黑" panose="020B0503020204020204" pitchFamily="34" charset="-122"/>
              <a:ea typeface="微软雅黑" panose="020B0503020204020204" pitchFamily="34" charset="-122"/>
            </a:endParaRPr>
          </a:p>
        </p:txBody>
      </p:sp>
      <p:sp>
        <p:nvSpPr>
          <p:cNvPr id="91" name="Rounded Rectangle 104"/>
          <p:cNvSpPr/>
          <p:nvPr/>
        </p:nvSpPr>
        <p:spPr>
          <a:xfrm>
            <a:off x="4142080" y="4124398"/>
            <a:ext cx="4783828" cy="489276"/>
          </a:xfrm>
          <a:prstGeom prst="roundRect">
            <a:avLst/>
          </a:prstGeom>
          <a:solidFill>
            <a:srgbClr val="FFFFFF">
              <a:lumMod val="95000"/>
            </a:srgbClr>
          </a:solidFill>
          <a:ln w="19050" cap="flat" cmpd="sng" algn="ctr">
            <a:solidFill>
              <a:sysClr val="windowText" lastClr="0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9" tIns="45709" rIns="91419" bIns="45709" numCol="1" rtlCol="0" anchor="ctr" anchorCtr="0" compatLnSpc="1"/>
          <a:lstStyle/>
          <a:p>
            <a:pPr defTabSz="914400" fontAlgn="base">
              <a:spcBef>
                <a:spcPct val="0"/>
              </a:spcBef>
              <a:spcAft>
                <a:spcPct val="0"/>
              </a:spcAft>
              <a:buClr>
                <a:srgbClr val="CC9900"/>
              </a:buClr>
              <a:defRPr/>
            </a:pPr>
            <a:endParaRPr lang="en-GB" sz="160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GB" sz="160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GB" sz="160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r>
              <a:rPr lang="en-GB" sz="1100" kern="0" dirty="0">
                <a:solidFill>
                  <a:srgbClr val="000000"/>
                </a:solidFill>
                <a:latin typeface="微软雅黑" panose="020B0503020204020204" pitchFamily="34" charset="-122"/>
                <a:ea typeface="微软雅黑" panose="020B0503020204020204" pitchFamily="34" charset="-122"/>
              </a:rPr>
              <a:t>Southbound</a:t>
            </a:r>
            <a:endParaRPr lang="en-GB" sz="1100"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r>
              <a:rPr lang="en-GB" sz="1100" kern="0" dirty="0">
                <a:solidFill>
                  <a:srgbClr val="000000"/>
                </a:solidFill>
                <a:latin typeface="微软雅黑" panose="020B0503020204020204" pitchFamily="34" charset="-122"/>
                <a:ea typeface="微软雅黑" panose="020B0503020204020204" pitchFamily="34" charset="-122"/>
              </a:rPr>
              <a:t>    Plugins</a:t>
            </a:r>
            <a:endParaRPr lang="en-GB" sz="1100"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GB" sz="160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GB" sz="160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US" sz="1600" i="1" kern="0" dirty="0">
              <a:solidFill>
                <a:srgbClr val="000000"/>
              </a:solidFill>
              <a:latin typeface="微软雅黑" panose="020B0503020204020204" pitchFamily="34" charset="-122"/>
              <a:ea typeface="微软雅黑" panose="020B0503020204020204" pitchFamily="34" charset="-122"/>
            </a:endParaRPr>
          </a:p>
        </p:txBody>
      </p:sp>
      <p:sp>
        <p:nvSpPr>
          <p:cNvPr id="92" name="Rounded Rectangle 109"/>
          <p:cNvSpPr/>
          <p:nvPr/>
        </p:nvSpPr>
        <p:spPr>
          <a:xfrm>
            <a:off x="7776231" y="4191368"/>
            <a:ext cx="960092" cy="365811"/>
          </a:xfrm>
          <a:prstGeom prst="roundRect">
            <a:avLst/>
          </a:prstGeom>
          <a:solidFill>
            <a:srgbClr val="13558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000" b="1" kern="0" dirty="0">
                <a:solidFill>
                  <a:schemeClr val="bg1"/>
                </a:solidFill>
                <a:latin typeface="微软雅黑" panose="020B0503020204020204" pitchFamily="34" charset="-122"/>
                <a:ea typeface="微软雅黑" panose="020B0503020204020204" pitchFamily="34" charset="-122"/>
              </a:rPr>
              <a:t>RESTCONF</a:t>
            </a:r>
            <a:endParaRPr lang="en-US" sz="1000" b="1" kern="0" dirty="0">
              <a:solidFill>
                <a:schemeClr val="bg1"/>
              </a:solidFill>
              <a:latin typeface="微软雅黑" panose="020B0503020204020204" pitchFamily="34" charset="-122"/>
              <a:ea typeface="微软雅黑" panose="020B0503020204020204" pitchFamily="34" charset="-122"/>
            </a:endParaRPr>
          </a:p>
        </p:txBody>
      </p:sp>
      <p:sp>
        <p:nvSpPr>
          <p:cNvPr id="93" name="Rounded Rectangle 110"/>
          <p:cNvSpPr/>
          <p:nvPr/>
        </p:nvSpPr>
        <p:spPr>
          <a:xfrm>
            <a:off x="5211751" y="4192175"/>
            <a:ext cx="960092" cy="365811"/>
          </a:xfrm>
          <a:prstGeom prst="roundRect">
            <a:avLst/>
          </a:prstGeom>
          <a:solidFill>
            <a:srgbClr val="13558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000" b="1" kern="0" dirty="0">
                <a:solidFill>
                  <a:schemeClr val="bg1"/>
                </a:solidFill>
                <a:latin typeface="微软雅黑" panose="020B0503020204020204" pitchFamily="34" charset="-122"/>
                <a:ea typeface="微软雅黑" panose="020B0503020204020204" pitchFamily="34" charset="-122"/>
              </a:rPr>
              <a:t>Openflow</a:t>
            </a:r>
            <a:endParaRPr lang="en-US" sz="1000" b="1" kern="0" dirty="0">
              <a:solidFill>
                <a:schemeClr val="bg1"/>
              </a:solidFill>
              <a:latin typeface="微软雅黑" panose="020B0503020204020204" pitchFamily="34" charset="-122"/>
              <a:ea typeface="微软雅黑" panose="020B0503020204020204" pitchFamily="34" charset="-122"/>
            </a:endParaRPr>
          </a:p>
        </p:txBody>
      </p:sp>
      <p:sp>
        <p:nvSpPr>
          <p:cNvPr id="94" name="Rounded Rectangle 111"/>
          <p:cNvSpPr/>
          <p:nvPr/>
        </p:nvSpPr>
        <p:spPr>
          <a:xfrm>
            <a:off x="6481966" y="4196568"/>
            <a:ext cx="960092" cy="365811"/>
          </a:xfrm>
          <a:prstGeom prst="roundRect">
            <a:avLst/>
          </a:prstGeom>
          <a:solidFill>
            <a:srgbClr val="13558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000" b="1" kern="0" dirty="0">
                <a:solidFill>
                  <a:schemeClr val="bg1"/>
                </a:solidFill>
                <a:latin typeface="微软雅黑" panose="020B0503020204020204" pitchFamily="34" charset="-122"/>
                <a:ea typeface="微软雅黑" panose="020B0503020204020204" pitchFamily="34" charset="-122"/>
              </a:rPr>
              <a:t>NETCONF</a:t>
            </a:r>
            <a:endParaRPr lang="en-US" sz="1000" b="1" kern="0" dirty="0">
              <a:solidFill>
                <a:schemeClr val="bg1"/>
              </a:solidFill>
              <a:latin typeface="微软雅黑" panose="020B0503020204020204" pitchFamily="34" charset="-122"/>
              <a:ea typeface="微软雅黑" panose="020B0503020204020204" pitchFamily="34" charset="-122"/>
            </a:endParaRPr>
          </a:p>
        </p:txBody>
      </p:sp>
      <p:sp>
        <p:nvSpPr>
          <p:cNvPr id="95" name="Left-Right Arrow 11"/>
          <p:cNvSpPr/>
          <p:nvPr/>
        </p:nvSpPr>
        <p:spPr>
          <a:xfrm>
            <a:off x="3143872" y="1960505"/>
            <a:ext cx="6206623" cy="510548"/>
          </a:xfrm>
          <a:prstGeom prst="leftRightArrow">
            <a:avLst>
              <a:gd name="adj1" fmla="val 50000"/>
              <a:gd name="adj2" fmla="val 48558"/>
            </a:avLst>
          </a:prstGeom>
          <a:solidFill>
            <a:schemeClr val="bg1">
              <a:lumMod val="50000"/>
            </a:schemeClr>
          </a:solidFill>
          <a:ln>
            <a:solidFill>
              <a:schemeClr val="bg1">
                <a:lumMod val="50000"/>
              </a:schemeClr>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US" altLang="zh-CN" sz="1600" kern="0" dirty="0">
                <a:solidFill>
                  <a:prstClr val="black"/>
                </a:solidFill>
                <a:latin typeface="微软雅黑" panose="020B0503020204020204" pitchFamily="34" charset="-122"/>
                <a:ea typeface="微软雅黑" panose="020B0503020204020204" pitchFamily="34" charset="-122"/>
              </a:rPr>
              <a:t>Microservice Bus</a:t>
            </a:r>
            <a:endParaRPr lang="zh-CN" altLang="en-US" sz="1600" kern="0" dirty="0">
              <a:solidFill>
                <a:prstClr val="black"/>
              </a:solidFill>
              <a:latin typeface="微软雅黑" panose="020B0503020204020204" pitchFamily="34" charset="-122"/>
              <a:ea typeface="微软雅黑" panose="020B0503020204020204" pitchFamily="34" charset="-122"/>
            </a:endParaRPr>
          </a:p>
        </p:txBody>
      </p:sp>
      <p:cxnSp>
        <p:nvCxnSpPr>
          <p:cNvPr id="97" name="Straight Arrow Connector 117"/>
          <p:cNvCxnSpPr/>
          <p:nvPr/>
        </p:nvCxnSpPr>
        <p:spPr>
          <a:xfrm flipV="1">
            <a:off x="3160196" y="5954528"/>
            <a:ext cx="6348503" cy="9779"/>
          </a:xfrm>
          <a:prstGeom prst="straightConnector1">
            <a:avLst/>
          </a:prstGeom>
          <a:noFill/>
          <a:ln w="25400" cap="flat" cmpd="sng" algn="ctr">
            <a:solidFill>
              <a:srgbClr val="FF0000"/>
            </a:solidFill>
            <a:prstDash val="solid"/>
            <a:tailEnd type="triangle" w="lg" len="lg"/>
          </a:ln>
          <a:effectLst/>
        </p:spPr>
      </p:cxnSp>
      <p:sp>
        <p:nvSpPr>
          <p:cNvPr id="98" name="Rounded Rectangle 120"/>
          <p:cNvSpPr/>
          <p:nvPr/>
        </p:nvSpPr>
        <p:spPr>
          <a:xfrm>
            <a:off x="3866548" y="5690934"/>
            <a:ext cx="932643" cy="324827"/>
          </a:xfrm>
          <a:prstGeom prst="roundRect">
            <a:avLst/>
          </a:prstGeom>
          <a:solidFill>
            <a:srgbClr val="009CDA">
              <a:lumMod val="40000"/>
              <a:lumOff val="6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000" b="1" kern="0" dirty="0">
                <a:solidFill>
                  <a:prstClr val="black"/>
                </a:solidFill>
                <a:latin typeface="微软雅黑" panose="020B0503020204020204" pitchFamily="34" charset="-122"/>
                <a:ea typeface="微软雅黑" panose="020B0503020204020204" pitchFamily="34" charset="-122"/>
              </a:rPr>
              <a:t>Classifier</a:t>
            </a:r>
            <a:endParaRPr lang="en-US" sz="1000" b="1" kern="0" dirty="0">
              <a:solidFill>
                <a:prstClr val="black"/>
              </a:solidFill>
              <a:latin typeface="微软雅黑" panose="020B0503020204020204" pitchFamily="34" charset="-122"/>
              <a:ea typeface="微软雅黑" panose="020B0503020204020204" pitchFamily="34" charset="-122"/>
            </a:endParaRPr>
          </a:p>
        </p:txBody>
      </p:sp>
      <p:sp>
        <p:nvSpPr>
          <p:cNvPr id="99" name="Rounded Rectangle 121"/>
          <p:cNvSpPr/>
          <p:nvPr/>
        </p:nvSpPr>
        <p:spPr>
          <a:xfrm>
            <a:off x="6239499" y="5686675"/>
            <a:ext cx="612536" cy="348184"/>
          </a:xfrm>
          <a:prstGeom prst="roundRect">
            <a:avLst/>
          </a:prstGeom>
          <a:solidFill>
            <a:srgbClr val="009CDA">
              <a:lumMod val="40000"/>
              <a:lumOff val="6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000" b="1" kern="0" dirty="0">
                <a:solidFill>
                  <a:prstClr val="black"/>
                </a:solidFill>
                <a:latin typeface="微软雅黑" panose="020B0503020204020204" pitchFamily="34" charset="-122"/>
                <a:ea typeface="微软雅黑" panose="020B0503020204020204" pitchFamily="34" charset="-122"/>
              </a:rPr>
              <a:t>ACL</a:t>
            </a:r>
            <a:endParaRPr lang="en-US" sz="1000" b="1" kern="0" dirty="0">
              <a:solidFill>
                <a:prstClr val="black"/>
              </a:solidFill>
              <a:latin typeface="微软雅黑" panose="020B0503020204020204" pitchFamily="34" charset="-122"/>
              <a:ea typeface="微软雅黑" panose="020B0503020204020204" pitchFamily="34" charset="-122"/>
            </a:endParaRPr>
          </a:p>
        </p:txBody>
      </p:sp>
      <p:sp>
        <p:nvSpPr>
          <p:cNvPr id="100" name="Rounded Rectangle 122"/>
          <p:cNvSpPr/>
          <p:nvPr/>
        </p:nvSpPr>
        <p:spPr>
          <a:xfrm>
            <a:off x="7175387" y="5680220"/>
            <a:ext cx="675129" cy="347477"/>
          </a:xfrm>
          <a:prstGeom prst="roundRect">
            <a:avLst/>
          </a:prstGeom>
          <a:solidFill>
            <a:srgbClr val="009CDA">
              <a:lumMod val="40000"/>
              <a:lumOff val="6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000" b="1" kern="0" dirty="0">
                <a:solidFill>
                  <a:prstClr val="black"/>
                </a:solidFill>
                <a:latin typeface="微软雅黑" panose="020B0503020204020204" pitchFamily="34" charset="-122"/>
                <a:ea typeface="微软雅黑" panose="020B0503020204020204" pitchFamily="34" charset="-122"/>
              </a:rPr>
              <a:t>Policer</a:t>
            </a:r>
            <a:endParaRPr lang="en-US" sz="1000" b="1" kern="0" dirty="0">
              <a:solidFill>
                <a:prstClr val="black"/>
              </a:solidFill>
              <a:latin typeface="微软雅黑" panose="020B0503020204020204" pitchFamily="34" charset="-122"/>
              <a:ea typeface="微软雅黑" panose="020B0503020204020204" pitchFamily="34" charset="-122"/>
            </a:endParaRPr>
          </a:p>
        </p:txBody>
      </p:sp>
      <p:sp>
        <p:nvSpPr>
          <p:cNvPr id="101" name="Rounded Rectangle 123"/>
          <p:cNvSpPr/>
          <p:nvPr/>
        </p:nvSpPr>
        <p:spPr>
          <a:xfrm>
            <a:off x="8183265" y="5680220"/>
            <a:ext cx="742642" cy="335540"/>
          </a:xfrm>
          <a:prstGeom prst="roundRect">
            <a:avLst/>
          </a:prstGeom>
          <a:solidFill>
            <a:srgbClr val="009CDA">
              <a:lumMod val="40000"/>
              <a:lumOff val="6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000" b="1" kern="0" dirty="0">
                <a:solidFill>
                  <a:prstClr val="black"/>
                </a:solidFill>
                <a:latin typeface="微软雅黑" panose="020B0503020204020204" pitchFamily="34" charset="-122"/>
                <a:ea typeface="微软雅黑" panose="020B0503020204020204" pitchFamily="34" charset="-122"/>
              </a:rPr>
              <a:t>Routing</a:t>
            </a:r>
            <a:endParaRPr lang="en-US" sz="1000" b="1" kern="0" dirty="0">
              <a:solidFill>
                <a:prstClr val="black"/>
              </a:solidFill>
              <a:latin typeface="微软雅黑" panose="020B0503020204020204" pitchFamily="34" charset="-122"/>
              <a:ea typeface="微软雅黑" panose="020B0503020204020204" pitchFamily="34" charset="-122"/>
            </a:endParaRPr>
          </a:p>
        </p:txBody>
      </p:sp>
      <p:sp>
        <p:nvSpPr>
          <p:cNvPr id="102" name="Rounded Rectangle 124"/>
          <p:cNvSpPr/>
          <p:nvPr/>
        </p:nvSpPr>
        <p:spPr>
          <a:xfrm>
            <a:off x="5115051" y="5686675"/>
            <a:ext cx="770780" cy="341021"/>
          </a:xfrm>
          <a:prstGeom prst="roundRect">
            <a:avLst/>
          </a:prstGeom>
          <a:solidFill>
            <a:srgbClr val="009CDA">
              <a:lumMod val="40000"/>
              <a:lumOff val="6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000" b="1" kern="0" dirty="0">
                <a:solidFill>
                  <a:prstClr val="black"/>
                </a:solidFill>
                <a:latin typeface="微软雅黑" panose="020B0503020204020204" pitchFamily="34" charset="-122"/>
                <a:ea typeface="微软雅黑" panose="020B0503020204020204" pitchFamily="34" charset="-122"/>
              </a:rPr>
              <a:t>Decap</a:t>
            </a:r>
            <a:endParaRPr lang="en-US" sz="1000" b="1" kern="0" dirty="0">
              <a:solidFill>
                <a:prstClr val="black"/>
              </a:solidFill>
              <a:latin typeface="微软雅黑" panose="020B0503020204020204" pitchFamily="34" charset="-122"/>
              <a:ea typeface="微软雅黑" panose="020B0503020204020204" pitchFamily="34" charset="-122"/>
            </a:endParaRPr>
          </a:p>
        </p:txBody>
      </p:sp>
      <p:sp>
        <p:nvSpPr>
          <p:cNvPr id="103" name="圆角矩形 188"/>
          <p:cNvSpPr/>
          <p:nvPr/>
        </p:nvSpPr>
        <p:spPr bwMode="auto">
          <a:xfrm>
            <a:off x="2967814" y="5890091"/>
            <a:ext cx="1064649" cy="372142"/>
          </a:xfrm>
          <a:prstGeom prst="roundRect">
            <a:avLst>
              <a:gd name="adj" fmla="val 12823"/>
            </a:avLst>
          </a:prstGeom>
          <a:noFill/>
          <a:ln w="9525" cap="flat" cmpd="sng" algn="ctr">
            <a:noFill/>
            <a:prstDash val="solid"/>
            <a:round/>
            <a:headEnd type="none" w="med" len="med"/>
            <a:tailEnd type="none" w="med" len="med"/>
          </a:ln>
          <a:effectLst/>
        </p:spPr>
        <p:txBody>
          <a:bodyPr vert="horz" wrap="square" lIns="91419" tIns="45709" rIns="91419" bIns="45709"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buClr>
                <a:srgbClr val="CC9900"/>
              </a:buClr>
              <a:defRPr/>
            </a:pPr>
            <a:r>
              <a:rPr lang="en-US" altLang="zh-CN" sz="1200" dirty="0">
                <a:solidFill>
                  <a:srgbClr val="000000"/>
                </a:solidFill>
                <a:latin typeface="微软雅黑" panose="020B0503020204020204" pitchFamily="34" charset="-122"/>
                <a:ea typeface="微软雅黑" panose="020B0503020204020204" pitchFamily="34" charset="-122"/>
              </a:rPr>
              <a:t>Uplink</a:t>
            </a:r>
            <a:endParaRPr lang="en-US" altLang="zh-CN" sz="1200" dirty="0" err="1">
              <a:solidFill>
                <a:srgbClr val="000000"/>
              </a:solidFill>
              <a:latin typeface="微软雅黑" panose="020B0503020204020204" pitchFamily="34" charset="-122"/>
              <a:ea typeface="微软雅黑" panose="020B0503020204020204" pitchFamily="34" charset="-122"/>
            </a:endParaRPr>
          </a:p>
        </p:txBody>
      </p:sp>
      <p:cxnSp>
        <p:nvCxnSpPr>
          <p:cNvPr id="104" name="Straight Arrow Connector 141"/>
          <p:cNvCxnSpPr/>
          <p:nvPr/>
        </p:nvCxnSpPr>
        <p:spPr>
          <a:xfrm flipV="1">
            <a:off x="3130606" y="6358624"/>
            <a:ext cx="6348503" cy="9779"/>
          </a:xfrm>
          <a:prstGeom prst="straightConnector1">
            <a:avLst/>
          </a:prstGeom>
          <a:noFill/>
          <a:ln w="25400" cap="flat" cmpd="sng" algn="ctr">
            <a:solidFill>
              <a:srgbClr val="FF0000"/>
            </a:solidFill>
            <a:prstDash val="solid"/>
            <a:headEnd type="triangle" w="lg" len="lg"/>
            <a:tailEnd type="none" w="lg" len="lg"/>
          </a:ln>
          <a:effectLst/>
        </p:spPr>
      </p:cxnSp>
      <p:sp>
        <p:nvSpPr>
          <p:cNvPr id="105" name="Rounded Rectangle 129"/>
          <p:cNvSpPr/>
          <p:nvPr/>
        </p:nvSpPr>
        <p:spPr>
          <a:xfrm>
            <a:off x="7129851" y="6180950"/>
            <a:ext cx="612536" cy="348184"/>
          </a:xfrm>
          <a:prstGeom prst="roundRect">
            <a:avLst/>
          </a:prstGeom>
          <a:solidFill>
            <a:srgbClr val="009CDA">
              <a:lumMod val="40000"/>
              <a:lumOff val="6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000" b="1" kern="0" dirty="0">
                <a:solidFill>
                  <a:prstClr val="black"/>
                </a:solidFill>
                <a:latin typeface="微软雅黑" panose="020B0503020204020204" pitchFamily="34" charset="-122"/>
                <a:ea typeface="微软雅黑" panose="020B0503020204020204" pitchFamily="34" charset="-122"/>
              </a:rPr>
              <a:t>ACL</a:t>
            </a:r>
            <a:endParaRPr lang="en-US" sz="1000" b="1" kern="0" dirty="0">
              <a:solidFill>
                <a:prstClr val="black"/>
              </a:solidFill>
              <a:latin typeface="微软雅黑" panose="020B0503020204020204" pitchFamily="34" charset="-122"/>
              <a:ea typeface="微软雅黑" panose="020B0503020204020204" pitchFamily="34" charset="-122"/>
            </a:endParaRPr>
          </a:p>
        </p:txBody>
      </p:sp>
      <p:sp>
        <p:nvSpPr>
          <p:cNvPr id="106" name="Rounded Rectangle 130"/>
          <p:cNvSpPr/>
          <p:nvPr/>
        </p:nvSpPr>
        <p:spPr>
          <a:xfrm>
            <a:off x="5801840" y="6167494"/>
            <a:ext cx="770780" cy="341021"/>
          </a:xfrm>
          <a:prstGeom prst="roundRect">
            <a:avLst/>
          </a:prstGeom>
          <a:solidFill>
            <a:srgbClr val="009CDA">
              <a:lumMod val="40000"/>
              <a:lumOff val="6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000" b="1" kern="0" dirty="0">
                <a:solidFill>
                  <a:prstClr val="black"/>
                </a:solidFill>
                <a:latin typeface="微软雅黑" panose="020B0503020204020204" pitchFamily="34" charset="-122"/>
                <a:ea typeface="微软雅黑" panose="020B0503020204020204" pitchFamily="34" charset="-122"/>
              </a:rPr>
              <a:t>Encap</a:t>
            </a:r>
            <a:endParaRPr lang="en-US" sz="1000" b="1" kern="0" dirty="0">
              <a:solidFill>
                <a:prstClr val="black"/>
              </a:solidFill>
              <a:latin typeface="微软雅黑" panose="020B0503020204020204" pitchFamily="34" charset="-122"/>
              <a:ea typeface="微软雅黑" panose="020B0503020204020204" pitchFamily="34" charset="-122"/>
            </a:endParaRPr>
          </a:p>
        </p:txBody>
      </p:sp>
      <p:sp>
        <p:nvSpPr>
          <p:cNvPr id="107" name="Rounded Rectangle 131"/>
          <p:cNvSpPr/>
          <p:nvPr/>
        </p:nvSpPr>
        <p:spPr>
          <a:xfrm>
            <a:off x="4368502" y="6167494"/>
            <a:ext cx="770780" cy="341021"/>
          </a:xfrm>
          <a:prstGeom prst="roundRect">
            <a:avLst/>
          </a:prstGeom>
          <a:solidFill>
            <a:srgbClr val="009CDA">
              <a:lumMod val="40000"/>
              <a:lumOff val="6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000" b="1" kern="0" dirty="0" err="1">
                <a:solidFill>
                  <a:prstClr val="black"/>
                </a:solidFill>
                <a:latin typeface="微软雅黑" panose="020B0503020204020204" pitchFamily="34" charset="-122"/>
                <a:ea typeface="微软雅黑" panose="020B0503020204020204" pitchFamily="34" charset="-122"/>
              </a:rPr>
              <a:t>HQoS</a:t>
            </a:r>
            <a:endParaRPr lang="en-US" sz="1000" b="1" kern="0" dirty="0">
              <a:solidFill>
                <a:prstClr val="black"/>
              </a:solidFill>
              <a:latin typeface="微软雅黑" panose="020B0503020204020204" pitchFamily="34" charset="-122"/>
              <a:ea typeface="微软雅黑" panose="020B0503020204020204" pitchFamily="34" charset="-122"/>
            </a:endParaRPr>
          </a:p>
        </p:txBody>
      </p:sp>
      <p:sp>
        <p:nvSpPr>
          <p:cNvPr id="108" name="Rounded Rectangle 132"/>
          <p:cNvSpPr/>
          <p:nvPr/>
        </p:nvSpPr>
        <p:spPr>
          <a:xfrm>
            <a:off x="8227356" y="6171729"/>
            <a:ext cx="742642" cy="335540"/>
          </a:xfrm>
          <a:prstGeom prst="roundRect">
            <a:avLst/>
          </a:prstGeom>
          <a:solidFill>
            <a:srgbClr val="009CDA">
              <a:lumMod val="40000"/>
              <a:lumOff val="6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000" b="1" kern="0" dirty="0">
                <a:solidFill>
                  <a:prstClr val="black"/>
                </a:solidFill>
                <a:latin typeface="微软雅黑" panose="020B0503020204020204" pitchFamily="34" charset="-122"/>
                <a:ea typeface="微软雅黑" panose="020B0503020204020204" pitchFamily="34" charset="-122"/>
              </a:rPr>
              <a:t>Routing</a:t>
            </a:r>
            <a:endParaRPr lang="en-US" sz="1000" b="1" kern="0" dirty="0">
              <a:solidFill>
                <a:prstClr val="black"/>
              </a:solidFill>
              <a:latin typeface="微软雅黑" panose="020B0503020204020204" pitchFamily="34" charset="-122"/>
              <a:ea typeface="微软雅黑" panose="020B0503020204020204" pitchFamily="34" charset="-122"/>
            </a:endParaRPr>
          </a:p>
        </p:txBody>
      </p:sp>
      <p:sp>
        <p:nvSpPr>
          <p:cNvPr id="109" name="圆角矩形 188"/>
          <p:cNvSpPr/>
          <p:nvPr/>
        </p:nvSpPr>
        <p:spPr bwMode="auto">
          <a:xfrm>
            <a:off x="3215543" y="6296468"/>
            <a:ext cx="1064649" cy="372142"/>
          </a:xfrm>
          <a:prstGeom prst="roundRect">
            <a:avLst>
              <a:gd name="adj" fmla="val 12823"/>
            </a:avLst>
          </a:prstGeom>
          <a:noFill/>
          <a:ln w="9525" cap="flat" cmpd="sng" algn="ctr">
            <a:noFill/>
            <a:prstDash val="solid"/>
            <a:round/>
            <a:headEnd type="none" w="med" len="med"/>
            <a:tailEnd type="none" w="med" len="med"/>
          </a:ln>
          <a:effectLst/>
        </p:spPr>
        <p:txBody>
          <a:bodyPr vert="horz" wrap="square" lIns="91419" tIns="45709" rIns="91419" bIns="45709"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buClr>
                <a:srgbClr val="CC9900"/>
              </a:buClr>
              <a:defRPr/>
            </a:pPr>
            <a:r>
              <a:rPr lang="en-US" altLang="zh-CN" sz="1200" dirty="0">
                <a:solidFill>
                  <a:srgbClr val="000000"/>
                </a:solidFill>
                <a:latin typeface="微软雅黑" panose="020B0503020204020204" pitchFamily="34" charset="-122"/>
                <a:ea typeface="微软雅黑" panose="020B0503020204020204" pitchFamily="34" charset="-122"/>
              </a:rPr>
              <a:t>Downlink</a:t>
            </a:r>
            <a:endParaRPr lang="en-US" altLang="zh-CN" sz="1200" dirty="0" err="1">
              <a:solidFill>
                <a:srgbClr val="000000"/>
              </a:solidFill>
              <a:latin typeface="微软雅黑" panose="020B0503020204020204" pitchFamily="34" charset="-122"/>
              <a:ea typeface="微软雅黑" panose="020B0503020204020204" pitchFamily="34" charset="-122"/>
            </a:endParaRPr>
          </a:p>
        </p:txBody>
      </p:sp>
      <p:cxnSp>
        <p:nvCxnSpPr>
          <p:cNvPr id="110" name="Elbow Connector 1030"/>
          <p:cNvCxnSpPr>
            <a:stCxn id="98" idx="0"/>
          </p:cNvCxnSpPr>
          <p:nvPr/>
        </p:nvCxnSpPr>
        <p:spPr>
          <a:xfrm rot="16200000" flipV="1">
            <a:off x="3093987" y="4452052"/>
            <a:ext cx="1728033" cy="749731"/>
          </a:xfrm>
          <a:prstGeom prst="bentConnector3">
            <a:avLst>
              <a:gd name="adj1" fmla="val 50000"/>
            </a:avLst>
          </a:prstGeom>
          <a:noFill/>
          <a:ln w="28575" cap="flat" cmpd="sng" algn="ctr">
            <a:solidFill>
              <a:srgbClr val="DC8C0A"/>
            </a:solidFill>
            <a:prstDash val="solid"/>
            <a:headEnd type="triangle"/>
            <a:tailEnd type="triangle"/>
          </a:ln>
          <a:effectLst/>
        </p:spPr>
      </p:cxnSp>
      <p:sp>
        <p:nvSpPr>
          <p:cNvPr id="111" name="圆角矩形 188"/>
          <p:cNvSpPr/>
          <p:nvPr/>
        </p:nvSpPr>
        <p:spPr bwMode="auto">
          <a:xfrm>
            <a:off x="3359846" y="4991394"/>
            <a:ext cx="818975" cy="372142"/>
          </a:xfrm>
          <a:prstGeom prst="roundRect">
            <a:avLst>
              <a:gd name="adj" fmla="val 12823"/>
            </a:avLst>
          </a:prstGeom>
          <a:noFill/>
          <a:ln w="9525" cap="flat" cmpd="sng" algn="ctr">
            <a:noFill/>
            <a:prstDash val="solid"/>
            <a:round/>
            <a:headEnd type="none" w="med" len="med"/>
            <a:tailEnd type="none" w="med" len="med"/>
          </a:ln>
          <a:effectLst/>
        </p:spPr>
        <p:txBody>
          <a:bodyPr vert="horz" wrap="square" lIns="91419" tIns="45709" rIns="91419" bIns="45709"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buClr>
                <a:srgbClr val="CC9900"/>
              </a:buClr>
              <a:defRPr/>
            </a:pPr>
            <a:r>
              <a:rPr lang="en-US" altLang="zh-CN" sz="1200" dirty="0">
                <a:solidFill>
                  <a:srgbClr val="DC8C0A"/>
                </a:solidFill>
                <a:latin typeface="微软雅黑" panose="020B0503020204020204" pitchFamily="34" charset="-122"/>
                <a:ea typeface="微软雅黑" panose="020B0503020204020204" pitchFamily="34" charset="-122"/>
              </a:rPr>
              <a:t>Slow Path</a:t>
            </a:r>
            <a:endParaRPr lang="en-US" altLang="zh-CN" sz="1200" dirty="0" err="1">
              <a:solidFill>
                <a:srgbClr val="DC8C0A"/>
              </a:solidFill>
              <a:latin typeface="微软雅黑" panose="020B0503020204020204" pitchFamily="34" charset="-122"/>
              <a:ea typeface="微软雅黑" panose="020B0503020204020204" pitchFamily="34" charset="-122"/>
            </a:endParaRPr>
          </a:p>
        </p:txBody>
      </p:sp>
      <p:sp>
        <p:nvSpPr>
          <p:cNvPr id="113" name="Rounded Rectangle 161"/>
          <p:cNvSpPr/>
          <p:nvPr/>
        </p:nvSpPr>
        <p:spPr>
          <a:xfrm>
            <a:off x="4470683" y="5160919"/>
            <a:ext cx="4855655" cy="348184"/>
          </a:xfrm>
          <a:prstGeom prst="roundRect">
            <a:avLst/>
          </a:prstGeom>
          <a:solidFill>
            <a:srgbClr val="009CDA">
              <a:lumMod val="40000"/>
              <a:lumOff val="6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US" sz="1000" b="1" kern="0" dirty="0">
                <a:solidFill>
                  <a:prstClr val="black"/>
                </a:solidFill>
                <a:latin typeface="微软雅黑" panose="020B0503020204020204" pitchFamily="34" charset="-122"/>
                <a:ea typeface="微软雅黑" panose="020B0503020204020204" pitchFamily="34" charset="-122"/>
              </a:rPr>
              <a:t>Control Plane Agent</a:t>
            </a:r>
            <a:endParaRPr lang="en-US" sz="1000" b="1" kern="0" dirty="0">
              <a:solidFill>
                <a:prstClr val="black"/>
              </a:solidFill>
              <a:latin typeface="微软雅黑" panose="020B0503020204020204" pitchFamily="34" charset="-122"/>
              <a:ea typeface="微软雅黑" panose="020B0503020204020204" pitchFamily="34" charset="-122"/>
            </a:endParaRPr>
          </a:p>
        </p:txBody>
      </p:sp>
      <p:cxnSp>
        <p:nvCxnSpPr>
          <p:cNvPr id="114" name="Straight Arrow Connector 1045"/>
          <p:cNvCxnSpPr/>
          <p:nvPr/>
        </p:nvCxnSpPr>
        <p:spPr>
          <a:xfrm flipH="1">
            <a:off x="3121292" y="5855855"/>
            <a:ext cx="717412" cy="0"/>
          </a:xfrm>
          <a:prstGeom prst="straightConnector1">
            <a:avLst/>
          </a:prstGeom>
          <a:noFill/>
          <a:ln w="25400" cap="flat" cmpd="sng" algn="ctr">
            <a:solidFill>
              <a:srgbClr val="DC8C0A"/>
            </a:solidFill>
            <a:prstDash val="solid"/>
            <a:tailEnd type="triangle" w="lg" len="lg"/>
          </a:ln>
          <a:effectLst/>
        </p:spPr>
      </p:cxnSp>
      <p:sp>
        <p:nvSpPr>
          <p:cNvPr id="115" name="Rounded Rectangle 172"/>
          <p:cNvSpPr/>
          <p:nvPr/>
        </p:nvSpPr>
        <p:spPr>
          <a:xfrm>
            <a:off x="4367724" y="3568138"/>
            <a:ext cx="892859" cy="356042"/>
          </a:xfrm>
          <a:prstGeom prst="roundRect">
            <a:avLst/>
          </a:prstGeom>
          <a:solidFill>
            <a:srgbClr val="13558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600" b="1" kern="0" dirty="0">
                <a:solidFill>
                  <a:schemeClr val="bg1"/>
                </a:solidFill>
                <a:latin typeface="微软雅黑" panose="020B0503020204020204" pitchFamily="34" charset="-122"/>
                <a:ea typeface="微软雅黑" panose="020B0503020204020204" pitchFamily="34" charset="-122"/>
              </a:rPr>
              <a:t>L2TP</a:t>
            </a:r>
            <a:endParaRPr lang="en-US" sz="1600" b="1" kern="0" dirty="0">
              <a:solidFill>
                <a:schemeClr val="bg1"/>
              </a:solidFill>
              <a:latin typeface="微软雅黑" panose="020B0503020204020204" pitchFamily="34" charset="-122"/>
              <a:ea typeface="微软雅黑" panose="020B0503020204020204" pitchFamily="34" charset="-122"/>
            </a:endParaRPr>
          </a:p>
        </p:txBody>
      </p:sp>
      <p:cxnSp>
        <p:nvCxnSpPr>
          <p:cNvPr id="116" name="Straight Arrow Connector 1051"/>
          <p:cNvCxnSpPr/>
          <p:nvPr/>
        </p:nvCxnSpPr>
        <p:spPr>
          <a:xfrm flipV="1">
            <a:off x="5300306" y="1817570"/>
            <a:ext cx="0" cy="257581"/>
          </a:xfrm>
          <a:prstGeom prst="straightConnector1">
            <a:avLst/>
          </a:prstGeom>
          <a:noFill/>
          <a:ln w="25400" cap="flat" cmpd="sng" algn="ctr">
            <a:solidFill>
              <a:srgbClr val="003C71"/>
            </a:solidFill>
            <a:prstDash val="solid"/>
            <a:headEnd type="triangle" w="lg" len="med"/>
            <a:tailEnd type="triangle" w="lg" len="med"/>
          </a:ln>
          <a:effectLst/>
        </p:spPr>
      </p:cxnSp>
      <p:cxnSp>
        <p:nvCxnSpPr>
          <p:cNvPr id="117" name="Straight Arrow Connector 182"/>
          <p:cNvCxnSpPr/>
          <p:nvPr/>
        </p:nvCxnSpPr>
        <p:spPr>
          <a:xfrm flipV="1">
            <a:off x="8129425" y="1790732"/>
            <a:ext cx="0" cy="257581"/>
          </a:xfrm>
          <a:prstGeom prst="straightConnector1">
            <a:avLst/>
          </a:prstGeom>
          <a:noFill/>
          <a:ln w="25400" cap="flat" cmpd="sng" algn="ctr">
            <a:solidFill>
              <a:srgbClr val="003C71"/>
            </a:solidFill>
            <a:prstDash val="solid"/>
            <a:headEnd type="triangle" w="lg" len="med"/>
            <a:tailEnd type="triangle" w="lg" len="med"/>
          </a:ln>
          <a:effectLst/>
        </p:spPr>
      </p:cxnSp>
      <p:cxnSp>
        <p:nvCxnSpPr>
          <p:cNvPr id="118" name="Straight Arrow Connector 183"/>
          <p:cNvCxnSpPr/>
          <p:nvPr/>
        </p:nvCxnSpPr>
        <p:spPr>
          <a:xfrm flipV="1">
            <a:off x="6414502" y="2331801"/>
            <a:ext cx="0" cy="257581"/>
          </a:xfrm>
          <a:prstGeom prst="straightConnector1">
            <a:avLst/>
          </a:prstGeom>
          <a:noFill/>
          <a:ln w="25400" cap="flat" cmpd="sng" algn="ctr">
            <a:solidFill>
              <a:srgbClr val="003C71"/>
            </a:solidFill>
            <a:prstDash val="solid"/>
            <a:headEnd type="triangle" w="lg" len="med"/>
            <a:tailEnd type="triangle" w="lg" len="med"/>
          </a:ln>
          <a:effectLst/>
        </p:spPr>
      </p:cxnSp>
      <p:sp>
        <p:nvSpPr>
          <p:cNvPr id="119" name="Up-Down Arrow 139"/>
          <p:cNvSpPr/>
          <p:nvPr/>
        </p:nvSpPr>
        <p:spPr>
          <a:xfrm>
            <a:off x="7627989" y="4706566"/>
            <a:ext cx="202139" cy="459678"/>
          </a:xfrm>
          <a:prstGeom prst="upDownArrow">
            <a:avLst/>
          </a:prstGeom>
          <a:solidFill>
            <a:srgbClr val="00B050"/>
          </a:solidFill>
          <a:ln w="9525" cap="flat" cmpd="sng" algn="ctr">
            <a:solidFill>
              <a:srgbClr val="00B050"/>
            </a:solidFill>
            <a:prstDash val="solid"/>
          </a:ln>
          <a:effectLst/>
        </p:spPr>
        <p:txBody>
          <a:bodyPr rtlCol="0" anchor="ctr"/>
          <a:lstStyle/>
          <a:p>
            <a:pPr algn="ctr" defTabSz="914400" eaLnBrk="0" fontAlgn="base" hangingPunct="0">
              <a:spcBef>
                <a:spcPct val="50000"/>
              </a:spcBef>
              <a:spcAft>
                <a:spcPct val="0"/>
              </a:spcAft>
              <a:defRPr/>
            </a:pPr>
            <a:endParaRPr lang="zh-CN" altLang="en-US" sz="1200" kern="0">
              <a:solidFill>
                <a:prstClr val="white"/>
              </a:solidFill>
              <a:latin typeface="微软雅黑" panose="020B0503020204020204" pitchFamily="34" charset="-122"/>
              <a:ea typeface="微软雅黑" panose="020B0503020204020204" pitchFamily="34" charset="-122"/>
            </a:endParaRPr>
          </a:p>
        </p:txBody>
      </p:sp>
      <p:sp>
        <p:nvSpPr>
          <p:cNvPr id="120" name="Rounded Rectangle 189"/>
          <p:cNvSpPr/>
          <p:nvPr/>
        </p:nvSpPr>
        <p:spPr>
          <a:xfrm>
            <a:off x="5735560" y="2900485"/>
            <a:ext cx="2318606" cy="1136243"/>
          </a:xfrm>
          <a:prstGeom prst="roundRect">
            <a:avLst/>
          </a:prstGeom>
          <a:solidFill>
            <a:srgbClr val="FFFFFF">
              <a:lumMod val="95000"/>
            </a:srgbClr>
          </a:solidFill>
          <a:ln w="19050" cap="flat" cmpd="sng" algn="ctr">
            <a:solidFill>
              <a:sysClr val="windowText" lastClr="0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9" tIns="45709" rIns="91419" bIns="45709" numCol="1" rtlCol="0" anchor="ctr" anchorCtr="0" compatLnSpc="1"/>
          <a:lstStyle/>
          <a:p>
            <a:pPr algn="ctr" defTabSz="914400" fontAlgn="base">
              <a:spcBef>
                <a:spcPct val="0"/>
              </a:spcBef>
              <a:spcAft>
                <a:spcPct val="0"/>
              </a:spcAft>
              <a:buClr>
                <a:srgbClr val="CC9900"/>
              </a:buClr>
              <a:defRPr/>
            </a:pPr>
            <a:endParaRPr lang="en-US" sz="1200" kern="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defRPr/>
            </a:pPr>
            <a:endParaRPr lang="en-US" sz="1200" kern="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defRPr/>
            </a:pPr>
            <a:r>
              <a:rPr lang="en-US" sz="1200" kern="0" dirty="0">
                <a:solidFill>
                  <a:srgbClr val="000000"/>
                </a:solidFill>
                <a:latin typeface="微软雅黑" panose="020B0503020204020204" pitchFamily="34" charset="-122"/>
                <a:ea typeface="微软雅黑" panose="020B0503020204020204" pitchFamily="34" charset="-122"/>
              </a:rPr>
              <a:t>Data plane control service</a:t>
            </a:r>
            <a:endParaRPr lang="en-US" sz="1200" kern="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defRPr/>
            </a:pPr>
            <a:endParaRPr lang="en-US" sz="1600" i="1" kern="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defRPr/>
            </a:pPr>
            <a:endParaRPr lang="en-US" sz="1600" i="1" kern="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defRPr/>
            </a:pPr>
            <a:endParaRPr lang="en-US" sz="1600" i="1" kern="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defRPr/>
            </a:pPr>
            <a:endParaRPr lang="en-US" sz="160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US" sz="1600" i="1" kern="0" dirty="0">
              <a:solidFill>
                <a:srgbClr val="000000"/>
              </a:solidFill>
              <a:latin typeface="微软雅黑" panose="020B0503020204020204" pitchFamily="34" charset="-122"/>
              <a:ea typeface="微软雅黑" panose="020B0503020204020204" pitchFamily="34" charset="-122"/>
            </a:endParaRPr>
          </a:p>
        </p:txBody>
      </p:sp>
      <p:sp>
        <p:nvSpPr>
          <p:cNvPr id="121" name="Rounded Rectangle 190"/>
          <p:cNvSpPr/>
          <p:nvPr/>
        </p:nvSpPr>
        <p:spPr>
          <a:xfrm>
            <a:off x="5838895" y="3174312"/>
            <a:ext cx="1086045" cy="365811"/>
          </a:xfrm>
          <a:prstGeom prst="roundRect">
            <a:avLst/>
          </a:prstGeom>
          <a:solidFill>
            <a:srgbClr val="13558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200" b="1" kern="0" dirty="0">
                <a:solidFill>
                  <a:schemeClr val="bg1"/>
                </a:solidFill>
                <a:latin typeface="微软雅黑" panose="020B0503020204020204" pitchFamily="34" charset="-122"/>
                <a:ea typeface="微软雅黑" panose="020B0503020204020204" pitchFamily="34" charset="-122"/>
              </a:rPr>
              <a:t>Subscriber</a:t>
            </a:r>
            <a:endParaRPr lang="en-US" sz="1200" b="1" kern="0" dirty="0">
              <a:solidFill>
                <a:schemeClr val="bg1"/>
              </a:solidFill>
              <a:latin typeface="微软雅黑" panose="020B0503020204020204" pitchFamily="34" charset="-122"/>
              <a:ea typeface="微软雅黑" panose="020B0503020204020204" pitchFamily="34" charset="-122"/>
            </a:endParaRPr>
          </a:p>
        </p:txBody>
      </p:sp>
      <p:sp>
        <p:nvSpPr>
          <p:cNvPr id="122" name="Rounded Rectangle 191"/>
          <p:cNvSpPr/>
          <p:nvPr/>
        </p:nvSpPr>
        <p:spPr>
          <a:xfrm>
            <a:off x="5877857" y="3603669"/>
            <a:ext cx="1086045" cy="365811"/>
          </a:xfrm>
          <a:prstGeom prst="roundRect">
            <a:avLst/>
          </a:prstGeom>
          <a:solidFill>
            <a:srgbClr val="13558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200" b="1" kern="0" dirty="0">
                <a:solidFill>
                  <a:schemeClr val="bg1"/>
                </a:solidFill>
                <a:latin typeface="微软雅黑" panose="020B0503020204020204" pitchFamily="34" charset="-122"/>
                <a:ea typeface="微软雅黑" panose="020B0503020204020204" pitchFamily="34" charset="-122"/>
              </a:rPr>
              <a:t>ACL</a:t>
            </a:r>
            <a:endParaRPr lang="en-US" sz="1200" b="1" kern="0" dirty="0">
              <a:solidFill>
                <a:schemeClr val="bg1"/>
              </a:solidFill>
              <a:latin typeface="微软雅黑" panose="020B0503020204020204" pitchFamily="34" charset="-122"/>
              <a:ea typeface="微软雅黑" panose="020B0503020204020204" pitchFamily="34" charset="-122"/>
            </a:endParaRPr>
          </a:p>
        </p:txBody>
      </p:sp>
      <p:sp>
        <p:nvSpPr>
          <p:cNvPr id="123" name="Rounded Rectangle 192"/>
          <p:cNvSpPr/>
          <p:nvPr/>
        </p:nvSpPr>
        <p:spPr>
          <a:xfrm>
            <a:off x="7038923" y="3612162"/>
            <a:ext cx="898392" cy="365811"/>
          </a:xfrm>
          <a:prstGeom prst="roundRect">
            <a:avLst/>
          </a:prstGeom>
          <a:solidFill>
            <a:srgbClr val="13558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200" b="1" kern="0" dirty="0" err="1">
                <a:solidFill>
                  <a:schemeClr val="bg1"/>
                </a:solidFill>
                <a:latin typeface="微软雅黑" panose="020B0503020204020204" pitchFamily="34" charset="-122"/>
                <a:ea typeface="微软雅黑" panose="020B0503020204020204" pitchFamily="34" charset="-122"/>
              </a:rPr>
              <a:t>QoS</a:t>
            </a:r>
            <a:endParaRPr lang="en-US" sz="1200" b="1" kern="0" dirty="0">
              <a:solidFill>
                <a:schemeClr val="bg1"/>
              </a:solidFill>
              <a:latin typeface="微软雅黑" panose="020B0503020204020204" pitchFamily="34" charset="-122"/>
              <a:ea typeface="微软雅黑" panose="020B0503020204020204" pitchFamily="34" charset="-122"/>
            </a:endParaRPr>
          </a:p>
        </p:txBody>
      </p:sp>
      <p:sp>
        <p:nvSpPr>
          <p:cNvPr id="124" name="Rounded Rectangle 193"/>
          <p:cNvSpPr/>
          <p:nvPr/>
        </p:nvSpPr>
        <p:spPr>
          <a:xfrm>
            <a:off x="7031403" y="3158453"/>
            <a:ext cx="898392" cy="365811"/>
          </a:xfrm>
          <a:prstGeom prst="roundRect">
            <a:avLst/>
          </a:prstGeom>
          <a:solidFill>
            <a:srgbClr val="13558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200" b="1" kern="0" dirty="0">
                <a:solidFill>
                  <a:schemeClr val="bg1"/>
                </a:solidFill>
                <a:latin typeface="微软雅黑" panose="020B0503020204020204" pitchFamily="34" charset="-122"/>
                <a:ea typeface="微软雅黑" panose="020B0503020204020204" pitchFamily="34" charset="-122"/>
              </a:rPr>
              <a:t>Routing</a:t>
            </a:r>
            <a:endParaRPr lang="en-US" sz="1200" b="1" kern="0" dirty="0">
              <a:solidFill>
                <a:schemeClr val="bg1"/>
              </a:solidFill>
              <a:latin typeface="微软雅黑" panose="020B0503020204020204" pitchFamily="34" charset="-122"/>
              <a:ea typeface="微软雅黑" panose="020B0503020204020204" pitchFamily="34" charset="-122"/>
            </a:endParaRPr>
          </a:p>
        </p:txBody>
      </p:sp>
      <p:sp>
        <p:nvSpPr>
          <p:cNvPr id="125" name="Rounded Rectangle 194"/>
          <p:cNvSpPr/>
          <p:nvPr/>
        </p:nvSpPr>
        <p:spPr>
          <a:xfrm>
            <a:off x="8255257" y="2881553"/>
            <a:ext cx="1071081" cy="1155174"/>
          </a:xfrm>
          <a:prstGeom prst="roundRect">
            <a:avLst/>
          </a:prstGeom>
          <a:solidFill>
            <a:srgbClr val="FFFFFF">
              <a:lumMod val="95000"/>
            </a:srgbClr>
          </a:solidFill>
          <a:ln w="19050" cap="flat" cmpd="sng" algn="ctr">
            <a:solidFill>
              <a:sysClr val="windowText" lastClr="0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9" tIns="45709" rIns="91419" bIns="45709" numCol="1" rtlCol="0" anchor="ctr" anchorCtr="0" compatLnSpc="1"/>
          <a:lstStyle/>
          <a:p>
            <a:pPr defTabSz="914400" fontAlgn="base">
              <a:spcBef>
                <a:spcPct val="0"/>
              </a:spcBef>
              <a:spcAft>
                <a:spcPct val="0"/>
              </a:spcAft>
              <a:buClr>
                <a:srgbClr val="CC9900"/>
              </a:buClr>
              <a:defRPr/>
            </a:pPr>
            <a:endParaRPr lang="en-GB" sz="105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GB" sz="105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GB" sz="1050" i="1" kern="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defRPr/>
            </a:pPr>
            <a:endParaRPr lang="en-GB" sz="1100" kern="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defRPr/>
            </a:pPr>
            <a:r>
              <a:rPr lang="en-GB" sz="1200" kern="0" dirty="0">
                <a:solidFill>
                  <a:srgbClr val="000000"/>
                </a:solidFill>
                <a:latin typeface="微软雅黑" panose="020B0503020204020204" pitchFamily="34" charset="-122"/>
                <a:ea typeface="微软雅黑" panose="020B0503020204020204" pitchFamily="34" charset="-122"/>
              </a:rPr>
              <a:t>Common service</a:t>
            </a:r>
            <a:endParaRPr lang="en-GB" sz="1200"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GB" sz="160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GB" sz="160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GB" sz="160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GB" sz="160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GB" sz="160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US" sz="1600" i="1" kern="0" dirty="0">
              <a:solidFill>
                <a:srgbClr val="000000"/>
              </a:solidFill>
              <a:latin typeface="微软雅黑" panose="020B0503020204020204" pitchFamily="34" charset="-122"/>
              <a:ea typeface="微软雅黑" panose="020B0503020204020204" pitchFamily="34" charset="-122"/>
            </a:endParaRPr>
          </a:p>
        </p:txBody>
      </p:sp>
      <p:sp>
        <p:nvSpPr>
          <p:cNvPr id="126" name="Rounded Rectangle 195"/>
          <p:cNvSpPr/>
          <p:nvPr/>
        </p:nvSpPr>
        <p:spPr>
          <a:xfrm>
            <a:off x="8342168" y="3314052"/>
            <a:ext cx="905385" cy="258931"/>
          </a:xfrm>
          <a:prstGeom prst="roundRect">
            <a:avLst/>
          </a:prstGeom>
          <a:solidFill>
            <a:srgbClr val="13558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200" b="1" kern="0" dirty="0">
                <a:solidFill>
                  <a:schemeClr val="bg1"/>
                </a:solidFill>
                <a:latin typeface="微软雅黑" panose="020B0503020204020204" pitchFamily="34" charset="-122"/>
                <a:ea typeface="微软雅黑" panose="020B0503020204020204" pitchFamily="34" charset="-122"/>
              </a:rPr>
              <a:t>ACE</a:t>
            </a:r>
            <a:endParaRPr lang="en-US" sz="1200" b="1" kern="0" dirty="0">
              <a:solidFill>
                <a:schemeClr val="bg1"/>
              </a:solidFill>
              <a:latin typeface="微软雅黑" panose="020B0503020204020204" pitchFamily="34" charset="-122"/>
              <a:ea typeface="微软雅黑" panose="020B0503020204020204" pitchFamily="34" charset="-122"/>
            </a:endParaRPr>
          </a:p>
        </p:txBody>
      </p:sp>
      <p:sp>
        <p:nvSpPr>
          <p:cNvPr id="127" name="Rounded Rectangle 196"/>
          <p:cNvSpPr/>
          <p:nvPr/>
        </p:nvSpPr>
        <p:spPr>
          <a:xfrm>
            <a:off x="8348110" y="3657843"/>
            <a:ext cx="915679" cy="275097"/>
          </a:xfrm>
          <a:prstGeom prst="roundRect">
            <a:avLst/>
          </a:prstGeom>
          <a:solidFill>
            <a:srgbClr val="13558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200" b="1" kern="0" dirty="0" err="1">
                <a:solidFill>
                  <a:schemeClr val="bg1"/>
                </a:solidFill>
                <a:latin typeface="微软雅黑" panose="020B0503020204020204" pitchFamily="34" charset="-122"/>
                <a:ea typeface="微软雅黑" panose="020B0503020204020204" pitchFamily="34" charset="-122"/>
              </a:rPr>
              <a:t>libevent</a:t>
            </a:r>
            <a:endParaRPr lang="en-US" sz="1200" b="1" kern="0" dirty="0">
              <a:solidFill>
                <a:schemeClr val="bg1"/>
              </a:solidFill>
              <a:latin typeface="微软雅黑" panose="020B0503020204020204" pitchFamily="34" charset="-122"/>
              <a:ea typeface="微软雅黑" panose="020B0503020204020204" pitchFamily="34" charset="-122"/>
            </a:endParaRPr>
          </a:p>
        </p:txBody>
      </p:sp>
      <p:cxnSp>
        <p:nvCxnSpPr>
          <p:cNvPr id="128" name="Straight Connector 147"/>
          <p:cNvCxnSpPr/>
          <p:nvPr/>
        </p:nvCxnSpPr>
        <p:spPr>
          <a:xfrm>
            <a:off x="2927898" y="5590215"/>
            <a:ext cx="6536810" cy="4307"/>
          </a:xfrm>
          <a:prstGeom prst="line">
            <a:avLst/>
          </a:prstGeom>
          <a:noFill/>
          <a:ln w="25400" cap="flat" cmpd="sng" algn="ctr">
            <a:solidFill>
              <a:srgbClr val="003C71"/>
            </a:solidFill>
            <a:prstDash val="sysDot"/>
          </a:ln>
          <a:effectLst/>
        </p:spPr>
      </p:cxnSp>
      <p:sp>
        <p:nvSpPr>
          <p:cNvPr id="134" name="Oval 160"/>
          <p:cNvSpPr/>
          <p:nvPr/>
        </p:nvSpPr>
        <p:spPr>
          <a:xfrm>
            <a:off x="9789967" y="5714816"/>
            <a:ext cx="836731" cy="275255"/>
          </a:xfrm>
          <a:prstGeom prst="ellipse">
            <a:avLst/>
          </a:prstGeom>
          <a:solidFill>
            <a:srgbClr val="FF4E00">
              <a:lumMod val="60000"/>
              <a:lumOff val="40000"/>
            </a:srgbClr>
          </a:solidFill>
          <a:ln w="9525" cap="flat" cmpd="sng" algn="ctr">
            <a:noFill/>
            <a:prstDash val="solid"/>
          </a:ln>
          <a:effectLst/>
        </p:spPr>
        <p:txBody>
          <a:bodyPr lIns="17996" tIns="10798" rIns="17996" bIns="10798" rtlCol="0" anchor="ctr"/>
          <a:lstStyle/>
          <a:p>
            <a:pPr algn="ctr" defTabSz="914400" eaLnBrk="0" fontAlgn="base" hangingPunct="0">
              <a:spcBef>
                <a:spcPct val="50000"/>
              </a:spcBef>
              <a:spcAft>
                <a:spcPct val="0"/>
              </a:spcAft>
              <a:defRPr/>
            </a:pPr>
            <a:r>
              <a:rPr lang="en-US" altLang="zh-CN" sz="1200" kern="0" dirty="0">
                <a:latin typeface="微软雅黑" panose="020B0503020204020204" pitchFamily="34" charset="-122"/>
                <a:ea typeface="微软雅黑" panose="020B0503020204020204" pitchFamily="34" charset="-122"/>
              </a:rPr>
              <a:t>DPDK</a:t>
            </a:r>
            <a:endParaRPr lang="zh-CN" altLang="en-US" sz="1200" kern="0" dirty="0">
              <a:latin typeface="微软雅黑" panose="020B0503020204020204" pitchFamily="34" charset="-122"/>
              <a:ea typeface="微软雅黑" panose="020B0503020204020204" pitchFamily="34" charset="-122"/>
            </a:endParaRPr>
          </a:p>
        </p:txBody>
      </p:sp>
      <p:sp>
        <p:nvSpPr>
          <p:cNvPr id="135" name="Oval 216"/>
          <p:cNvSpPr/>
          <p:nvPr/>
        </p:nvSpPr>
        <p:spPr>
          <a:xfrm>
            <a:off x="11151849" y="5638937"/>
            <a:ext cx="836731" cy="260313"/>
          </a:xfrm>
          <a:prstGeom prst="ellipse">
            <a:avLst/>
          </a:prstGeom>
          <a:solidFill>
            <a:srgbClr val="FF4E00">
              <a:lumMod val="60000"/>
              <a:lumOff val="40000"/>
            </a:srgbClr>
          </a:solidFill>
          <a:ln w="9525" cap="flat" cmpd="sng" algn="ctr">
            <a:noFill/>
            <a:prstDash val="solid"/>
          </a:ln>
          <a:effectLst/>
        </p:spPr>
        <p:txBody>
          <a:bodyPr lIns="17996" tIns="10798" rIns="17996" bIns="10798" rtlCol="0" anchor="ctr"/>
          <a:lstStyle/>
          <a:p>
            <a:pPr algn="ctr" defTabSz="914400" eaLnBrk="0" fontAlgn="base" hangingPunct="0">
              <a:spcBef>
                <a:spcPct val="50000"/>
              </a:spcBef>
              <a:spcAft>
                <a:spcPct val="0"/>
              </a:spcAft>
              <a:defRPr/>
            </a:pPr>
            <a:r>
              <a:rPr lang="en-US" altLang="zh-CN" sz="1200" kern="0" dirty="0">
                <a:latin typeface="微软雅黑" panose="020B0503020204020204" pitchFamily="34" charset="-122"/>
                <a:ea typeface="微软雅黑" panose="020B0503020204020204" pitchFamily="34" charset="-122"/>
              </a:rPr>
              <a:t>VPP</a:t>
            </a:r>
            <a:endParaRPr lang="zh-CN" altLang="en-US" sz="1200" kern="0" dirty="0">
              <a:latin typeface="微软雅黑" panose="020B0503020204020204" pitchFamily="34" charset="-122"/>
              <a:ea typeface="微软雅黑" panose="020B0503020204020204" pitchFamily="34" charset="-122"/>
            </a:endParaRPr>
          </a:p>
        </p:txBody>
      </p:sp>
      <p:sp>
        <p:nvSpPr>
          <p:cNvPr id="136" name="Oval 217"/>
          <p:cNvSpPr/>
          <p:nvPr/>
        </p:nvSpPr>
        <p:spPr>
          <a:xfrm>
            <a:off x="9809068" y="6076163"/>
            <a:ext cx="1191305" cy="310685"/>
          </a:xfrm>
          <a:prstGeom prst="ellipse">
            <a:avLst/>
          </a:prstGeom>
          <a:solidFill>
            <a:srgbClr val="FF4E00">
              <a:lumMod val="60000"/>
              <a:lumOff val="40000"/>
            </a:srgbClr>
          </a:solidFill>
          <a:ln w="9525" cap="flat" cmpd="sng" algn="ctr">
            <a:noFill/>
            <a:prstDash val="solid"/>
          </a:ln>
          <a:effectLst/>
        </p:spPr>
        <p:txBody>
          <a:bodyPr lIns="17996" tIns="10798" rIns="17996" bIns="10798" rtlCol="0" anchor="ctr"/>
          <a:lstStyle/>
          <a:p>
            <a:pPr algn="ctr" defTabSz="914400" eaLnBrk="0" fontAlgn="base" hangingPunct="0">
              <a:spcBef>
                <a:spcPct val="50000"/>
              </a:spcBef>
              <a:spcAft>
                <a:spcPct val="0"/>
              </a:spcAft>
              <a:defRPr/>
            </a:pPr>
            <a:r>
              <a:rPr lang="en-US" altLang="zh-CN" sz="1050" kern="0" dirty="0">
                <a:latin typeface="微软雅黑" panose="020B0503020204020204" pitchFamily="34" charset="-122"/>
                <a:ea typeface="微软雅黑" panose="020B0503020204020204" pitchFamily="34" charset="-122"/>
              </a:rPr>
              <a:t>Commercial Software</a:t>
            </a:r>
            <a:endParaRPr lang="zh-CN" altLang="en-US" sz="1050" kern="0" dirty="0">
              <a:latin typeface="微软雅黑" panose="020B0503020204020204" pitchFamily="34" charset="-122"/>
              <a:ea typeface="微软雅黑" panose="020B0503020204020204" pitchFamily="34" charset="-122"/>
            </a:endParaRPr>
          </a:p>
        </p:txBody>
      </p:sp>
      <p:sp>
        <p:nvSpPr>
          <p:cNvPr id="137" name="Oval 218"/>
          <p:cNvSpPr/>
          <p:nvPr/>
        </p:nvSpPr>
        <p:spPr>
          <a:xfrm>
            <a:off x="11063995" y="6034952"/>
            <a:ext cx="765793" cy="320089"/>
          </a:xfrm>
          <a:prstGeom prst="ellipse">
            <a:avLst/>
          </a:prstGeom>
          <a:solidFill>
            <a:srgbClr val="FF4E00">
              <a:lumMod val="60000"/>
              <a:lumOff val="40000"/>
            </a:srgbClr>
          </a:solidFill>
          <a:ln w="9525" cap="flat" cmpd="sng" algn="ctr">
            <a:noFill/>
            <a:prstDash val="solid"/>
          </a:ln>
          <a:effectLst/>
        </p:spPr>
        <p:txBody>
          <a:bodyPr lIns="17996" tIns="10798" rIns="17996" bIns="10798" rtlCol="0" anchor="ctr"/>
          <a:lstStyle/>
          <a:p>
            <a:pPr algn="ctr" defTabSz="914400" eaLnBrk="0" fontAlgn="base" hangingPunct="0">
              <a:spcBef>
                <a:spcPct val="50000"/>
              </a:spcBef>
              <a:spcAft>
                <a:spcPct val="0"/>
              </a:spcAft>
              <a:defRPr/>
            </a:pPr>
            <a:r>
              <a:rPr lang="en-US" altLang="zh-CN" sz="1200" kern="0" dirty="0">
                <a:latin typeface="微软雅黑" panose="020B0503020204020204" pitchFamily="34" charset="-122"/>
                <a:ea typeface="微软雅黑" panose="020B0503020204020204" pitchFamily="34" charset="-122"/>
              </a:rPr>
              <a:t>SmartNIC</a:t>
            </a:r>
            <a:endParaRPr lang="zh-CN" altLang="en-US" sz="1200" kern="0" dirty="0">
              <a:latin typeface="微软雅黑" panose="020B0503020204020204" pitchFamily="34" charset="-122"/>
              <a:ea typeface="微软雅黑" panose="020B0503020204020204" pitchFamily="34" charset="-122"/>
            </a:endParaRPr>
          </a:p>
        </p:txBody>
      </p:sp>
      <p:sp>
        <p:nvSpPr>
          <p:cNvPr id="138" name="Oval 219"/>
          <p:cNvSpPr/>
          <p:nvPr/>
        </p:nvSpPr>
        <p:spPr>
          <a:xfrm>
            <a:off x="10298591" y="5378032"/>
            <a:ext cx="872701" cy="289880"/>
          </a:xfrm>
          <a:prstGeom prst="ellipse">
            <a:avLst/>
          </a:prstGeom>
          <a:solidFill>
            <a:srgbClr val="FF4E00">
              <a:lumMod val="60000"/>
              <a:lumOff val="40000"/>
            </a:srgbClr>
          </a:solidFill>
          <a:ln w="9525" cap="flat" cmpd="sng" algn="ctr">
            <a:noFill/>
            <a:prstDash val="solid"/>
          </a:ln>
          <a:effectLst/>
        </p:spPr>
        <p:txBody>
          <a:bodyPr lIns="17996" tIns="10798" rIns="17996" bIns="10798" rtlCol="0" anchor="ctr"/>
          <a:lstStyle/>
          <a:p>
            <a:pPr algn="ctr" defTabSz="914400" eaLnBrk="0" fontAlgn="base" hangingPunct="0">
              <a:spcBef>
                <a:spcPct val="50000"/>
              </a:spcBef>
              <a:spcAft>
                <a:spcPct val="0"/>
              </a:spcAft>
              <a:defRPr/>
            </a:pPr>
            <a:r>
              <a:rPr lang="en-US" altLang="zh-CN" sz="1200" kern="0" dirty="0">
                <a:latin typeface="微软雅黑" panose="020B0503020204020204" pitchFamily="34" charset="-122"/>
                <a:ea typeface="微软雅黑" panose="020B0503020204020204" pitchFamily="34" charset="-122"/>
              </a:rPr>
              <a:t>Socket</a:t>
            </a:r>
            <a:endParaRPr lang="zh-CN" altLang="en-US" sz="1200" kern="0" dirty="0">
              <a:latin typeface="微软雅黑" panose="020B0503020204020204" pitchFamily="34" charset="-122"/>
              <a:ea typeface="微软雅黑" panose="020B0503020204020204" pitchFamily="34" charset="-122"/>
            </a:endParaRPr>
          </a:p>
        </p:txBody>
      </p:sp>
      <p:sp>
        <p:nvSpPr>
          <p:cNvPr id="139" name="文本占位符 1"/>
          <p:cNvSpPr>
            <a:spLocks noGrp="1"/>
          </p:cNvSpPr>
          <p:nvPr>
            <p:ph type="body" sz="quarter" idx="10"/>
          </p:nvPr>
        </p:nvSpPr>
        <p:spPr>
          <a:xfrm>
            <a:off x="336693" y="117399"/>
            <a:ext cx="8855678" cy="647841"/>
          </a:xfrm>
        </p:spPr>
        <p:txBody>
          <a:bodyPr/>
          <a:lstStyle/>
          <a:p>
            <a:r>
              <a:rPr lang="en-US" altLang="zh-CN" dirty="0" smtClean="0">
                <a:latin typeface="+mn-lt"/>
              </a:rPr>
              <a:t>vBRAS </a:t>
            </a:r>
            <a:r>
              <a:rPr lang="en-US" altLang="zh-CN" dirty="0">
                <a:latin typeface="+mn-lt"/>
              </a:rPr>
              <a:t>Architecture</a:t>
            </a:r>
            <a:endParaRPr lang="en-US" altLang="zh-CN" dirty="0">
              <a:latin typeface="+mn-lt"/>
            </a:endParaRPr>
          </a:p>
        </p:txBody>
      </p:sp>
      <p:sp>
        <p:nvSpPr>
          <p:cNvPr id="154" name="文本框 153"/>
          <p:cNvSpPr txBox="1"/>
          <p:nvPr/>
        </p:nvSpPr>
        <p:spPr>
          <a:xfrm>
            <a:off x="154618" y="1055577"/>
            <a:ext cx="3396044" cy="400017"/>
          </a:xfrm>
          <a:prstGeom prst="rect">
            <a:avLst/>
          </a:prstGeom>
          <a:noFill/>
        </p:spPr>
        <p:txBody>
          <a:bodyPr wrap="square" rtlCol="0">
            <a:spAutoFit/>
          </a:bodyPr>
          <a:lstStyle/>
          <a:p>
            <a:r>
              <a:rPr lang="en-US" altLang="zh-CN" sz="2000" b="1" u="sng" dirty="0">
                <a:solidFill>
                  <a:srgbClr val="C00000"/>
                </a:solidFill>
                <a:latin typeface="微软雅黑" panose="020B0503020204020204" pitchFamily="34" charset="-122"/>
                <a:ea typeface="微软雅黑" panose="020B0503020204020204" pitchFamily="34" charset="-122"/>
              </a:rPr>
              <a:t>www.openbras.org.cn</a:t>
            </a:r>
            <a:endParaRPr lang="en-US" altLang="zh-CN" sz="2000" b="1" u="sng" dirty="0">
              <a:solidFill>
                <a:srgbClr val="C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18332" y="3021087"/>
            <a:ext cx="2127078" cy="369247"/>
          </a:xfrm>
          <a:prstGeom prst="rect">
            <a:avLst/>
          </a:prstGeom>
          <a:noFill/>
        </p:spPr>
        <p:txBody>
          <a:bodyPr wrap="none" rtlCol="0">
            <a:spAutoFit/>
          </a:bodyPr>
          <a:lstStyle/>
          <a:p>
            <a:r>
              <a:rPr lang="en-US" altLang="zh-CN" dirty="0"/>
              <a:t>vBRAS based on rack</a:t>
            </a:r>
            <a:endParaRPr lang="zh-CN" altLang="en-US" dirty="0"/>
          </a:p>
        </p:txBody>
      </p:sp>
      <p:sp>
        <p:nvSpPr>
          <p:cNvPr id="75" name="文本框 74"/>
          <p:cNvSpPr txBox="1"/>
          <p:nvPr/>
        </p:nvSpPr>
        <p:spPr>
          <a:xfrm>
            <a:off x="9688914" y="5101097"/>
            <a:ext cx="2428308" cy="276935"/>
          </a:xfrm>
          <a:prstGeom prst="rect">
            <a:avLst/>
          </a:prstGeom>
          <a:noFill/>
        </p:spPr>
        <p:txBody>
          <a:bodyPr wrap="none" rtlCol="0">
            <a:spAutoFit/>
          </a:bodyPr>
          <a:lstStyle/>
          <a:p>
            <a:pPr algn="ctr" defTabSz="914400" eaLnBrk="0" fontAlgn="base" hangingPunct="0">
              <a:spcBef>
                <a:spcPct val="50000"/>
              </a:spcBef>
              <a:spcAft>
                <a:spcPct val="0"/>
              </a:spcAft>
              <a:defRPr/>
            </a:pPr>
            <a:r>
              <a:rPr lang="en-US" altLang="zh-CN" sz="1200" kern="0" dirty="0">
                <a:solidFill>
                  <a:prstClr val="black"/>
                </a:solidFill>
                <a:latin typeface="微软雅黑" panose="020B0503020204020204" pitchFamily="34" charset="-122"/>
                <a:ea typeface="微软雅黑" panose="020B0503020204020204" pitchFamily="34" charset="-122"/>
              </a:rPr>
              <a:t>Supported Data Plane Options</a:t>
            </a:r>
            <a:endParaRPr lang="en-US" altLang="zh-CN" sz="1200" kern="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2800" dirty="0" err="1">
                <a:latin typeface="+mn-lt"/>
              </a:rPr>
              <a:t>PPPoE</a:t>
            </a:r>
            <a:r>
              <a:rPr lang="en-US" altLang="zh-CN" sz="2800" dirty="0">
                <a:latin typeface="+mn-lt"/>
              </a:rPr>
              <a:t>/</a:t>
            </a:r>
            <a:r>
              <a:rPr lang="en-US" altLang="zh-CN" sz="2800" dirty="0" err="1">
                <a:latin typeface="+mn-lt"/>
              </a:rPr>
              <a:t>IPoE</a:t>
            </a:r>
            <a:r>
              <a:rPr lang="en-US" altLang="zh-CN" sz="2800" dirty="0">
                <a:latin typeface="+mn-lt"/>
              </a:rPr>
              <a:t> Processing of </a:t>
            </a:r>
            <a:r>
              <a:rPr lang="en-US" altLang="zh-CN" sz="2800" dirty="0" err="1">
                <a:latin typeface="+mn-lt"/>
              </a:rPr>
              <a:t>vBRAS</a:t>
            </a:r>
            <a:endParaRPr lang="en-US" altLang="zh-CN" sz="2800" dirty="0">
              <a:latin typeface="+mn-lt"/>
            </a:endParaRPr>
          </a:p>
        </p:txBody>
      </p:sp>
      <p:grpSp>
        <p:nvGrpSpPr>
          <p:cNvPr id="20" name="组合 19"/>
          <p:cNvGrpSpPr/>
          <p:nvPr/>
        </p:nvGrpSpPr>
        <p:grpSpPr>
          <a:xfrm>
            <a:off x="564439" y="947394"/>
            <a:ext cx="9995024" cy="5805626"/>
            <a:chOff x="562364" y="947614"/>
            <a:chExt cx="9997338" cy="5806970"/>
          </a:xfrm>
        </p:grpSpPr>
        <p:sp>
          <p:nvSpPr>
            <p:cNvPr id="34" name="矩形 33"/>
            <p:cNvSpPr/>
            <p:nvPr/>
          </p:nvSpPr>
          <p:spPr>
            <a:xfrm>
              <a:off x="2205921" y="947614"/>
              <a:ext cx="3241213" cy="646331"/>
            </a:xfrm>
            <a:prstGeom prst="rect">
              <a:avLst/>
            </a:prstGeom>
          </p:spPr>
          <p:txBody>
            <a:bodyPr wrap="square">
              <a:spAutoFit/>
            </a:bodyPr>
            <a:lstStyle/>
            <a:p>
              <a:pPr algn="ctr" defTabSz="914400" fontAlgn="base">
                <a:spcBef>
                  <a:spcPct val="0"/>
                </a:spcBef>
                <a:spcAft>
                  <a:spcPct val="0"/>
                </a:spcAft>
                <a:buClr>
                  <a:srgbClr val="CC9900"/>
                </a:buClr>
              </a:pPr>
              <a:endParaRPr lang="en-GB" altLang="zh-CN" b="1"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pPr>
              <a:r>
                <a:rPr lang="en-GB" altLang="zh-CN" b="1" dirty="0" err="1">
                  <a:solidFill>
                    <a:srgbClr val="000000"/>
                  </a:solidFill>
                  <a:latin typeface="微软雅黑" panose="020B0503020204020204" pitchFamily="34" charset="-122"/>
                  <a:ea typeface="微软雅黑" panose="020B0503020204020204" pitchFamily="34" charset="-122"/>
                </a:rPr>
                <a:t>OpenBRAS</a:t>
              </a:r>
              <a:r>
                <a:rPr lang="en-GB" altLang="zh-CN" b="1" dirty="0">
                  <a:solidFill>
                    <a:srgbClr val="000000"/>
                  </a:solidFill>
                  <a:latin typeface="微软雅黑" panose="020B0503020204020204" pitchFamily="34" charset="-122"/>
                  <a:ea typeface="微软雅黑" panose="020B0503020204020204" pitchFamily="34" charset="-122"/>
                </a:rPr>
                <a:t> Control Plane</a:t>
              </a:r>
              <a:endParaRPr lang="en-GB" altLang="zh-CN" b="1" dirty="0">
                <a:solidFill>
                  <a:srgbClr val="000000"/>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562364" y="1210544"/>
              <a:ext cx="9997338" cy="5544040"/>
              <a:chOff x="562364" y="1210544"/>
              <a:chExt cx="9997338" cy="5544040"/>
            </a:xfrm>
          </p:grpSpPr>
          <p:grpSp>
            <p:nvGrpSpPr>
              <p:cNvPr id="13" name="组合 12"/>
              <p:cNvGrpSpPr/>
              <p:nvPr/>
            </p:nvGrpSpPr>
            <p:grpSpPr>
              <a:xfrm>
                <a:off x="562364" y="1210544"/>
                <a:ext cx="9997338" cy="5544040"/>
                <a:chOff x="115310" y="1210544"/>
                <a:chExt cx="9997338" cy="5544040"/>
              </a:xfrm>
            </p:grpSpPr>
            <p:grpSp>
              <p:nvGrpSpPr>
                <p:cNvPr id="10" name="组合 9"/>
                <p:cNvGrpSpPr/>
                <p:nvPr/>
              </p:nvGrpSpPr>
              <p:grpSpPr>
                <a:xfrm>
                  <a:off x="946745" y="1210544"/>
                  <a:ext cx="9165903" cy="5462979"/>
                  <a:chOff x="946745" y="1210544"/>
                  <a:chExt cx="9165903" cy="5462979"/>
                </a:xfrm>
              </p:grpSpPr>
              <p:sp>
                <p:nvSpPr>
                  <p:cNvPr id="15" name="文本框 14"/>
                  <p:cNvSpPr txBox="1"/>
                  <p:nvPr/>
                </p:nvSpPr>
                <p:spPr>
                  <a:xfrm>
                    <a:off x="2203936" y="4017151"/>
                    <a:ext cx="1285240" cy="337820"/>
                  </a:xfrm>
                  <a:prstGeom prst="rect">
                    <a:avLst/>
                  </a:prstGeom>
                  <a:noFill/>
                </p:spPr>
                <p:txBody>
                  <a:bodyPr wrap="square" rtlCol="0">
                    <a:spAutoFit/>
                  </a:bodyPr>
                  <a:lstStyle/>
                  <a:p>
                    <a:pPr algn="ctr"/>
                    <a:r>
                      <a:rPr lang="en-US" altLang="zh-CN" sz="1600" b="1" dirty="0" err="1">
                        <a:latin typeface="微软雅黑" panose="020B0503020204020204" pitchFamily="34" charset="-122"/>
                        <a:ea typeface="微软雅黑" panose="020B0503020204020204" pitchFamily="34" charset="-122"/>
                      </a:rPr>
                      <a:t>VxLAN</a:t>
                    </a:r>
                    <a:endParaRPr lang="en-US" altLang="zh-CN" sz="1600" b="1" dirty="0">
                      <a:latin typeface="微软雅黑" panose="020B0503020204020204" pitchFamily="34" charset="-122"/>
                      <a:ea typeface="微软雅黑" panose="020B0503020204020204" pitchFamily="34" charset="-122"/>
                    </a:endParaRPr>
                  </a:p>
                </p:txBody>
              </p:sp>
              <p:sp>
                <p:nvSpPr>
                  <p:cNvPr id="19" name="上下箭头 18"/>
                  <p:cNvSpPr/>
                  <p:nvPr/>
                </p:nvSpPr>
                <p:spPr>
                  <a:xfrm>
                    <a:off x="3391847" y="3090289"/>
                    <a:ext cx="188471" cy="140992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35" name="组合 34"/>
                  <p:cNvGrpSpPr/>
                  <p:nvPr/>
                </p:nvGrpSpPr>
                <p:grpSpPr>
                  <a:xfrm>
                    <a:off x="946745" y="4522470"/>
                    <a:ext cx="9165903" cy="2151053"/>
                    <a:chOff x="556049" y="4522470"/>
                    <a:chExt cx="10924751" cy="2151053"/>
                  </a:xfrm>
                </p:grpSpPr>
                <p:sp>
                  <p:nvSpPr>
                    <p:cNvPr id="4" name="矩形 3"/>
                    <p:cNvSpPr/>
                    <p:nvPr/>
                  </p:nvSpPr>
                  <p:spPr>
                    <a:xfrm>
                      <a:off x="805815" y="4522470"/>
                      <a:ext cx="10674985" cy="1589957"/>
                    </a:xfrm>
                    <a:prstGeom prst="rect">
                      <a:avLst/>
                    </a:prstGeom>
                    <a:blipFill>
                      <a:blip r:embed="rId1"/>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 name="文本框 4"/>
                    <p:cNvSpPr txBox="1"/>
                    <p:nvPr/>
                  </p:nvSpPr>
                  <p:spPr>
                    <a:xfrm>
                      <a:off x="3815602" y="5480719"/>
                      <a:ext cx="1019809" cy="369332"/>
                    </a:xfrm>
                    <a:prstGeom prst="rect">
                      <a:avLst/>
                    </a:prstGeom>
                    <a:noFill/>
                  </p:spPr>
                  <p:txBody>
                    <a:bodyPr wrap="square" rtlCol="0">
                      <a:spAutoFit/>
                    </a:bodyPr>
                    <a:lstStyle/>
                    <a:p>
                      <a:r>
                        <a:rPr lang="en-US" altLang="zh-CN" b="1" i="1" dirty="0">
                          <a:solidFill>
                            <a:srgbClr val="FF0000"/>
                          </a:solidFill>
                          <a:latin typeface="微软雅黑" panose="020B0503020204020204" pitchFamily="34" charset="-122"/>
                          <a:ea typeface="微软雅黑" panose="020B0503020204020204" pitchFamily="34" charset="-122"/>
                          <a:sym typeface="+mn-ea"/>
                        </a:rPr>
                        <a:t>VPP</a:t>
                      </a:r>
                      <a:endParaRPr lang="en-US" altLang="zh-CN" b="1" i="1"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250315" y="5878066"/>
                      <a:ext cx="1741805"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a:latin typeface="微软雅黑" panose="020B0503020204020204" pitchFamily="34" charset="-122"/>
                          <a:ea typeface="微软雅黑" panose="020B0503020204020204" pitchFamily="34" charset="-122"/>
                        </a:rPr>
                        <a:t>Port0 </a:t>
                      </a:r>
                      <a:endParaRPr lang="en-US" altLang="zh-CN" sz="1600">
                        <a:latin typeface="微软雅黑" panose="020B0503020204020204" pitchFamily="34" charset="-122"/>
                        <a:ea typeface="微软雅黑" panose="020B0503020204020204" pitchFamily="34" charset="-122"/>
                      </a:endParaRPr>
                    </a:p>
                  </p:txBody>
                </p:sp>
                <p:sp>
                  <p:nvSpPr>
                    <p:cNvPr id="14" name="文本框 13"/>
                    <p:cNvSpPr txBox="1"/>
                    <p:nvPr/>
                  </p:nvSpPr>
                  <p:spPr>
                    <a:xfrm>
                      <a:off x="8124827" y="4522470"/>
                      <a:ext cx="2085340"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Session Table</a:t>
                      </a:r>
                      <a:endParaRPr lang="en-US" altLang="zh-CN" sz="1400" dirty="0">
                        <a:latin typeface="微软雅黑" panose="020B0503020204020204" pitchFamily="34" charset="-122"/>
                        <a:ea typeface="微软雅黑" panose="020B0503020204020204" pitchFamily="34" charset="-122"/>
                      </a:endParaRPr>
                    </a:p>
                  </p:txBody>
                </p:sp>
                <p:graphicFrame>
                  <p:nvGraphicFramePr>
                    <p:cNvPr id="16" name="表格 15"/>
                    <p:cNvGraphicFramePr/>
                    <p:nvPr/>
                  </p:nvGraphicFramePr>
                  <p:xfrm>
                    <a:off x="7421642" y="5590034"/>
                    <a:ext cx="3551207" cy="321384"/>
                  </p:xfrm>
                  <a:graphic>
                    <a:graphicData uri="http://schemas.openxmlformats.org/drawingml/2006/table">
                      <a:tbl>
                        <a:tblPr firstRow="1" bandRow="1">
                          <a:tableStyleId>{5C22544A-7EE6-4342-B048-85BDC9FD1C3A}</a:tableStyleId>
                        </a:tblPr>
                        <a:tblGrid>
                          <a:gridCol w="1487805"/>
                          <a:gridCol w="1490980"/>
                        </a:tblGrid>
                        <a:tr h="321310">
                          <a:tc>
                            <a:txBody>
                              <a:bodyPr/>
                              <a:lstStyle/>
                              <a:p>
                                <a:pPr algn="ctr">
                                  <a:buNone/>
                                </a:pPr>
                                <a:r>
                                  <a:rPr lang="en-US" altLang="zh-CN" sz="1000" dirty="0" err="1">
                                    <a:latin typeface="微软雅黑" panose="020B0503020204020204" pitchFamily="34" charset="-122"/>
                                    <a:ea typeface="微软雅黑" panose="020B0503020204020204" pitchFamily="34" charset="-122"/>
                                  </a:rPr>
                                  <a:t>Dst</a:t>
                                </a:r>
                                <a:r>
                                  <a:rPr lang="en-US" altLang="zh-CN" sz="1000" dirty="0">
                                    <a:latin typeface="微软雅黑" panose="020B0503020204020204" pitchFamily="34" charset="-122"/>
                                    <a:ea typeface="微软雅黑" panose="020B0503020204020204" pitchFamily="34" charset="-122"/>
                                  </a:rPr>
                                  <a:t> IP </a:t>
                                </a:r>
                                <a:r>
                                  <a:rPr lang="en-US" altLang="zh-CN" sz="1000" dirty="0" smtClean="0">
                                    <a:latin typeface="微软雅黑" panose="020B0503020204020204" pitchFamily="34" charset="-122"/>
                                    <a:ea typeface="微软雅黑" panose="020B0503020204020204" pitchFamily="34" charset="-122"/>
                                  </a:rPr>
                                  <a:t>address</a:t>
                                </a:r>
                                <a:endParaRPr lang="en-US" altLang="zh-CN" sz="1000" dirty="0">
                                  <a:latin typeface="微软雅黑" panose="020B0503020204020204" pitchFamily="34" charset="-122"/>
                                  <a:ea typeface="微软雅黑" panose="020B0503020204020204" pitchFamily="34" charset="-122"/>
                                </a:endParaRPr>
                              </a:p>
                            </a:txBody>
                            <a:tcPr/>
                          </a:tc>
                          <a:tc>
                            <a:txBody>
                              <a:bodyPr/>
                              <a:lstStyle/>
                              <a:p>
                                <a:pPr algn="ctr">
                                  <a:buNone/>
                                </a:pPr>
                                <a:r>
                                  <a:rPr lang="en-US" altLang="zh-CN" sz="1000" dirty="0">
                                    <a:latin typeface="微软雅黑" panose="020B0503020204020204" pitchFamily="34" charset="-122"/>
                                    <a:ea typeface="微软雅黑" panose="020B0503020204020204" pitchFamily="34" charset="-122"/>
                                  </a:rPr>
                                  <a:t>Action</a:t>
                                </a:r>
                                <a:endParaRPr lang="en-US" altLang="zh-CN" sz="1000" dirty="0">
                                  <a:latin typeface="微软雅黑" panose="020B0503020204020204" pitchFamily="34" charset="-122"/>
                                  <a:ea typeface="微软雅黑" panose="020B0503020204020204" pitchFamily="34" charset="-122"/>
                                </a:endParaRPr>
                              </a:p>
                            </a:txBody>
                            <a:tcPr/>
                          </a:tc>
                        </a:tr>
                      </a:tbl>
                    </a:graphicData>
                  </a:graphic>
                </p:graphicFrame>
                <p:sp>
                  <p:nvSpPr>
                    <p:cNvPr id="17" name="文本框 16"/>
                    <p:cNvSpPr txBox="1"/>
                    <p:nvPr/>
                  </p:nvSpPr>
                  <p:spPr>
                    <a:xfrm>
                      <a:off x="7984664" y="5303549"/>
                      <a:ext cx="2944098"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Forwarding table</a:t>
                      </a:r>
                      <a:endParaRPr lang="en-US" altLang="zh-CN" sz="1400" dirty="0">
                        <a:latin typeface="微软雅黑" panose="020B0503020204020204" pitchFamily="34" charset="-122"/>
                        <a:ea typeface="微软雅黑" panose="020B0503020204020204" pitchFamily="34" charset="-122"/>
                      </a:endParaRPr>
                    </a:p>
                  </p:txBody>
                </p:sp>
                <p:sp>
                  <p:nvSpPr>
                    <p:cNvPr id="46" name="文本框 45"/>
                    <p:cNvSpPr txBox="1"/>
                    <p:nvPr/>
                  </p:nvSpPr>
                  <p:spPr>
                    <a:xfrm>
                      <a:off x="1473598" y="6309866"/>
                      <a:ext cx="1682115"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Access Port</a:t>
                      </a:r>
                      <a:endParaRPr lang="en-US" altLang="zh-CN" sz="1400" dirty="0">
                        <a:latin typeface="微软雅黑" panose="020B0503020204020204" pitchFamily="34" charset="-122"/>
                        <a:ea typeface="微软雅黑" panose="020B0503020204020204" pitchFamily="34" charset="-122"/>
                      </a:endParaRPr>
                    </a:p>
                  </p:txBody>
                </p:sp>
                <p:sp>
                  <p:nvSpPr>
                    <p:cNvPr id="47" name="文本框 46"/>
                    <p:cNvSpPr txBox="1"/>
                    <p:nvPr/>
                  </p:nvSpPr>
                  <p:spPr>
                    <a:xfrm>
                      <a:off x="5644657" y="6365746"/>
                      <a:ext cx="1920098"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sym typeface="+mn-ea"/>
                        </a:rPr>
                        <a:t>Uplink Port</a:t>
                      </a:r>
                      <a:endParaRPr lang="en-US" altLang="zh-CN" sz="1400" dirty="0">
                        <a:latin typeface="微软雅黑" panose="020B0503020204020204" pitchFamily="34" charset="-122"/>
                        <a:ea typeface="微软雅黑" panose="020B0503020204020204" pitchFamily="34" charset="-122"/>
                      </a:endParaRPr>
                    </a:p>
                  </p:txBody>
                </p:sp>
                <p:sp>
                  <p:nvSpPr>
                    <p:cNvPr id="51" name="文本框 50"/>
                    <p:cNvSpPr txBox="1"/>
                    <p:nvPr/>
                  </p:nvSpPr>
                  <p:spPr>
                    <a:xfrm>
                      <a:off x="8122129" y="6310114"/>
                      <a:ext cx="1819910" cy="338554"/>
                    </a:xfrm>
                    <a:prstGeom prst="rect">
                      <a:avLst/>
                    </a:prstGeom>
                    <a:noFill/>
                  </p:spPr>
                  <p:txBody>
                    <a:bodyPr wrap="square" rtlCol="0">
                      <a:spAutoFit/>
                    </a:bodyPr>
                    <a:lstStyle/>
                    <a:p>
                      <a:pPr algn="ctr"/>
                      <a:r>
                        <a:rPr lang="en-US" altLang="zh-CN" sz="1600" dirty="0">
                          <a:solidFill>
                            <a:srgbClr val="FF0000"/>
                          </a:solidFill>
                          <a:latin typeface="微软雅黑" panose="020B0503020204020204" pitchFamily="34" charset="-122"/>
                          <a:ea typeface="微软雅黑" panose="020B0503020204020204" pitchFamily="34" charset="-122"/>
                        </a:rPr>
                        <a:t>IP forwarding</a:t>
                      </a:r>
                      <a:endParaRPr lang="en-US" altLang="zh-CN" sz="1600" dirty="0">
                        <a:solidFill>
                          <a:srgbClr val="FF0000"/>
                        </a:solidFill>
                        <a:latin typeface="微软雅黑" panose="020B0503020204020204" pitchFamily="34" charset="-122"/>
                        <a:ea typeface="微软雅黑" panose="020B0503020204020204" pitchFamily="34" charset="-122"/>
                      </a:endParaRPr>
                    </a:p>
                  </p:txBody>
                </p:sp>
                <p:sp>
                  <p:nvSpPr>
                    <p:cNvPr id="57" name="矩形 56"/>
                    <p:cNvSpPr/>
                    <p:nvPr/>
                  </p:nvSpPr>
                  <p:spPr>
                    <a:xfrm>
                      <a:off x="5467985" y="5912356"/>
                      <a:ext cx="1741805"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a:latin typeface="微软雅黑" panose="020B0503020204020204" pitchFamily="34" charset="-122"/>
                          <a:ea typeface="微软雅黑" panose="020B0503020204020204" pitchFamily="34" charset="-122"/>
                        </a:rPr>
                        <a:t>Port1</a:t>
                      </a:r>
                      <a:endParaRPr lang="en-US" altLang="zh-CN" sz="1600">
                        <a:latin typeface="微软雅黑" panose="020B0503020204020204" pitchFamily="34" charset="-122"/>
                        <a:ea typeface="微软雅黑" panose="020B0503020204020204" pitchFamily="34" charset="-122"/>
                      </a:endParaRPr>
                    </a:p>
                  </p:txBody>
                </p:sp>
                <p:graphicFrame>
                  <p:nvGraphicFramePr>
                    <p:cNvPr id="7" name="表格 6"/>
                    <p:cNvGraphicFramePr/>
                    <p:nvPr/>
                  </p:nvGraphicFramePr>
                  <p:xfrm>
                    <a:off x="6799238" y="4849495"/>
                    <a:ext cx="4559565" cy="396332"/>
                  </p:xfrm>
                  <a:graphic>
                    <a:graphicData uri="http://schemas.openxmlformats.org/drawingml/2006/table">
                      <a:tbl>
                        <a:tblPr firstRow="1" bandRow="1">
                          <a:tableStyleId>{5C22544A-7EE6-4342-B048-85BDC9FD1C3A}</a:tableStyleId>
                        </a:tblPr>
                        <a:tblGrid>
                          <a:gridCol w="955556"/>
                          <a:gridCol w="957937"/>
                          <a:gridCol w="955556"/>
                          <a:gridCol w="955556"/>
                        </a:tblGrid>
                        <a:tr h="384175">
                          <a:tc>
                            <a:txBody>
                              <a:bodyPr/>
                              <a:lstStyle/>
                              <a:p>
                                <a:pPr algn="ctr">
                                  <a:buNone/>
                                </a:pPr>
                                <a:r>
                                  <a:rPr lang="en-US" altLang="zh-CN" sz="1000" dirty="0">
                                    <a:latin typeface="微软雅黑" panose="020B0503020204020204" pitchFamily="34" charset="-122"/>
                                    <a:ea typeface="微软雅黑" panose="020B0503020204020204" pitchFamily="34" charset="-122"/>
                                  </a:rPr>
                                  <a:t>User </a:t>
                                </a:r>
                                <a:r>
                                  <a:rPr lang="en-US" altLang="zh-CN" sz="1000" dirty="0" smtClean="0">
                                    <a:latin typeface="微软雅黑" panose="020B0503020204020204" pitchFamily="34" charset="-122"/>
                                    <a:ea typeface="微软雅黑" panose="020B0503020204020204" pitchFamily="34" charset="-122"/>
                                  </a:rPr>
                                  <a:t>MAC</a:t>
                                </a:r>
                                <a:endParaRPr lang="en-US" altLang="zh-CN" sz="1000" dirty="0">
                                  <a:latin typeface="微软雅黑" panose="020B0503020204020204" pitchFamily="34" charset="-122"/>
                                  <a:ea typeface="微软雅黑" panose="020B0503020204020204" pitchFamily="34" charset="-122"/>
                                </a:endParaRPr>
                              </a:p>
                            </a:txBody>
                            <a:tcPr/>
                          </a:tc>
                          <a:tc>
                            <a:txBody>
                              <a:bodyPr/>
                              <a:lstStyle/>
                              <a:p>
                                <a:pPr algn="ctr">
                                  <a:buNone/>
                                </a:pPr>
                                <a:r>
                                  <a:rPr lang="en-US" altLang="zh-CN" sz="1000" dirty="0">
                                    <a:solidFill>
                                      <a:schemeClr val="bg1"/>
                                    </a:solidFill>
                                    <a:latin typeface="微软雅黑" panose="020B0503020204020204" pitchFamily="34" charset="-122"/>
                                    <a:ea typeface="微软雅黑" panose="020B0503020204020204" pitchFamily="34" charset="-122"/>
                                  </a:rPr>
                                  <a:t>Session </a:t>
                                </a:r>
                                <a:r>
                                  <a:rPr lang="en-US" altLang="zh-CN" sz="1000" dirty="0" smtClean="0">
                                    <a:solidFill>
                                      <a:schemeClr val="bg1"/>
                                    </a:solidFill>
                                    <a:latin typeface="微软雅黑" panose="020B0503020204020204" pitchFamily="34" charset="-122"/>
                                    <a:ea typeface="微软雅黑" panose="020B0503020204020204" pitchFamily="34" charset="-122"/>
                                  </a:rPr>
                                  <a:t>ID</a:t>
                                </a:r>
                                <a:endParaRPr lang="en-US" altLang="zh-CN" sz="1000" dirty="0">
                                  <a:solidFill>
                                    <a:schemeClr val="bg1"/>
                                  </a:solidFill>
                                  <a:latin typeface="微软雅黑" panose="020B0503020204020204" pitchFamily="34" charset="-122"/>
                                  <a:ea typeface="微软雅黑" panose="020B0503020204020204" pitchFamily="34" charset="-122"/>
                                </a:endParaRPr>
                              </a:p>
                            </a:txBody>
                            <a:tcPr/>
                          </a:tc>
                          <a:tc>
                            <a:txBody>
                              <a:bodyPr/>
                              <a:lstStyle/>
                              <a:p>
                                <a:pPr algn="ctr">
                                  <a:buNone/>
                                </a:pPr>
                                <a:r>
                                  <a:rPr lang="en-US" altLang="zh-CN" sz="1000" dirty="0">
                                    <a:latin typeface="微软雅黑" panose="020B0503020204020204" pitchFamily="34" charset="-122"/>
                                    <a:ea typeface="微软雅黑" panose="020B0503020204020204" pitchFamily="34" charset="-122"/>
                                  </a:rPr>
                                  <a:t>User IP </a:t>
                                </a:r>
                                <a:r>
                                  <a:rPr lang="en-US" altLang="zh-CN" sz="1000" dirty="0" smtClean="0">
                                    <a:latin typeface="微软雅黑" panose="020B0503020204020204" pitchFamily="34" charset="-122"/>
                                    <a:ea typeface="微软雅黑" panose="020B0503020204020204" pitchFamily="34" charset="-122"/>
                                  </a:rPr>
                                  <a:t>address</a:t>
                                </a:r>
                                <a:endParaRPr lang="en-US" altLang="zh-CN" sz="1000" dirty="0">
                                  <a:latin typeface="微软雅黑" panose="020B0503020204020204" pitchFamily="34" charset="-122"/>
                                  <a:ea typeface="微软雅黑" panose="020B0503020204020204" pitchFamily="34" charset="-122"/>
                                </a:endParaRPr>
                              </a:p>
                            </a:txBody>
                            <a:tcPr/>
                          </a:tc>
                          <a:tc>
                            <a:txBody>
                              <a:bodyPr/>
                              <a:lstStyle/>
                              <a:p>
                                <a:pPr algn="ctr">
                                  <a:buNone/>
                                </a:pPr>
                                <a:r>
                                  <a:rPr lang="en-US" altLang="zh-CN" sz="1000" dirty="0">
                                    <a:latin typeface="微软雅黑" panose="020B0503020204020204" pitchFamily="34" charset="-122"/>
                                    <a:ea typeface="微软雅黑" panose="020B0503020204020204" pitchFamily="34" charset="-122"/>
                                  </a:rPr>
                                  <a:t>Access</a:t>
                                </a:r>
                                <a:endParaRPr lang="en-US" altLang="zh-CN" sz="1000" dirty="0">
                                  <a:latin typeface="微软雅黑" panose="020B0503020204020204" pitchFamily="34" charset="-122"/>
                                  <a:ea typeface="微软雅黑" panose="020B0503020204020204" pitchFamily="34" charset="-122"/>
                                </a:endParaRPr>
                              </a:p>
                              <a:p>
                                <a:pPr algn="ctr">
                                  <a:buNone/>
                                </a:pPr>
                                <a:r>
                                  <a:rPr lang="en-US" altLang="zh-CN" sz="1000" dirty="0" smtClean="0">
                                    <a:latin typeface="微软雅黑" panose="020B0503020204020204" pitchFamily="34" charset="-122"/>
                                    <a:ea typeface="微软雅黑" panose="020B0503020204020204" pitchFamily="34" charset="-122"/>
                                  </a:rPr>
                                  <a:t>Protocol</a:t>
                                </a:r>
                                <a:endParaRPr lang="en-US" altLang="zh-CN" sz="1000" dirty="0">
                                  <a:latin typeface="微软雅黑" panose="020B0503020204020204" pitchFamily="34" charset="-122"/>
                                  <a:ea typeface="微软雅黑" panose="020B0503020204020204" pitchFamily="34" charset="-122"/>
                                </a:endParaRPr>
                              </a:p>
                            </a:txBody>
                            <a:tcPr/>
                          </a:tc>
                        </a:tr>
                      </a:tbl>
                    </a:graphicData>
                  </a:graphic>
                </p:graphicFrame>
                <p:sp>
                  <p:nvSpPr>
                    <p:cNvPr id="53" name="矩形 52"/>
                    <p:cNvSpPr/>
                    <p:nvPr/>
                  </p:nvSpPr>
                  <p:spPr>
                    <a:xfrm>
                      <a:off x="3203503" y="5075554"/>
                      <a:ext cx="1927979" cy="382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VPP-Classifier</a:t>
                      </a:r>
                      <a:endParaRPr lang="en-US" altLang="zh-CN" sz="1400" dirty="0">
                        <a:solidFill>
                          <a:schemeClr val="tx1"/>
                        </a:solidFill>
                        <a:latin typeface="微软雅黑" panose="020B0503020204020204" pitchFamily="34" charset="-122"/>
                        <a:ea typeface="微软雅黑" panose="020B0503020204020204" pitchFamily="34" charset="-122"/>
                      </a:endParaRPr>
                    </a:p>
                  </p:txBody>
                </p:sp>
                <p:cxnSp>
                  <p:nvCxnSpPr>
                    <p:cNvPr id="65" name="曲线连接符 64"/>
                    <p:cNvCxnSpPr/>
                    <p:nvPr/>
                  </p:nvCxnSpPr>
                  <p:spPr>
                    <a:xfrm flipV="1">
                      <a:off x="556049" y="5267008"/>
                      <a:ext cx="2676216" cy="1077148"/>
                    </a:xfrm>
                    <a:prstGeom prst="curvedConnector3">
                      <a:avLst>
                        <a:gd name="adj1" fmla="val 42647"/>
                      </a:avLst>
                    </a:prstGeom>
                    <a:ln w="19050"/>
                  </p:spPr>
                  <p:style>
                    <a:lnRef idx="1">
                      <a:schemeClr val="accent1"/>
                    </a:lnRef>
                    <a:fillRef idx="0">
                      <a:schemeClr val="accent1"/>
                    </a:fillRef>
                    <a:effectRef idx="0">
                      <a:schemeClr val="accent1"/>
                    </a:effectRef>
                    <a:fontRef idx="minor">
                      <a:schemeClr val="tx1"/>
                    </a:fontRef>
                  </p:style>
                </p:cxnSp>
                <p:cxnSp>
                  <p:nvCxnSpPr>
                    <p:cNvPr id="66" name="曲线连接符 65"/>
                    <p:cNvCxnSpPr>
                      <a:stCxn id="53" idx="3"/>
                    </p:cNvCxnSpPr>
                    <p:nvPr/>
                  </p:nvCxnSpPr>
                  <p:spPr>
                    <a:xfrm>
                      <a:off x="5131482" y="5267007"/>
                      <a:ext cx="3054631" cy="1334769"/>
                    </a:xfrm>
                    <a:prstGeom prst="curved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grpSp>
              <p:sp>
                <p:nvSpPr>
                  <p:cNvPr id="68" name="Rounded Rectangle 173"/>
                  <p:cNvSpPr/>
                  <p:nvPr/>
                </p:nvSpPr>
                <p:spPr>
                  <a:xfrm>
                    <a:off x="1630710" y="1210544"/>
                    <a:ext cx="8040129" cy="2709469"/>
                  </a:xfrm>
                  <a:prstGeom prst="roundRect">
                    <a:avLst/>
                  </a:prstGeom>
                  <a:noFill/>
                  <a:ln w="28575" cap="flat" cmpd="sng" algn="ctr">
                    <a:solidFill>
                      <a:srgbClr val="135580"/>
                    </a:solidFill>
                    <a:prstDash val="solid"/>
                    <a:round/>
                    <a:headEnd type="none" w="med" len="med"/>
                    <a:tailEnd type="none" w="med" len="med"/>
                  </a:ln>
                  <a:effectLst/>
                </p:spPr>
                <p:txBody>
                  <a:bodyPr vert="horz" wrap="square" lIns="91419" tIns="45709" rIns="91419" bIns="45709" numCol="1" rtlCol="0" anchor="ctr" anchorCtr="0" compatLnSpc="1"/>
                  <a:lstStyle/>
                  <a:p>
                    <a:pPr algn="ctr" defTabSz="914400" fontAlgn="base">
                      <a:spcBef>
                        <a:spcPct val="0"/>
                      </a:spcBef>
                      <a:spcAft>
                        <a:spcPct val="0"/>
                      </a:spcAft>
                      <a:buClr>
                        <a:srgbClr val="CC9900"/>
                      </a:buClr>
                    </a:pPr>
                    <a:endParaRPr lang="en-GB" sz="120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pPr>
                    <a:endParaRPr lang="en-GB" sz="160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pPr>
                    <a:endParaRPr lang="en-GB" sz="1600" i="1"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pPr>
                    <a:endParaRPr lang="en-GB" sz="1600" i="1"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pPr>
                    <a:endParaRPr lang="en-GB" sz="1600" i="1"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pPr>
                    <a:endParaRPr lang="en-GB" sz="1600" i="1"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pPr>
                    <a:endParaRPr lang="en-GB" sz="1600" i="1"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pPr>
                    <a:endParaRPr lang="en-GB" sz="1600" i="1"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pPr>
                    <a:endParaRPr lang="en-GB" sz="1600" i="1"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pPr>
                    <a:endParaRPr lang="en-US" sz="1600" i="1" dirty="0">
                      <a:solidFill>
                        <a:srgbClr val="000000"/>
                      </a:solidFill>
                      <a:latin typeface="微软雅黑" panose="020B0503020204020204" pitchFamily="34" charset="-122"/>
                      <a:ea typeface="微软雅黑" panose="020B0503020204020204" pitchFamily="34" charset="-122"/>
                    </a:endParaRPr>
                  </a:p>
                </p:txBody>
              </p:sp>
              <p:sp>
                <p:nvSpPr>
                  <p:cNvPr id="69" name="Rounded Rectangle 149"/>
                  <p:cNvSpPr/>
                  <p:nvPr/>
                </p:nvSpPr>
                <p:spPr>
                  <a:xfrm>
                    <a:off x="1990750" y="1617921"/>
                    <a:ext cx="3381542" cy="1455009"/>
                  </a:xfrm>
                  <a:prstGeom prst="roundRect">
                    <a:avLst/>
                  </a:prstGeom>
                  <a:solidFill>
                    <a:srgbClr val="FFFFFF">
                      <a:lumMod val="95000"/>
                    </a:srgbClr>
                  </a:solidFill>
                  <a:ln w="19050" cap="flat" cmpd="sng" algn="ctr">
                    <a:solidFill>
                      <a:sysClr val="windowText" lastClr="0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9" tIns="45709" rIns="91419" bIns="45709" numCol="1" rtlCol="0" anchor="ctr" anchorCtr="0" compatLnSpc="1"/>
                  <a:lstStyle/>
                  <a:p>
                    <a:pPr algn="ctr" defTabSz="914400" fontAlgn="base">
                      <a:spcBef>
                        <a:spcPct val="0"/>
                      </a:spcBef>
                      <a:spcAft>
                        <a:spcPct val="0"/>
                      </a:spcAft>
                      <a:buClr>
                        <a:srgbClr val="CC9900"/>
                      </a:buClr>
                      <a:defRPr/>
                    </a:pPr>
                    <a:r>
                      <a:rPr lang="en-GB" altLang="zh-CN" sz="1400" kern="0" dirty="0">
                        <a:solidFill>
                          <a:srgbClr val="000000"/>
                        </a:solidFill>
                        <a:latin typeface="微软雅黑" panose="020B0503020204020204" pitchFamily="34" charset="-122"/>
                        <a:ea typeface="微软雅黑" panose="020B0503020204020204" pitchFamily="34" charset="-122"/>
                      </a:rPr>
                      <a:t>Session discovery service</a:t>
                    </a:r>
                    <a:endParaRPr lang="en-GB" altLang="zh-CN" sz="1400" kern="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defRPr/>
                    </a:pPr>
                    <a:endParaRPr lang="en-GB" altLang="zh-CN" sz="1400"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US" sz="140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US" sz="140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US" sz="140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US" sz="1400" i="1" kern="0" dirty="0">
                      <a:solidFill>
                        <a:srgbClr val="000000"/>
                      </a:solidFill>
                      <a:latin typeface="微软雅黑" panose="020B0503020204020204" pitchFamily="34" charset="-122"/>
                      <a:ea typeface="微软雅黑" panose="020B0503020204020204" pitchFamily="34" charset="-122"/>
                    </a:endParaRPr>
                  </a:p>
                </p:txBody>
              </p:sp>
              <p:sp>
                <p:nvSpPr>
                  <p:cNvPr id="70" name="Rounded Rectangle 87"/>
                  <p:cNvSpPr/>
                  <p:nvPr/>
                </p:nvSpPr>
                <p:spPr>
                  <a:xfrm>
                    <a:off x="2300841" y="2518379"/>
                    <a:ext cx="1230391" cy="391354"/>
                  </a:xfrm>
                  <a:prstGeom prst="roundRect">
                    <a:avLst/>
                  </a:prstGeom>
                  <a:solidFill>
                    <a:srgbClr val="13558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400" b="1" kern="0" dirty="0">
                        <a:solidFill>
                          <a:schemeClr val="bg1"/>
                        </a:solidFill>
                        <a:latin typeface="微软雅黑" panose="020B0503020204020204" pitchFamily="34" charset="-122"/>
                        <a:ea typeface="微软雅黑" panose="020B0503020204020204" pitchFamily="34" charset="-122"/>
                      </a:rPr>
                      <a:t>PPPoE</a:t>
                    </a:r>
                    <a:endParaRPr lang="en-US" sz="1400" b="1" kern="0" dirty="0">
                      <a:solidFill>
                        <a:schemeClr val="bg1"/>
                      </a:solidFill>
                      <a:latin typeface="微软雅黑" panose="020B0503020204020204" pitchFamily="34" charset="-122"/>
                      <a:ea typeface="微软雅黑" panose="020B0503020204020204" pitchFamily="34" charset="-122"/>
                    </a:endParaRPr>
                  </a:p>
                </p:txBody>
              </p:sp>
              <p:sp>
                <p:nvSpPr>
                  <p:cNvPr id="71" name="Rounded Rectangle 88"/>
                  <p:cNvSpPr/>
                  <p:nvPr/>
                </p:nvSpPr>
                <p:spPr>
                  <a:xfrm>
                    <a:off x="3770834" y="2010773"/>
                    <a:ext cx="1195991" cy="376986"/>
                  </a:xfrm>
                  <a:prstGeom prst="roundRect">
                    <a:avLst/>
                  </a:prstGeom>
                  <a:solidFill>
                    <a:srgbClr val="13558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400" b="1" kern="0" dirty="0">
                        <a:solidFill>
                          <a:schemeClr val="bg1"/>
                        </a:solidFill>
                        <a:latin typeface="微软雅黑" panose="020B0503020204020204" pitchFamily="34" charset="-122"/>
                        <a:ea typeface="微软雅黑" panose="020B0503020204020204" pitchFamily="34" charset="-122"/>
                      </a:rPr>
                      <a:t>PPP</a:t>
                    </a:r>
                    <a:endParaRPr lang="en-US" sz="1400" b="1" kern="0" dirty="0">
                      <a:solidFill>
                        <a:schemeClr val="bg1"/>
                      </a:solidFill>
                      <a:latin typeface="微软雅黑" panose="020B0503020204020204" pitchFamily="34" charset="-122"/>
                      <a:ea typeface="微软雅黑" panose="020B0503020204020204" pitchFamily="34" charset="-122"/>
                    </a:endParaRPr>
                  </a:p>
                </p:txBody>
              </p:sp>
              <p:sp>
                <p:nvSpPr>
                  <p:cNvPr id="72" name="Rounded Rectangle 97"/>
                  <p:cNvSpPr/>
                  <p:nvPr/>
                </p:nvSpPr>
                <p:spPr>
                  <a:xfrm>
                    <a:off x="2312986" y="2007629"/>
                    <a:ext cx="1221199" cy="385049"/>
                  </a:xfrm>
                  <a:prstGeom prst="roundRect">
                    <a:avLst/>
                  </a:prstGeom>
                  <a:solidFill>
                    <a:srgbClr val="13558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400" b="1" kern="0" dirty="0" err="1">
                        <a:solidFill>
                          <a:schemeClr val="bg1"/>
                        </a:solidFill>
                        <a:latin typeface="微软雅黑" panose="020B0503020204020204" pitchFamily="34" charset="-122"/>
                        <a:ea typeface="微软雅黑" panose="020B0503020204020204" pitchFamily="34" charset="-122"/>
                      </a:rPr>
                      <a:t>IPoE</a:t>
                    </a:r>
                    <a:endParaRPr lang="en-US" sz="1400" b="1" kern="0" dirty="0">
                      <a:solidFill>
                        <a:schemeClr val="bg1"/>
                      </a:solidFill>
                      <a:latin typeface="微软雅黑" panose="020B0503020204020204" pitchFamily="34" charset="-122"/>
                      <a:ea typeface="微软雅黑" panose="020B0503020204020204" pitchFamily="34" charset="-122"/>
                    </a:endParaRPr>
                  </a:p>
                </p:txBody>
              </p:sp>
              <p:sp>
                <p:nvSpPr>
                  <p:cNvPr id="73" name="Rounded Rectangle 104"/>
                  <p:cNvSpPr/>
                  <p:nvPr/>
                </p:nvSpPr>
                <p:spPr>
                  <a:xfrm>
                    <a:off x="4435462" y="3185196"/>
                    <a:ext cx="4380273" cy="626539"/>
                  </a:xfrm>
                  <a:prstGeom prst="roundRect">
                    <a:avLst/>
                  </a:prstGeom>
                  <a:solidFill>
                    <a:srgbClr val="FFFFFF">
                      <a:lumMod val="95000"/>
                    </a:srgbClr>
                  </a:solidFill>
                  <a:ln w="19050" cap="flat" cmpd="sng" algn="ctr">
                    <a:solidFill>
                      <a:sysClr val="windowText" lastClr="0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9" tIns="45709" rIns="91419" bIns="45709" numCol="1" rtlCol="0" anchor="ctr" anchorCtr="0" compatLnSpc="1"/>
                  <a:lstStyle/>
                  <a:p>
                    <a:pPr defTabSz="914400" fontAlgn="base">
                      <a:spcBef>
                        <a:spcPct val="0"/>
                      </a:spcBef>
                      <a:spcAft>
                        <a:spcPct val="0"/>
                      </a:spcAft>
                      <a:buClr>
                        <a:srgbClr val="CC9900"/>
                      </a:buClr>
                      <a:defRPr/>
                    </a:pPr>
                    <a:endParaRPr lang="en-GB" sz="1600" i="1" kern="0" dirty="0">
                      <a:solidFill>
                        <a:srgbClr val="000000"/>
                      </a:solidFill>
                      <a:latin typeface="微软雅黑" panose="020B0503020204020204" pitchFamily="34" charset="-122"/>
                      <a:ea typeface="微软雅黑" panose="020B0503020204020204" pitchFamily="34" charset="-122"/>
                    </a:endParaRPr>
                  </a:p>
                </p:txBody>
              </p:sp>
              <p:sp>
                <p:nvSpPr>
                  <p:cNvPr id="74" name="Rounded Rectangle 109"/>
                  <p:cNvSpPr/>
                  <p:nvPr/>
                </p:nvSpPr>
                <p:spPr>
                  <a:xfrm>
                    <a:off x="7761951" y="3270953"/>
                    <a:ext cx="925543" cy="468438"/>
                  </a:xfrm>
                  <a:prstGeom prst="roundRect">
                    <a:avLst/>
                  </a:prstGeom>
                  <a:solidFill>
                    <a:srgbClr val="13558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7996" rIns="17996" rtlCol="0" anchor="ctr"/>
                  <a:lstStyle/>
                  <a:p>
                    <a:pPr algn="ctr" defTabSz="914400">
                      <a:defRPr/>
                    </a:pPr>
                    <a:r>
                      <a:rPr lang="en-GB" sz="1200" b="1" kern="0" dirty="0">
                        <a:solidFill>
                          <a:schemeClr val="bg1"/>
                        </a:solidFill>
                        <a:latin typeface="微软雅黑" panose="020B0503020204020204" pitchFamily="34" charset="-122"/>
                        <a:ea typeface="微软雅黑" panose="020B0503020204020204" pitchFamily="34" charset="-122"/>
                      </a:rPr>
                      <a:t>RESTCONF</a:t>
                    </a:r>
                    <a:endParaRPr lang="en-US" sz="1200" b="1" kern="0" dirty="0">
                      <a:solidFill>
                        <a:schemeClr val="bg1"/>
                      </a:solidFill>
                      <a:latin typeface="微软雅黑" panose="020B0503020204020204" pitchFamily="34" charset="-122"/>
                      <a:ea typeface="微软雅黑" panose="020B0503020204020204" pitchFamily="34" charset="-122"/>
                    </a:endParaRPr>
                  </a:p>
                </p:txBody>
              </p:sp>
              <p:sp>
                <p:nvSpPr>
                  <p:cNvPr id="75" name="Rounded Rectangle 110"/>
                  <p:cNvSpPr/>
                  <p:nvPr/>
                </p:nvSpPr>
                <p:spPr>
                  <a:xfrm>
                    <a:off x="5602054" y="3271986"/>
                    <a:ext cx="925200" cy="468438"/>
                  </a:xfrm>
                  <a:prstGeom prst="roundRect">
                    <a:avLst/>
                  </a:prstGeom>
                  <a:solidFill>
                    <a:srgbClr val="13558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7996" rIns="17996" rtlCol="0" anchor="ctr"/>
                  <a:lstStyle/>
                  <a:p>
                    <a:pPr algn="ctr" defTabSz="914400">
                      <a:defRPr/>
                    </a:pPr>
                    <a:r>
                      <a:rPr lang="en-GB" sz="1200" b="1" kern="0" dirty="0">
                        <a:solidFill>
                          <a:schemeClr val="bg1"/>
                        </a:solidFill>
                        <a:latin typeface="微软雅黑" panose="020B0503020204020204" pitchFamily="34" charset="-122"/>
                        <a:ea typeface="微软雅黑" panose="020B0503020204020204" pitchFamily="34" charset="-122"/>
                      </a:rPr>
                      <a:t>Openflow</a:t>
                    </a:r>
                    <a:endParaRPr lang="en-US" sz="1200" b="1" kern="0" dirty="0">
                      <a:solidFill>
                        <a:schemeClr val="bg1"/>
                      </a:solidFill>
                      <a:latin typeface="微软雅黑" panose="020B0503020204020204" pitchFamily="34" charset="-122"/>
                      <a:ea typeface="微软雅黑" panose="020B0503020204020204" pitchFamily="34" charset="-122"/>
                    </a:endParaRPr>
                  </a:p>
                </p:txBody>
              </p:sp>
              <p:sp>
                <p:nvSpPr>
                  <p:cNvPr id="76" name="Rounded Rectangle 111"/>
                  <p:cNvSpPr/>
                  <p:nvPr/>
                </p:nvSpPr>
                <p:spPr>
                  <a:xfrm>
                    <a:off x="6682174" y="3267738"/>
                    <a:ext cx="925200" cy="468438"/>
                  </a:xfrm>
                  <a:prstGeom prst="roundRect">
                    <a:avLst/>
                  </a:prstGeom>
                  <a:solidFill>
                    <a:srgbClr val="13558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7996" rIns="17996" rtlCol="0" anchor="ctr"/>
                  <a:lstStyle/>
                  <a:p>
                    <a:pPr algn="ctr" defTabSz="914400">
                      <a:defRPr/>
                    </a:pPr>
                    <a:r>
                      <a:rPr lang="en-GB" sz="1200" b="1" kern="0" dirty="0">
                        <a:solidFill>
                          <a:schemeClr val="bg1"/>
                        </a:solidFill>
                        <a:latin typeface="微软雅黑" panose="020B0503020204020204" pitchFamily="34" charset="-122"/>
                        <a:ea typeface="微软雅黑" panose="020B0503020204020204" pitchFamily="34" charset="-122"/>
                      </a:rPr>
                      <a:t>NETCONF</a:t>
                    </a:r>
                    <a:endParaRPr lang="en-US" sz="1200" b="1" kern="0" dirty="0">
                      <a:solidFill>
                        <a:schemeClr val="bg1"/>
                      </a:solidFill>
                      <a:latin typeface="微软雅黑" panose="020B0503020204020204" pitchFamily="34" charset="-122"/>
                      <a:ea typeface="微软雅黑" panose="020B0503020204020204" pitchFamily="34" charset="-122"/>
                    </a:endParaRPr>
                  </a:p>
                </p:txBody>
              </p:sp>
              <p:sp>
                <p:nvSpPr>
                  <p:cNvPr id="77" name="Rounded Rectangle 172"/>
                  <p:cNvSpPr/>
                  <p:nvPr/>
                </p:nvSpPr>
                <p:spPr>
                  <a:xfrm>
                    <a:off x="3741897" y="2472880"/>
                    <a:ext cx="1221199" cy="455927"/>
                  </a:xfrm>
                  <a:prstGeom prst="roundRect">
                    <a:avLst/>
                  </a:prstGeom>
                  <a:solidFill>
                    <a:srgbClr val="13558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400" b="1" kern="0" dirty="0">
                        <a:solidFill>
                          <a:schemeClr val="bg1"/>
                        </a:solidFill>
                        <a:latin typeface="微软雅黑" panose="020B0503020204020204" pitchFamily="34" charset="-122"/>
                        <a:ea typeface="微软雅黑" panose="020B0503020204020204" pitchFamily="34" charset="-122"/>
                      </a:rPr>
                      <a:t>L2TP</a:t>
                    </a:r>
                    <a:endParaRPr lang="en-US" sz="1400" b="1" kern="0" dirty="0">
                      <a:solidFill>
                        <a:schemeClr val="bg1"/>
                      </a:solidFill>
                      <a:latin typeface="微软雅黑" panose="020B0503020204020204" pitchFamily="34" charset="-122"/>
                      <a:ea typeface="微软雅黑" panose="020B0503020204020204" pitchFamily="34" charset="-122"/>
                    </a:endParaRPr>
                  </a:p>
                </p:txBody>
              </p:sp>
              <p:sp>
                <p:nvSpPr>
                  <p:cNvPr id="78" name="Rounded Rectangle 189"/>
                  <p:cNvSpPr/>
                  <p:nvPr/>
                </p:nvSpPr>
                <p:spPr>
                  <a:xfrm>
                    <a:off x="6020300" y="1617921"/>
                    <a:ext cx="3171250" cy="1455009"/>
                  </a:xfrm>
                  <a:prstGeom prst="roundRect">
                    <a:avLst/>
                  </a:prstGeom>
                  <a:solidFill>
                    <a:srgbClr val="FFFFFF">
                      <a:lumMod val="95000"/>
                    </a:srgbClr>
                  </a:solidFill>
                  <a:ln w="19050" cap="flat" cmpd="sng" algn="ctr">
                    <a:solidFill>
                      <a:sysClr val="windowText" lastClr="0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9" tIns="45709" rIns="91419" bIns="45709" numCol="1" rtlCol="0" anchor="ctr" anchorCtr="0" compatLnSpc="1"/>
                  <a:lstStyle/>
                  <a:p>
                    <a:pPr algn="ctr" defTabSz="914400" fontAlgn="base">
                      <a:spcBef>
                        <a:spcPct val="0"/>
                      </a:spcBef>
                      <a:spcAft>
                        <a:spcPct val="0"/>
                      </a:spcAft>
                      <a:buClr>
                        <a:srgbClr val="CC9900"/>
                      </a:buClr>
                      <a:defRPr/>
                    </a:pPr>
                    <a:endParaRPr lang="en-US" sz="1200" kern="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defRPr/>
                    </a:pPr>
                    <a:r>
                      <a:rPr lang="en-US" sz="1400" kern="0" dirty="0">
                        <a:solidFill>
                          <a:srgbClr val="000000"/>
                        </a:solidFill>
                        <a:latin typeface="微软雅黑" panose="020B0503020204020204" pitchFamily="34" charset="-122"/>
                        <a:ea typeface="微软雅黑" panose="020B0503020204020204" pitchFamily="34" charset="-122"/>
                      </a:rPr>
                      <a:t>Data plane control service</a:t>
                    </a:r>
                    <a:endParaRPr lang="en-US" sz="1400" kern="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defRPr/>
                    </a:pPr>
                    <a:endParaRPr lang="en-US" sz="1600" i="1" kern="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defRPr/>
                    </a:pPr>
                    <a:endParaRPr lang="en-US" sz="1600" i="1" kern="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defRPr/>
                    </a:pPr>
                    <a:endParaRPr lang="en-US" sz="1600" i="1" kern="0"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defRPr/>
                    </a:pPr>
                    <a:endParaRPr lang="en-US" sz="1600" i="1"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endParaRPr lang="en-US" sz="1600" i="1" kern="0" dirty="0">
                      <a:solidFill>
                        <a:srgbClr val="000000"/>
                      </a:solidFill>
                      <a:latin typeface="微软雅黑" panose="020B0503020204020204" pitchFamily="34" charset="-122"/>
                      <a:ea typeface="微软雅黑" panose="020B0503020204020204" pitchFamily="34" charset="-122"/>
                    </a:endParaRPr>
                  </a:p>
                </p:txBody>
              </p:sp>
              <p:sp>
                <p:nvSpPr>
                  <p:cNvPr id="79" name="Rounded Rectangle 190"/>
                  <p:cNvSpPr/>
                  <p:nvPr/>
                </p:nvSpPr>
                <p:spPr>
                  <a:xfrm>
                    <a:off x="6161637" y="1968568"/>
                    <a:ext cx="1485426" cy="468438"/>
                  </a:xfrm>
                  <a:prstGeom prst="roundRect">
                    <a:avLst/>
                  </a:prstGeom>
                  <a:solidFill>
                    <a:srgbClr val="13558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400" b="1" kern="0" dirty="0">
                        <a:solidFill>
                          <a:schemeClr val="bg1"/>
                        </a:solidFill>
                        <a:latin typeface="微软雅黑" panose="020B0503020204020204" pitchFamily="34" charset="-122"/>
                        <a:ea typeface="微软雅黑" panose="020B0503020204020204" pitchFamily="34" charset="-122"/>
                      </a:rPr>
                      <a:t>Subscriber</a:t>
                    </a:r>
                    <a:endParaRPr lang="en-US" sz="1400" b="1" kern="0" dirty="0">
                      <a:solidFill>
                        <a:schemeClr val="bg1"/>
                      </a:solidFill>
                      <a:latin typeface="微软雅黑" panose="020B0503020204020204" pitchFamily="34" charset="-122"/>
                      <a:ea typeface="微软雅黑" panose="020B0503020204020204" pitchFamily="34" charset="-122"/>
                    </a:endParaRPr>
                  </a:p>
                </p:txBody>
              </p:sp>
              <p:sp>
                <p:nvSpPr>
                  <p:cNvPr id="80" name="Rounded Rectangle 191"/>
                  <p:cNvSpPr/>
                  <p:nvPr/>
                </p:nvSpPr>
                <p:spPr>
                  <a:xfrm>
                    <a:off x="6214926" y="2518379"/>
                    <a:ext cx="1485426" cy="468438"/>
                  </a:xfrm>
                  <a:prstGeom prst="roundRect">
                    <a:avLst/>
                  </a:prstGeom>
                  <a:solidFill>
                    <a:srgbClr val="13558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400" b="1" kern="0" dirty="0">
                        <a:solidFill>
                          <a:schemeClr val="bg1"/>
                        </a:solidFill>
                        <a:latin typeface="微软雅黑" panose="020B0503020204020204" pitchFamily="34" charset="-122"/>
                        <a:ea typeface="微软雅黑" panose="020B0503020204020204" pitchFamily="34" charset="-122"/>
                      </a:rPr>
                      <a:t>ACL</a:t>
                    </a:r>
                    <a:endParaRPr lang="en-US" sz="1400" b="1" kern="0" dirty="0">
                      <a:solidFill>
                        <a:schemeClr val="bg1"/>
                      </a:solidFill>
                      <a:latin typeface="微软雅黑" panose="020B0503020204020204" pitchFamily="34" charset="-122"/>
                      <a:ea typeface="微软雅黑" panose="020B0503020204020204" pitchFamily="34" charset="-122"/>
                    </a:endParaRPr>
                  </a:p>
                </p:txBody>
              </p:sp>
              <p:sp>
                <p:nvSpPr>
                  <p:cNvPr id="81" name="Rounded Rectangle 192"/>
                  <p:cNvSpPr/>
                  <p:nvPr/>
                </p:nvSpPr>
                <p:spPr>
                  <a:xfrm>
                    <a:off x="7802962" y="2529254"/>
                    <a:ext cx="1228767" cy="468438"/>
                  </a:xfrm>
                  <a:prstGeom prst="roundRect">
                    <a:avLst/>
                  </a:prstGeom>
                  <a:solidFill>
                    <a:srgbClr val="13558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400" b="1" kern="0" dirty="0" err="1">
                        <a:solidFill>
                          <a:schemeClr val="bg1"/>
                        </a:solidFill>
                        <a:latin typeface="微软雅黑" panose="020B0503020204020204" pitchFamily="34" charset="-122"/>
                        <a:ea typeface="微软雅黑" panose="020B0503020204020204" pitchFamily="34" charset="-122"/>
                      </a:rPr>
                      <a:t>QoS</a:t>
                    </a:r>
                    <a:endParaRPr lang="en-US" sz="1400" b="1" kern="0" dirty="0">
                      <a:solidFill>
                        <a:schemeClr val="bg1"/>
                      </a:solidFill>
                      <a:latin typeface="微软雅黑" panose="020B0503020204020204" pitchFamily="34" charset="-122"/>
                      <a:ea typeface="微软雅黑" panose="020B0503020204020204" pitchFamily="34" charset="-122"/>
                    </a:endParaRPr>
                  </a:p>
                </p:txBody>
              </p:sp>
              <p:sp>
                <p:nvSpPr>
                  <p:cNvPr id="82" name="Rounded Rectangle 193"/>
                  <p:cNvSpPr/>
                  <p:nvPr/>
                </p:nvSpPr>
                <p:spPr>
                  <a:xfrm>
                    <a:off x="7792677" y="1948260"/>
                    <a:ext cx="1228767" cy="468438"/>
                  </a:xfrm>
                  <a:prstGeom prst="roundRect">
                    <a:avLst/>
                  </a:prstGeom>
                  <a:solidFill>
                    <a:srgbClr val="13558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r>
                      <a:rPr lang="en-GB" sz="1400" b="1" kern="0" dirty="0">
                        <a:solidFill>
                          <a:schemeClr val="bg1"/>
                        </a:solidFill>
                        <a:latin typeface="微软雅黑" panose="020B0503020204020204" pitchFamily="34" charset="-122"/>
                        <a:ea typeface="微软雅黑" panose="020B0503020204020204" pitchFamily="34" charset="-122"/>
                      </a:rPr>
                      <a:t>Routing</a:t>
                    </a:r>
                    <a:endParaRPr lang="en-US" sz="1400" b="1" kern="0" dirty="0">
                      <a:solidFill>
                        <a:schemeClr val="bg1"/>
                      </a:solidFill>
                      <a:latin typeface="微软雅黑" panose="020B0503020204020204" pitchFamily="34" charset="-122"/>
                      <a:ea typeface="微软雅黑" panose="020B0503020204020204" pitchFamily="34" charset="-122"/>
                    </a:endParaRPr>
                  </a:p>
                </p:txBody>
              </p:sp>
              <p:sp>
                <p:nvSpPr>
                  <p:cNvPr id="41" name="矩形 40"/>
                  <p:cNvSpPr/>
                  <p:nvPr/>
                </p:nvSpPr>
                <p:spPr>
                  <a:xfrm>
                    <a:off x="4435462" y="3242752"/>
                    <a:ext cx="1299704" cy="523220"/>
                  </a:xfrm>
                  <a:prstGeom prst="rect">
                    <a:avLst/>
                  </a:prstGeom>
                </p:spPr>
                <p:txBody>
                  <a:bodyPr wrap="square">
                    <a:spAutoFit/>
                  </a:bodyPr>
                  <a:lstStyle/>
                  <a:p>
                    <a:pPr defTabSz="914400" fontAlgn="base">
                      <a:spcBef>
                        <a:spcPct val="0"/>
                      </a:spcBef>
                      <a:spcAft>
                        <a:spcPct val="0"/>
                      </a:spcAft>
                      <a:buClr>
                        <a:srgbClr val="CC9900"/>
                      </a:buClr>
                      <a:defRPr/>
                    </a:pPr>
                    <a:r>
                      <a:rPr lang="en-GB" altLang="zh-CN" sz="1400" kern="0" dirty="0">
                        <a:solidFill>
                          <a:srgbClr val="000000"/>
                        </a:solidFill>
                        <a:latin typeface="微软雅黑" panose="020B0503020204020204" pitchFamily="34" charset="-122"/>
                        <a:ea typeface="微软雅黑" panose="020B0503020204020204" pitchFamily="34" charset="-122"/>
                      </a:rPr>
                      <a:t>Southbound</a:t>
                    </a:r>
                    <a:endParaRPr lang="en-GB" altLang="zh-CN" sz="1400" kern="0" dirty="0">
                      <a:solidFill>
                        <a:srgbClr val="00000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buClr>
                        <a:srgbClr val="CC9900"/>
                      </a:buClr>
                      <a:defRPr/>
                    </a:pPr>
                    <a:r>
                      <a:rPr lang="en-GB" altLang="zh-CN" sz="1400" kern="0" dirty="0">
                        <a:solidFill>
                          <a:srgbClr val="000000"/>
                        </a:solidFill>
                        <a:latin typeface="微软雅黑" panose="020B0503020204020204" pitchFamily="34" charset="-122"/>
                        <a:ea typeface="微软雅黑" panose="020B0503020204020204" pitchFamily="34" charset="-122"/>
                      </a:rPr>
                      <a:t>    Plugins</a:t>
                    </a:r>
                    <a:endParaRPr lang="en-GB" altLang="zh-CN" sz="1400" kern="0" dirty="0">
                      <a:solidFill>
                        <a:srgbClr val="000000"/>
                      </a:solidFill>
                      <a:latin typeface="微软雅黑" panose="020B0503020204020204" pitchFamily="34" charset="-122"/>
                      <a:ea typeface="微软雅黑" panose="020B0503020204020204" pitchFamily="34" charset="-122"/>
                    </a:endParaRPr>
                  </a:p>
                </p:txBody>
              </p:sp>
              <p:sp>
                <p:nvSpPr>
                  <p:cNvPr id="44" name="矩形 43"/>
                  <p:cNvSpPr/>
                  <p:nvPr/>
                </p:nvSpPr>
                <p:spPr>
                  <a:xfrm>
                    <a:off x="1084331" y="4338653"/>
                    <a:ext cx="2850635" cy="646331"/>
                  </a:xfrm>
                  <a:prstGeom prst="rect">
                    <a:avLst/>
                  </a:prstGeom>
                </p:spPr>
                <p:txBody>
                  <a:bodyPr wrap="square">
                    <a:spAutoFit/>
                  </a:bodyPr>
                  <a:lstStyle/>
                  <a:p>
                    <a:pPr algn="ctr" defTabSz="914400" fontAlgn="base">
                      <a:spcBef>
                        <a:spcPct val="0"/>
                      </a:spcBef>
                      <a:spcAft>
                        <a:spcPct val="0"/>
                      </a:spcAft>
                      <a:buClr>
                        <a:srgbClr val="CC9900"/>
                      </a:buClr>
                    </a:pPr>
                    <a:endParaRPr lang="en-GB" altLang="zh-CN" b="1" dirty="0">
                      <a:solidFill>
                        <a:srgbClr val="000000"/>
                      </a:solidFill>
                      <a:latin typeface="微软雅黑" panose="020B0503020204020204" pitchFamily="34" charset="-122"/>
                      <a:ea typeface="微软雅黑" panose="020B0503020204020204" pitchFamily="34" charset="-122"/>
                    </a:endParaRPr>
                  </a:p>
                  <a:p>
                    <a:pPr algn="ctr" defTabSz="914400" fontAlgn="base">
                      <a:spcBef>
                        <a:spcPct val="0"/>
                      </a:spcBef>
                      <a:spcAft>
                        <a:spcPct val="0"/>
                      </a:spcAft>
                      <a:buClr>
                        <a:srgbClr val="CC9900"/>
                      </a:buClr>
                    </a:pPr>
                    <a:r>
                      <a:rPr lang="en-GB" altLang="zh-CN" b="1" dirty="0" err="1">
                        <a:solidFill>
                          <a:srgbClr val="000000"/>
                        </a:solidFill>
                        <a:latin typeface="微软雅黑" panose="020B0503020204020204" pitchFamily="34" charset="-122"/>
                        <a:ea typeface="微软雅黑" panose="020B0503020204020204" pitchFamily="34" charset="-122"/>
                      </a:rPr>
                      <a:t>OpenBRAS</a:t>
                    </a:r>
                    <a:r>
                      <a:rPr lang="en-GB" altLang="zh-CN" b="1" dirty="0">
                        <a:solidFill>
                          <a:srgbClr val="000000"/>
                        </a:solidFill>
                        <a:latin typeface="微软雅黑" panose="020B0503020204020204" pitchFamily="34" charset="-122"/>
                        <a:ea typeface="微软雅黑" panose="020B0503020204020204" pitchFamily="34" charset="-122"/>
                      </a:rPr>
                      <a:t> </a:t>
                    </a:r>
                    <a:r>
                      <a:rPr lang="en-US" altLang="zh-CN" b="1" dirty="0">
                        <a:solidFill>
                          <a:srgbClr val="000000"/>
                        </a:solidFill>
                        <a:latin typeface="微软雅黑" panose="020B0503020204020204" pitchFamily="34" charset="-122"/>
                        <a:ea typeface="微软雅黑" panose="020B0503020204020204" pitchFamily="34" charset="-122"/>
                      </a:rPr>
                      <a:t>Data</a:t>
                    </a:r>
                    <a:r>
                      <a:rPr lang="en-GB" altLang="zh-CN" b="1" dirty="0">
                        <a:solidFill>
                          <a:srgbClr val="000000"/>
                        </a:solidFill>
                        <a:latin typeface="微软雅黑" panose="020B0503020204020204" pitchFamily="34" charset="-122"/>
                        <a:ea typeface="微软雅黑" panose="020B0503020204020204" pitchFamily="34" charset="-122"/>
                      </a:rPr>
                      <a:t> Plane</a:t>
                    </a:r>
                    <a:endParaRPr lang="en-GB" altLang="zh-CN" b="1" dirty="0">
                      <a:solidFill>
                        <a:srgbClr val="000000"/>
                      </a:solidFill>
                      <a:latin typeface="微软雅黑" panose="020B0503020204020204" pitchFamily="34" charset="-122"/>
                      <a:ea typeface="微软雅黑" panose="020B0503020204020204" pitchFamily="34" charset="-122"/>
                    </a:endParaRPr>
                  </a:p>
                </p:txBody>
              </p:sp>
              <p:sp>
                <p:nvSpPr>
                  <p:cNvPr id="63" name="上下箭头 62"/>
                  <p:cNvSpPr/>
                  <p:nvPr/>
                </p:nvSpPr>
                <p:spPr>
                  <a:xfrm>
                    <a:off x="6986856" y="3811735"/>
                    <a:ext cx="167679" cy="709301"/>
                  </a:xfrm>
                  <a:prstGeom prst="upDownArrow">
                    <a:avLst/>
                  </a:prstGeom>
                  <a:solidFill>
                    <a:srgbClr val="1E76B0"/>
                  </a:solidFill>
                  <a:ln>
                    <a:solidFill>
                      <a:srgbClr val="1355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8" name="文本框 47"/>
                <p:cNvSpPr txBox="1"/>
                <p:nvPr/>
              </p:nvSpPr>
              <p:spPr>
                <a:xfrm>
                  <a:off x="115310" y="6416030"/>
                  <a:ext cx="1686730" cy="338554"/>
                </a:xfrm>
                <a:prstGeom prst="rect">
                  <a:avLst/>
                </a:prstGeom>
                <a:noFill/>
              </p:spPr>
              <p:txBody>
                <a:bodyPr wrap="square" rtlCol="0">
                  <a:spAutoFit/>
                </a:bodyPr>
                <a:lstStyle/>
                <a:p>
                  <a:pPr algn="ctr"/>
                  <a:r>
                    <a:rPr lang="en-US" altLang="zh-CN" sz="1600" dirty="0" err="1">
                      <a:solidFill>
                        <a:srgbClr val="FF0000"/>
                      </a:solidFill>
                      <a:latin typeface="微软雅黑" panose="020B0503020204020204" pitchFamily="34" charset="-122"/>
                      <a:ea typeface="微软雅黑" panose="020B0503020204020204" pitchFamily="34" charset="-122"/>
                    </a:rPr>
                    <a:t>PPPoE</a:t>
                  </a:r>
                  <a:r>
                    <a:rPr lang="en-US" altLang="zh-CN" sz="1600" dirty="0">
                      <a:solidFill>
                        <a:srgbClr val="FF0000"/>
                      </a:solidFill>
                      <a:latin typeface="微软雅黑" panose="020B0503020204020204" pitchFamily="34" charset="-122"/>
                      <a:ea typeface="微软雅黑" panose="020B0503020204020204" pitchFamily="34" charset="-122"/>
                    </a:rPr>
                    <a:t>/</a:t>
                  </a:r>
                  <a:r>
                    <a:rPr lang="en-US" altLang="zh-CN" sz="1600" dirty="0" err="1">
                      <a:solidFill>
                        <a:srgbClr val="FF0000"/>
                      </a:solidFill>
                      <a:latin typeface="微软雅黑" panose="020B0503020204020204" pitchFamily="34" charset="-122"/>
                      <a:ea typeface="微软雅黑" panose="020B0503020204020204" pitchFamily="34" charset="-122"/>
                    </a:rPr>
                    <a:t>IPoE</a:t>
                  </a:r>
                  <a:endParaRPr lang="en-US" altLang="zh-CN" sz="1600" dirty="0">
                    <a:solidFill>
                      <a:srgbClr val="FF0000"/>
                    </a:solidFill>
                    <a:latin typeface="微软雅黑" panose="020B0503020204020204" pitchFamily="34" charset="-122"/>
                    <a:ea typeface="微软雅黑" panose="020B0503020204020204" pitchFamily="34" charset="-122"/>
                  </a:endParaRPr>
                </a:p>
              </p:txBody>
            </p:sp>
          </p:grpSp>
          <p:sp>
            <p:nvSpPr>
              <p:cNvPr id="52" name="文本框 51"/>
              <p:cNvSpPr txBox="1"/>
              <p:nvPr/>
            </p:nvSpPr>
            <p:spPr>
              <a:xfrm>
                <a:off x="7618278" y="4028623"/>
                <a:ext cx="1285240" cy="338554"/>
              </a:xfrm>
              <a:prstGeom prst="rect">
                <a:avLst/>
              </a:prstGeom>
              <a:noFill/>
            </p:spPr>
            <p:txBody>
              <a:bodyPr wrap="square" rtlCol="0">
                <a:spAutoFit/>
              </a:bodyPr>
              <a:lstStyle/>
              <a:p>
                <a:pPr algn="ctr"/>
                <a:r>
                  <a:rPr lang="en-US" altLang="zh-CN" sz="1600" b="1" dirty="0">
                    <a:latin typeface="微软雅黑" panose="020B0503020204020204" pitchFamily="34" charset="-122"/>
                    <a:ea typeface="微软雅黑" panose="020B0503020204020204" pitchFamily="34" charset="-122"/>
                  </a:rPr>
                  <a:t>NETCONF</a:t>
                </a:r>
                <a:endParaRPr lang="en-US" altLang="zh-CN" sz="1600" b="1" dirty="0">
                  <a:latin typeface="微软雅黑" panose="020B0503020204020204" pitchFamily="34" charset="-122"/>
                  <a:ea typeface="微软雅黑" panose="020B0503020204020204" pitchFamily="34" charset="-122"/>
                </a:endParaRPr>
              </a:p>
            </p:txBody>
          </p:sp>
        </p:grpSp>
      </p:grpSp>
    </p:spTree>
  </p:cSld>
  <p:clrMapOvr>
    <a:masterClrMapping/>
  </p:clrMapOvr>
  <p:transition spd="slow" advClick="0" advTm="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latin typeface="+mn-lt"/>
                <a:ea typeface="Intel Clear" panose="020B0604020203020204" pitchFamily="34" charset="0"/>
                <a:cs typeface="Intel Clear" panose="020B0604020203020204" pitchFamily="34" charset="0"/>
              </a:rPr>
              <a:t>What does </a:t>
            </a:r>
            <a:r>
              <a:rPr lang="en-US" altLang="zh-CN" dirty="0" smtClean="0">
                <a:latin typeface="+mn-lt"/>
                <a:ea typeface="Intel Clear" panose="020B0604020203020204" pitchFamily="34" charset="0"/>
                <a:cs typeface="Intel Clear" panose="020B0604020203020204" pitchFamily="34" charset="0"/>
              </a:rPr>
              <a:t>VPP need </a:t>
            </a:r>
            <a:r>
              <a:rPr lang="en-US" altLang="zh-CN" dirty="0">
                <a:latin typeface="+mn-lt"/>
                <a:ea typeface="Intel Clear" panose="020B0604020203020204" pitchFamily="34" charset="0"/>
                <a:cs typeface="Intel Clear" panose="020B0604020203020204" pitchFamily="34" charset="0"/>
              </a:rPr>
              <a:t>to do?</a:t>
            </a:r>
            <a:endParaRPr lang="en-US" altLang="zh-CN" dirty="0">
              <a:latin typeface="+mn-lt"/>
              <a:ea typeface="Intel Clear" panose="020B0604020203020204" pitchFamily="34" charset="0"/>
              <a:cs typeface="Intel Clear" panose="020B0604020203020204" pitchFamily="34" charset="0"/>
            </a:endParaRPr>
          </a:p>
        </p:txBody>
      </p:sp>
      <p:sp>
        <p:nvSpPr>
          <p:cNvPr id="3" name="文本框 2"/>
          <p:cNvSpPr txBox="1"/>
          <p:nvPr/>
        </p:nvSpPr>
        <p:spPr>
          <a:xfrm>
            <a:off x="336693" y="1240167"/>
            <a:ext cx="11662596" cy="4852513"/>
          </a:xfrm>
          <a:prstGeom prst="rect">
            <a:avLst/>
          </a:prstGeom>
          <a:noFill/>
        </p:spPr>
        <p:txBody>
          <a:bodyPr wrap="square" rtlCol="0">
            <a:spAutoFit/>
          </a:bodyPr>
          <a:lstStyle/>
          <a:p>
            <a:pPr marL="342900" indent="-342900">
              <a:lnSpc>
                <a:spcPct val="130000"/>
              </a:lnSpc>
              <a:buFont typeface="Wingdings" panose="05000000000000000000" pitchFamily="2" charset="2"/>
              <a:buChar char="n"/>
            </a:pPr>
            <a:r>
              <a:rPr lang="en-US" altLang="zh-CN" sz="2300" dirty="0">
                <a:latin typeface="Intel Clear" panose="020B0604020203020204" pitchFamily="34" charset="0"/>
                <a:ea typeface="Intel Clear" panose="020B0604020203020204" pitchFamily="34" charset="0"/>
                <a:cs typeface="Intel Clear" panose="020B0604020203020204" pitchFamily="34" charset="0"/>
              </a:rPr>
              <a:t>Identify PPPoE Discovery and Session packets</a:t>
            </a:r>
            <a:endParaRPr lang="en-US" altLang="zh-CN" sz="2300" dirty="0">
              <a:latin typeface="Intel Clear" panose="020B0604020203020204" pitchFamily="34" charset="0"/>
              <a:ea typeface="Intel Clear" panose="020B0604020203020204" pitchFamily="34" charset="0"/>
              <a:cs typeface="Intel Clear" panose="020B0604020203020204" pitchFamily="34" charset="0"/>
            </a:endParaRPr>
          </a:p>
          <a:p>
            <a:pPr marL="800100" lvl="1" indent="-342900">
              <a:lnSpc>
                <a:spcPct val="130000"/>
              </a:lnSpc>
              <a:buFont typeface="Arial" panose="020B0604020202020204" pitchFamily="34" charset="0"/>
              <a:buChar char="•"/>
            </a:pPr>
            <a:r>
              <a:rPr lang="en-US" altLang="zh-CN" sz="2000" dirty="0">
                <a:latin typeface="Intel Clear" panose="020B0604020203020204" pitchFamily="34" charset="0"/>
                <a:ea typeface="Intel Clear" panose="020B0604020203020204" pitchFamily="34" charset="0"/>
                <a:cs typeface="Intel Clear" panose="020B0604020203020204" pitchFamily="34" charset="0"/>
              </a:rPr>
              <a:t>With eth_type 0x8863 and 0x8864</a:t>
            </a:r>
            <a:endParaRPr lang="en-US" altLang="zh-CN" sz="2000" dirty="0">
              <a:latin typeface="Intel Clear" panose="020B0604020203020204" pitchFamily="34" charset="0"/>
              <a:ea typeface="Intel Clear" panose="020B0604020203020204" pitchFamily="34" charset="0"/>
              <a:cs typeface="Intel Clear" panose="020B0604020203020204" pitchFamily="34" charset="0"/>
            </a:endParaRPr>
          </a:p>
          <a:p>
            <a:pPr marL="342900" indent="-342900">
              <a:lnSpc>
                <a:spcPct val="130000"/>
              </a:lnSpc>
              <a:buFont typeface="Wingdings" panose="05000000000000000000" pitchFamily="2" charset="2"/>
              <a:buChar char="n"/>
            </a:pPr>
            <a:r>
              <a:rPr lang="en-US" altLang="zh-CN" sz="2300" dirty="0">
                <a:latin typeface="Intel Clear" panose="020B0604020203020204" pitchFamily="34" charset="0"/>
                <a:ea typeface="Intel Clear" panose="020B0604020203020204" pitchFamily="34" charset="0"/>
                <a:cs typeface="Intel Clear" panose="020B0604020203020204" pitchFamily="34" charset="0"/>
              </a:rPr>
              <a:t>Identify</a:t>
            </a:r>
            <a:r>
              <a:rPr lang="en-US" altLang="zh-CN" sz="2300" dirty="0">
                <a:latin typeface="Intel Clear" panose="020B0604020203020204" pitchFamily="34" charset="0"/>
                <a:ea typeface="Intel Clear" panose="020B0604020203020204" pitchFamily="34" charset="0"/>
                <a:cs typeface="Intel Clear" panose="020B0604020203020204" pitchFamily="34" charset="0"/>
                <a:sym typeface="+mn-ea"/>
              </a:rPr>
              <a:t> PPP Packets with ppp_protocol 0x0021 </a:t>
            </a:r>
            <a:endParaRPr lang="en-US" altLang="zh-CN" sz="2300" dirty="0">
              <a:latin typeface="Intel Clear" panose="020B0604020203020204" pitchFamily="34" charset="0"/>
              <a:ea typeface="Intel Clear" panose="020B0604020203020204" pitchFamily="34" charset="0"/>
              <a:cs typeface="Intel Clear" panose="020B0604020203020204" pitchFamily="34" charset="0"/>
              <a:sym typeface="+mn-ea"/>
            </a:endParaRPr>
          </a:p>
          <a:p>
            <a:pPr marL="800100" lvl="1" indent="-342900">
              <a:lnSpc>
                <a:spcPct val="130000"/>
              </a:lnSpc>
              <a:buFont typeface="Arial" panose="020B0604020202020204" pitchFamily="34" charset="0"/>
              <a:buChar char="•"/>
            </a:pPr>
            <a:r>
              <a:rPr lang="en-US" altLang="zh-CN" sz="2000" dirty="0">
                <a:latin typeface="Intel Clear" panose="020B0604020203020204" pitchFamily="34" charset="0"/>
                <a:ea typeface="Intel Clear" panose="020B0604020203020204" pitchFamily="34" charset="0"/>
                <a:cs typeface="Intel Clear" panose="020B0604020203020204" pitchFamily="34" charset="0"/>
                <a:sym typeface="+mn-ea"/>
              </a:rPr>
              <a:t>Which are identified as IP packets </a:t>
            </a:r>
            <a:endParaRPr lang="en-US" altLang="zh-CN" sz="2000" dirty="0">
              <a:latin typeface="Intel Clear" panose="020B0604020203020204" pitchFamily="34" charset="0"/>
              <a:ea typeface="Intel Clear" panose="020B0604020203020204" pitchFamily="34" charset="0"/>
              <a:cs typeface="Intel Clear" panose="020B0604020203020204" pitchFamily="34" charset="0"/>
              <a:sym typeface="+mn-ea"/>
            </a:endParaRPr>
          </a:p>
          <a:p>
            <a:pPr marL="342900" indent="-342900">
              <a:lnSpc>
                <a:spcPct val="130000"/>
              </a:lnSpc>
              <a:buFont typeface="Wingdings" panose="05000000000000000000" pitchFamily="2" charset="2"/>
              <a:buChar char="n"/>
            </a:pPr>
            <a:r>
              <a:rPr lang="en-US" altLang="zh-CN" sz="2300" dirty="0">
                <a:latin typeface="Intel Clear" panose="020B0604020203020204" pitchFamily="34" charset="0"/>
                <a:ea typeface="Intel Clear" panose="020B0604020203020204" pitchFamily="34" charset="0"/>
                <a:cs typeface="Intel Clear" panose="020B0604020203020204" pitchFamily="34" charset="0"/>
              </a:rPr>
              <a:t>Identify</a:t>
            </a:r>
            <a:r>
              <a:rPr lang="en-US" altLang="zh-CN" sz="2300" dirty="0">
                <a:latin typeface="Intel Clear" panose="020B0604020203020204" pitchFamily="34" charset="0"/>
                <a:ea typeface="Intel Clear" panose="020B0604020203020204" pitchFamily="34" charset="0"/>
                <a:cs typeface="Intel Clear" panose="020B0604020203020204" pitchFamily="34" charset="0"/>
                <a:sym typeface="+mn-ea"/>
              </a:rPr>
              <a:t> DHCP Packets with (udp_src_port, udp_dst_port) = (67, 68) or (68, 67)</a:t>
            </a:r>
            <a:endParaRPr lang="en-US" altLang="zh-CN" sz="2300" dirty="0">
              <a:latin typeface="Intel Clear" panose="020B0604020203020204" pitchFamily="34" charset="0"/>
              <a:ea typeface="Intel Clear" panose="020B0604020203020204" pitchFamily="34" charset="0"/>
              <a:cs typeface="Intel Clear" panose="020B0604020203020204" pitchFamily="34" charset="0"/>
              <a:sym typeface="+mn-ea"/>
            </a:endParaRPr>
          </a:p>
          <a:p>
            <a:pPr marL="342900" indent="-342900">
              <a:lnSpc>
                <a:spcPct val="130000"/>
              </a:lnSpc>
              <a:buFont typeface="Wingdings" panose="05000000000000000000" pitchFamily="2" charset="2"/>
              <a:buChar char="n"/>
            </a:pPr>
            <a:r>
              <a:rPr lang="en-US" altLang="zh-CN" sz="2300" dirty="0">
                <a:latin typeface="Intel Clear" panose="020B0604020203020204" pitchFamily="34" charset="0"/>
                <a:ea typeface="Intel Clear" panose="020B0604020203020204" pitchFamily="34" charset="0"/>
                <a:cs typeface="Intel Clear" panose="020B0604020203020204" pitchFamily="34" charset="0"/>
                <a:sym typeface="+mn-ea"/>
              </a:rPr>
              <a:t>Identify Routing Packets (BGP/IGP)</a:t>
            </a:r>
            <a:endParaRPr lang="en-US" altLang="zh-CN" sz="2300" dirty="0">
              <a:latin typeface="Intel Clear" panose="020B0604020203020204" pitchFamily="34" charset="0"/>
              <a:ea typeface="Intel Clear" panose="020B0604020203020204" pitchFamily="34" charset="0"/>
              <a:cs typeface="Intel Clear" panose="020B0604020203020204" pitchFamily="34" charset="0"/>
              <a:sym typeface="+mn-ea"/>
            </a:endParaRPr>
          </a:p>
          <a:p>
            <a:pPr marL="342900" indent="-342900">
              <a:lnSpc>
                <a:spcPct val="130000"/>
              </a:lnSpc>
              <a:buFont typeface="Wingdings" panose="05000000000000000000" pitchFamily="2" charset="2"/>
              <a:buChar char="n"/>
            </a:pPr>
            <a:r>
              <a:rPr lang="en-US" altLang="zh-CN" sz="2300" dirty="0">
                <a:latin typeface="Intel Clear" panose="020B0604020203020204" pitchFamily="34" charset="0"/>
                <a:ea typeface="Intel Clear" panose="020B0604020203020204" pitchFamily="34" charset="0"/>
                <a:cs typeface="Intel Clear" panose="020B0604020203020204" pitchFamily="34" charset="0"/>
              </a:rPr>
              <a:t>Encap or Decap PPPoE and PPP packet</a:t>
            </a:r>
            <a:endParaRPr lang="en-US" altLang="zh-CN" sz="2300" dirty="0">
              <a:latin typeface="Intel Clear" panose="020B0604020203020204" pitchFamily="34" charset="0"/>
              <a:ea typeface="Intel Clear" panose="020B0604020203020204" pitchFamily="34" charset="0"/>
              <a:cs typeface="Intel Clear" panose="020B0604020203020204" pitchFamily="34" charset="0"/>
            </a:endParaRPr>
          </a:p>
          <a:p>
            <a:pPr marL="800100" lvl="1" indent="-342900">
              <a:lnSpc>
                <a:spcPct val="130000"/>
              </a:lnSpc>
              <a:buFont typeface="Arial" panose="020B0604020202020204" pitchFamily="34" charset="0"/>
              <a:buChar char="•"/>
            </a:pPr>
            <a:r>
              <a:rPr lang="en-US" altLang="zh-CN" sz="2000" dirty="0">
                <a:latin typeface="Intel Clear" panose="020B0604020203020204" pitchFamily="34" charset="0"/>
                <a:ea typeface="Intel Clear" panose="020B0604020203020204" pitchFamily="34" charset="0"/>
                <a:cs typeface="Intel Clear" panose="020B0604020203020204" pitchFamily="34" charset="0"/>
              </a:rPr>
              <a:t>Forward packets between access port and uplink port</a:t>
            </a:r>
            <a:endParaRPr lang="en-US" altLang="zh-CN" sz="2000" dirty="0">
              <a:latin typeface="Intel Clear" panose="020B0604020203020204" pitchFamily="34" charset="0"/>
              <a:ea typeface="Intel Clear" panose="020B0604020203020204" pitchFamily="34" charset="0"/>
              <a:cs typeface="Intel Clear" panose="020B0604020203020204" pitchFamily="34" charset="0"/>
            </a:endParaRPr>
          </a:p>
          <a:p>
            <a:pPr marL="342900" indent="-342900">
              <a:lnSpc>
                <a:spcPct val="130000"/>
              </a:lnSpc>
              <a:buFont typeface="Wingdings" panose="05000000000000000000" pitchFamily="2" charset="2"/>
              <a:buChar char="n"/>
            </a:pPr>
            <a:r>
              <a:rPr lang="en-US" altLang="zh-CN" sz="2300" dirty="0">
                <a:latin typeface="Intel Clear" panose="020B0604020203020204" pitchFamily="34" charset="0"/>
                <a:ea typeface="Intel Clear" panose="020B0604020203020204" pitchFamily="34" charset="0"/>
                <a:cs typeface="Intel Clear" panose="020B0604020203020204" pitchFamily="34" charset="0"/>
              </a:rPr>
              <a:t>Look up table</a:t>
            </a:r>
            <a:endParaRPr lang="en-US" altLang="zh-CN" sz="2300" dirty="0">
              <a:latin typeface="Intel Clear" panose="020B0604020203020204" pitchFamily="34" charset="0"/>
              <a:ea typeface="Intel Clear" panose="020B0604020203020204" pitchFamily="34" charset="0"/>
              <a:cs typeface="Intel Clear" panose="020B0604020203020204" pitchFamily="34" charset="0"/>
            </a:endParaRPr>
          </a:p>
          <a:p>
            <a:pPr marL="800100" lvl="1" indent="-342900">
              <a:lnSpc>
                <a:spcPct val="130000"/>
              </a:lnSpc>
              <a:buFont typeface="Arial" panose="020B0604020202020204" pitchFamily="34" charset="0"/>
              <a:buChar char="•"/>
            </a:pPr>
            <a:r>
              <a:rPr lang="en-US" altLang="zh-CN" sz="2000" dirty="0">
                <a:solidFill>
                  <a:srgbClr val="C00000"/>
                </a:solidFill>
                <a:latin typeface="Intel Clear" panose="020B0604020203020204" pitchFamily="34" charset="0"/>
                <a:ea typeface="Intel Clear" panose="020B0604020203020204" pitchFamily="34" charset="0"/>
                <a:cs typeface="Intel Clear" panose="020B0604020203020204" pitchFamily="34" charset="0"/>
              </a:rPr>
              <a:t>Session table </a:t>
            </a:r>
            <a:r>
              <a:rPr lang="en-US" altLang="zh-CN" sz="2000" dirty="0">
                <a:latin typeface="Intel Clear" panose="020B0604020203020204" pitchFamily="34" charset="0"/>
                <a:ea typeface="Intel Clear" panose="020B0604020203020204" pitchFamily="34" charset="0"/>
                <a:cs typeface="Intel Clear" panose="020B0604020203020204" pitchFamily="34" charset="0"/>
              </a:rPr>
              <a:t>to determine whether the traffic is allowed to forward</a:t>
            </a:r>
            <a:endParaRPr lang="en-US" altLang="zh-CN" sz="2000" dirty="0">
              <a:latin typeface="Intel Clear" panose="020B0604020203020204" pitchFamily="34" charset="0"/>
              <a:ea typeface="Intel Clear" panose="020B0604020203020204" pitchFamily="34" charset="0"/>
              <a:cs typeface="Intel Clear" panose="020B0604020203020204" pitchFamily="34" charset="0"/>
            </a:endParaRPr>
          </a:p>
          <a:p>
            <a:pPr marL="800100" lvl="1" indent="-342900">
              <a:lnSpc>
                <a:spcPct val="130000"/>
              </a:lnSpc>
              <a:buFont typeface="Arial" panose="020B0604020202020204" pitchFamily="34" charset="0"/>
              <a:buChar char="•"/>
            </a:pPr>
            <a:r>
              <a:rPr lang="en-US" altLang="zh-CN" sz="2000" dirty="0">
                <a:solidFill>
                  <a:srgbClr val="C00000"/>
                </a:solidFill>
                <a:latin typeface="Intel Clear" panose="020B0604020203020204" pitchFamily="34" charset="0"/>
                <a:ea typeface="Intel Clear" panose="020B0604020203020204" pitchFamily="34" charset="0"/>
                <a:cs typeface="Intel Clear" panose="020B0604020203020204" pitchFamily="34" charset="0"/>
              </a:rPr>
              <a:t>Forwarding table </a:t>
            </a:r>
            <a:r>
              <a:rPr lang="en-US" altLang="zh-CN" sz="2000" dirty="0">
                <a:latin typeface="Intel Clear" panose="020B0604020203020204" pitchFamily="34" charset="0"/>
                <a:ea typeface="Intel Clear" panose="020B0604020203020204" pitchFamily="34" charset="0"/>
                <a:cs typeface="Intel Clear" panose="020B0604020203020204" pitchFamily="34" charset="0"/>
              </a:rPr>
              <a:t>to determine which port to forward the traffic </a:t>
            </a:r>
            <a:endParaRPr lang="en-US" altLang="zh-CN" sz="2000" dirty="0">
              <a:latin typeface="Intel Clear" panose="020B0604020203020204" pitchFamily="34" charset="0"/>
              <a:ea typeface="Intel Clear" panose="020B0604020203020204" pitchFamily="34" charset="0"/>
              <a:cs typeface="Intel Clear" panose="020B0604020203020204" pitchFamily="34" charset="0"/>
            </a:endParaRPr>
          </a:p>
        </p:txBody>
      </p:sp>
    </p:spTree>
  </p:cSld>
  <p:clrMapOvr>
    <a:masterClrMapping/>
  </p:clrMapOvr>
  <p:transition spd="slow" advClick="0" advTm="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mn-lt"/>
              </a:rPr>
              <a:t>vBRAS Processing Flow and Pseudo Code</a:t>
            </a:r>
            <a:endParaRPr lang="en-US" altLang="zh-CN" dirty="0">
              <a:latin typeface="+mn-lt"/>
            </a:endParaRPr>
          </a:p>
        </p:txBody>
      </p:sp>
      <p:pic>
        <p:nvPicPr>
          <p:cNvPr id="60" name="图片 59"/>
          <p:cNvPicPr>
            <a:picLocks noChangeAspect="1"/>
          </p:cNvPicPr>
          <p:nvPr/>
        </p:nvPicPr>
        <p:blipFill>
          <a:blip r:embed="rId1"/>
          <a:stretch>
            <a:fillRect/>
          </a:stretch>
        </p:blipFill>
        <p:spPr>
          <a:xfrm>
            <a:off x="6950028" y="1027892"/>
            <a:ext cx="5265236" cy="3255900"/>
          </a:xfrm>
          <a:prstGeom prst="rect">
            <a:avLst/>
          </a:prstGeom>
        </p:spPr>
      </p:pic>
      <p:pic>
        <p:nvPicPr>
          <p:cNvPr id="62" name="图片 61"/>
          <p:cNvPicPr>
            <a:picLocks noChangeAspect="1"/>
          </p:cNvPicPr>
          <p:nvPr/>
        </p:nvPicPr>
        <p:blipFill>
          <a:blip r:embed="rId2"/>
          <a:stretch>
            <a:fillRect/>
          </a:stretch>
        </p:blipFill>
        <p:spPr>
          <a:xfrm>
            <a:off x="7103880" y="4546445"/>
            <a:ext cx="4242558" cy="2124609"/>
          </a:xfrm>
          <a:prstGeom prst="rect">
            <a:avLst/>
          </a:prstGeom>
        </p:spPr>
      </p:pic>
      <p:cxnSp>
        <p:nvCxnSpPr>
          <p:cNvPr id="64" name="直接连接符 63"/>
          <p:cNvCxnSpPr/>
          <p:nvPr/>
        </p:nvCxnSpPr>
        <p:spPr>
          <a:xfrm>
            <a:off x="327990" y="4383933"/>
            <a:ext cx="11435140" cy="0"/>
          </a:xfrm>
          <a:prstGeom prst="line">
            <a:avLst/>
          </a:prstGeom>
          <a:ln w="381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a:off x="552667" y="4484075"/>
            <a:ext cx="5831298" cy="2274422"/>
          </a:xfrm>
          <a:prstGeom prst="rect">
            <a:avLst/>
          </a:prstGeom>
        </p:spPr>
      </p:pic>
      <p:pic>
        <p:nvPicPr>
          <p:cNvPr id="6" name="图片 5"/>
          <p:cNvPicPr>
            <a:picLocks noChangeAspect="1"/>
          </p:cNvPicPr>
          <p:nvPr/>
        </p:nvPicPr>
        <p:blipFill>
          <a:blip r:embed="rId4">
            <a:clrChange>
              <a:clrFrom>
                <a:srgbClr val="FFFFFF"/>
              </a:clrFrom>
              <a:clrTo>
                <a:srgbClr val="FFFFFF">
                  <a:alpha val="0"/>
                </a:srgbClr>
              </a:clrTo>
            </a:clrChange>
          </a:blip>
          <a:stretch>
            <a:fillRect/>
          </a:stretch>
        </p:blipFill>
        <p:spPr>
          <a:xfrm>
            <a:off x="441392" y="1125277"/>
            <a:ext cx="6479220" cy="3094862"/>
          </a:xfrm>
          <a:prstGeom prst="rect">
            <a:avLst/>
          </a:prstGeom>
        </p:spPr>
      </p:pic>
    </p:spTree>
  </p:cSld>
  <p:clrMapOvr>
    <a:masterClrMapping/>
  </p:clrMapOvr>
  <p:transition spd="slow" advClick="0" advTm="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9839550" y="2433575"/>
            <a:ext cx="1927137" cy="553870"/>
          </a:xfrm>
          <a:prstGeom prst="rect">
            <a:avLst/>
          </a:prstGeom>
          <a:noFill/>
        </p:spPr>
        <p:txBody>
          <a:bodyPr wrap="square" lIns="0" tIns="0" rIns="0" bIns="0" rtlCol="0">
            <a:spAutoFit/>
          </a:bodyPr>
          <a:lstStyle/>
          <a:p>
            <a:pPr algn="ctr" defTabSz="914400">
              <a:defRPr/>
            </a:pPr>
            <a:r>
              <a:rPr lang="en-US" altLang="zh-CN" b="1" kern="0" dirty="0">
                <a:solidFill>
                  <a:prstClr val="black"/>
                </a:solidFill>
                <a:latin typeface="微软雅黑" panose="020B0503020204020204" pitchFamily="34" charset="-122"/>
                <a:ea typeface="微软雅黑" panose="020B0503020204020204" pitchFamily="34" charset="-122"/>
              </a:rPr>
              <a:t>Orchestration</a:t>
            </a:r>
            <a:endParaRPr lang="en-US" altLang="zh-CN" b="1" kern="0" dirty="0">
              <a:solidFill>
                <a:prstClr val="black"/>
              </a:solidFill>
              <a:latin typeface="微软雅黑" panose="020B0503020204020204" pitchFamily="34" charset="-122"/>
              <a:ea typeface="微软雅黑" panose="020B0503020204020204" pitchFamily="34" charset="-122"/>
            </a:endParaRPr>
          </a:p>
          <a:p>
            <a:pPr algn="ctr" defTabSz="914400">
              <a:defRPr/>
            </a:pPr>
            <a:r>
              <a:rPr lang="en-US" altLang="zh-CN" b="1" kern="0" dirty="0">
                <a:solidFill>
                  <a:prstClr val="black"/>
                </a:solidFill>
                <a:latin typeface="微软雅黑" panose="020B0503020204020204" pitchFamily="34" charset="-122"/>
                <a:ea typeface="微软雅黑" panose="020B0503020204020204" pitchFamily="34" charset="-122"/>
              </a:rPr>
              <a:t>Layer</a:t>
            </a:r>
            <a:endParaRPr lang="zh-CN" altLang="en-US" b="1" kern="0" dirty="0">
              <a:solidFill>
                <a:prstClr val="black"/>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9839550" y="3663879"/>
            <a:ext cx="2079554" cy="553870"/>
          </a:xfrm>
          <a:prstGeom prst="rect">
            <a:avLst/>
          </a:prstGeom>
          <a:noFill/>
        </p:spPr>
        <p:txBody>
          <a:bodyPr wrap="square" lIns="0" tIns="0" rIns="0" bIns="0" rtlCol="0">
            <a:spAutoFit/>
          </a:bodyPr>
          <a:lstStyle/>
          <a:p>
            <a:pPr algn="ctr" defTabSz="914400">
              <a:defRPr/>
            </a:pPr>
            <a:r>
              <a:rPr lang="en-US" altLang="zh-CN" b="1" kern="0" dirty="0">
                <a:solidFill>
                  <a:prstClr val="black"/>
                </a:solidFill>
                <a:latin typeface="微软雅黑" panose="020B0503020204020204" pitchFamily="34" charset="-122"/>
                <a:ea typeface="微软雅黑" panose="020B0503020204020204" pitchFamily="34" charset="-122"/>
              </a:rPr>
              <a:t>Network Control </a:t>
            </a:r>
            <a:endParaRPr lang="en-US" altLang="zh-CN" b="1" kern="0" dirty="0">
              <a:solidFill>
                <a:prstClr val="black"/>
              </a:solidFill>
              <a:latin typeface="微软雅黑" panose="020B0503020204020204" pitchFamily="34" charset="-122"/>
              <a:ea typeface="微软雅黑" panose="020B0503020204020204" pitchFamily="34" charset="-122"/>
            </a:endParaRPr>
          </a:p>
          <a:p>
            <a:pPr algn="ctr" defTabSz="914400">
              <a:defRPr/>
            </a:pPr>
            <a:r>
              <a:rPr lang="en-US" altLang="zh-CN" b="1" kern="0" dirty="0">
                <a:solidFill>
                  <a:prstClr val="black"/>
                </a:solidFill>
                <a:latin typeface="微软雅黑" panose="020B0503020204020204" pitchFamily="34" charset="-122"/>
                <a:ea typeface="微软雅黑" panose="020B0503020204020204" pitchFamily="34" charset="-122"/>
              </a:rPr>
              <a:t>Layer</a:t>
            </a:r>
            <a:endParaRPr lang="zh-CN" altLang="en-US" b="1" kern="0" dirty="0">
              <a:solidFill>
                <a:prstClr val="black"/>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9991728" y="5239814"/>
            <a:ext cx="1725302" cy="553870"/>
          </a:xfrm>
          <a:prstGeom prst="rect">
            <a:avLst/>
          </a:prstGeom>
          <a:noFill/>
        </p:spPr>
        <p:txBody>
          <a:bodyPr wrap="square" lIns="0" tIns="0" rIns="0" bIns="0" rtlCol="0">
            <a:spAutoFit/>
          </a:bodyPr>
          <a:lstStyle/>
          <a:p>
            <a:pPr algn="ctr" defTabSz="914400">
              <a:defRPr/>
            </a:pPr>
            <a:r>
              <a:rPr lang="en-US" altLang="zh-CN" b="1" kern="0" dirty="0">
                <a:solidFill>
                  <a:prstClr val="black"/>
                </a:solidFill>
                <a:latin typeface="微软雅黑" panose="020B0503020204020204" pitchFamily="34" charset="-122"/>
                <a:ea typeface="微软雅黑" panose="020B0503020204020204" pitchFamily="34" charset="-122"/>
              </a:rPr>
              <a:t>Infrastructure </a:t>
            </a:r>
            <a:endParaRPr lang="en-US" altLang="zh-CN" b="1" kern="0" dirty="0">
              <a:solidFill>
                <a:prstClr val="black"/>
              </a:solidFill>
              <a:latin typeface="微软雅黑" panose="020B0503020204020204" pitchFamily="34" charset="-122"/>
              <a:ea typeface="微软雅黑" panose="020B0503020204020204" pitchFamily="34" charset="-122"/>
            </a:endParaRPr>
          </a:p>
          <a:p>
            <a:pPr algn="ctr" defTabSz="914400">
              <a:defRPr/>
            </a:pPr>
            <a:r>
              <a:rPr lang="en-US" altLang="zh-CN" b="1" kern="0" dirty="0">
                <a:solidFill>
                  <a:prstClr val="black"/>
                </a:solidFill>
                <a:latin typeface="微软雅黑" panose="020B0503020204020204" pitchFamily="34" charset="-122"/>
                <a:ea typeface="微软雅黑" panose="020B0503020204020204" pitchFamily="34" charset="-122"/>
              </a:rPr>
              <a:t>Layer</a:t>
            </a:r>
            <a:endParaRPr lang="zh-CN" altLang="en-US" b="1" kern="0" dirty="0">
              <a:solidFill>
                <a:prstClr val="black"/>
              </a:solidFill>
              <a:latin typeface="微软雅黑" panose="020B0503020204020204" pitchFamily="34" charset="-122"/>
              <a:ea typeface="微软雅黑" panose="020B0503020204020204" pitchFamily="34" charset="-122"/>
            </a:endParaRPr>
          </a:p>
        </p:txBody>
      </p:sp>
      <p:sp>
        <p:nvSpPr>
          <p:cNvPr id="94" name="Rectangle 168"/>
          <p:cNvSpPr>
            <a:spLocks noChangeArrowheads="1"/>
          </p:cNvSpPr>
          <p:nvPr/>
        </p:nvSpPr>
        <p:spPr bwMode="auto">
          <a:xfrm>
            <a:off x="120719" y="154207"/>
            <a:ext cx="9199371"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3200" b="1" dirty="0">
                <a:latin typeface="+mn-lt"/>
                <a:ea typeface="微软雅黑" panose="020B0503020204020204" pitchFamily="34" charset="-122"/>
              </a:rPr>
              <a:t>Where does vBRAS locate in China Telecom ?</a:t>
            </a:r>
            <a:endParaRPr lang="en-US" altLang="zh-CN" sz="3200" b="1" dirty="0">
              <a:latin typeface="+mn-lt"/>
              <a:ea typeface="微软雅黑" panose="020B0503020204020204" pitchFamily="34" charset="-122"/>
            </a:endParaRPr>
          </a:p>
        </p:txBody>
      </p:sp>
      <p:sp>
        <p:nvSpPr>
          <p:cNvPr id="171" name="圆角矩形 170"/>
          <p:cNvSpPr/>
          <p:nvPr/>
        </p:nvSpPr>
        <p:spPr>
          <a:xfrm>
            <a:off x="1394026" y="1167347"/>
            <a:ext cx="8039009" cy="484042"/>
          </a:xfrm>
          <a:prstGeom prst="roundRect">
            <a:avLst/>
          </a:prstGeom>
          <a:solidFill>
            <a:schemeClr val="bg2"/>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圆角矩形 171"/>
          <p:cNvSpPr/>
          <p:nvPr/>
        </p:nvSpPr>
        <p:spPr>
          <a:xfrm>
            <a:off x="6965738" y="3577001"/>
            <a:ext cx="2467299" cy="888309"/>
          </a:xfrm>
          <a:prstGeom prst="roundRect">
            <a:avLst/>
          </a:prstGeom>
          <a:noFill/>
          <a:ln>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平行四边形 172"/>
          <p:cNvSpPr/>
          <p:nvPr/>
        </p:nvSpPr>
        <p:spPr>
          <a:xfrm>
            <a:off x="3828813" y="5763533"/>
            <a:ext cx="5546265" cy="407452"/>
          </a:xfrm>
          <a:prstGeom prst="parallelogram">
            <a:avLst>
              <a:gd name="adj" fmla="val 71309"/>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圆角矩形 173"/>
          <p:cNvSpPr/>
          <p:nvPr/>
        </p:nvSpPr>
        <p:spPr>
          <a:xfrm>
            <a:off x="1394027" y="2009691"/>
            <a:ext cx="8039009" cy="1325662"/>
          </a:xfrm>
          <a:prstGeom prst="roundRect">
            <a:avLst/>
          </a:prstGeom>
          <a:solidFill>
            <a:schemeClr val="bg2"/>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平行四边形 174"/>
          <p:cNvSpPr/>
          <p:nvPr/>
        </p:nvSpPr>
        <p:spPr>
          <a:xfrm>
            <a:off x="3828813" y="6212211"/>
            <a:ext cx="5531744" cy="407452"/>
          </a:xfrm>
          <a:prstGeom prst="parallelogram">
            <a:avLst>
              <a:gd name="adj" fmla="val 71309"/>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圆角矩形 175"/>
          <p:cNvSpPr/>
          <p:nvPr/>
        </p:nvSpPr>
        <p:spPr>
          <a:xfrm>
            <a:off x="2975997" y="3577000"/>
            <a:ext cx="3706720" cy="888310"/>
          </a:xfrm>
          <a:prstGeom prst="roundRect">
            <a:avLst/>
          </a:prstGeom>
          <a:noFill/>
          <a:ln>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4323118" y="5152786"/>
            <a:ext cx="1124960" cy="211534"/>
          </a:xfrm>
          <a:prstGeom prst="rect">
            <a:avLst/>
          </a:prstGeom>
          <a:solidFill>
            <a:srgbClr val="FFA7A7"/>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dirty="0" err="1">
                <a:solidFill>
                  <a:srgbClr val="FF0000"/>
                </a:solidFill>
                <a:latin typeface="微软雅黑" panose="020B0503020204020204" pitchFamily="34" charset="-122"/>
                <a:ea typeface="微软雅黑" panose="020B0503020204020204" pitchFamily="34" charset="-122"/>
              </a:rPr>
              <a:t>vBRAS</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
        <p:nvSpPr>
          <p:cNvPr id="179" name="矩形 178"/>
          <p:cNvSpPr/>
          <p:nvPr/>
        </p:nvSpPr>
        <p:spPr>
          <a:xfrm>
            <a:off x="4323118" y="5414572"/>
            <a:ext cx="1124960" cy="21777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NFVI</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82" name="椭圆 181"/>
          <p:cNvSpPr/>
          <p:nvPr/>
        </p:nvSpPr>
        <p:spPr>
          <a:xfrm>
            <a:off x="4265933" y="5791092"/>
            <a:ext cx="4661055" cy="30627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IP</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83" name="椭圆 182"/>
          <p:cNvSpPr/>
          <p:nvPr/>
        </p:nvSpPr>
        <p:spPr>
          <a:xfrm>
            <a:off x="4247393" y="6282221"/>
            <a:ext cx="4679595" cy="306272"/>
          </a:xfrm>
          <a:prstGeom prst="ellipse">
            <a:avLst/>
          </a:prstGeom>
          <a:noFill/>
          <a:ln w="28575">
            <a:gradFill flip="none" rotWithShape="1">
              <a:gsLst>
                <a:gs pos="0">
                  <a:schemeClr val="accent1">
                    <a:lumMod val="89000"/>
                  </a:schemeClr>
                </a:gs>
                <a:gs pos="23000">
                  <a:srgbClr val="FF0000"/>
                </a:gs>
                <a:gs pos="58000">
                  <a:srgbClr val="FFC000"/>
                </a:gs>
                <a:gs pos="83000">
                  <a:schemeClr val="accent1">
                    <a:lumMod val="70000"/>
                  </a:scheme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Optical</a:t>
            </a:r>
            <a:endParaRPr lang="zh-CN" altLang="en-US" sz="1400" dirty="0">
              <a:solidFill>
                <a:schemeClr val="tx1"/>
              </a:solidFill>
              <a:latin typeface="微软雅黑" panose="020B0503020204020204" pitchFamily="34" charset="-122"/>
              <a:ea typeface="微软雅黑" panose="020B0503020204020204" pitchFamily="34" charset="-122"/>
            </a:endParaRPr>
          </a:p>
        </p:txBody>
      </p:sp>
      <p:pic>
        <p:nvPicPr>
          <p:cNvPr id="184" name="Picture 12" descr="assistant_hom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65217" y="5700257"/>
            <a:ext cx="719833" cy="411435"/>
          </a:xfrm>
          <a:prstGeom prst="rect">
            <a:avLst/>
          </a:prstGeom>
          <a:noFill/>
          <a:extLst>
            <a:ext uri="{909E8E84-426E-40DD-AFC4-6F175D3DCCD1}">
              <a14:hiddenFill xmlns:a14="http://schemas.microsoft.com/office/drawing/2010/main">
                <a:solidFill>
                  <a:srgbClr val="FFFFFF"/>
                </a:solidFill>
              </a14:hiddenFill>
            </a:ext>
          </a:extLst>
        </p:spPr>
      </p:pic>
      <p:sp>
        <p:nvSpPr>
          <p:cNvPr id="185" name="平行四边形 184"/>
          <p:cNvSpPr/>
          <p:nvPr/>
        </p:nvSpPr>
        <p:spPr>
          <a:xfrm>
            <a:off x="2224977" y="5763535"/>
            <a:ext cx="1499213" cy="888092"/>
          </a:xfrm>
          <a:prstGeom prst="parallelogram">
            <a:avLst>
              <a:gd name="adj" fmla="val 58377"/>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Freeform 28"/>
          <p:cNvSpPr>
            <a:spLocks noEditPoints="1"/>
          </p:cNvSpPr>
          <p:nvPr/>
        </p:nvSpPr>
        <p:spPr bwMode="auto">
          <a:xfrm>
            <a:off x="1464429" y="6269030"/>
            <a:ext cx="359917" cy="372075"/>
          </a:xfrm>
          <a:custGeom>
            <a:avLst/>
            <a:gdLst>
              <a:gd name="T0" fmla="*/ 171 w 182"/>
              <a:gd name="T1" fmla="*/ 218 h 223"/>
              <a:gd name="T2" fmla="*/ 120 w 182"/>
              <a:gd name="T3" fmla="*/ 125 h 223"/>
              <a:gd name="T4" fmla="*/ 104 w 182"/>
              <a:gd name="T5" fmla="*/ 74 h 223"/>
              <a:gd name="T6" fmla="*/ 129 w 182"/>
              <a:gd name="T7" fmla="*/ 127 h 223"/>
              <a:gd name="T8" fmla="*/ 182 w 182"/>
              <a:gd name="T9" fmla="*/ 221 h 223"/>
              <a:gd name="T10" fmla="*/ 125 w 182"/>
              <a:gd name="T11" fmla="*/ 206 h 223"/>
              <a:gd name="T12" fmla="*/ 112 w 182"/>
              <a:gd name="T13" fmla="*/ 190 h 223"/>
              <a:gd name="T14" fmla="*/ 106 w 182"/>
              <a:gd name="T15" fmla="*/ 185 h 223"/>
              <a:gd name="T16" fmla="*/ 107 w 182"/>
              <a:gd name="T17" fmla="*/ 170 h 223"/>
              <a:gd name="T18" fmla="*/ 106 w 182"/>
              <a:gd name="T19" fmla="*/ 151 h 223"/>
              <a:gd name="T20" fmla="*/ 104 w 182"/>
              <a:gd name="T21" fmla="*/ 167 h 223"/>
              <a:gd name="T22" fmla="*/ 91 w 182"/>
              <a:gd name="T23" fmla="*/ 201 h 223"/>
              <a:gd name="T24" fmla="*/ 104 w 182"/>
              <a:gd name="T25" fmla="*/ 74 h 223"/>
              <a:gd name="T26" fmla="*/ 91 w 182"/>
              <a:gd name="T27" fmla="*/ 0 h 223"/>
              <a:gd name="T28" fmla="*/ 102 w 182"/>
              <a:gd name="T29" fmla="*/ 35 h 223"/>
              <a:gd name="T30" fmla="*/ 103 w 182"/>
              <a:gd name="T31" fmla="*/ 141 h 223"/>
              <a:gd name="T32" fmla="*/ 99 w 182"/>
              <a:gd name="T33" fmla="*/ 139 h 223"/>
              <a:gd name="T34" fmla="*/ 102 w 182"/>
              <a:gd name="T35" fmla="*/ 127 h 223"/>
              <a:gd name="T36" fmla="*/ 97 w 182"/>
              <a:gd name="T37" fmla="*/ 157 h 223"/>
              <a:gd name="T38" fmla="*/ 103 w 182"/>
              <a:gd name="T39" fmla="*/ 157 h 223"/>
              <a:gd name="T40" fmla="*/ 91 w 182"/>
              <a:gd name="T41" fmla="*/ 170 h 223"/>
              <a:gd name="T42" fmla="*/ 104 w 182"/>
              <a:gd name="T43" fmla="*/ 176 h 223"/>
              <a:gd name="T44" fmla="*/ 104 w 182"/>
              <a:gd name="T45" fmla="*/ 185 h 223"/>
              <a:gd name="T46" fmla="*/ 97 w 182"/>
              <a:gd name="T47" fmla="*/ 108 h 223"/>
              <a:gd name="T48" fmla="*/ 91 w 182"/>
              <a:gd name="T49" fmla="*/ 100 h 223"/>
              <a:gd name="T50" fmla="*/ 91 w 182"/>
              <a:gd name="T51" fmla="*/ 201 h 223"/>
              <a:gd name="T52" fmla="*/ 78 w 182"/>
              <a:gd name="T53" fmla="*/ 201 h 223"/>
              <a:gd name="T54" fmla="*/ 85 w 182"/>
              <a:gd name="T55" fmla="*/ 38 h 223"/>
              <a:gd name="T56" fmla="*/ 82 w 182"/>
              <a:gd name="T57" fmla="*/ 33 h 223"/>
              <a:gd name="T58" fmla="*/ 91 w 182"/>
              <a:gd name="T59" fmla="*/ 17 h 223"/>
              <a:gd name="T60" fmla="*/ 87 w 182"/>
              <a:gd name="T61" fmla="*/ 111 h 223"/>
              <a:gd name="T62" fmla="*/ 90 w 182"/>
              <a:gd name="T63" fmla="*/ 106 h 223"/>
              <a:gd name="T64" fmla="*/ 91 w 182"/>
              <a:gd name="T65" fmla="*/ 130 h 223"/>
              <a:gd name="T66" fmla="*/ 91 w 182"/>
              <a:gd name="T67" fmla="*/ 153 h 223"/>
              <a:gd name="T68" fmla="*/ 78 w 182"/>
              <a:gd name="T69" fmla="*/ 139 h 223"/>
              <a:gd name="T70" fmla="*/ 91 w 182"/>
              <a:gd name="T71" fmla="*/ 125 h 223"/>
              <a:gd name="T72" fmla="*/ 89 w 182"/>
              <a:gd name="T73" fmla="*/ 165 h 223"/>
              <a:gd name="T74" fmla="*/ 78 w 182"/>
              <a:gd name="T75" fmla="*/ 190 h 223"/>
              <a:gd name="T76" fmla="*/ 85 w 182"/>
              <a:gd name="T77" fmla="*/ 160 h 223"/>
              <a:gd name="T78" fmla="*/ 79 w 182"/>
              <a:gd name="T79" fmla="*/ 151 h 223"/>
              <a:gd name="T80" fmla="*/ 78 w 182"/>
              <a:gd name="T81" fmla="*/ 160 h 223"/>
              <a:gd name="T82" fmla="*/ 56 w 182"/>
              <a:gd name="T83" fmla="*/ 201 h 223"/>
              <a:gd name="T84" fmla="*/ 40 w 182"/>
              <a:gd name="T85" fmla="*/ 222 h 223"/>
              <a:gd name="T86" fmla="*/ 1 w 182"/>
              <a:gd name="T87" fmla="*/ 218 h 223"/>
              <a:gd name="T88" fmla="*/ 53 w 182"/>
              <a:gd name="T89" fmla="*/ 109 h 223"/>
              <a:gd name="T90" fmla="*/ 70 w 182"/>
              <a:gd name="T91" fmla="*/ 109 h 223"/>
              <a:gd name="T92" fmla="*/ 62 w 182"/>
              <a:gd name="T93" fmla="*/ 125 h 223"/>
              <a:gd name="T94" fmla="*/ 78 w 182"/>
              <a:gd name="T95" fmla="*/ 139 h 223"/>
              <a:gd name="T96" fmla="*/ 78 w 182"/>
              <a:gd name="T97" fmla="*/ 151 h 223"/>
              <a:gd name="T98" fmla="*/ 72 w 182"/>
              <a:gd name="T99" fmla="*/ 170 h 223"/>
              <a:gd name="T100" fmla="*/ 78 w 182"/>
              <a:gd name="T101" fmla="*/ 160 h 223"/>
              <a:gd name="T102" fmla="*/ 70 w 182"/>
              <a:gd name="T103" fmla="*/ 190 h 223"/>
              <a:gd name="T104" fmla="*/ 78 w 182"/>
              <a:gd name="T105" fmla="*/ 17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2" h="223">
                <a:moveTo>
                  <a:pt x="104" y="201"/>
                </a:moveTo>
                <a:cubicBezTo>
                  <a:pt x="126" y="201"/>
                  <a:pt x="126" y="201"/>
                  <a:pt x="126" y="201"/>
                </a:cubicBezTo>
                <a:cubicBezTo>
                  <a:pt x="127" y="201"/>
                  <a:pt x="128" y="201"/>
                  <a:pt x="128" y="202"/>
                </a:cubicBezTo>
                <a:cubicBezTo>
                  <a:pt x="145" y="218"/>
                  <a:pt x="145" y="218"/>
                  <a:pt x="145" y="218"/>
                </a:cubicBezTo>
                <a:cubicBezTo>
                  <a:pt x="171" y="218"/>
                  <a:pt x="171" y="218"/>
                  <a:pt x="171" y="218"/>
                </a:cubicBezTo>
                <a:cubicBezTo>
                  <a:pt x="161" y="211"/>
                  <a:pt x="152" y="201"/>
                  <a:pt x="145" y="189"/>
                </a:cubicBezTo>
                <a:cubicBezTo>
                  <a:pt x="133" y="171"/>
                  <a:pt x="125" y="149"/>
                  <a:pt x="118" y="128"/>
                </a:cubicBezTo>
                <a:cubicBezTo>
                  <a:pt x="117" y="127"/>
                  <a:pt x="118" y="125"/>
                  <a:pt x="119" y="125"/>
                </a:cubicBezTo>
                <a:cubicBezTo>
                  <a:pt x="120" y="125"/>
                  <a:pt x="120" y="125"/>
                  <a:pt x="120" y="125"/>
                </a:cubicBezTo>
                <a:cubicBezTo>
                  <a:pt x="120" y="125"/>
                  <a:pt x="120" y="125"/>
                  <a:pt x="120" y="125"/>
                </a:cubicBezTo>
                <a:cubicBezTo>
                  <a:pt x="124" y="125"/>
                  <a:pt x="124" y="125"/>
                  <a:pt x="124" y="125"/>
                </a:cubicBezTo>
                <a:cubicBezTo>
                  <a:pt x="124" y="111"/>
                  <a:pt x="124" y="111"/>
                  <a:pt x="124" y="111"/>
                </a:cubicBezTo>
                <a:cubicBezTo>
                  <a:pt x="115" y="111"/>
                  <a:pt x="115" y="111"/>
                  <a:pt x="115" y="111"/>
                </a:cubicBezTo>
                <a:cubicBezTo>
                  <a:pt x="113" y="111"/>
                  <a:pt x="113" y="110"/>
                  <a:pt x="112" y="109"/>
                </a:cubicBezTo>
                <a:cubicBezTo>
                  <a:pt x="109" y="96"/>
                  <a:pt x="106" y="84"/>
                  <a:pt x="104" y="74"/>
                </a:cubicBezTo>
                <a:cubicBezTo>
                  <a:pt x="104" y="46"/>
                  <a:pt x="104" y="46"/>
                  <a:pt x="104" y="46"/>
                </a:cubicBezTo>
                <a:cubicBezTo>
                  <a:pt x="106" y="58"/>
                  <a:pt x="110" y="81"/>
                  <a:pt x="116" y="106"/>
                </a:cubicBezTo>
                <a:cubicBezTo>
                  <a:pt x="126" y="106"/>
                  <a:pt x="126" y="106"/>
                  <a:pt x="126" y="106"/>
                </a:cubicBezTo>
                <a:cubicBezTo>
                  <a:pt x="128" y="106"/>
                  <a:pt x="129" y="107"/>
                  <a:pt x="129" y="109"/>
                </a:cubicBezTo>
                <a:cubicBezTo>
                  <a:pt x="129" y="127"/>
                  <a:pt x="129" y="127"/>
                  <a:pt x="129" y="127"/>
                </a:cubicBezTo>
                <a:cubicBezTo>
                  <a:pt x="129" y="128"/>
                  <a:pt x="128" y="130"/>
                  <a:pt x="126" y="130"/>
                </a:cubicBezTo>
                <a:cubicBezTo>
                  <a:pt x="123" y="130"/>
                  <a:pt x="123" y="130"/>
                  <a:pt x="123" y="130"/>
                </a:cubicBezTo>
                <a:cubicBezTo>
                  <a:pt x="130" y="150"/>
                  <a:pt x="138" y="170"/>
                  <a:pt x="149" y="186"/>
                </a:cubicBezTo>
                <a:cubicBezTo>
                  <a:pt x="158" y="200"/>
                  <a:pt x="168" y="212"/>
                  <a:pt x="181" y="218"/>
                </a:cubicBezTo>
                <a:cubicBezTo>
                  <a:pt x="181" y="219"/>
                  <a:pt x="182" y="220"/>
                  <a:pt x="182" y="221"/>
                </a:cubicBezTo>
                <a:cubicBezTo>
                  <a:pt x="182" y="222"/>
                  <a:pt x="181" y="223"/>
                  <a:pt x="179" y="223"/>
                </a:cubicBezTo>
                <a:cubicBezTo>
                  <a:pt x="144" y="223"/>
                  <a:pt x="144" y="223"/>
                  <a:pt x="144" y="223"/>
                </a:cubicBezTo>
                <a:cubicBezTo>
                  <a:pt x="144" y="223"/>
                  <a:pt x="144" y="223"/>
                  <a:pt x="144" y="223"/>
                </a:cubicBezTo>
                <a:cubicBezTo>
                  <a:pt x="144" y="223"/>
                  <a:pt x="143" y="223"/>
                  <a:pt x="143" y="222"/>
                </a:cubicBezTo>
                <a:cubicBezTo>
                  <a:pt x="125" y="206"/>
                  <a:pt x="125" y="206"/>
                  <a:pt x="125" y="206"/>
                </a:cubicBezTo>
                <a:cubicBezTo>
                  <a:pt x="104" y="206"/>
                  <a:pt x="104" y="206"/>
                  <a:pt x="104" y="206"/>
                </a:cubicBezTo>
                <a:cubicBezTo>
                  <a:pt x="104" y="201"/>
                  <a:pt x="104" y="201"/>
                  <a:pt x="104" y="201"/>
                </a:cubicBezTo>
                <a:close/>
                <a:moveTo>
                  <a:pt x="104" y="190"/>
                </a:moveTo>
                <a:cubicBezTo>
                  <a:pt x="112" y="190"/>
                  <a:pt x="112" y="190"/>
                  <a:pt x="112" y="190"/>
                </a:cubicBezTo>
                <a:cubicBezTo>
                  <a:pt x="112" y="190"/>
                  <a:pt x="112" y="190"/>
                  <a:pt x="112" y="190"/>
                </a:cubicBezTo>
                <a:cubicBezTo>
                  <a:pt x="113" y="190"/>
                  <a:pt x="113" y="189"/>
                  <a:pt x="114" y="189"/>
                </a:cubicBezTo>
                <a:cubicBezTo>
                  <a:pt x="115" y="188"/>
                  <a:pt x="115" y="187"/>
                  <a:pt x="114" y="186"/>
                </a:cubicBezTo>
                <a:cubicBezTo>
                  <a:pt x="104" y="176"/>
                  <a:pt x="104" y="176"/>
                  <a:pt x="104" y="176"/>
                </a:cubicBezTo>
                <a:cubicBezTo>
                  <a:pt x="104" y="183"/>
                  <a:pt x="104" y="183"/>
                  <a:pt x="104" y="183"/>
                </a:cubicBezTo>
                <a:cubicBezTo>
                  <a:pt x="106" y="185"/>
                  <a:pt x="106" y="185"/>
                  <a:pt x="106" y="185"/>
                </a:cubicBezTo>
                <a:cubicBezTo>
                  <a:pt x="104" y="185"/>
                  <a:pt x="104" y="185"/>
                  <a:pt x="104" y="185"/>
                </a:cubicBezTo>
                <a:cubicBezTo>
                  <a:pt x="104" y="190"/>
                  <a:pt x="104" y="190"/>
                  <a:pt x="104" y="190"/>
                </a:cubicBezTo>
                <a:close/>
                <a:moveTo>
                  <a:pt x="104" y="167"/>
                </a:moveTo>
                <a:cubicBezTo>
                  <a:pt x="107" y="170"/>
                  <a:pt x="107" y="170"/>
                  <a:pt x="107" y="170"/>
                </a:cubicBezTo>
                <a:cubicBezTo>
                  <a:pt x="107" y="170"/>
                  <a:pt x="107" y="170"/>
                  <a:pt x="107" y="170"/>
                </a:cubicBezTo>
                <a:cubicBezTo>
                  <a:pt x="108" y="170"/>
                  <a:pt x="109" y="170"/>
                  <a:pt x="109" y="170"/>
                </a:cubicBezTo>
                <a:cubicBezTo>
                  <a:pt x="111" y="170"/>
                  <a:pt x="111" y="168"/>
                  <a:pt x="111" y="167"/>
                </a:cubicBezTo>
                <a:cubicBezTo>
                  <a:pt x="110" y="165"/>
                  <a:pt x="110" y="162"/>
                  <a:pt x="109" y="160"/>
                </a:cubicBezTo>
                <a:cubicBezTo>
                  <a:pt x="108" y="157"/>
                  <a:pt x="108" y="155"/>
                  <a:pt x="107" y="152"/>
                </a:cubicBezTo>
                <a:cubicBezTo>
                  <a:pt x="107" y="152"/>
                  <a:pt x="107" y="151"/>
                  <a:pt x="106" y="151"/>
                </a:cubicBezTo>
                <a:cubicBezTo>
                  <a:pt x="106" y="150"/>
                  <a:pt x="105" y="150"/>
                  <a:pt x="104" y="151"/>
                </a:cubicBezTo>
                <a:cubicBezTo>
                  <a:pt x="104" y="160"/>
                  <a:pt x="104" y="160"/>
                  <a:pt x="104" y="160"/>
                </a:cubicBezTo>
                <a:cubicBezTo>
                  <a:pt x="104" y="160"/>
                  <a:pt x="104" y="160"/>
                  <a:pt x="104" y="160"/>
                </a:cubicBezTo>
                <a:cubicBezTo>
                  <a:pt x="104" y="160"/>
                  <a:pt x="104" y="160"/>
                  <a:pt x="104" y="160"/>
                </a:cubicBezTo>
                <a:cubicBezTo>
                  <a:pt x="104" y="167"/>
                  <a:pt x="104" y="167"/>
                  <a:pt x="104" y="167"/>
                </a:cubicBezTo>
                <a:close/>
                <a:moveTo>
                  <a:pt x="104" y="141"/>
                </a:moveTo>
                <a:cubicBezTo>
                  <a:pt x="104" y="140"/>
                  <a:pt x="104" y="140"/>
                  <a:pt x="104" y="139"/>
                </a:cubicBezTo>
                <a:cubicBezTo>
                  <a:pt x="104" y="138"/>
                  <a:pt x="104" y="138"/>
                  <a:pt x="104" y="138"/>
                </a:cubicBezTo>
                <a:lnTo>
                  <a:pt x="104" y="141"/>
                </a:lnTo>
                <a:close/>
                <a:moveTo>
                  <a:pt x="91" y="201"/>
                </a:moveTo>
                <a:cubicBezTo>
                  <a:pt x="104" y="201"/>
                  <a:pt x="104" y="201"/>
                  <a:pt x="104" y="201"/>
                </a:cubicBezTo>
                <a:cubicBezTo>
                  <a:pt x="104" y="206"/>
                  <a:pt x="104" y="206"/>
                  <a:pt x="104" y="206"/>
                </a:cubicBezTo>
                <a:cubicBezTo>
                  <a:pt x="91" y="206"/>
                  <a:pt x="91" y="206"/>
                  <a:pt x="91" y="206"/>
                </a:cubicBezTo>
                <a:cubicBezTo>
                  <a:pt x="91" y="201"/>
                  <a:pt x="91" y="201"/>
                  <a:pt x="91" y="201"/>
                </a:cubicBezTo>
                <a:close/>
                <a:moveTo>
                  <a:pt x="104" y="74"/>
                </a:moveTo>
                <a:cubicBezTo>
                  <a:pt x="100" y="56"/>
                  <a:pt x="99" y="43"/>
                  <a:pt x="98" y="38"/>
                </a:cubicBezTo>
                <a:cubicBezTo>
                  <a:pt x="97" y="38"/>
                  <a:pt x="97" y="38"/>
                  <a:pt x="97" y="38"/>
                </a:cubicBezTo>
                <a:cubicBezTo>
                  <a:pt x="95" y="38"/>
                  <a:pt x="94" y="37"/>
                  <a:pt x="94" y="36"/>
                </a:cubicBezTo>
                <a:cubicBezTo>
                  <a:pt x="91" y="17"/>
                  <a:pt x="91" y="17"/>
                  <a:pt x="91" y="17"/>
                </a:cubicBezTo>
                <a:cubicBezTo>
                  <a:pt x="91" y="0"/>
                  <a:pt x="91" y="0"/>
                  <a:pt x="91" y="0"/>
                </a:cubicBezTo>
                <a:cubicBezTo>
                  <a:pt x="92" y="0"/>
                  <a:pt x="93" y="1"/>
                  <a:pt x="93" y="2"/>
                </a:cubicBezTo>
                <a:cubicBezTo>
                  <a:pt x="99" y="33"/>
                  <a:pt x="99" y="33"/>
                  <a:pt x="99" y="33"/>
                </a:cubicBezTo>
                <a:cubicBezTo>
                  <a:pt x="100" y="33"/>
                  <a:pt x="100" y="33"/>
                  <a:pt x="100" y="33"/>
                </a:cubicBezTo>
                <a:cubicBezTo>
                  <a:pt x="100" y="33"/>
                  <a:pt x="100" y="33"/>
                  <a:pt x="100" y="33"/>
                </a:cubicBezTo>
                <a:cubicBezTo>
                  <a:pt x="101" y="33"/>
                  <a:pt x="102" y="34"/>
                  <a:pt x="102" y="35"/>
                </a:cubicBezTo>
                <a:cubicBezTo>
                  <a:pt x="102" y="35"/>
                  <a:pt x="103" y="39"/>
                  <a:pt x="104" y="46"/>
                </a:cubicBezTo>
                <a:cubicBezTo>
                  <a:pt x="104" y="74"/>
                  <a:pt x="104" y="74"/>
                  <a:pt x="104" y="74"/>
                </a:cubicBezTo>
                <a:close/>
                <a:moveTo>
                  <a:pt x="104" y="138"/>
                </a:moveTo>
                <a:cubicBezTo>
                  <a:pt x="104" y="141"/>
                  <a:pt x="104" y="141"/>
                  <a:pt x="104" y="141"/>
                </a:cubicBezTo>
                <a:cubicBezTo>
                  <a:pt x="104" y="141"/>
                  <a:pt x="104" y="141"/>
                  <a:pt x="103" y="141"/>
                </a:cubicBezTo>
                <a:cubicBezTo>
                  <a:pt x="103" y="141"/>
                  <a:pt x="103" y="141"/>
                  <a:pt x="103" y="141"/>
                </a:cubicBezTo>
                <a:cubicBezTo>
                  <a:pt x="93" y="152"/>
                  <a:pt x="93" y="152"/>
                  <a:pt x="93" y="152"/>
                </a:cubicBezTo>
                <a:cubicBezTo>
                  <a:pt x="92" y="152"/>
                  <a:pt x="92" y="153"/>
                  <a:pt x="91" y="153"/>
                </a:cubicBezTo>
                <a:cubicBezTo>
                  <a:pt x="91" y="147"/>
                  <a:pt x="91" y="147"/>
                  <a:pt x="91" y="147"/>
                </a:cubicBezTo>
                <a:cubicBezTo>
                  <a:pt x="99" y="139"/>
                  <a:pt x="99" y="139"/>
                  <a:pt x="99" y="139"/>
                </a:cubicBezTo>
                <a:cubicBezTo>
                  <a:pt x="98" y="135"/>
                  <a:pt x="98" y="132"/>
                  <a:pt x="97" y="130"/>
                </a:cubicBezTo>
                <a:cubicBezTo>
                  <a:pt x="91" y="130"/>
                  <a:pt x="91" y="130"/>
                  <a:pt x="91" y="130"/>
                </a:cubicBezTo>
                <a:cubicBezTo>
                  <a:pt x="91" y="125"/>
                  <a:pt x="91" y="125"/>
                  <a:pt x="91" y="125"/>
                </a:cubicBezTo>
                <a:cubicBezTo>
                  <a:pt x="99" y="125"/>
                  <a:pt x="99" y="125"/>
                  <a:pt x="99" y="125"/>
                </a:cubicBezTo>
                <a:cubicBezTo>
                  <a:pt x="100" y="125"/>
                  <a:pt x="101" y="126"/>
                  <a:pt x="102" y="127"/>
                </a:cubicBezTo>
                <a:cubicBezTo>
                  <a:pt x="102" y="127"/>
                  <a:pt x="103" y="132"/>
                  <a:pt x="104" y="138"/>
                </a:cubicBezTo>
                <a:close/>
                <a:moveTo>
                  <a:pt x="104" y="151"/>
                </a:moveTo>
                <a:cubicBezTo>
                  <a:pt x="104" y="151"/>
                  <a:pt x="103" y="151"/>
                  <a:pt x="103" y="151"/>
                </a:cubicBezTo>
                <a:cubicBezTo>
                  <a:pt x="98" y="156"/>
                  <a:pt x="98" y="156"/>
                  <a:pt x="98" y="156"/>
                </a:cubicBezTo>
                <a:cubicBezTo>
                  <a:pt x="97" y="157"/>
                  <a:pt x="97" y="157"/>
                  <a:pt x="97" y="157"/>
                </a:cubicBezTo>
                <a:cubicBezTo>
                  <a:pt x="96" y="158"/>
                  <a:pt x="96" y="159"/>
                  <a:pt x="97" y="160"/>
                </a:cubicBezTo>
                <a:cubicBezTo>
                  <a:pt x="104" y="167"/>
                  <a:pt x="104" y="167"/>
                  <a:pt x="104" y="167"/>
                </a:cubicBezTo>
                <a:cubicBezTo>
                  <a:pt x="104" y="160"/>
                  <a:pt x="104" y="160"/>
                  <a:pt x="104" y="160"/>
                </a:cubicBezTo>
                <a:cubicBezTo>
                  <a:pt x="103" y="158"/>
                  <a:pt x="103" y="158"/>
                  <a:pt x="103" y="158"/>
                </a:cubicBezTo>
                <a:cubicBezTo>
                  <a:pt x="103" y="157"/>
                  <a:pt x="103" y="157"/>
                  <a:pt x="103" y="157"/>
                </a:cubicBezTo>
                <a:cubicBezTo>
                  <a:pt x="104" y="160"/>
                  <a:pt x="104" y="160"/>
                  <a:pt x="104" y="160"/>
                </a:cubicBezTo>
                <a:cubicBezTo>
                  <a:pt x="104" y="151"/>
                  <a:pt x="104" y="151"/>
                  <a:pt x="104" y="151"/>
                </a:cubicBezTo>
                <a:close/>
                <a:moveTo>
                  <a:pt x="104" y="176"/>
                </a:moveTo>
                <a:cubicBezTo>
                  <a:pt x="104" y="183"/>
                  <a:pt x="104" y="183"/>
                  <a:pt x="104" y="183"/>
                </a:cubicBezTo>
                <a:cubicBezTo>
                  <a:pt x="91" y="170"/>
                  <a:pt x="91" y="170"/>
                  <a:pt x="91" y="170"/>
                </a:cubicBezTo>
                <a:cubicBezTo>
                  <a:pt x="91" y="170"/>
                  <a:pt x="91" y="170"/>
                  <a:pt x="91" y="170"/>
                </a:cubicBezTo>
                <a:cubicBezTo>
                  <a:pt x="91" y="164"/>
                  <a:pt x="91" y="164"/>
                  <a:pt x="91" y="164"/>
                </a:cubicBezTo>
                <a:cubicBezTo>
                  <a:pt x="92" y="164"/>
                  <a:pt x="92" y="164"/>
                  <a:pt x="93" y="165"/>
                </a:cubicBezTo>
                <a:cubicBezTo>
                  <a:pt x="93" y="165"/>
                  <a:pt x="93" y="165"/>
                  <a:pt x="93" y="165"/>
                </a:cubicBezTo>
                <a:cubicBezTo>
                  <a:pt x="104" y="176"/>
                  <a:pt x="104" y="176"/>
                  <a:pt x="104" y="176"/>
                </a:cubicBezTo>
                <a:close/>
                <a:moveTo>
                  <a:pt x="104" y="185"/>
                </a:moveTo>
                <a:cubicBezTo>
                  <a:pt x="104" y="190"/>
                  <a:pt x="104" y="190"/>
                  <a:pt x="104" y="190"/>
                </a:cubicBezTo>
                <a:cubicBezTo>
                  <a:pt x="91" y="190"/>
                  <a:pt x="91" y="190"/>
                  <a:pt x="91" y="190"/>
                </a:cubicBezTo>
                <a:cubicBezTo>
                  <a:pt x="91" y="185"/>
                  <a:pt x="91" y="185"/>
                  <a:pt x="91" y="185"/>
                </a:cubicBezTo>
                <a:cubicBezTo>
                  <a:pt x="104" y="185"/>
                  <a:pt x="104" y="185"/>
                  <a:pt x="104" y="185"/>
                </a:cubicBezTo>
                <a:close/>
                <a:moveTo>
                  <a:pt x="91" y="111"/>
                </a:moveTo>
                <a:cubicBezTo>
                  <a:pt x="95" y="111"/>
                  <a:pt x="95" y="111"/>
                  <a:pt x="95" y="111"/>
                </a:cubicBezTo>
                <a:cubicBezTo>
                  <a:pt x="95" y="111"/>
                  <a:pt x="95" y="111"/>
                  <a:pt x="95" y="111"/>
                </a:cubicBezTo>
                <a:cubicBezTo>
                  <a:pt x="95" y="111"/>
                  <a:pt x="95" y="111"/>
                  <a:pt x="95" y="111"/>
                </a:cubicBezTo>
                <a:cubicBezTo>
                  <a:pt x="96" y="111"/>
                  <a:pt x="97" y="110"/>
                  <a:pt x="97" y="108"/>
                </a:cubicBezTo>
                <a:cubicBezTo>
                  <a:pt x="95" y="99"/>
                  <a:pt x="93" y="67"/>
                  <a:pt x="93" y="67"/>
                </a:cubicBezTo>
                <a:cubicBezTo>
                  <a:pt x="93" y="66"/>
                  <a:pt x="92" y="65"/>
                  <a:pt x="91" y="65"/>
                </a:cubicBezTo>
                <a:cubicBezTo>
                  <a:pt x="91" y="65"/>
                  <a:pt x="91" y="65"/>
                  <a:pt x="91" y="65"/>
                </a:cubicBezTo>
                <a:cubicBezTo>
                  <a:pt x="91" y="100"/>
                  <a:pt x="91" y="100"/>
                  <a:pt x="91" y="100"/>
                </a:cubicBezTo>
                <a:cubicBezTo>
                  <a:pt x="91" y="100"/>
                  <a:pt x="91" y="100"/>
                  <a:pt x="91" y="100"/>
                </a:cubicBezTo>
                <a:cubicBezTo>
                  <a:pt x="91" y="102"/>
                  <a:pt x="92" y="104"/>
                  <a:pt x="92" y="106"/>
                </a:cubicBezTo>
                <a:cubicBezTo>
                  <a:pt x="91" y="106"/>
                  <a:pt x="91" y="106"/>
                  <a:pt x="91" y="106"/>
                </a:cubicBezTo>
                <a:lnTo>
                  <a:pt x="91" y="111"/>
                </a:lnTo>
                <a:close/>
                <a:moveTo>
                  <a:pt x="78" y="201"/>
                </a:moveTo>
                <a:cubicBezTo>
                  <a:pt x="91" y="201"/>
                  <a:pt x="91" y="201"/>
                  <a:pt x="91" y="201"/>
                </a:cubicBezTo>
                <a:cubicBezTo>
                  <a:pt x="91" y="201"/>
                  <a:pt x="91" y="201"/>
                  <a:pt x="91" y="201"/>
                </a:cubicBezTo>
                <a:cubicBezTo>
                  <a:pt x="91" y="206"/>
                  <a:pt x="91" y="206"/>
                  <a:pt x="91" y="206"/>
                </a:cubicBezTo>
                <a:cubicBezTo>
                  <a:pt x="91" y="206"/>
                  <a:pt x="91" y="206"/>
                  <a:pt x="91" y="206"/>
                </a:cubicBezTo>
                <a:cubicBezTo>
                  <a:pt x="78" y="206"/>
                  <a:pt x="78" y="206"/>
                  <a:pt x="78" y="206"/>
                </a:cubicBezTo>
                <a:cubicBezTo>
                  <a:pt x="78" y="201"/>
                  <a:pt x="78" y="201"/>
                  <a:pt x="78" y="201"/>
                </a:cubicBezTo>
                <a:close/>
                <a:moveTo>
                  <a:pt x="91" y="17"/>
                </a:moveTo>
                <a:cubicBezTo>
                  <a:pt x="91" y="17"/>
                  <a:pt x="91" y="17"/>
                  <a:pt x="91" y="17"/>
                </a:cubicBezTo>
                <a:cubicBezTo>
                  <a:pt x="88" y="36"/>
                  <a:pt x="88" y="36"/>
                  <a:pt x="88" y="36"/>
                </a:cubicBezTo>
                <a:cubicBezTo>
                  <a:pt x="88" y="37"/>
                  <a:pt x="87" y="38"/>
                  <a:pt x="85" y="38"/>
                </a:cubicBezTo>
                <a:cubicBezTo>
                  <a:pt x="85" y="38"/>
                  <a:pt x="85" y="38"/>
                  <a:pt x="85" y="38"/>
                </a:cubicBezTo>
                <a:cubicBezTo>
                  <a:pt x="84" y="38"/>
                  <a:pt x="84" y="38"/>
                  <a:pt x="84" y="38"/>
                </a:cubicBezTo>
                <a:cubicBezTo>
                  <a:pt x="84" y="43"/>
                  <a:pt x="82" y="56"/>
                  <a:pt x="78" y="74"/>
                </a:cubicBezTo>
                <a:cubicBezTo>
                  <a:pt x="78" y="46"/>
                  <a:pt x="78" y="46"/>
                  <a:pt x="78" y="46"/>
                </a:cubicBezTo>
                <a:cubicBezTo>
                  <a:pt x="79" y="40"/>
                  <a:pt x="80" y="36"/>
                  <a:pt x="80" y="35"/>
                </a:cubicBezTo>
                <a:cubicBezTo>
                  <a:pt x="80" y="34"/>
                  <a:pt x="81" y="33"/>
                  <a:pt x="82" y="33"/>
                </a:cubicBezTo>
                <a:cubicBezTo>
                  <a:pt x="83" y="33"/>
                  <a:pt x="83" y="33"/>
                  <a:pt x="83" y="33"/>
                </a:cubicBezTo>
                <a:cubicBezTo>
                  <a:pt x="89" y="2"/>
                  <a:pt x="89" y="2"/>
                  <a:pt x="89" y="2"/>
                </a:cubicBezTo>
                <a:cubicBezTo>
                  <a:pt x="89" y="1"/>
                  <a:pt x="90" y="1"/>
                  <a:pt x="91" y="0"/>
                </a:cubicBezTo>
                <a:cubicBezTo>
                  <a:pt x="91" y="0"/>
                  <a:pt x="91" y="0"/>
                  <a:pt x="91" y="0"/>
                </a:cubicBezTo>
                <a:cubicBezTo>
                  <a:pt x="91" y="17"/>
                  <a:pt x="91" y="17"/>
                  <a:pt x="91" y="17"/>
                </a:cubicBezTo>
                <a:close/>
                <a:moveTo>
                  <a:pt x="91" y="65"/>
                </a:moveTo>
                <a:cubicBezTo>
                  <a:pt x="90" y="65"/>
                  <a:pt x="89" y="66"/>
                  <a:pt x="89" y="67"/>
                </a:cubicBezTo>
                <a:cubicBezTo>
                  <a:pt x="89" y="67"/>
                  <a:pt x="87" y="98"/>
                  <a:pt x="85" y="108"/>
                </a:cubicBezTo>
                <a:cubicBezTo>
                  <a:pt x="85" y="108"/>
                  <a:pt x="85" y="109"/>
                  <a:pt x="85" y="109"/>
                </a:cubicBezTo>
                <a:cubicBezTo>
                  <a:pt x="85" y="110"/>
                  <a:pt x="86" y="111"/>
                  <a:pt x="87" y="111"/>
                </a:cubicBezTo>
                <a:cubicBezTo>
                  <a:pt x="91" y="111"/>
                  <a:pt x="91" y="111"/>
                  <a:pt x="91" y="111"/>
                </a:cubicBezTo>
                <a:cubicBezTo>
                  <a:pt x="91" y="111"/>
                  <a:pt x="91" y="111"/>
                  <a:pt x="91" y="111"/>
                </a:cubicBezTo>
                <a:cubicBezTo>
                  <a:pt x="91" y="106"/>
                  <a:pt x="91" y="106"/>
                  <a:pt x="91" y="106"/>
                </a:cubicBezTo>
                <a:cubicBezTo>
                  <a:pt x="91" y="106"/>
                  <a:pt x="91" y="106"/>
                  <a:pt x="91" y="106"/>
                </a:cubicBezTo>
                <a:cubicBezTo>
                  <a:pt x="90" y="106"/>
                  <a:pt x="90" y="106"/>
                  <a:pt x="90" y="106"/>
                </a:cubicBezTo>
                <a:cubicBezTo>
                  <a:pt x="91" y="104"/>
                  <a:pt x="91" y="102"/>
                  <a:pt x="91" y="100"/>
                </a:cubicBezTo>
                <a:cubicBezTo>
                  <a:pt x="91" y="65"/>
                  <a:pt x="91" y="65"/>
                  <a:pt x="91" y="65"/>
                </a:cubicBezTo>
                <a:close/>
                <a:moveTo>
                  <a:pt x="91" y="125"/>
                </a:moveTo>
                <a:cubicBezTo>
                  <a:pt x="91" y="130"/>
                  <a:pt x="91" y="130"/>
                  <a:pt x="91" y="130"/>
                </a:cubicBezTo>
                <a:cubicBezTo>
                  <a:pt x="91" y="130"/>
                  <a:pt x="91" y="130"/>
                  <a:pt x="91" y="130"/>
                </a:cubicBezTo>
                <a:cubicBezTo>
                  <a:pt x="85" y="130"/>
                  <a:pt x="85" y="130"/>
                  <a:pt x="85" y="130"/>
                </a:cubicBezTo>
                <a:cubicBezTo>
                  <a:pt x="84" y="132"/>
                  <a:pt x="84" y="135"/>
                  <a:pt x="83" y="139"/>
                </a:cubicBezTo>
                <a:cubicBezTo>
                  <a:pt x="91" y="147"/>
                  <a:pt x="91" y="147"/>
                  <a:pt x="91" y="147"/>
                </a:cubicBezTo>
                <a:cubicBezTo>
                  <a:pt x="91" y="147"/>
                  <a:pt x="91" y="147"/>
                  <a:pt x="91" y="147"/>
                </a:cubicBezTo>
                <a:cubicBezTo>
                  <a:pt x="91" y="153"/>
                  <a:pt x="91" y="153"/>
                  <a:pt x="91" y="153"/>
                </a:cubicBezTo>
                <a:cubicBezTo>
                  <a:pt x="90" y="153"/>
                  <a:pt x="90" y="152"/>
                  <a:pt x="89" y="152"/>
                </a:cubicBezTo>
                <a:cubicBezTo>
                  <a:pt x="89" y="152"/>
                  <a:pt x="89" y="152"/>
                  <a:pt x="89" y="152"/>
                </a:cubicBezTo>
                <a:cubicBezTo>
                  <a:pt x="79" y="141"/>
                  <a:pt x="79" y="141"/>
                  <a:pt x="79" y="141"/>
                </a:cubicBezTo>
                <a:cubicBezTo>
                  <a:pt x="78" y="141"/>
                  <a:pt x="78" y="141"/>
                  <a:pt x="78" y="141"/>
                </a:cubicBezTo>
                <a:cubicBezTo>
                  <a:pt x="78" y="139"/>
                  <a:pt x="78" y="139"/>
                  <a:pt x="78" y="139"/>
                </a:cubicBezTo>
                <a:cubicBezTo>
                  <a:pt x="80" y="132"/>
                  <a:pt x="80" y="127"/>
                  <a:pt x="80" y="127"/>
                </a:cubicBezTo>
                <a:cubicBezTo>
                  <a:pt x="81" y="126"/>
                  <a:pt x="82" y="125"/>
                  <a:pt x="83" y="125"/>
                </a:cubicBezTo>
                <a:cubicBezTo>
                  <a:pt x="83" y="125"/>
                  <a:pt x="83" y="125"/>
                  <a:pt x="83" y="125"/>
                </a:cubicBezTo>
                <a:cubicBezTo>
                  <a:pt x="91" y="125"/>
                  <a:pt x="91" y="125"/>
                  <a:pt x="91" y="125"/>
                </a:cubicBezTo>
                <a:cubicBezTo>
                  <a:pt x="91" y="125"/>
                  <a:pt x="91" y="125"/>
                  <a:pt x="91" y="125"/>
                </a:cubicBezTo>
                <a:close/>
                <a:moveTo>
                  <a:pt x="91" y="164"/>
                </a:moveTo>
                <a:cubicBezTo>
                  <a:pt x="91" y="170"/>
                  <a:pt x="91" y="170"/>
                  <a:pt x="91" y="170"/>
                </a:cubicBezTo>
                <a:cubicBezTo>
                  <a:pt x="78" y="183"/>
                  <a:pt x="78" y="183"/>
                  <a:pt x="78" y="183"/>
                </a:cubicBezTo>
                <a:cubicBezTo>
                  <a:pt x="78" y="176"/>
                  <a:pt x="78" y="176"/>
                  <a:pt x="78" y="176"/>
                </a:cubicBezTo>
                <a:cubicBezTo>
                  <a:pt x="89" y="165"/>
                  <a:pt x="89" y="165"/>
                  <a:pt x="89" y="165"/>
                </a:cubicBezTo>
                <a:cubicBezTo>
                  <a:pt x="90" y="164"/>
                  <a:pt x="90" y="164"/>
                  <a:pt x="91" y="164"/>
                </a:cubicBezTo>
                <a:close/>
                <a:moveTo>
                  <a:pt x="91" y="185"/>
                </a:moveTo>
                <a:cubicBezTo>
                  <a:pt x="91" y="190"/>
                  <a:pt x="91" y="190"/>
                  <a:pt x="91" y="190"/>
                </a:cubicBezTo>
                <a:cubicBezTo>
                  <a:pt x="91" y="190"/>
                  <a:pt x="91" y="190"/>
                  <a:pt x="91" y="190"/>
                </a:cubicBezTo>
                <a:cubicBezTo>
                  <a:pt x="78" y="190"/>
                  <a:pt x="78" y="190"/>
                  <a:pt x="78" y="190"/>
                </a:cubicBezTo>
                <a:cubicBezTo>
                  <a:pt x="78" y="185"/>
                  <a:pt x="78" y="185"/>
                  <a:pt x="78" y="185"/>
                </a:cubicBezTo>
                <a:cubicBezTo>
                  <a:pt x="91" y="185"/>
                  <a:pt x="91" y="185"/>
                  <a:pt x="91" y="185"/>
                </a:cubicBezTo>
                <a:cubicBezTo>
                  <a:pt x="91" y="185"/>
                  <a:pt x="91" y="185"/>
                  <a:pt x="91" y="185"/>
                </a:cubicBezTo>
                <a:close/>
                <a:moveTo>
                  <a:pt x="78" y="167"/>
                </a:moveTo>
                <a:cubicBezTo>
                  <a:pt x="85" y="160"/>
                  <a:pt x="85" y="160"/>
                  <a:pt x="85" y="160"/>
                </a:cubicBezTo>
                <a:cubicBezTo>
                  <a:pt x="85" y="160"/>
                  <a:pt x="85" y="160"/>
                  <a:pt x="85" y="160"/>
                </a:cubicBezTo>
                <a:cubicBezTo>
                  <a:pt x="85" y="160"/>
                  <a:pt x="85" y="160"/>
                  <a:pt x="85" y="160"/>
                </a:cubicBezTo>
                <a:cubicBezTo>
                  <a:pt x="86" y="159"/>
                  <a:pt x="86" y="158"/>
                  <a:pt x="85" y="157"/>
                </a:cubicBezTo>
                <a:cubicBezTo>
                  <a:pt x="79" y="151"/>
                  <a:pt x="79" y="151"/>
                  <a:pt x="79" y="151"/>
                </a:cubicBezTo>
                <a:cubicBezTo>
                  <a:pt x="79" y="151"/>
                  <a:pt x="79" y="151"/>
                  <a:pt x="79" y="151"/>
                </a:cubicBezTo>
                <a:cubicBezTo>
                  <a:pt x="79" y="151"/>
                  <a:pt x="79" y="151"/>
                  <a:pt x="78" y="151"/>
                </a:cubicBezTo>
                <a:cubicBezTo>
                  <a:pt x="78" y="160"/>
                  <a:pt x="78" y="160"/>
                  <a:pt x="78" y="160"/>
                </a:cubicBezTo>
                <a:cubicBezTo>
                  <a:pt x="79" y="157"/>
                  <a:pt x="79" y="157"/>
                  <a:pt x="79" y="157"/>
                </a:cubicBezTo>
                <a:cubicBezTo>
                  <a:pt x="80" y="158"/>
                  <a:pt x="80" y="158"/>
                  <a:pt x="80" y="158"/>
                </a:cubicBezTo>
                <a:cubicBezTo>
                  <a:pt x="78" y="160"/>
                  <a:pt x="78" y="160"/>
                  <a:pt x="78" y="160"/>
                </a:cubicBezTo>
                <a:lnTo>
                  <a:pt x="78" y="167"/>
                </a:lnTo>
                <a:close/>
                <a:moveTo>
                  <a:pt x="11" y="218"/>
                </a:moveTo>
                <a:cubicBezTo>
                  <a:pt x="37" y="218"/>
                  <a:pt x="37" y="218"/>
                  <a:pt x="37" y="218"/>
                </a:cubicBezTo>
                <a:cubicBezTo>
                  <a:pt x="54" y="202"/>
                  <a:pt x="54" y="202"/>
                  <a:pt x="54" y="202"/>
                </a:cubicBezTo>
                <a:cubicBezTo>
                  <a:pt x="55" y="201"/>
                  <a:pt x="55" y="201"/>
                  <a:pt x="56" y="201"/>
                </a:cubicBezTo>
                <a:cubicBezTo>
                  <a:pt x="56" y="201"/>
                  <a:pt x="56" y="201"/>
                  <a:pt x="56" y="201"/>
                </a:cubicBezTo>
                <a:cubicBezTo>
                  <a:pt x="78" y="201"/>
                  <a:pt x="78" y="201"/>
                  <a:pt x="78" y="201"/>
                </a:cubicBezTo>
                <a:cubicBezTo>
                  <a:pt x="78" y="206"/>
                  <a:pt x="78" y="206"/>
                  <a:pt x="78" y="206"/>
                </a:cubicBezTo>
                <a:cubicBezTo>
                  <a:pt x="57" y="206"/>
                  <a:pt x="57" y="206"/>
                  <a:pt x="57" y="206"/>
                </a:cubicBezTo>
                <a:cubicBezTo>
                  <a:pt x="40" y="222"/>
                  <a:pt x="40" y="222"/>
                  <a:pt x="40" y="222"/>
                </a:cubicBezTo>
                <a:cubicBezTo>
                  <a:pt x="39" y="223"/>
                  <a:pt x="39" y="223"/>
                  <a:pt x="38" y="223"/>
                </a:cubicBezTo>
                <a:cubicBezTo>
                  <a:pt x="3" y="223"/>
                  <a:pt x="3" y="223"/>
                  <a:pt x="3" y="223"/>
                </a:cubicBezTo>
                <a:cubicBezTo>
                  <a:pt x="3" y="223"/>
                  <a:pt x="3" y="223"/>
                  <a:pt x="3" y="223"/>
                </a:cubicBezTo>
                <a:cubicBezTo>
                  <a:pt x="2" y="223"/>
                  <a:pt x="1" y="223"/>
                  <a:pt x="0" y="222"/>
                </a:cubicBezTo>
                <a:cubicBezTo>
                  <a:pt x="0" y="221"/>
                  <a:pt x="0" y="219"/>
                  <a:pt x="1" y="218"/>
                </a:cubicBezTo>
                <a:cubicBezTo>
                  <a:pt x="15" y="211"/>
                  <a:pt x="27" y="198"/>
                  <a:pt x="36" y="181"/>
                </a:cubicBezTo>
                <a:cubicBezTo>
                  <a:pt x="45" y="166"/>
                  <a:pt x="53" y="148"/>
                  <a:pt x="59" y="130"/>
                </a:cubicBezTo>
                <a:cubicBezTo>
                  <a:pt x="56" y="130"/>
                  <a:pt x="56" y="130"/>
                  <a:pt x="56" y="130"/>
                </a:cubicBezTo>
                <a:cubicBezTo>
                  <a:pt x="54" y="130"/>
                  <a:pt x="53" y="128"/>
                  <a:pt x="53" y="127"/>
                </a:cubicBezTo>
                <a:cubicBezTo>
                  <a:pt x="53" y="109"/>
                  <a:pt x="53" y="109"/>
                  <a:pt x="53" y="109"/>
                </a:cubicBezTo>
                <a:cubicBezTo>
                  <a:pt x="53" y="107"/>
                  <a:pt x="54" y="106"/>
                  <a:pt x="56" y="106"/>
                </a:cubicBezTo>
                <a:cubicBezTo>
                  <a:pt x="66" y="106"/>
                  <a:pt x="66" y="106"/>
                  <a:pt x="66" y="106"/>
                </a:cubicBezTo>
                <a:cubicBezTo>
                  <a:pt x="72" y="81"/>
                  <a:pt x="76" y="59"/>
                  <a:pt x="78" y="46"/>
                </a:cubicBezTo>
                <a:cubicBezTo>
                  <a:pt x="78" y="74"/>
                  <a:pt x="78" y="74"/>
                  <a:pt x="78" y="74"/>
                </a:cubicBezTo>
                <a:cubicBezTo>
                  <a:pt x="76" y="84"/>
                  <a:pt x="73" y="97"/>
                  <a:pt x="70" y="109"/>
                </a:cubicBezTo>
                <a:cubicBezTo>
                  <a:pt x="69" y="110"/>
                  <a:pt x="69" y="111"/>
                  <a:pt x="67" y="111"/>
                </a:cubicBezTo>
                <a:cubicBezTo>
                  <a:pt x="67" y="111"/>
                  <a:pt x="67" y="111"/>
                  <a:pt x="67" y="111"/>
                </a:cubicBezTo>
                <a:cubicBezTo>
                  <a:pt x="58" y="111"/>
                  <a:pt x="58" y="111"/>
                  <a:pt x="58" y="111"/>
                </a:cubicBezTo>
                <a:cubicBezTo>
                  <a:pt x="58" y="125"/>
                  <a:pt x="58" y="125"/>
                  <a:pt x="58" y="125"/>
                </a:cubicBezTo>
                <a:cubicBezTo>
                  <a:pt x="62" y="125"/>
                  <a:pt x="62" y="125"/>
                  <a:pt x="62" y="125"/>
                </a:cubicBezTo>
                <a:cubicBezTo>
                  <a:pt x="63" y="125"/>
                  <a:pt x="64" y="126"/>
                  <a:pt x="64" y="127"/>
                </a:cubicBezTo>
                <a:cubicBezTo>
                  <a:pt x="64" y="127"/>
                  <a:pt x="64" y="128"/>
                  <a:pt x="64" y="128"/>
                </a:cubicBezTo>
                <a:cubicBezTo>
                  <a:pt x="58" y="148"/>
                  <a:pt x="50" y="167"/>
                  <a:pt x="40" y="184"/>
                </a:cubicBezTo>
                <a:cubicBezTo>
                  <a:pt x="32" y="198"/>
                  <a:pt x="22" y="210"/>
                  <a:pt x="11" y="218"/>
                </a:cubicBezTo>
                <a:close/>
                <a:moveTo>
                  <a:pt x="78" y="139"/>
                </a:moveTo>
                <a:cubicBezTo>
                  <a:pt x="78" y="139"/>
                  <a:pt x="78" y="139"/>
                  <a:pt x="78" y="139"/>
                </a:cubicBezTo>
                <a:cubicBezTo>
                  <a:pt x="78" y="139"/>
                  <a:pt x="78" y="139"/>
                  <a:pt x="78" y="139"/>
                </a:cubicBezTo>
                <a:cubicBezTo>
                  <a:pt x="78" y="140"/>
                  <a:pt x="78" y="140"/>
                  <a:pt x="78" y="141"/>
                </a:cubicBezTo>
                <a:cubicBezTo>
                  <a:pt x="78" y="139"/>
                  <a:pt x="78" y="139"/>
                  <a:pt x="78" y="139"/>
                </a:cubicBezTo>
                <a:close/>
                <a:moveTo>
                  <a:pt x="78" y="151"/>
                </a:moveTo>
                <a:cubicBezTo>
                  <a:pt x="78" y="150"/>
                  <a:pt x="78" y="150"/>
                  <a:pt x="78" y="150"/>
                </a:cubicBezTo>
                <a:cubicBezTo>
                  <a:pt x="77" y="150"/>
                  <a:pt x="75" y="151"/>
                  <a:pt x="75" y="152"/>
                </a:cubicBezTo>
                <a:cubicBezTo>
                  <a:pt x="74" y="155"/>
                  <a:pt x="74" y="157"/>
                  <a:pt x="73" y="160"/>
                </a:cubicBezTo>
                <a:cubicBezTo>
                  <a:pt x="72" y="162"/>
                  <a:pt x="72" y="165"/>
                  <a:pt x="71" y="167"/>
                </a:cubicBezTo>
                <a:cubicBezTo>
                  <a:pt x="71" y="168"/>
                  <a:pt x="71" y="169"/>
                  <a:pt x="72" y="170"/>
                </a:cubicBezTo>
                <a:cubicBezTo>
                  <a:pt x="73" y="171"/>
                  <a:pt x="74" y="171"/>
                  <a:pt x="75" y="170"/>
                </a:cubicBezTo>
                <a:cubicBezTo>
                  <a:pt x="78" y="167"/>
                  <a:pt x="78" y="167"/>
                  <a:pt x="78" y="167"/>
                </a:cubicBezTo>
                <a:cubicBezTo>
                  <a:pt x="78" y="160"/>
                  <a:pt x="78" y="160"/>
                  <a:pt x="78" y="160"/>
                </a:cubicBezTo>
                <a:cubicBezTo>
                  <a:pt x="78" y="160"/>
                  <a:pt x="78" y="160"/>
                  <a:pt x="78" y="160"/>
                </a:cubicBezTo>
                <a:cubicBezTo>
                  <a:pt x="78" y="160"/>
                  <a:pt x="78" y="160"/>
                  <a:pt x="78" y="160"/>
                </a:cubicBezTo>
                <a:cubicBezTo>
                  <a:pt x="78" y="151"/>
                  <a:pt x="78" y="151"/>
                  <a:pt x="78" y="151"/>
                </a:cubicBezTo>
                <a:close/>
                <a:moveTo>
                  <a:pt x="78" y="176"/>
                </a:moveTo>
                <a:cubicBezTo>
                  <a:pt x="68" y="186"/>
                  <a:pt x="68" y="186"/>
                  <a:pt x="68" y="186"/>
                </a:cubicBezTo>
                <a:cubicBezTo>
                  <a:pt x="68" y="186"/>
                  <a:pt x="68" y="187"/>
                  <a:pt x="68" y="187"/>
                </a:cubicBezTo>
                <a:cubicBezTo>
                  <a:pt x="68" y="189"/>
                  <a:pt x="69" y="190"/>
                  <a:pt x="70" y="190"/>
                </a:cubicBezTo>
                <a:cubicBezTo>
                  <a:pt x="78" y="190"/>
                  <a:pt x="78" y="190"/>
                  <a:pt x="78" y="190"/>
                </a:cubicBezTo>
                <a:cubicBezTo>
                  <a:pt x="78" y="185"/>
                  <a:pt x="78" y="185"/>
                  <a:pt x="78" y="185"/>
                </a:cubicBezTo>
                <a:cubicBezTo>
                  <a:pt x="76" y="185"/>
                  <a:pt x="76" y="185"/>
                  <a:pt x="76" y="185"/>
                </a:cubicBezTo>
                <a:cubicBezTo>
                  <a:pt x="78" y="183"/>
                  <a:pt x="78" y="183"/>
                  <a:pt x="78" y="183"/>
                </a:cubicBezTo>
                <a:lnTo>
                  <a:pt x="78" y="176"/>
                </a:lnTo>
                <a:close/>
              </a:path>
            </a:pathLst>
          </a:custGeom>
          <a:solidFill>
            <a:schemeClr val="bg1"/>
          </a:solidFill>
          <a:ln w="9525">
            <a:solidFill>
              <a:srgbClr val="000000"/>
            </a:solidFill>
            <a:round/>
          </a:ln>
        </p:spPr>
        <p:txBody>
          <a:bodyPr lIns="68564" tIns="34282" rIns="68564" bIns="34282"/>
          <a:lstStyle/>
          <a:p>
            <a:pPr defTabSz="685800">
              <a:defRPr/>
            </a:pPr>
            <a:endParaRPr lang="id-ID" sz="1015"/>
          </a:p>
        </p:txBody>
      </p:sp>
      <p:sp>
        <p:nvSpPr>
          <p:cNvPr id="187" name="文本框 186"/>
          <p:cNvSpPr txBox="1"/>
          <p:nvPr/>
        </p:nvSpPr>
        <p:spPr>
          <a:xfrm>
            <a:off x="1394027" y="6641104"/>
            <a:ext cx="635329" cy="184623"/>
          </a:xfrm>
          <a:prstGeom prst="rect">
            <a:avLst/>
          </a:prstGeom>
          <a:noFill/>
        </p:spPr>
        <p:txBody>
          <a:bodyPr wrap="square" lIns="0" tIns="0" rIns="0" bIns="0" rtlCol="0">
            <a:spAutoFit/>
          </a:bodyPr>
          <a:lstStyle/>
          <a:p>
            <a:r>
              <a:rPr lang="en-US" altLang="zh-CN" sz="1200" dirty="0">
                <a:latin typeface="微软雅黑" panose="020B0503020204020204" pitchFamily="34" charset="-122"/>
                <a:ea typeface="微软雅黑" panose="020B0503020204020204" pitchFamily="34" charset="-122"/>
              </a:rPr>
              <a:t>2G/3G</a:t>
            </a:r>
            <a:endParaRPr lang="zh-CN" altLang="en-US" sz="1200" dirty="0">
              <a:latin typeface="微软雅黑" panose="020B0503020204020204" pitchFamily="34" charset="-122"/>
              <a:ea typeface="微软雅黑" panose="020B0503020204020204" pitchFamily="34" charset="-122"/>
            </a:endParaRPr>
          </a:p>
        </p:txBody>
      </p:sp>
      <p:sp>
        <p:nvSpPr>
          <p:cNvPr id="188" name="Freeform 28"/>
          <p:cNvSpPr>
            <a:spLocks noEditPoints="1"/>
          </p:cNvSpPr>
          <p:nvPr/>
        </p:nvSpPr>
        <p:spPr bwMode="auto">
          <a:xfrm>
            <a:off x="1464429" y="5731902"/>
            <a:ext cx="359917" cy="372075"/>
          </a:xfrm>
          <a:custGeom>
            <a:avLst/>
            <a:gdLst>
              <a:gd name="T0" fmla="*/ 171 w 182"/>
              <a:gd name="T1" fmla="*/ 218 h 223"/>
              <a:gd name="T2" fmla="*/ 120 w 182"/>
              <a:gd name="T3" fmla="*/ 125 h 223"/>
              <a:gd name="T4" fmla="*/ 104 w 182"/>
              <a:gd name="T5" fmla="*/ 74 h 223"/>
              <a:gd name="T6" fmla="*/ 129 w 182"/>
              <a:gd name="T7" fmla="*/ 127 h 223"/>
              <a:gd name="T8" fmla="*/ 182 w 182"/>
              <a:gd name="T9" fmla="*/ 221 h 223"/>
              <a:gd name="T10" fmla="*/ 125 w 182"/>
              <a:gd name="T11" fmla="*/ 206 h 223"/>
              <a:gd name="T12" fmla="*/ 112 w 182"/>
              <a:gd name="T13" fmla="*/ 190 h 223"/>
              <a:gd name="T14" fmla="*/ 106 w 182"/>
              <a:gd name="T15" fmla="*/ 185 h 223"/>
              <a:gd name="T16" fmla="*/ 107 w 182"/>
              <a:gd name="T17" fmla="*/ 170 h 223"/>
              <a:gd name="T18" fmla="*/ 106 w 182"/>
              <a:gd name="T19" fmla="*/ 151 h 223"/>
              <a:gd name="T20" fmla="*/ 104 w 182"/>
              <a:gd name="T21" fmla="*/ 167 h 223"/>
              <a:gd name="T22" fmla="*/ 91 w 182"/>
              <a:gd name="T23" fmla="*/ 201 h 223"/>
              <a:gd name="T24" fmla="*/ 104 w 182"/>
              <a:gd name="T25" fmla="*/ 74 h 223"/>
              <a:gd name="T26" fmla="*/ 91 w 182"/>
              <a:gd name="T27" fmla="*/ 0 h 223"/>
              <a:gd name="T28" fmla="*/ 102 w 182"/>
              <a:gd name="T29" fmla="*/ 35 h 223"/>
              <a:gd name="T30" fmla="*/ 103 w 182"/>
              <a:gd name="T31" fmla="*/ 141 h 223"/>
              <a:gd name="T32" fmla="*/ 99 w 182"/>
              <a:gd name="T33" fmla="*/ 139 h 223"/>
              <a:gd name="T34" fmla="*/ 102 w 182"/>
              <a:gd name="T35" fmla="*/ 127 h 223"/>
              <a:gd name="T36" fmla="*/ 97 w 182"/>
              <a:gd name="T37" fmla="*/ 157 h 223"/>
              <a:gd name="T38" fmla="*/ 103 w 182"/>
              <a:gd name="T39" fmla="*/ 157 h 223"/>
              <a:gd name="T40" fmla="*/ 91 w 182"/>
              <a:gd name="T41" fmla="*/ 170 h 223"/>
              <a:gd name="T42" fmla="*/ 104 w 182"/>
              <a:gd name="T43" fmla="*/ 176 h 223"/>
              <a:gd name="T44" fmla="*/ 104 w 182"/>
              <a:gd name="T45" fmla="*/ 185 h 223"/>
              <a:gd name="T46" fmla="*/ 97 w 182"/>
              <a:gd name="T47" fmla="*/ 108 h 223"/>
              <a:gd name="T48" fmla="*/ 91 w 182"/>
              <a:gd name="T49" fmla="*/ 100 h 223"/>
              <a:gd name="T50" fmla="*/ 91 w 182"/>
              <a:gd name="T51" fmla="*/ 201 h 223"/>
              <a:gd name="T52" fmla="*/ 78 w 182"/>
              <a:gd name="T53" fmla="*/ 201 h 223"/>
              <a:gd name="T54" fmla="*/ 85 w 182"/>
              <a:gd name="T55" fmla="*/ 38 h 223"/>
              <a:gd name="T56" fmla="*/ 82 w 182"/>
              <a:gd name="T57" fmla="*/ 33 h 223"/>
              <a:gd name="T58" fmla="*/ 91 w 182"/>
              <a:gd name="T59" fmla="*/ 17 h 223"/>
              <a:gd name="T60" fmla="*/ 87 w 182"/>
              <a:gd name="T61" fmla="*/ 111 h 223"/>
              <a:gd name="T62" fmla="*/ 90 w 182"/>
              <a:gd name="T63" fmla="*/ 106 h 223"/>
              <a:gd name="T64" fmla="*/ 91 w 182"/>
              <a:gd name="T65" fmla="*/ 130 h 223"/>
              <a:gd name="T66" fmla="*/ 91 w 182"/>
              <a:gd name="T67" fmla="*/ 153 h 223"/>
              <a:gd name="T68" fmla="*/ 78 w 182"/>
              <a:gd name="T69" fmla="*/ 139 h 223"/>
              <a:gd name="T70" fmla="*/ 91 w 182"/>
              <a:gd name="T71" fmla="*/ 125 h 223"/>
              <a:gd name="T72" fmla="*/ 89 w 182"/>
              <a:gd name="T73" fmla="*/ 165 h 223"/>
              <a:gd name="T74" fmla="*/ 78 w 182"/>
              <a:gd name="T75" fmla="*/ 190 h 223"/>
              <a:gd name="T76" fmla="*/ 85 w 182"/>
              <a:gd name="T77" fmla="*/ 160 h 223"/>
              <a:gd name="T78" fmla="*/ 79 w 182"/>
              <a:gd name="T79" fmla="*/ 151 h 223"/>
              <a:gd name="T80" fmla="*/ 78 w 182"/>
              <a:gd name="T81" fmla="*/ 160 h 223"/>
              <a:gd name="T82" fmla="*/ 56 w 182"/>
              <a:gd name="T83" fmla="*/ 201 h 223"/>
              <a:gd name="T84" fmla="*/ 40 w 182"/>
              <a:gd name="T85" fmla="*/ 222 h 223"/>
              <a:gd name="T86" fmla="*/ 1 w 182"/>
              <a:gd name="T87" fmla="*/ 218 h 223"/>
              <a:gd name="T88" fmla="*/ 53 w 182"/>
              <a:gd name="T89" fmla="*/ 109 h 223"/>
              <a:gd name="T90" fmla="*/ 70 w 182"/>
              <a:gd name="T91" fmla="*/ 109 h 223"/>
              <a:gd name="T92" fmla="*/ 62 w 182"/>
              <a:gd name="T93" fmla="*/ 125 h 223"/>
              <a:gd name="T94" fmla="*/ 78 w 182"/>
              <a:gd name="T95" fmla="*/ 139 h 223"/>
              <a:gd name="T96" fmla="*/ 78 w 182"/>
              <a:gd name="T97" fmla="*/ 151 h 223"/>
              <a:gd name="T98" fmla="*/ 72 w 182"/>
              <a:gd name="T99" fmla="*/ 170 h 223"/>
              <a:gd name="T100" fmla="*/ 78 w 182"/>
              <a:gd name="T101" fmla="*/ 160 h 223"/>
              <a:gd name="T102" fmla="*/ 70 w 182"/>
              <a:gd name="T103" fmla="*/ 190 h 223"/>
              <a:gd name="T104" fmla="*/ 78 w 182"/>
              <a:gd name="T105" fmla="*/ 17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2" h="223">
                <a:moveTo>
                  <a:pt x="104" y="201"/>
                </a:moveTo>
                <a:cubicBezTo>
                  <a:pt x="126" y="201"/>
                  <a:pt x="126" y="201"/>
                  <a:pt x="126" y="201"/>
                </a:cubicBezTo>
                <a:cubicBezTo>
                  <a:pt x="127" y="201"/>
                  <a:pt x="128" y="201"/>
                  <a:pt x="128" y="202"/>
                </a:cubicBezTo>
                <a:cubicBezTo>
                  <a:pt x="145" y="218"/>
                  <a:pt x="145" y="218"/>
                  <a:pt x="145" y="218"/>
                </a:cubicBezTo>
                <a:cubicBezTo>
                  <a:pt x="171" y="218"/>
                  <a:pt x="171" y="218"/>
                  <a:pt x="171" y="218"/>
                </a:cubicBezTo>
                <a:cubicBezTo>
                  <a:pt x="161" y="211"/>
                  <a:pt x="152" y="201"/>
                  <a:pt x="145" y="189"/>
                </a:cubicBezTo>
                <a:cubicBezTo>
                  <a:pt x="133" y="171"/>
                  <a:pt x="125" y="149"/>
                  <a:pt x="118" y="128"/>
                </a:cubicBezTo>
                <a:cubicBezTo>
                  <a:pt x="117" y="127"/>
                  <a:pt x="118" y="125"/>
                  <a:pt x="119" y="125"/>
                </a:cubicBezTo>
                <a:cubicBezTo>
                  <a:pt x="120" y="125"/>
                  <a:pt x="120" y="125"/>
                  <a:pt x="120" y="125"/>
                </a:cubicBezTo>
                <a:cubicBezTo>
                  <a:pt x="120" y="125"/>
                  <a:pt x="120" y="125"/>
                  <a:pt x="120" y="125"/>
                </a:cubicBezTo>
                <a:cubicBezTo>
                  <a:pt x="124" y="125"/>
                  <a:pt x="124" y="125"/>
                  <a:pt x="124" y="125"/>
                </a:cubicBezTo>
                <a:cubicBezTo>
                  <a:pt x="124" y="111"/>
                  <a:pt x="124" y="111"/>
                  <a:pt x="124" y="111"/>
                </a:cubicBezTo>
                <a:cubicBezTo>
                  <a:pt x="115" y="111"/>
                  <a:pt x="115" y="111"/>
                  <a:pt x="115" y="111"/>
                </a:cubicBezTo>
                <a:cubicBezTo>
                  <a:pt x="113" y="111"/>
                  <a:pt x="113" y="110"/>
                  <a:pt x="112" y="109"/>
                </a:cubicBezTo>
                <a:cubicBezTo>
                  <a:pt x="109" y="96"/>
                  <a:pt x="106" y="84"/>
                  <a:pt x="104" y="74"/>
                </a:cubicBezTo>
                <a:cubicBezTo>
                  <a:pt x="104" y="46"/>
                  <a:pt x="104" y="46"/>
                  <a:pt x="104" y="46"/>
                </a:cubicBezTo>
                <a:cubicBezTo>
                  <a:pt x="106" y="58"/>
                  <a:pt x="110" y="81"/>
                  <a:pt x="116" y="106"/>
                </a:cubicBezTo>
                <a:cubicBezTo>
                  <a:pt x="126" y="106"/>
                  <a:pt x="126" y="106"/>
                  <a:pt x="126" y="106"/>
                </a:cubicBezTo>
                <a:cubicBezTo>
                  <a:pt x="128" y="106"/>
                  <a:pt x="129" y="107"/>
                  <a:pt x="129" y="109"/>
                </a:cubicBezTo>
                <a:cubicBezTo>
                  <a:pt x="129" y="127"/>
                  <a:pt x="129" y="127"/>
                  <a:pt x="129" y="127"/>
                </a:cubicBezTo>
                <a:cubicBezTo>
                  <a:pt x="129" y="128"/>
                  <a:pt x="128" y="130"/>
                  <a:pt x="126" y="130"/>
                </a:cubicBezTo>
                <a:cubicBezTo>
                  <a:pt x="123" y="130"/>
                  <a:pt x="123" y="130"/>
                  <a:pt x="123" y="130"/>
                </a:cubicBezTo>
                <a:cubicBezTo>
                  <a:pt x="130" y="150"/>
                  <a:pt x="138" y="170"/>
                  <a:pt x="149" y="186"/>
                </a:cubicBezTo>
                <a:cubicBezTo>
                  <a:pt x="158" y="200"/>
                  <a:pt x="168" y="212"/>
                  <a:pt x="181" y="218"/>
                </a:cubicBezTo>
                <a:cubicBezTo>
                  <a:pt x="181" y="219"/>
                  <a:pt x="182" y="220"/>
                  <a:pt x="182" y="221"/>
                </a:cubicBezTo>
                <a:cubicBezTo>
                  <a:pt x="182" y="222"/>
                  <a:pt x="181" y="223"/>
                  <a:pt x="179" y="223"/>
                </a:cubicBezTo>
                <a:cubicBezTo>
                  <a:pt x="144" y="223"/>
                  <a:pt x="144" y="223"/>
                  <a:pt x="144" y="223"/>
                </a:cubicBezTo>
                <a:cubicBezTo>
                  <a:pt x="144" y="223"/>
                  <a:pt x="144" y="223"/>
                  <a:pt x="144" y="223"/>
                </a:cubicBezTo>
                <a:cubicBezTo>
                  <a:pt x="144" y="223"/>
                  <a:pt x="143" y="223"/>
                  <a:pt x="143" y="222"/>
                </a:cubicBezTo>
                <a:cubicBezTo>
                  <a:pt x="125" y="206"/>
                  <a:pt x="125" y="206"/>
                  <a:pt x="125" y="206"/>
                </a:cubicBezTo>
                <a:cubicBezTo>
                  <a:pt x="104" y="206"/>
                  <a:pt x="104" y="206"/>
                  <a:pt x="104" y="206"/>
                </a:cubicBezTo>
                <a:cubicBezTo>
                  <a:pt x="104" y="201"/>
                  <a:pt x="104" y="201"/>
                  <a:pt x="104" y="201"/>
                </a:cubicBezTo>
                <a:close/>
                <a:moveTo>
                  <a:pt x="104" y="190"/>
                </a:moveTo>
                <a:cubicBezTo>
                  <a:pt x="112" y="190"/>
                  <a:pt x="112" y="190"/>
                  <a:pt x="112" y="190"/>
                </a:cubicBezTo>
                <a:cubicBezTo>
                  <a:pt x="112" y="190"/>
                  <a:pt x="112" y="190"/>
                  <a:pt x="112" y="190"/>
                </a:cubicBezTo>
                <a:cubicBezTo>
                  <a:pt x="113" y="190"/>
                  <a:pt x="113" y="189"/>
                  <a:pt x="114" y="189"/>
                </a:cubicBezTo>
                <a:cubicBezTo>
                  <a:pt x="115" y="188"/>
                  <a:pt x="115" y="187"/>
                  <a:pt x="114" y="186"/>
                </a:cubicBezTo>
                <a:cubicBezTo>
                  <a:pt x="104" y="176"/>
                  <a:pt x="104" y="176"/>
                  <a:pt x="104" y="176"/>
                </a:cubicBezTo>
                <a:cubicBezTo>
                  <a:pt x="104" y="183"/>
                  <a:pt x="104" y="183"/>
                  <a:pt x="104" y="183"/>
                </a:cubicBezTo>
                <a:cubicBezTo>
                  <a:pt x="106" y="185"/>
                  <a:pt x="106" y="185"/>
                  <a:pt x="106" y="185"/>
                </a:cubicBezTo>
                <a:cubicBezTo>
                  <a:pt x="104" y="185"/>
                  <a:pt x="104" y="185"/>
                  <a:pt x="104" y="185"/>
                </a:cubicBezTo>
                <a:cubicBezTo>
                  <a:pt x="104" y="190"/>
                  <a:pt x="104" y="190"/>
                  <a:pt x="104" y="190"/>
                </a:cubicBezTo>
                <a:close/>
                <a:moveTo>
                  <a:pt x="104" y="167"/>
                </a:moveTo>
                <a:cubicBezTo>
                  <a:pt x="107" y="170"/>
                  <a:pt x="107" y="170"/>
                  <a:pt x="107" y="170"/>
                </a:cubicBezTo>
                <a:cubicBezTo>
                  <a:pt x="107" y="170"/>
                  <a:pt x="107" y="170"/>
                  <a:pt x="107" y="170"/>
                </a:cubicBezTo>
                <a:cubicBezTo>
                  <a:pt x="108" y="170"/>
                  <a:pt x="109" y="170"/>
                  <a:pt x="109" y="170"/>
                </a:cubicBezTo>
                <a:cubicBezTo>
                  <a:pt x="111" y="170"/>
                  <a:pt x="111" y="168"/>
                  <a:pt x="111" y="167"/>
                </a:cubicBezTo>
                <a:cubicBezTo>
                  <a:pt x="110" y="165"/>
                  <a:pt x="110" y="162"/>
                  <a:pt x="109" y="160"/>
                </a:cubicBezTo>
                <a:cubicBezTo>
                  <a:pt x="108" y="157"/>
                  <a:pt x="108" y="155"/>
                  <a:pt x="107" y="152"/>
                </a:cubicBezTo>
                <a:cubicBezTo>
                  <a:pt x="107" y="152"/>
                  <a:pt x="107" y="151"/>
                  <a:pt x="106" y="151"/>
                </a:cubicBezTo>
                <a:cubicBezTo>
                  <a:pt x="106" y="150"/>
                  <a:pt x="105" y="150"/>
                  <a:pt x="104" y="151"/>
                </a:cubicBezTo>
                <a:cubicBezTo>
                  <a:pt x="104" y="160"/>
                  <a:pt x="104" y="160"/>
                  <a:pt x="104" y="160"/>
                </a:cubicBezTo>
                <a:cubicBezTo>
                  <a:pt x="104" y="160"/>
                  <a:pt x="104" y="160"/>
                  <a:pt x="104" y="160"/>
                </a:cubicBezTo>
                <a:cubicBezTo>
                  <a:pt x="104" y="160"/>
                  <a:pt x="104" y="160"/>
                  <a:pt x="104" y="160"/>
                </a:cubicBezTo>
                <a:cubicBezTo>
                  <a:pt x="104" y="167"/>
                  <a:pt x="104" y="167"/>
                  <a:pt x="104" y="167"/>
                </a:cubicBezTo>
                <a:close/>
                <a:moveTo>
                  <a:pt x="104" y="141"/>
                </a:moveTo>
                <a:cubicBezTo>
                  <a:pt x="104" y="140"/>
                  <a:pt x="104" y="140"/>
                  <a:pt x="104" y="139"/>
                </a:cubicBezTo>
                <a:cubicBezTo>
                  <a:pt x="104" y="138"/>
                  <a:pt x="104" y="138"/>
                  <a:pt x="104" y="138"/>
                </a:cubicBezTo>
                <a:lnTo>
                  <a:pt x="104" y="141"/>
                </a:lnTo>
                <a:close/>
                <a:moveTo>
                  <a:pt x="91" y="201"/>
                </a:moveTo>
                <a:cubicBezTo>
                  <a:pt x="104" y="201"/>
                  <a:pt x="104" y="201"/>
                  <a:pt x="104" y="201"/>
                </a:cubicBezTo>
                <a:cubicBezTo>
                  <a:pt x="104" y="206"/>
                  <a:pt x="104" y="206"/>
                  <a:pt x="104" y="206"/>
                </a:cubicBezTo>
                <a:cubicBezTo>
                  <a:pt x="91" y="206"/>
                  <a:pt x="91" y="206"/>
                  <a:pt x="91" y="206"/>
                </a:cubicBezTo>
                <a:cubicBezTo>
                  <a:pt x="91" y="201"/>
                  <a:pt x="91" y="201"/>
                  <a:pt x="91" y="201"/>
                </a:cubicBezTo>
                <a:close/>
                <a:moveTo>
                  <a:pt x="104" y="74"/>
                </a:moveTo>
                <a:cubicBezTo>
                  <a:pt x="100" y="56"/>
                  <a:pt x="99" y="43"/>
                  <a:pt x="98" y="38"/>
                </a:cubicBezTo>
                <a:cubicBezTo>
                  <a:pt x="97" y="38"/>
                  <a:pt x="97" y="38"/>
                  <a:pt x="97" y="38"/>
                </a:cubicBezTo>
                <a:cubicBezTo>
                  <a:pt x="95" y="38"/>
                  <a:pt x="94" y="37"/>
                  <a:pt x="94" y="36"/>
                </a:cubicBezTo>
                <a:cubicBezTo>
                  <a:pt x="91" y="17"/>
                  <a:pt x="91" y="17"/>
                  <a:pt x="91" y="17"/>
                </a:cubicBezTo>
                <a:cubicBezTo>
                  <a:pt x="91" y="0"/>
                  <a:pt x="91" y="0"/>
                  <a:pt x="91" y="0"/>
                </a:cubicBezTo>
                <a:cubicBezTo>
                  <a:pt x="92" y="0"/>
                  <a:pt x="93" y="1"/>
                  <a:pt x="93" y="2"/>
                </a:cubicBezTo>
                <a:cubicBezTo>
                  <a:pt x="99" y="33"/>
                  <a:pt x="99" y="33"/>
                  <a:pt x="99" y="33"/>
                </a:cubicBezTo>
                <a:cubicBezTo>
                  <a:pt x="100" y="33"/>
                  <a:pt x="100" y="33"/>
                  <a:pt x="100" y="33"/>
                </a:cubicBezTo>
                <a:cubicBezTo>
                  <a:pt x="100" y="33"/>
                  <a:pt x="100" y="33"/>
                  <a:pt x="100" y="33"/>
                </a:cubicBezTo>
                <a:cubicBezTo>
                  <a:pt x="101" y="33"/>
                  <a:pt x="102" y="34"/>
                  <a:pt x="102" y="35"/>
                </a:cubicBezTo>
                <a:cubicBezTo>
                  <a:pt x="102" y="35"/>
                  <a:pt x="103" y="39"/>
                  <a:pt x="104" y="46"/>
                </a:cubicBezTo>
                <a:cubicBezTo>
                  <a:pt x="104" y="74"/>
                  <a:pt x="104" y="74"/>
                  <a:pt x="104" y="74"/>
                </a:cubicBezTo>
                <a:close/>
                <a:moveTo>
                  <a:pt x="104" y="138"/>
                </a:moveTo>
                <a:cubicBezTo>
                  <a:pt x="104" y="141"/>
                  <a:pt x="104" y="141"/>
                  <a:pt x="104" y="141"/>
                </a:cubicBezTo>
                <a:cubicBezTo>
                  <a:pt x="104" y="141"/>
                  <a:pt x="104" y="141"/>
                  <a:pt x="103" y="141"/>
                </a:cubicBezTo>
                <a:cubicBezTo>
                  <a:pt x="103" y="141"/>
                  <a:pt x="103" y="141"/>
                  <a:pt x="103" y="141"/>
                </a:cubicBezTo>
                <a:cubicBezTo>
                  <a:pt x="93" y="152"/>
                  <a:pt x="93" y="152"/>
                  <a:pt x="93" y="152"/>
                </a:cubicBezTo>
                <a:cubicBezTo>
                  <a:pt x="92" y="152"/>
                  <a:pt x="92" y="153"/>
                  <a:pt x="91" y="153"/>
                </a:cubicBezTo>
                <a:cubicBezTo>
                  <a:pt x="91" y="147"/>
                  <a:pt x="91" y="147"/>
                  <a:pt x="91" y="147"/>
                </a:cubicBezTo>
                <a:cubicBezTo>
                  <a:pt x="99" y="139"/>
                  <a:pt x="99" y="139"/>
                  <a:pt x="99" y="139"/>
                </a:cubicBezTo>
                <a:cubicBezTo>
                  <a:pt x="98" y="135"/>
                  <a:pt x="98" y="132"/>
                  <a:pt x="97" y="130"/>
                </a:cubicBezTo>
                <a:cubicBezTo>
                  <a:pt x="91" y="130"/>
                  <a:pt x="91" y="130"/>
                  <a:pt x="91" y="130"/>
                </a:cubicBezTo>
                <a:cubicBezTo>
                  <a:pt x="91" y="125"/>
                  <a:pt x="91" y="125"/>
                  <a:pt x="91" y="125"/>
                </a:cubicBezTo>
                <a:cubicBezTo>
                  <a:pt x="99" y="125"/>
                  <a:pt x="99" y="125"/>
                  <a:pt x="99" y="125"/>
                </a:cubicBezTo>
                <a:cubicBezTo>
                  <a:pt x="100" y="125"/>
                  <a:pt x="101" y="126"/>
                  <a:pt x="102" y="127"/>
                </a:cubicBezTo>
                <a:cubicBezTo>
                  <a:pt x="102" y="127"/>
                  <a:pt x="103" y="132"/>
                  <a:pt x="104" y="138"/>
                </a:cubicBezTo>
                <a:close/>
                <a:moveTo>
                  <a:pt x="104" y="151"/>
                </a:moveTo>
                <a:cubicBezTo>
                  <a:pt x="104" y="151"/>
                  <a:pt x="103" y="151"/>
                  <a:pt x="103" y="151"/>
                </a:cubicBezTo>
                <a:cubicBezTo>
                  <a:pt x="98" y="156"/>
                  <a:pt x="98" y="156"/>
                  <a:pt x="98" y="156"/>
                </a:cubicBezTo>
                <a:cubicBezTo>
                  <a:pt x="97" y="157"/>
                  <a:pt x="97" y="157"/>
                  <a:pt x="97" y="157"/>
                </a:cubicBezTo>
                <a:cubicBezTo>
                  <a:pt x="96" y="158"/>
                  <a:pt x="96" y="159"/>
                  <a:pt x="97" y="160"/>
                </a:cubicBezTo>
                <a:cubicBezTo>
                  <a:pt x="104" y="167"/>
                  <a:pt x="104" y="167"/>
                  <a:pt x="104" y="167"/>
                </a:cubicBezTo>
                <a:cubicBezTo>
                  <a:pt x="104" y="160"/>
                  <a:pt x="104" y="160"/>
                  <a:pt x="104" y="160"/>
                </a:cubicBezTo>
                <a:cubicBezTo>
                  <a:pt x="103" y="158"/>
                  <a:pt x="103" y="158"/>
                  <a:pt x="103" y="158"/>
                </a:cubicBezTo>
                <a:cubicBezTo>
                  <a:pt x="103" y="157"/>
                  <a:pt x="103" y="157"/>
                  <a:pt x="103" y="157"/>
                </a:cubicBezTo>
                <a:cubicBezTo>
                  <a:pt x="104" y="160"/>
                  <a:pt x="104" y="160"/>
                  <a:pt x="104" y="160"/>
                </a:cubicBezTo>
                <a:cubicBezTo>
                  <a:pt x="104" y="151"/>
                  <a:pt x="104" y="151"/>
                  <a:pt x="104" y="151"/>
                </a:cubicBezTo>
                <a:close/>
                <a:moveTo>
                  <a:pt x="104" y="176"/>
                </a:moveTo>
                <a:cubicBezTo>
                  <a:pt x="104" y="183"/>
                  <a:pt x="104" y="183"/>
                  <a:pt x="104" y="183"/>
                </a:cubicBezTo>
                <a:cubicBezTo>
                  <a:pt x="91" y="170"/>
                  <a:pt x="91" y="170"/>
                  <a:pt x="91" y="170"/>
                </a:cubicBezTo>
                <a:cubicBezTo>
                  <a:pt x="91" y="170"/>
                  <a:pt x="91" y="170"/>
                  <a:pt x="91" y="170"/>
                </a:cubicBezTo>
                <a:cubicBezTo>
                  <a:pt x="91" y="164"/>
                  <a:pt x="91" y="164"/>
                  <a:pt x="91" y="164"/>
                </a:cubicBezTo>
                <a:cubicBezTo>
                  <a:pt x="92" y="164"/>
                  <a:pt x="92" y="164"/>
                  <a:pt x="93" y="165"/>
                </a:cubicBezTo>
                <a:cubicBezTo>
                  <a:pt x="93" y="165"/>
                  <a:pt x="93" y="165"/>
                  <a:pt x="93" y="165"/>
                </a:cubicBezTo>
                <a:cubicBezTo>
                  <a:pt x="104" y="176"/>
                  <a:pt x="104" y="176"/>
                  <a:pt x="104" y="176"/>
                </a:cubicBezTo>
                <a:close/>
                <a:moveTo>
                  <a:pt x="104" y="185"/>
                </a:moveTo>
                <a:cubicBezTo>
                  <a:pt x="104" y="190"/>
                  <a:pt x="104" y="190"/>
                  <a:pt x="104" y="190"/>
                </a:cubicBezTo>
                <a:cubicBezTo>
                  <a:pt x="91" y="190"/>
                  <a:pt x="91" y="190"/>
                  <a:pt x="91" y="190"/>
                </a:cubicBezTo>
                <a:cubicBezTo>
                  <a:pt x="91" y="185"/>
                  <a:pt x="91" y="185"/>
                  <a:pt x="91" y="185"/>
                </a:cubicBezTo>
                <a:cubicBezTo>
                  <a:pt x="104" y="185"/>
                  <a:pt x="104" y="185"/>
                  <a:pt x="104" y="185"/>
                </a:cubicBezTo>
                <a:close/>
                <a:moveTo>
                  <a:pt x="91" y="111"/>
                </a:moveTo>
                <a:cubicBezTo>
                  <a:pt x="95" y="111"/>
                  <a:pt x="95" y="111"/>
                  <a:pt x="95" y="111"/>
                </a:cubicBezTo>
                <a:cubicBezTo>
                  <a:pt x="95" y="111"/>
                  <a:pt x="95" y="111"/>
                  <a:pt x="95" y="111"/>
                </a:cubicBezTo>
                <a:cubicBezTo>
                  <a:pt x="95" y="111"/>
                  <a:pt x="95" y="111"/>
                  <a:pt x="95" y="111"/>
                </a:cubicBezTo>
                <a:cubicBezTo>
                  <a:pt x="96" y="111"/>
                  <a:pt x="97" y="110"/>
                  <a:pt x="97" y="108"/>
                </a:cubicBezTo>
                <a:cubicBezTo>
                  <a:pt x="95" y="99"/>
                  <a:pt x="93" y="67"/>
                  <a:pt x="93" y="67"/>
                </a:cubicBezTo>
                <a:cubicBezTo>
                  <a:pt x="93" y="66"/>
                  <a:pt x="92" y="65"/>
                  <a:pt x="91" y="65"/>
                </a:cubicBezTo>
                <a:cubicBezTo>
                  <a:pt x="91" y="65"/>
                  <a:pt x="91" y="65"/>
                  <a:pt x="91" y="65"/>
                </a:cubicBezTo>
                <a:cubicBezTo>
                  <a:pt x="91" y="100"/>
                  <a:pt x="91" y="100"/>
                  <a:pt x="91" y="100"/>
                </a:cubicBezTo>
                <a:cubicBezTo>
                  <a:pt x="91" y="100"/>
                  <a:pt x="91" y="100"/>
                  <a:pt x="91" y="100"/>
                </a:cubicBezTo>
                <a:cubicBezTo>
                  <a:pt x="91" y="102"/>
                  <a:pt x="92" y="104"/>
                  <a:pt x="92" y="106"/>
                </a:cubicBezTo>
                <a:cubicBezTo>
                  <a:pt x="91" y="106"/>
                  <a:pt x="91" y="106"/>
                  <a:pt x="91" y="106"/>
                </a:cubicBezTo>
                <a:lnTo>
                  <a:pt x="91" y="111"/>
                </a:lnTo>
                <a:close/>
                <a:moveTo>
                  <a:pt x="78" y="201"/>
                </a:moveTo>
                <a:cubicBezTo>
                  <a:pt x="91" y="201"/>
                  <a:pt x="91" y="201"/>
                  <a:pt x="91" y="201"/>
                </a:cubicBezTo>
                <a:cubicBezTo>
                  <a:pt x="91" y="201"/>
                  <a:pt x="91" y="201"/>
                  <a:pt x="91" y="201"/>
                </a:cubicBezTo>
                <a:cubicBezTo>
                  <a:pt x="91" y="206"/>
                  <a:pt x="91" y="206"/>
                  <a:pt x="91" y="206"/>
                </a:cubicBezTo>
                <a:cubicBezTo>
                  <a:pt x="91" y="206"/>
                  <a:pt x="91" y="206"/>
                  <a:pt x="91" y="206"/>
                </a:cubicBezTo>
                <a:cubicBezTo>
                  <a:pt x="78" y="206"/>
                  <a:pt x="78" y="206"/>
                  <a:pt x="78" y="206"/>
                </a:cubicBezTo>
                <a:cubicBezTo>
                  <a:pt x="78" y="201"/>
                  <a:pt x="78" y="201"/>
                  <a:pt x="78" y="201"/>
                </a:cubicBezTo>
                <a:close/>
                <a:moveTo>
                  <a:pt x="91" y="17"/>
                </a:moveTo>
                <a:cubicBezTo>
                  <a:pt x="91" y="17"/>
                  <a:pt x="91" y="17"/>
                  <a:pt x="91" y="17"/>
                </a:cubicBezTo>
                <a:cubicBezTo>
                  <a:pt x="88" y="36"/>
                  <a:pt x="88" y="36"/>
                  <a:pt x="88" y="36"/>
                </a:cubicBezTo>
                <a:cubicBezTo>
                  <a:pt x="88" y="37"/>
                  <a:pt x="87" y="38"/>
                  <a:pt x="85" y="38"/>
                </a:cubicBezTo>
                <a:cubicBezTo>
                  <a:pt x="85" y="38"/>
                  <a:pt x="85" y="38"/>
                  <a:pt x="85" y="38"/>
                </a:cubicBezTo>
                <a:cubicBezTo>
                  <a:pt x="84" y="38"/>
                  <a:pt x="84" y="38"/>
                  <a:pt x="84" y="38"/>
                </a:cubicBezTo>
                <a:cubicBezTo>
                  <a:pt x="84" y="43"/>
                  <a:pt x="82" y="56"/>
                  <a:pt x="78" y="74"/>
                </a:cubicBezTo>
                <a:cubicBezTo>
                  <a:pt x="78" y="46"/>
                  <a:pt x="78" y="46"/>
                  <a:pt x="78" y="46"/>
                </a:cubicBezTo>
                <a:cubicBezTo>
                  <a:pt x="79" y="40"/>
                  <a:pt x="80" y="36"/>
                  <a:pt x="80" y="35"/>
                </a:cubicBezTo>
                <a:cubicBezTo>
                  <a:pt x="80" y="34"/>
                  <a:pt x="81" y="33"/>
                  <a:pt x="82" y="33"/>
                </a:cubicBezTo>
                <a:cubicBezTo>
                  <a:pt x="83" y="33"/>
                  <a:pt x="83" y="33"/>
                  <a:pt x="83" y="33"/>
                </a:cubicBezTo>
                <a:cubicBezTo>
                  <a:pt x="89" y="2"/>
                  <a:pt x="89" y="2"/>
                  <a:pt x="89" y="2"/>
                </a:cubicBezTo>
                <a:cubicBezTo>
                  <a:pt x="89" y="1"/>
                  <a:pt x="90" y="1"/>
                  <a:pt x="91" y="0"/>
                </a:cubicBezTo>
                <a:cubicBezTo>
                  <a:pt x="91" y="0"/>
                  <a:pt x="91" y="0"/>
                  <a:pt x="91" y="0"/>
                </a:cubicBezTo>
                <a:cubicBezTo>
                  <a:pt x="91" y="17"/>
                  <a:pt x="91" y="17"/>
                  <a:pt x="91" y="17"/>
                </a:cubicBezTo>
                <a:close/>
                <a:moveTo>
                  <a:pt x="91" y="65"/>
                </a:moveTo>
                <a:cubicBezTo>
                  <a:pt x="90" y="65"/>
                  <a:pt x="89" y="66"/>
                  <a:pt x="89" y="67"/>
                </a:cubicBezTo>
                <a:cubicBezTo>
                  <a:pt x="89" y="67"/>
                  <a:pt x="87" y="98"/>
                  <a:pt x="85" y="108"/>
                </a:cubicBezTo>
                <a:cubicBezTo>
                  <a:pt x="85" y="108"/>
                  <a:pt x="85" y="109"/>
                  <a:pt x="85" y="109"/>
                </a:cubicBezTo>
                <a:cubicBezTo>
                  <a:pt x="85" y="110"/>
                  <a:pt x="86" y="111"/>
                  <a:pt x="87" y="111"/>
                </a:cubicBezTo>
                <a:cubicBezTo>
                  <a:pt x="91" y="111"/>
                  <a:pt x="91" y="111"/>
                  <a:pt x="91" y="111"/>
                </a:cubicBezTo>
                <a:cubicBezTo>
                  <a:pt x="91" y="111"/>
                  <a:pt x="91" y="111"/>
                  <a:pt x="91" y="111"/>
                </a:cubicBezTo>
                <a:cubicBezTo>
                  <a:pt x="91" y="106"/>
                  <a:pt x="91" y="106"/>
                  <a:pt x="91" y="106"/>
                </a:cubicBezTo>
                <a:cubicBezTo>
                  <a:pt x="91" y="106"/>
                  <a:pt x="91" y="106"/>
                  <a:pt x="91" y="106"/>
                </a:cubicBezTo>
                <a:cubicBezTo>
                  <a:pt x="90" y="106"/>
                  <a:pt x="90" y="106"/>
                  <a:pt x="90" y="106"/>
                </a:cubicBezTo>
                <a:cubicBezTo>
                  <a:pt x="91" y="104"/>
                  <a:pt x="91" y="102"/>
                  <a:pt x="91" y="100"/>
                </a:cubicBezTo>
                <a:cubicBezTo>
                  <a:pt x="91" y="65"/>
                  <a:pt x="91" y="65"/>
                  <a:pt x="91" y="65"/>
                </a:cubicBezTo>
                <a:close/>
                <a:moveTo>
                  <a:pt x="91" y="125"/>
                </a:moveTo>
                <a:cubicBezTo>
                  <a:pt x="91" y="130"/>
                  <a:pt x="91" y="130"/>
                  <a:pt x="91" y="130"/>
                </a:cubicBezTo>
                <a:cubicBezTo>
                  <a:pt x="91" y="130"/>
                  <a:pt x="91" y="130"/>
                  <a:pt x="91" y="130"/>
                </a:cubicBezTo>
                <a:cubicBezTo>
                  <a:pt x="85" y="130"/>
                  <a:pt x="85" y="130"/>
                  <a:pt x="85" y="130"/>
                </a:cubicBezTo>
                <a:cubicBezTo>
                  <a:pt x="84" y="132"/>
                  <a:pt x="84" y="135"/>
                  <a:pt x="83" y="139"/>
                </a:cubicBezTo>
                <a:cubicBezTo>
                  <a:pt x="91" y="147"/>
                  <a:pt x="91" y="147"/>
                  <a:pt x="91" y="147"/>
                </a:cubicBezTo>
                <a:cubicBezTo>
                  <a:pt x="91" y="147"/>
                  <a:pt x="91" y="147"/>
                  <a:pt x="91" y="147"/>
                </a:cubicBezTo>
                <a:cubicBezTo>
                  <a:pt x="91" y="153"/>
                  <a:pt x="91" y="153"/>
                  <a:pt x="91" y="153"/>
                </a:cubicBezTo>
                <a:cubicBezTo>
                  <a:pt x="90" y="153"/>
                  <a:pt x="90" y="152"/>
                  <a:pt x="89" y="152"/>
                </a:cubicBezTo>
                <a:cubicBezTo>
                  <a:pt x="89" y="152"/>
                  <a:pt x="89" y="152"/>
                  <a:pt x="89" y="152"/>
                </a:cubicBezTo>
                <a:cubicBezTo>
                  <a:pt x="79" y="141"/>
                  <a:pt x="79" y="141"/>
                  <a:pt x="79" y="141"/>
                </a:cubicBezTo>
                <a:cubicBezTo>
                  <a:pt x="78" y="141"/>
                  <a:pt x="78" y="141"/>
                  <a:pt x="78" y="141"/>
                </a:cubicBezTo>
                <a:cubicBezTo>
                  <a:pt x="78" y="139"/>
                  <a:pt x="78" y="139"/>
                  <a:pt x="78" y="139"/>
                </a:cubicBezTo>
                <a:cubicBezTo>
                  <a:pt x="80" y="132"/>
                  <a:pt x="80" y="127"/>
                  <a:pt x="80" y="127"/>
                </a:cubicBezTo>
                <a:cubicBezTo>
                  <a:pt x="81" y="126"/>
                  <a:pt x="82" y="125"/>
                  <a:pt x="83" y="125"/>
                </a:cubicBezTo>
                <a:cubicBezTo>
                  <a:pt x="83" y="125"/>
                  <a:pt x="83" y="125"/>
                  <a:pt x="83" y="125"/>
                </a:cubicBezTo>
                <a:cubicBezTo>
                  <a:pt x="91" y="125"/>
                  <a:pt x="91" y="125"/>
                  <a:pt x="91" y="125"/>
                </a:cubicBezTo>
                <a:cubicBezTo>
                  <a:pt x="91" y="125"/>
                  <a:pt x="91" y="125"/>
                  <a:pt x="91" y="125"/>
                </a:cubicBezTo>
                <a:close/>
                <a:moveTo>
                  <a:pt x="91" y="164"/>
                </a:moveTo>
                <a:cubicBezTo>
                  <a:pt x="91" y="170"/>
                  <a:pt x="91" y="170"/>
                  <a:pt x="91" y="170"/>
                </a:cubicBezTo>
                <a:cubicBezTo>
                  <a:pt x="78" y="183"/>
                  <a:pt x="78" y="183"/>
                  <a:pt x="78" y="183"/>
                </a:cubicBezTo>
                <a:cubicBezTo>
                  <a:pt x="78" y="176"/>
                  <a:pt x="78" y="176"/>
                  <a:pt x="78" y="176"/>
                </a:cubicBezTo>
                <a:cubicBezTo>
                  <a:pt x="89" y="165"/>
                  <a:pt x="89" y="165"/>
                  <a:pt x="89" y="165"/>
                </a:cubicBezTo>
                <a:cubicBezTo>
                  <a:pt x="90" y="164"/>
                  <a:pt x="90" y="164"/>
                  <a:pt x="91" y="164"/>
                </a:cubicBezTo>
                <a:close/>
                <a:moveTo>
                  <a:pt x="91" y="185"/>
                </a:moveTo>
                <a:cubicBezTo>
                  <a:pt x="91" y="190"/>
                  <a:pt x="91" y="190"/>
                  <a:pt x="91" y="190"/>
                </a:cubicBezTo>
                <a:cubicBezTo>
                  <a:pt x="91" y="190"/>
                  <a:pt x="91" y="190"/>
                  <a:pt x="91" y="190"/>
                </a:cubicBezTo>
                <a:cubicBezTo>
                  <a:pt x="78" y="190"/>
                  <a:pt x="78" y="190"/>
                  <a:pt x="78" y="190"/>
                </a:cubicBezTo>
                <a:cubicBezTo>
                  <a:pt x="78" y="185"/>
                  <a:pt x="78" y="185"/>
                  <a:pt x="78" y="185"/>
                </a:cubicBezTo>
                <a:cubicBezTo>
                  <a:pt x="91" y="185"/>
                  <a:pt x="91" y="185"/>
                  <a:pt x="91" y="185"/>
                </a:cubicBezTo>
                <a:cubicBezTo>
                  <a:pt x="91" y="185"/>
                  <a:pt x="91" y="185"/>
                  <a:pt x="91" y="185"/>
                </a:cubicBezTo>
                <a:close/>
                <a:moveTo>
                  <a:pt x="78" y="167"/>
                </a:moveTo>
                <a:cubicBezTo>
                  <a:pt x="85" y="160"/>
                  <a:pt x="85" y="160"/>
                  <a:pt x="85" y="160"/>
                </a:cubicBezTo>
                <a:cubicBezTo>
                  <a:pt x="85" y="160"/>
                  <a:pt x="85" y="160"/>
                  <a:pt x="85" y="160"/>
                </a:cubicBezTo>
                <a:cubicBezTo>
                  <a:pt x="85" y="160"/>
                  <a:pt x="85" y="160"/>
                  <a:pt x="85" y="160"/>
                </a:cubicBezTo>
                <a:cubicBezTo>
                  <a:pt x="86" y="159"/>
                  <a:pt x="86" y="158"/>
                  <a:pt x="85" y="157"/>
                </a:cubicBezTo>
                <a:cubicBezTo>
                  <a:pt x="79" y="151"/>
                  <a:pt x="79" y="151"/>
                  <a:pt x="79" y="151"/>
                </a:cubicBezTo>
                <a:cubicBezTo>
                  <a:pt x="79" y="151"/>
                  <a:pt x="79" y="151"/>
                  <a:pt x="79" y="151"/>
                </a:cubicBezTo>
                <a:cubicBezTo>
                  <a:pt x="79" y="151"/>
                  <a:pt x="79" y="151"/>
                  <a:pt x="78" y="151"/>
                </a:cubicBezTo>
                <a:cubicBezTo>
                  <a:pt x="78" y="160"/>
                  <a:pt x="78" y="160"/>
                  <a:pt x="78" y="160"/>
                </a:cubicBezTo>
                <a:cubicBezTo>
                  <a:pt x="79" y="157"/>
                  <a:pt x="79" y="157"/>
                  <a:pt x="79" y="157"/>
                </a:cubicBezTo>
                <a:cubicBezTo>
                  <a:pt x="80" y="158"/>
                  <a:pt x="80" y="158"/>
                  <a:pt x="80" y="158"/>
                </a:cubicBezTo>
                <a:cubicBezTo>
                  <a:pt x="78" y="160"/>
                  <a:pt x="78" y="160"/>
                  <a:pt x="78" y="160"/>
                </a:cubicBezTo>
                <a:lnTo>
                  <a:pt x="78" y="167"/>
                </a:lnTo>
                <a:close/>
                <a:moveTo>
                  <a:pt x="11" y="218"/>
                </a:moveTo>
                <a:cubicBezTo>
                  <a:pt x="37" y="218"/>
                  <a:pt x="37" y="218"/>
                  <a:pt x="37" y="218"/>
                </a:cubicBezTo>
                <a:cubicBezTo>
                  <a:pt x="54" y="202"/>
                  <a:pt x="54" y="202"/>
                  <a:pt x="54" y="202"/>
                </a:cubicBezTo>
                <a:cubicBezTo>
                  <a:pt x="55" y="201"/>
                  <a:pt x="55" y="201"/>
                  <a:pt x="56" y="201"/>
                </a:cubicBezTo>
                <a:cubicBezTo>
                  <a:pt x="56" y="201"/>
                  <a:pt x="56" y="201"/>
                  <a:pt x="56" y="201"/>
                </a:cubicBezTo>
                <a:cubicBezTo>
                  <a:pt x="78" y="201"/>
                  <a:pt x="78" y="201"/>
                  <a:pt x="78" y="201"/>
                </a:cubicBezTo>
                <a:cubicBezTo>
                  <a:pt x="78" y="206"/>
                  <a:pt x="78" y="206"/>
                  <a:pt x="78" y="206"/>
                </a:cubicBezTo>
                <a:cubicBezTo>
                  <a:pt x="57" y="206"/>
                  <a:pt x="57" y="206"/>
                  <a:pt x="57" y="206"/>
                </a:cubicBezTo>
                <a:cubicBezTo>
                  <a:pt x="40" y="222"/>
                  <a:pt x="40" y="222"/>
                  <a:pt x="40" y="222"/>
                </a:cubicBezTo>
                <a:cubicBezTo>
                  <a:pt x="39" y="223"/>
                  <a:pt x="39" y="223"/>
                  <a:pt x="38" y="223"/>
                </a:cubicBezTo>
                <a:cubicBezTo>
                  <a:pt x="3" y="223"/>
                  <a:pt x="3" y="223"/>
                  <a:pt x="3" y="223"/>
                </a:cubicBezTo>
                <a:cubicBezTo>
                  <a:pt x="3" y="223"/>
                  <a:pt x="3" y="223"/>
                  <a:pt x="3" y="223"/>
                </a:cubicBezTo>
                <a:cubicBezTo>
                  <a:pt x="2" y="223"/>
                  <a:pt x="1" y="223"/>
                  <a:pt x="0" y="222"/>
                </a:cubicBezTo>
                <a:cubicBezTo>
                  <a:pt x="0" y="221"/>
                  <a:pt x="0" y="219"/>
                  <a:pt x="1" y="218"/>
                </a:cubicBezTo>
                <a:cubicBezTo>
                  <a:pt x="15" y="211"/>
                  <a:pt x="27" y="198"/>
                  <a:pt x="36" y="181"/>
                </a:cubicBezTo>
                <a:cubicBezTo>
                  <a:pt x="45" y="166"/>
                  <a:pt x="53" y="148"/>
                  <a:pt x="59" y="130"/>
                </a:cubicBezTo>
                <a:cubicBezTo>
                  <a:pt x="56" y="130"/>
                  <a:pt x="56" y="130"/>
                  <a:pt x="56" y="130"/>
                </a:cubicBezTo>
                <a:cubicBezTo>
                  <a:pt x="54" y="130"/>
                  <a:pt x="53" y="128"/>
                  <a:pt x="53" y="127"/>
                </a:cubicBezTo>
                <a:cubicBezTo>
                  <a:pt x="53" y="109"/>
                  <a:pt x="53" y="109"/>
                  <a:pt x="53" y="109"/>
                </a:cubicBezTo>
                <a:cubicBezTo>
                  <a:pt x="53" y="107"/>
                  <a:pt x="54" y="106"/>
                  <a:pt x="56" y="106"/>
                </a:cubicBezTo>
                <a:cubicBezTo>
                  <a:pt x="66" y="106"/>
                  <a:pt x="66" y="106"/>
                  <a:pt x="66" y="106"/>
                </a:cubicBezTo>
                <a:cubicBezTo>
                  <a:pt x="72" y="81"/>
                  <a:pt x="76" y="59"/>
                  <a:pt x="78" y="46"/>
                </a:cubicBezTo>
                <a:cubicBezTo>
                  <a:pt x="78" y="74"/>
                  <a:pt x="78" y="74"/>
                  <a:pt x="78" y="74"/>
                </a:cubicBezTo>
                <a:cubicBezTo>
                  <a:pt x="76" y="84"/>
                  <a:pt x="73" y="97"/>
                  <a:pt x="70" y="109"/>
                </a:cubicBezTo>
                <a:cubicBezTo>
                  <a:pt x="69" y="110"/>
                  <a:pt x="69" y="111"/>
                  <a:pt x="67" y="111"/>
                </a:cubicBezTo>
                <a:cubicBezTo>
                  <a:pt x="67" y="111"/>
                  <a:pt x="67" y="111"/>
                  <a:pt x="67" y="111"/>
                </a:cubicBezTo>
                <a:cubicBezTo>
                  <a:pt x="58" y="111"/>
                  <a:pt x="58" y="111"/>
                  <a:pt x="58" y="111"/>
                </a:cubicBezTo>
                <a:cubicBezTo>
                  <a:pt x="58" y="125"/>
                  <a:pt x="58" y="125"/>
                  <a:pt x="58" y="125"/>
                </a:cubicBezTo>
                <a:cubicBezTo>
                  <a:pt x="62" y="125"/>
                  <a:pt x="62" y="125"/>
                  <a:pt x="62" y="125"/>
                </a:cubicBezTo>
                <a:cubicBezTo>
                  <a:pt x="63" y="125"/>
                  <a:pt x="64" y="126"/>
                  <a:pt x="64" y="127"/>
                </a:cubicBezTo>
                <a:cubicBezTo>
                  <a:pt x="64" y="127"/>
                  <a:pt x="64" y="128"/>
                  <a:pt x="64" y="128"/>
                </a:cubicBezTo>
                <a:cubicBezTo>
                  <a:pt x="58" y="148"/>
                  <a:pt x="50" y="167"/>
                  <a:pt x="40" y="184"/>
                </a:cubicBezTo>
                <a:cubicBezTo>
                  <a:pt x="32" y="198"/>
                  <a:pt x="22" y="210"/>
                  <a:pt x="11" y="218"/>
                </a:cubicBezTo>
                <a:close/>
                <a:moveTo>
                  <a:pt x="78" y="139"/>
                </a:moveTo>
                <a:cubicBezTo>
                  <a:pt x="78" y="139"/>
                  <a:pt x="78" y="139"/>
                  <a:pt x="78" y="139"/>
                </a:cubicBezTo>
                <a:cubicBezTo>
                  <a:pt x="78" y="139"/>
                  <a:pt x="78" y="139"/>
                  <a:pt x="78" y="139"/>
                </a:cubicBezTo>
                <a:cubicBezTo>
                  <a:pt x="78" y="140"/>
                  <a:pt x="78" y="140"/>
                  <a:pt x="78" y="141"/>
                </a:cubicBezTo>
                <a:cubicBezTo>
                  <a:pt x="78" y="139"/>
                  <a:pt x="78" y="139"/>
                  <a:pt x="78" y="139"/>
                </a:cubicBezTo>
                <a:close/>
                <a:moveTo>
                  <a:pt x="78" y="151"/>
                </a:moveTo>
                <a:cubicBezTo>
                  <a:pt x="78" y="150"/>
                  <a:pt x="78" y="150"/>
                  <a:pt x="78" y="150"/>
                </a:cubicBezTo>
                <a:cubicBezTo>
                  <a:pt x="77" y="150"/>
                  <a:pt x="75" y="151"/>
                  <a:pt x="75" y="152"/>
                </a:cubicBezTo>
                <a:cubicBezTo>
                  <a:pt x="74" y="155"/>
                  <a:pt x="74" y="157"/>
                  <a:pt x="73" y="160"/>
                </a:cubicBezTo>
                <a:cubicBezTo>
                  <a:pt x="72" y="162"/>
                  <a:pt x="72" y="165"/>
                  <a:pt x="71" y="167"/>
                </a:cubicBezTo>
                <a:cubicBezTo>
                  <a:pt x="71" y="168"/>
                  <a:pt x="71" y="169"/>
                  <a:pt x="72" y="170"/>
                </a:cubicBezTo>
                <a:cubicBezTo>
                  <a:pt x="73" y="171"/>
                  <a:pt x="74" y="171"/>
                  <a:pt x="75" y="170"/>
                </a:cubicBezTo>
                <a:cubicBezTo>
                  <a:pt x="78" y="167"/>
                  <a:pt x="78" y="167"/>
                  <a:pt x="78" y="167"/>
                </a:cubicBezTo>
                <a:cubicBezTo>
                  <a:pt x="78" y="160"/>
                  <a:pt x="78" y="160"/>
                  <a:pt x="78" y="160"/>
                </a:cubicBezTo>
                <a:cubicBezTo>
                  <a:pt x="78" y="160"/>
                  <a:pt x="78" y="160"/>
                  <a:pt x="78" y="160"/>
                </a:cubicBezTo>
                <a:cubicBezTo>
                  <a:pt x="78" y="160"/>
                  <a:pt x="78" y="160"/>
                  <a:pt x="78" y="160"/>
                </a:cubicBezTo>
                <a:cubicBezTo>
                  <a:pt x="78" y="151"/>
                  <a:pt x="78" y="151"/>
                  <a:pt x="78" y="151"/>
                </a:cubicBezTo>
                <a:close/>
                <a:moveTo>
                  <a:pt x="78" y="176"/>
                </a:moveTo>
                <a:cubicBezTo>
                  <a:pt x="68" y="186"/>
                  <a:pt x="68" y="186"/>
                  <a:pt x="68" y="186"/>
                </a:cubicBezTo>
                <a:cubicBezTo>
                  <a:pt x="68" y="186"/>
                  <a:pt x="68" y="187"/>
                  <a:pt x="68" y="187"/>
                </a:cubicBezTo>
                <a:cubicBezTo>
                  <a:pt x="68" y="189"/>
                  <a:pt x="69" y="190"/>
                  <a:pt x="70" y="190"/>
                </a:cubicBezTo>
                <a:cubicBezTo>
                  <a:pt x="78" y="190"/>
                  <a:pt x="78" y="190"/>
                  <a:pt x="78" y="190"/>
                </a:cubicBezTo>
                <a:cubicBezTo>
                  <a:pt x="78" y="185"/>
                  <a:pt x="78" y="185"/>
                  <a:pt x="78" y="185"/>
                </a:cubicBezTo>
                <a:cubicBezTo>
                  <a:pt x="76" y="185"/>
                  <a:pt x="76" y="185"/>
                  <a:pt x="76" y="185"/>
                </a:cubicBezTo>
                <a:cubicBezTo>
                  <a:pt x="78" y="183"/>
                  <a:pt x="78" y="183"/>
                  <a:pt x="78" y="183"/>
                </a:cubicBezTo>
                <a:lnTo>
                  <a:pt x="78" y="176"/>
                </a:lnTo>
                <a:close/>
              </a:path>
            </a:pathLst>
          </a:custGeom>
          <a:solidFill>
            <a:schemeClr val="bg1"/>
          </a:solidFill>
          <a:ln w="9525">
            <a:solidFill>
              <a:schemeClr val="accent2">
                <a:lumMod val="75000"/>
              </a:schemeClr>
            </a:solidFill>
            <a:round/>
          </a:ln>
        </p:spPr>
        <p:txBody>
          <a:bodyPr lIns="68564" tIns="34282" rIns="68564" bIns="34282"/>
          <a:lstStyle/>
          <a:p>
            <a:pPr defTabSz="685800">
              <a:defRPr/>
            </a:pPr>
            <a:endParaRPr lang="id-ID" sz="1015"/>
          </a:p>
        </p:txBody>
      </p:sp>
      <p:sp>
        <p:nvSpPr>
          <p:cNvPr id="189" name="文本框 188"/>
          <p:cNvSpPr txBox="1"/>
          <p:nvPr/>
        </p:nvSpPr>
        <p:spPr>
          <a:xfrm>
            <a:off x="1535257" y="6110311"/>
            <a:ext cx="286940" cy="184623"/>
          </a:xfrm>
          <a:prstGeom prst="rect">
            <a:avLst/>
          </a:prstGeom>
          <a:noFill/>
        </p:spPr>
        <p:txBody>
          <a:bodyPr wrap="square" lIns="0" tIns="0" rIns="0" bIns="0" rtlCol="0">
            <a:spAutoFit/>
          </a:bodyPr>
          <a:lstStyle/>
          <a:p>
            <a:r>
              <a:rPr lang="en-US" altLang="zh-CN" sz="1200" dirty="0">
                <a:latin typeface="微软雅黑" panose="020B0503020204020204" pitchFamily="34" charset="-122"/>
                <a:ea typeface="微软雅黑" panose="020B0503020204020204" pitchFamily="34" charset="-122"/>
              </a:rPr>
              <a:t>4G</a:t>
            </a:r>
            <a:endParaRPr lang="zh-CN" altLang="en-US" sz="1200" dirty="0">
              <a:latin typeface="微软雅黑" panose="020B0503020204020204" pitchFamily="34" charset="-122"/>
              <a:ea typeface="微软雅黑" panose="020B0503020204020204" pitchFamily="34" charset="-122"/>
            </a:endParaRPr>
          </a:p>
        </p:txBody>
      </p:sp>
      <p:sp>
        <p:nvSpPr>
          <p:cNvPr id="190" name="Freeform 28"/>
          <p:cNvSpPr>
            <a:spLocks noEditPoints="1"/>
          </p:cNvSpPr>
          <p:nvPr/>
        </p:nvSpPr>
        <p:spPr bwMode="auto">
          <a:xfrm>
            <a:off x="1472641" y="5201941"/>
            <a:ext cx="359917" cy="372075"/>
          </a:xfrm>
          <a:custGeom>
            <a:avLst/>
            <a:gdLst>
              <a:gd name="T0" fmla="*/ 171 w 182"/>
              <a:gd name="T1" fmla="*/ 218 h 223"/>
              <a:gd name="T2" fmla="*/ 120 w 182"/>
              <a:gd name="T3" fmla="*/ 125 h 223"/>
              <a:gd name="T4" fmla="*/ 104 w 182"/>
              <a:gd name="T5" fmla="*/ 74 h 223"/>
              <a:gd name="T6" fmla="*/ 129 w 182"/>
              <a:gd name="T7" fmla="*/ 127 h 223"/>
              <a:gd name="T8" fmla="*/ 182 w 182"/>
              <a:gd name="T9" fmla="*/ 221 h 223"/>
              <a:gd name="T10" fmla="*/ 125 w 182"/>
              <a:gd name="T11" fmla="*/ 206 h 223"/>
              <a:gd name="T12" fmla="*/ 112 w 182"/>
              <a:gd name="T13" fmla="*/ 190 h 223"/>
              <a:gd name="T14" fmla="*/ 106 w 182"/>
              <a:gd name="T15" fmla="*/ 185 h 223"/>
              <a:gd name="T16" fmla="*/ 107 w 182"/>
              <a:gd name="T17" fmla="*/ 170 h 223"/>
              <a:gd name="T18" fmla="*/ 106 w 182"/>
              <a:gd name="T19" fmla="*/ 151 h 223"/>
              <a:gd name="T20" fmla="*/ 104 w 182"/>
              <a:gd name="T21" fmla="*/ 167 h 223"/>
              <a:gd name="T22" fmla="*/ 91 w 182"/>
              <a:gd name="T23" fmla="*/ 201 h 223"/>
              <a:gd name="T24" fmla="*/ 104 w 182"/>
              <a:gd name="T25" fmla="*/ 74 h 223"/>
              <a:gd name="T26" fmla="*/ 91 w 182"/>
              <a:gd name="T27" fmla="*/ 0 h 223"/>
              <a:gd name="T28" fmla="*/ 102 w 182"/>
              <a:gd name="T29" fmla="*/ 35 h 223"/>
              <a:gd name="T30" fmla="*/ 103 w 182"/>
              <a:gd name="T31" fmla="*/ 141 h 223"/>
              <a:gd name="T32" fmla="*/ 99 w 182"/>
              <a:gd name="T33" fmla="*/ 139 h 223"/>
              <a:gd name="T34" fmla="*/ 102 w 182"/>
              <a:gd name="T35" fmla="*/ 127 h 223"/>
              <a:gd name="T36" fmla="*/ 97 w 182"/>
              <a:gd name="T37" fmla="*/ 157 h 223"/>
              <a:gd name="T38" fmla="*/ 103 w 182"/>
              <a:gd name="T39" fmla="*/ 157 h 223"/>
              <a:gd name="T40" fmla="*/ 91 w 182"/>
              <a:gd name="T41" fmla="*/ 170 h 223"/>
              <a:gd name="T42" fmla="*/ 104 w 182"/>
              <a:gd name="T43" fmla="*/ 176 h 223"/>
              <a:gd name="T44" fmla="*/ 104 w 182"/>
              <a:gd name="T45" fmla="*/ 185 h 223"/>
              <a:gd name="T46" fmla="*/ 97 w 182"/>
              <a:gd name="T47" fmla="*/ 108 h 223"/>
              <a:gd name="T48" fmla="*/ 91 w 182"/>
              <a:gd name="T49" fmla="*/ 100 h 223"/>
              <a:gd name="T50" fmla="*/ 91 w 182"/>
              <a:gd name="T51" fmla="*/ 201 h 223"/>
              <a:gd name="T52" fmla="*/ 78 w 182"/>
              <a:gd name="T53" fmla="*/ 201 h 223"/>
              <a:gd name="T54" fmla="*/ 85 w 182"/>
              <a:gd name="T55" fmla="*/ 38 h 223"/>
              <a:gd name="T56" fmla="*/ 82 w 182"/>
              <a:gd name="T57" fmla="*/ 33 h 223"/>
              <a:gd name="T58" fmla="*/ 91 w 182"/>
              <a:gd name="T59" fmla="*/ 17 h 223"/>
              <a:gd name="T60" fmla="*/ 87 w 182"/>
              <a:gd name="T61" fmla="*/ 111 h 223"/>
              <a:gd name="T62" fmla="*/ 90 w 182"/>
              <a:gd name="T63" fmla="*/ 106 h 223"/>
              <a:gd name="T64" fmla="*/ 91 w 182"/>
              <a:gd name="T65" fmla="*/ 130 h 223"/>
              <a:gd name="T66" fmla="*/ 91 w 182"/>
              <a:gd name="T67" fmla="*/ 153 h 223"/>
              <a:gd name="T68" fmla="*/ 78 w 182"/>
              <a:gd name="T69" fmla="*/ 139 h 223"/>
              <a:gd name="T70" fmla="*/ 91 w 182"/>
              <a:gd name="T71" fmla="*/ 125 h 223"/>
              <a:gd name="T72" fmla="*/ 89 w 182"/>
              <a:gd name="T73" fmla="*/ 165 h 223"/>
              <a:gd name="T74" fmla="*/ 78 w 182"/>
              <a:gd name="T75" fmla="*/ 190 h 223"/>
              <a:gd name="T76" fmla="*/ 85 w 182"/>
              <a:gd name="T77" fmla="*/ 160 h 223"/>
              <a:gd name="T78" fmla="*/ 79 w 182"/>
              <a:gd name="T79" fmla="*/ 151 h 223"/>
              <a:gd name="T80" fmla="*/ 78 w 182"/>
              <a:gd name="T81" fmla="*/ 160 h 223"/>
              <a:gd name="T82" fmla="*/ 56 w 182"/>
              <a:gd name="T83" fmla="*/ 201 h 223"/>
              <a:gd name="T84" fmla="*/ 40 w 182"/>
              <a:gd name="T85" fmla="*/ 222 h 223"/>
              <a:gd name="T86" fmla="*/ 1 w 182"/>
              <a:gd name="T87" fmla="*/ 218 h 223"/>
              <a:gd name="T88" fmla="*/ 53 w 182"/>
              <a:gd name="T89" fmla="*/ 109 h 223"/>
              <a:gd name="T90" fmla="*/ 70 w 182"/>
              <a:gd name="T91" fmla="*/ 109 h 223"/>
              <a:gd name="T92" fmla="*/ 62 w 182"/>
              <a:gd name="T93" fmla="*/ 125 h 223"/>
              <a:gd name="T94" fmla="*/ 78 w 182"/>
              <a:gd name="T95" fmla="*/ 139 h 223"/>
              <a:gd name="T96" fmla="*/ 78 w 182"/>
              <a:gd name="T97" fmla="*/ 151 h 223"/>
              <a:gd name="T98" fmla="*/ 72 w 182"/>
              <a:gd name="T99" fmla="*/ 170 h 223"/>
              <a:gd name="T100" fmla="*/ 78 w 182"/>
              <a:gd name="T101" fmla="*/ 160 h 223"/>
              <a:gd name="T102" fmla="*/ 70 w 182"/>
              <a:gd name="T103" fmla="*/ 190 h 223"/>
              <a:gd name="T104" fmla="*/ 78 w 182"/>
              <a:gd name="T105" fmla="*/ 17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2" h="223">
                <a:moveTo>
                  <a:pt x="104" y="201"/>
                </a:moveTo>
                <a:cubicBezTo>
                  <a:pt x="126" y="201"/>
                  <a:pt x="126" y="201"/>
                  <a:pt x="126" y="201"/>
                </a:cubicBezTo>
                <a:cubicBezTo>
                  <a:pt x="127" y="201"/>
                  <a:pt x="128" y="201"/>
                  <a:pt x="128" y="202"/>
                </a:cubicBezTo>
                <a:cubicBezTo>
                  <a:pt x="145" y="218"/>
                  <a:pt x="145" y="218"/>
                  <a:pt x="145" y="218"/>
                </a:cubicBezTo>
                <a:cubicBezTo>
                  <a:pt x="171" y="218"/>
                  <a:pt x="171" y="218"/>
                  <a:pt x="171" y="218"/>
                </a:cubicBezTo>
                <a:cubicBezTo>
                  <a:pt x="161" y="211"/>
                  <a:pt x="152" y="201"/>
                  <a:pt x="145" y="189"/>
                </a:cubicBezTo>
                <a:cubicBezTo>
                  <a:pt x="133" y="171"/>
                  <a:pt x="125" y="149"/>
                  <a:pt x="118" y="128"/>
                </a:cubicBezTo>
                <a:cubicBezTo>
                  <a:pt x="117" y="127"/>
                  <a:pt x="118" y="125"/>
                  <a:pt x="119" y="125"/>
                </a:cubicBezTo>
                <a:cubicBezTo>
                  <a:pt x="120" y="125"/>
                  <a:pt x="120" y="125"/>
                  <a:pt x="120" y="125"/>
                </a:cubicBezTo>
                <a:cubicBezTo>
                  <a:pt x="120" y="125"/>
                  <a:pt x="120" y="125"/>
                  <a:pt x="120" y="125"/>
                </a:cubicBezTo>
                <a:cubicBezTo>
                  <a:pt x="124" y="125"/>
                  <a:pt x="124" y="125"/>
                  <a:pt x="124" y="125"/>
                </a:cubicBezTo>
                <a:cubicBezTo>
                  <a:pt x="124" y="111"/>
                  <a:pt x="124" y="111"/>
                  <a:pt x="124" y="111"/>
                </a:cubicBezTo>
                <a:cubicBezTo>
                  <a:pt x="115" y="111"/>
                  <a:pt x="115" y="111"/>
                  <a:pt x="115" y="111"/>
                </a:cubicBezTo>
                <a:cubicBezTo>
                  <a:pt x="113" y="111"/>
                  <a:pt x="113" y="110"/>
                  <a:pt x="112" y="109"/>
                </a:cubicBezTo>
                <a:cubicBezTo>
                  <a:pt x="109" y="96"/>
                  <a:pt x="106" y="84"/>
                  <a:pt x="104" y="74"/>
                </a:cubicBezTo>
                <a:cubicBezTo>
                  <a:pt x="104" y="46"/>
                  <a:pt x="104" y="46"/>
                  <a:pt x="104" y="46"/>
                </a:cubicBezTo>
                <a:cubicBezTo>
                  <a:pt x="106" y="58"/>
                  <a:pt x="110" y="81"/>
                  <a:pt x="116" y="106"/>
                </a:cubicBezTo>
                <a:cubicBezTo>
                  <a:pt x="126" y="106"/>
                  <a:pt x="126" y="106"/>
                  <a:pt x="126" y="106"/>
                </a:cubicBezTo>
                <a:cubicBezTo>
                  <a:pt x="128" y="106"/>
                  <a:pt x="129" y="107"/>
                  <a:pt x="129" y="109"/>
                </a:cubicBezTo>
                <a:cubicBezTo>
                  <a:pt x="129" y="127"/>
                  <a:pt x="129" y="127"/>
                  <a:pt x="129" y="127"/>
                </a:cubicBezTo>
                <a:cubicBezTo>
                  <a:pt x="129" y="128"/>
                  <a:pt x="128" y="130"/>
                  <a:pt x="126" y="130"/>
                </a:cubicBezTo>
                <a:cubicBezTo>
                  <a:pt x="123" y="130"/>
                  <a:pt x="123" y="130"/>
                  <a:pt x="123" y="130"/>
                </a:cubicBezTo>
                <a:cubicBezTo>
                  <a:pt x="130" y="150"/>
                  <a:pt x="138" y="170"/>
                  <a:pt x="149" y="186"/>
                </a:cubicBezTo>
                <a:cubicBezTo>
                  <a:pt x="158" y="200"/>
                  <a:pt x="168" y="212"/>
                  <a:pt x="181" y="218"/>
                </a:cubicBezTo>
                <a:cubicBezTo>
                  <a:pt x="181" y="219"/>
                  <a:pt x="182" y="220"/>
                  <a:pt x="182" y="221"/>
                </a:cubicBezTo>
                <a:cubicBezTo>
                  <a:pt x="182" y="222"/>
                  <a:pt x="181" y="223"/>
                  <a:pt x="179" y="223"/>
                </a:cubicBezTo>
                <a:cubicBezTo>
                  <a:pt x="144" y="223"/>
                  <a:pt x="144" y="223"/>
                  <a:pt x="144" y="223"/>
                </a:cubicBezTo>
                <a:cubicBezTo>
                  <a:pt x="144" y="223"/>
                  <a:pt x="144" y="223"/>
                  <a:pt x="144" y="223"/>
                </a:cubicBezTo>
                <a:cubicBezTo>
                  <a:pt x="144" y="223"/>
                  <a:pt x="143" y="223"/>
                  <a:pt x="143" y="222"/>
                </a:cubicBezTo>
                <a:cubicBezTo>
                  <a:pt x="125" y="206"/>
                  <a:pt x="125" y="206"/>
                  <a:pt x="125" y="206"/>
                </a:cubicBezTo>
                <a:cubicBezTo>
                  <a:pt x="104" y="206"/>
                  <a:pt x="104" y="206"/>
                  <a:pt x="104" y="206"/>
                </a:cubicBezTo>
                <a:cubicBezTo>
                  <a:pt x="104" y="201"/>
                  <a:pt x="104" y="201"/>
                  <a:pt x="104" y="201"/>
                </a:cubicBezTo>
                <a:close/>
                <a:moveTo>
                  <a:pt x="104" y="190"/>
                </a:moveTo>
                <a:cubicBezTo>
                  <a:pt x="112" y="190"/>
                  <a:pt x="112" y="190"/>
                  <a:pt x="112" y="190"/>
                </a:cubicBezTo>
                <a:cubicBezTo>
                  <a:pt x="112" y="190"/>
                  <a:pt x="112" y="190"/>
                  <a:pt x="112" y="190"/>
                </a:cubicBezTo>
                <a:cubicBezTo>
                  <a:pt x="113" y="190"/>
                  <a:pt x="113" y="189"/>
                  <a:pt x="114" y="189"/>
                </a:cubicBezTo>
                <a:cubicBezTo>
                  <a:pt x="115" y="188"/>
                  <a:pt x="115" y="187"/>
                  <a:pt x="114" y="186"/>
                </a:cubicBezTo>
                <a:cubicBezTo>
                  <a:pt x="104" y="176"/>
                  <a:pt x="104" y="176"/>
                  <a:pt x="104" y="176"/>
                </a:cubicBezTo>
                <a:cubicBezTo>
                  <a:pt x="104" y="183"/>
                  <a:pt x="104" y="183"/>
                  <a:pt x="104" y="183"/>
                </a:cubicBezTo>
                <a:cubicBezTo>
                  <a:pt x="106" y="185"/>
                  <a:pt x="106" y="185"/>
                  <a:pt x="106" y="185"/>
                </a:cubicBezTo>
                <a:cubicBezTo>
                  <a:pt x="104" y="185"/>
                  <a:pt x="104" y="185"/>
                  <a:pt x="104" y="185"/>
                </a:cubicBezTo>
                <a:cubicBezTo>
                  <a:pt x="104" y="190"/>
                  <a:pt x="104" y="190"/>
                  <a:pt x="104" y="190"/>
                </a:cubicBezTo>
                <a:close/>
                <a:moveTo>
                  <a:pt x="104" y="167"/>
                </a:moveTo>
                <a:cubicBezTo>
                  <a:pt x="107" y="170"/>
                  <a:pt x="107" y="170"/>
                  <a:pt x="107" y="170"/>
                </a:cubicBezTo>
                <a:cubicBezTo>
                  <a:pt x="107" y="170"/>
                  <a:pt x="107" y="170"/>
                  <a:pt x="107" y="170"/>
                </a:cubicBezTo>
                <a:cubicBezTo>
                  <a:pt x="108" y="170"/>
                  <a:pt x="109" y="170"/>
                  <a:pt x="109" y="170"/>
                </a:cubicBezTo>
                <a:cubicBezTo>
                  <a:pt x="111" y="170"/>
                  <a:pt x="111" y="168"/>
                  <a:pt x="111" y="167"/>
                </a:cubicBezTo>
                <a:cubicBezTo>
                  <a:pt x="110" y="165"/>
                  <a:pt x="110" y="162"/>
                  <a:pt x="109" y="160"/>
                </a:cubicBezTo>
                <a:cubicBezTo>
                  <a:pt x="108" y="157"/>
                  <a:pt x="108" y="155"/>
                  <a:pt x="107" y="152"/>
                </a:cubicBezTo>
                <a:cubicBezTo>
                  <a:pt x="107" y="152"/>
                  <a:pt x="107" y="151"/>
                  <a:pt x="106" y="151"/>
                </a:cubicBezTo>
                <a:cubicBezTo>
                  <a:pt x="106" y="150"/>
                  <a:pt x="105" y="150"/>
                  <a:pt x="104" y="151"/>
                </a:cubicBezTo>
                <a:cubicBezTo>
                  <a:pt x="104" y="160"/>
                  <a:pt x="104" y="160"/>
                  <a:pt x="104" y="160"/>
                </a:cubicBezTo>
                <a:cubicBezTo>
                  <a:pt x="104" y="160"/>
                  <a:pt x="104" y="160"/>
                  <a:pt x="104" y="160"/>
                </a:cubicBezTo>
                <a:cubicBezTo>
                  <a:pt x="104" y="160"/>
                  <a:pt x="104" y="160"/>
                  <a:pt x="104" y="160"/>
                </a:cubicBezTo>
                <a:cubicBezTo>
                  <a:pt x="104" y="167"/>
                  <a:pt x="104" y="167"/>
                  <a:pt x="104" y="167"/>
                </a:cubicBezTo>
                <a:close/>
                <a:moveTo>
                  <a:pt x="104" y="141"/>
                </a:moveTo>
                <a:cubicBezTo>
                  <a:pt x="104" y="140"/>
                  <a:pt x="104" y="140"/>
                  <a:pt x="104" y="139"/>
                </a:cubicBezTo>
                <a:cubicBezTo>
                  <a:pt x="104" y="138"/>
                  <a:pt x="104" y="138"/>
                  <a:pt x="104" y="138"/>
                </a:cubicBezTo>
                <a:lnTo>
                  <a:pt x="104" y="141"/>
                </a:lnTo>
                <a:close/>
                <a:moveTo>
                  <a:pt x="91" y="201"/>
                </a:moveTo>
                <a:cubicBezTo>
                  <a:pt x="104" y="201"/>
                  <a:pt x="104" y="201"/>
                  <a:pt x="104" y="201"/>
                </a:cubicBezTo>
                <a:cubicBezTo>
                  <a:pt x="104" y="206"/>
                  <a:pt x="104" y="206"/>
                  <a:pt x="104" y="206"/>
                </a:cubicBezTo>
                <a:cubicBezTo>
                  <a:pt x="91" y="206"/>
                  <a:pt x="91" y="206"/>
                  <a:pt x="91" y="206"/>
                </a:cubicBezTo>
                <a:cubicBezTo>
                  <a:pt x="91" y="201"/>
                  <a:pt x="91" y="201"/>
                  <a:pt x="91" y="201"/>
                </a:cubicBezTo>
                <a:close/>
                <a:moveTo>
                  <a:pt x="104" y="74"/>
                </a:moveTo>
                <a:cubicBezTo>
                  <a:pt x="100" y="56"/>
                  <a:pt x="99" y="43"/>
                  <a:pt x="98" y="38"/>
                </a:cubicBezTo>
                <a:cubicBezTo>
                  <a:pt x="97" y="38"/>
                  <a:pt x="97" y="38"/>
                  <a:pt x="97" y="38"/>
                </a:cubicBezTo>
                <a:cubicBezTo>
                  <a:pt x="95" y="38"/>
                  <a:pt x="94" y="37"/>
                  <a:pt x="94" y="36"/>
                </a:cubicBezTo>
                <a:cubicBezTo>
                  <a:pt x="91" y="17"/>
                  <a:pt x="91" y="17"/>
                  <a:pt x="91" y="17"/>
                </a:cubicBezTo>
                <a:cubicBezTo>
                  <a:pt x="91" y="0"/>
                  <a:pt x="91" y="0"/>
                  <a:pt x="91" y="0"/>
                </a:cubicBezTo>
                <a:cubicBezTo>
                  <a:pt x="92" y="0"/>
                  <a:pt x="93" y="1"/>
                  <a:pt x="93" y="2"/>
                </a:cubicBezTo>
                <a:cubicBezTo>
                  <a:pt x="99" y="33"/>
                  <a:pt x="99" y="33"/>
                  <a:pt x="99" y="33"/>
                </a:cubicBezTo>
                <a:cubicBezTo>
                  <a:pt x="100" y="33"/>
                  <a:pt x="100" y="33"/>
                  <a:pt x="100" y="33"/>
                </a:cubicBezTo>
                <a:cubicBezTo>
                  <a:pt x="100" y="33"/>
                  <a:pt x="100" y="33"/>
                  <a:pt x="100" y="33"/>
                </a:cubicBezTo>
                <a:cubicBezTo>
                  <a:pt x="101" y="33"/>
                  <a:pt x="102" y="34"/>
                  <a:pt x="102" y="35"/>
                </a:cubicBezTo>
                <a:cubicBezTo>
                  <a:pt x="102" y="35"/>
                  <a:pt x="103" y="39"/>
                  <a:pt x="104" y="46"/>
                </a:cubicBezTo>
                <a:cubicBezTo>
                  <a:pt x="104" y="74"/>
                  <a:pt x="104" y="74"/>
                  <a:pt x="104" y="74"/>
                </a:cubicBezTo>
                <a:close/>
                <a:moveTo>
                  <a:pt x="104" y="138"/>
                </a:moveTo>
                <a:cubicBezTo>
                  <a:pt x="104" y="141"/>
                  <a:pt x="104" y="141"/>
                  <a:pt x="104" y="141"/>
                </a:cubicBezTo>
                <a:cubicBezTo>
                  <a:pt x="104" y="141"/>
                  <a:pt x="104" y="141"/>
                  <a:pt x="103" y="141"/>
                </a:cubicBezTo>
                <a:cubicBezTo>
                  <a:pt x="103" y="141"/>
                  <a:pt x="103" y="141"/>
                  <a:pt x="103" y="141"/>
                </a:cubicBezTo>
                <a:cubicBezTo>
                  <a:pt x="93" y="152"/>
                  <a:pt x="93" y="152"/>
                  <a:pt x="93" y="152"/>
                </a:cubicBezTo>
                <a:cubicBezTo>
                  <a:pt x="92" y="152"/>
                  <a:pt x="92" y="153"/>
                  <a:pt x="91" y="153"/>
                </a:cubicBezTo>
                <a:cubicBezTo>
                  <a:pt x="91" y="147"/>
                  <a:pt x="91" y="147"/>
                  <a:pt x="91" y="147"/>
                </a:cubicBezTo>
                <a:cubicBezTo>
                  <a:pt x="99" y="139"/>
                  <a:pt x="99" y="139"/>
                  <a:pt x="99" y="139"/>
                </a:cubicBezTo>
                <a:cubicBezTo>
                  <a:pt x="98" y="135"/>
                  <a:pt x="98" y="132"/>
                  <a:pt x="97" y="130"/>
                </a:cubicBezTo>
                <a:cubicBezTo>
                  <a:pt x="91" y="130"/>
                  <a:pt x="91" y="130"/>
                  <a:pt x="91" y="130"/>
                </a:cubicBezTo>
                <a:cubicBezTo>
                  <a:pt x="91" y="125"/>
                  <a:pt x="91" y="125"/>
                  <a:pt x="91" y="125"/>
                </a:cubicBezTo>
                <a:cubicBezTo>
                  <a:pt x="99" y="125"/>
                  <a:pt x="99" y="125"/>
                  <a:pt x="99" y="125"/>
                </a:cubicBezTo>
                <a:cubicBezTo>
                  <a:pt x="100" y="125"/>
                  <a:pt x="101" y="126"/>
                  <a:pt x="102" y="127"/>
                </a:cubicBezTo>
                <a:cubicBezTo>
                  <a:pt x="102" y="127"/>
                  <a:pt x="103" y="132"/>
                  <a:pt x="104" y="138"/>
                </a:cubicBezTo>
                <a:close/>
                <a:moveTo>
                  <a:pt x="104" y="151"/>
                </a:moveTo>
                <a:cubicBezTo>
                  <a:pt x="104" y="151"/>
                  <a:pt x="103" y="151"/>
                  <a:pt x="103" y="151"/>
                </a:cubicBezTo>
                <a:cubicBezTo>
                  <a:pt x="98" y="156"/>
                  <a:pt x="98" y="156"/>
                  <a:pt x="98" y="156"/>
                </a:cubicBezTo>
                <a:cubicBezTo>
                  <a:pt x="97" y="157"/>
                  <a:pt x="97" y="157"/>
                  <a:pt x="97" y="157"/>
                </a:cubicBezTo>
                <a:cubicBezTo>
                  <a:pt x="96" y="158"/>
                  <a:pt x="96" y="159"/>
                  <a:pt x="97" y="160"/>
                </a:cubicBezTo>
                <a:cubicBezTo>
                  <a:pt x="104" y="167"/>
                  <a:pt x="104" y="167"/>
                  <a:pt x="104" y="167"/>
                </a:cubicBezTo>
                <a:cubicBezTo>
                  <a:pt x="104" y="160"/>
                  <a:pt x="104" y="160"/>
                  <a:pt x="104" y="160"/>
                </a:cubicBezTo>
                <a:cubicBezTo>
                  <a:pt x="103" y="158"/>
                  <a:pt x="103" y="158"/>
                  <a:pt x="103" y="158"/>
                </a:cubicBezTo>
                <a:cubicBezTo>
                  <a:pt x="103" y="157"/>
                  <a:pt x="103" y="157"/>
                  <a:pt x="103" y="157"/>
                </a:cubicBezTo>
                <a:cubicBezTo>
                  <a:pt x="104" y="160"/>
                  <a:pt x="104" y="160"/>
                  <a:pt x="104" y="160"/>
                </a:cubicBezTo>
                <a:cubicBezTo>
                  <a:pt x="104" y="151"/>
                  <a:pt x="104" y="151"/>
                  <a:pt x="104" y="151"/>
                </a:cubicBezTo>
                <a:close/>
                <a:moveTo>
                  <a:pt x="104" y="176"/>
                </a:moveTo>
                <a:cubicBezTo>
                  <a:pt x="104" y="183"/>
                  <a:pt x="104" y="183"/>
                  <a:pt x="104" y="183"/>
                </a:cubicBezTo>
                <a:cubicBezTo>
                  <a:pt x="91" y="170"/>
                  <a:pt x="91" y="170"/>
                  <a:pt x="91" y="170"/>
                </a:cubicBezTo>
                <a:cubicBezTo>
                  <a:pt x="91" y="170"/>
                  <a:pt x="91" y="170"/>
                  <a:pt x="91" y="170"/>
                </a:cubicBezTo>
                <a:cubicBezTo>
                  <a:pt x="91" y="164"/>
                  <a:pt x="91" y="164"/>
                  <a:pt x="91" y="164"/>
                </a:cubicBezTo>
                <a:cubicBezTo>
                  <a:pt x="92" y="164"/>
                  <a:pt x="92" y="164"/>
                  <a:pt x="93" y="165"/>
                </a:cubicBezTo>
                <a:cubicBezTo>
                  <a:pt x="93" y="165"/>
                  <a:pt x="93" y="165"/>
                  <a:pt x="93" y="165"/>
                </a:cubicBezTo>
                <a:cubicBezTo>
                  <a:pt x="104" y="176"/>
                  <a:pt x="104" y="176"/>
                  <a:pt x="104" y="176"/>
                </a:cubicBezTo>
                <a:close/>
                <a:moveTo>
                  <a:pt x="104" y="185"/>
                </a:moveTo>
                <a:cubicBezTo>
                  <a:pt x="104" y="190"/>
                  <a:pt x="104" y="190"/>
                  <a:pt x="104" y="190"/>
                </a:cubicBezTo>
                <a:cubicBezTo>
                  <a:pt x="91" y="190"/>
                  <a:pt x="91" y="190"/>
                  <a:pt x="91" y="190"/>
                </a:cubicBezTo>
                <a:cubicBezTo>
                  <a:pt x="91" y="185"/>
                  <a:pt x="91" y="185"/>
                  <a:pt x="91" y="185"/>
                </a:cubicBezTo>
                <a:cubicBezTo>
                  <a:pt x="104" y="185"/>
                  <a:pt x="104" y="185"/>
                  <a:pt x="104" y="185"/>
                </a:cubicBezTo>
                <a:close/>
                <a:moveTo>
                  <a:pt x="91" y="111"/>
                </a:moveTo>
                <a:cubicBezTo>
                  <a:pt x="95" y="111"/>
                  <a:pt x="95" y="111"/>
                  <a:pt x="95" y="111"/>
                </a:cubicBezTo>
                <a:cubicBezTo>
                  <a:pt x="95" y="111"/>
                  <a:pt x="95" y="111"/>
                  <a:pt x="95" y="111"/>
                </a:cubicBezTo>
                <a:cubicBezTo>
                  <a:pt x="95" y="111"/>
                  <a:pt x="95" y="111"/>
                  <a:pt x="95" y="111"/>
                </a:cubicBezTo>
                <a:cubicBezTo>
                  <a:pt x="96" y="111"/>
                  <a:pt x="97" y="110"/>
                  <a:pt x="97" y="108"/>
                </a:cubicBezTo>
                <a:cubicBezTo>
                  <a:pt x="95" y="99"/>
                  <a:pt x="93" y="67"/>
                  <a:pt x="93" y="67"/>
                </a:cubicBezTo>
                <a:cubicBezTo>
                  <a:pt x="93" y="66"/>
                  <a:pt x="92" y="65"/>
                  <a:pt x="91" y="65"/>
                </a:cubicBezTo>
                <a:cubicBezTo>
                  <a:pt x="91" y="65"/>
                  <a:pt x="91" y="65"/>
                  <a:pt x="91" y="65"/>
                </a:cubicBezTo>
                <a:cubicBezTo>
                  <a:pt x="91" y="100"/>
                  <a:pt x="91" y="100"/>
                  <a:pt x="91" y="100"/>
                </a:cubicBezTo>
                <a:cubicBezTo>
                  <a:pt x="91" y="100"/>
                  <a:pt x="91" y="100"/>
                  <a:pt x="91" y="100"/>
                </a:cubicBezTo>
                <a:cubicBezTo>
                  <a:pt x="91" y="102"/>
                  <a:pt x="92" y="104"/>
                  <a:pt x="92" y="106"/>
                </a:cubicBezTo>
                <a:cubicBezTo>
                  <a:pt x="91" y="106"/>
                  <a:pt x="91" y="106"/>
                  <a:pt x="91" y="106"/>
                </a:cubicBezTo>
                <a:lnTo>
                  <a:pt x="91" y="111"/>
                </a:lnTo>
                <a:close/>
                <a:moveTo>
                  <a:pt x="78" y="201"/>
                </a:moveTo>
                <a:cubicBezTo>
                  <a:pt x="91" y="201"/>
                  <a:pt x="91" y="201"/>
                  <a:pt x="91" y="201"/>
                </a:cubicBezTo>
                <a:cubicBezTo>
                  <a:pt x="91" y="201"/>
                  <a:pt x="91" y="201"/>
                  <a:pt x="91" y="201"/>
                </a:cubicBezTo>
                <a:cubicBezTo>
                  <a:pt x="91" y="206"/>
                  <a:pt x="91" y="206"/>
                  <a:pt x="91" y="206"/>
                </a:cubicBezTo>
                <a:cubicBezTo>
                  <a:pt x="91" y="206"/>
                  <a:pt x="91" y="206"/>
                  <a:pt x="91" y="206"/>
                </a:cubicBezTo>
                <a:cubicBezTo>
                  <a:pt x="78" y="206"/>
                  <a:pt x="78" y="206"/>
                  <a:pt x="78" y="206"/>
                </a:cubicBezTo>
                <a:cubicBezTo>
                  <a:pt x="78" y="201"/>
                  <a:pt x="78" y="201"/>
                  <a:pt x="78" y="201"/>
                </a:cubicBezTo>
                <a:close/>
                <a:moveTo>
                  <a:pt x="91" y="17"/>
                </a:moveTo>
                <a:cubicBezTo>
                  <a:pt x="91" y="17"/>
                  <a:pt x="91" y="17"/>
                  <a:pt x="91" y="17"/>
                </a:cubicBezTo>
                <a:cubicBezTo>
                  <a:pt x="88" y="36"/>
                  <a:pt x="88" y="36"/>
                  <a:pt x="88" y="36"/>
                </a:cubicBezTo>
                <a:cubicBezTo>
                  <a:pt x="88" y="37"/>
                  <a:pt x="87" y="38"/>
                  <a:pt x="85" y="38"/>
                </a:cubicBezTo>
                <a:cubicBezTo>
                  <a:pt x="85" y="38"/>
                  <a:pt x="85" y="38"/>
                  <a:pt x="85" y="38"/>
                </a:cubicBezTo>
                <a:cubicBezTo>
                  <a:pt x="84" y="38"/>
                  <a:pt x="84" y="38"/>
                  <a:pt x="84" y="38"/>
                </a:cubicBezTo>
                <a:cubicBezTo>
                  <a:pt x="84" y="43"/>
                  <a:pt x="82" y="56"/>
                  <a:pt x="78" y="74"/>
                </a:cubicBezTo>
                <a:cubicBezTo>
                  <a:pt x="78" y="46"/>
                  <a:pt x="78" y="46"/>
                  <a:pt x="78" y="46"/>
                </a:cubicBezTo>
                <a:cubicBezTo>
                  <a:pt x="79" y="40"/>
                  <a:pt x="80" y="36"/>
                  <a:pt x="80" y="35"/>
                </a:cubicBezTo>
                <a:cubicBezTo>
                  <a:pt x="80" y="34"/>
                  <a:pt x="81" y="33"/>
                  <a:pt x="82" y="33"/>
                </a:cubicBezTo>
                <a:cubicBezTo>
                  <a:pt x="83" y="33"/>
                  <a:pt x="83" y="33"/>
                  <a:pt x="83" y="33"/>
                </a:cubicBezTo>
                <a:cubicBezTo>
                  <a:pt x="89" y="2"/>
                  <a:pt x="89" y="2"/>
                  <a:pt x="89" y="2"/>
                </a:cubicBezTo>
                <a:cubicBezTo>
                  <a:pt x="89" y="1"/>
                  <a:pt x="90" y="1"/>
                  <a:pt x="91" y="0"/>
                </a:cubicBezTo>
                <a:cubicBezTo>
                  <a:pt x="91" y="0"/>
                  <a:pt x="91" y="0"/>
                  <a:pt x="91" y="0"/>
                </a:cubicBezTo>
                <a:cubicBezTo>
                  <a:pt x="91" y="17"/>
                  <a:pt x="91" y="17"/>
                  <a:pt x="91" y="17"/>
                </a:cubicBezTo>
                <a:close/>
                <a:moveTo>
                  <a:pt x="91" y="65"/>
                </a:moveTo>
                <a:cubicBezTo>
                  <a:pt x="90" y="65"/>
                  <a:pt x="89" y="66"/>
                  <a:pt x="89" y="67"/>
                </a:cubicBezTo>
                <a:cubicBezTo>
                  <a:pt x="89" y="67"/>
                  <a:pt x="87" y="98"/>
                  <a:pt x="85" y="108"/>
                </a:cubicBezTo>
                <a:cubicBezTo>
                  <a:pt x="85" y="108"/>
                  <a:pt x="85" y="109"/>
                  <a:pt x="85" y="109"/>
                </a:cubicBezTo>
                <a:cubicBezTo>
                  <a:pt x="85" y="110"/>
                  <a:pt x="86" y="111"/>
                  <a:pt x="87" y="111"/>
                </a:cubicBezTo>
                <a:cubicBezTo>
                  <a:pt x="91" y="111"/>
                  <a:pt x="91" y="111"/>
                  <a:pt x="91" y="111"/>
                </a:cubicBezTo>
                <a:cubicBezTo>
                  <a:pt x="91" y="111"/>
                  <a:pt x="91" y="111"/>
                  <a:pt x="91" y="111"/>
                </a:cubicBezTo>
                <a:cubicBezTo>
                  <a:pt x="91" y="106"/>
                  <a:pt x="91" y="106"/>
                  <a:pt x="91" y="106"/>
                </a:cubicBezTo>
                <a:cubicBezTo>
                  <a:pt x="91" y="106"/>
                  <a:pt x="91" y="106"/>
                  <a:pt x="91" y="106"/>
                </a:cubicBezTo>
                <a:cubicBezTo>
                  <a:pt x="90" y="106"/>
                  <a:pt x="90" y="106"/>
                  <a:pt x="90" y="106"/>
                </a:cubicBezTo>
                <a:cubicBezTo>
                  <a:pt x="91" y="104"/>
                  <a:pt x="91" y="102"/>
                  <a:pt x="91" y="100"/>
                </a:cubicBezTo>
                <a:cubicBezTo>
                  <a:pt x="91" y="65"/>
                  <a:pt x="91" y="65"/>
                  <a:pt x="91" y="65"/>
                </a:cubicBezTo>
                <a:close/>
                <a:moveTo>
                  <a:pt x="91" y="125"/>
                </a:moveTo>
                <a:cubicBezTo>
                  <a:pt x="91" y="130"/>
                  <a:pt x="91" y="130"/>
                  <a:pt x="91" y="130"/>
                </a:cubicBezTo>
                <a:cubicBezTo>
                  <a:pt x="91" y="130"/>
                  <a:pt x="91" y="130"/>
                  <a:pt x="91" y="130"/>
                </a:cubicBezTo>
                <a:cubicBezTo>
                  <a:pt x="85" y="130"/>
                  <a:pt x="85" y="130"/>
                  <a:pt x="85" y="130"/>
                </a:cubicBezTo>
                <a:cubicBezTo>
                  <a:pt x="84" y="132"/>
                  <a:pt x="84" y="135"/>
                  <a:pt x="83" y="139"/>
                </a:cubicBezTo>
                <a:cubicBezTo>
                  <a:pt x="91" y="147"/>
                  <a:pt x="91" y="147"/>
                  <a:pt x="91" y="147"/>
                </a:cubicBezTo>
                <a:cubicBezTo>
                  <a:pt x="91" y="147"/>
                  <a:pt x="91" y="147"/>
                  <a:pt x="91" y="147"/>
                </a:cubicBezTo>
                <a:cubicBezTo>
                  <a:pt x="91" y="153"/>
                  <a:pt x="91" y="153"/>
                  <a:pt x="91" y="153"/>
                </a:cubicBezTo>
                <a:cubicBezTo>
                  <a:pt x="90" y="153"/>
                  <a:pt x="90" y="152"/>
                  <a:pt x="89" y="152"/>
                </a:cubicBezTo>
                <a:cubicBezTo>
                  <a:pt x="89" y="152"/>
                  <a:pt x="89" y="152"/>
                  <a:pt x="89" y="152"/>
                </a:cubicBezTo>
                <a:cubicBezTo>
                  <a:pt x="79" y="141"/>
                  <a:pt x="79" y="141"/>
                  <a:pt x="79" y="141"/>
                </a:cubicBezTo>
                <a:cubicBezTo>
                  <a:pt x="78" y="141"/>
                  <a:pt x="78" y="141"/>
                  <a:pt x="78" y="141"/>
                </a:cubicBezTo>
                <a:cubicBezTo>
                  <a:pt x="78" y="139"/>
                  <a:pt x="78" y="139"/>
                  <a:pt x="78" y="139"/>
                </a:cubicBezTo>
                <a:cubicBezTo>
                  <a:pt x="80" y="132"/>
                  <a:pt x="80" y="127"/>
                  <a:pt x="80" y="127"/>
                </a:cubicBezTo>
                <a:cubicBezTo>
                  <a:pt x="81" y="126"/>
                  <a:pt x="82" y="125"/>
                  <a:pt x="83" y="125"/>
                </a:cubicBezTo>
                <a:cubicBezTo>
                  <a:pt x="83" y="125"/>
                  <a:pt x="83" y="125"/>
                  <a:pt x="83" y="125"/>
                </a:cubicBezTo>
                <a:cubicBezTo>
                  <a:pt x="91" y="125"/>
                  <a:pt x="91" y="125"/>
                  <a:pt x="91" y="125"/>
                </a:cubicBezTo>
                <a:cubicBezTo>
                  <a:pt x="91" y="125"/>
                  <a:pt x="91" y="125"/>
                  <a:pt x="91" y="125"/>
                </a:cubicBezTo>
                <a:close/>
                <a:moveTo>
                  <a:pt x="91" y="164"/>
                </a:moveTo>
                <a:cubicBezTo>
                  <a:pt x="91" y="170"/>
                  <a:pt x="91" y="170"/>
                  <a:pt x="91" y="170"/>
                </a:cubicBezTo>
                <a:cubicBezTo>
                  <a:pt x="78" y="183"/>
                  <a:pt x="78" y="183"/>
                  <a:pt x="78" y="183"/>
                </a:cubicBezTo>
                <a:cubicBezTo>
                  <a:pt x="78" y="176"/>
                  <a:pt x="78" y="176"/>
                  <a:pt x="78" y="176"/>
                </a:cubicBezTo>
                <a:cubicBezTo>
                  <a:pt x="89" y="165"/>
                  <a:pt x="89" y="165"/>
                  <a:pt x="89" y="165"/>
                </a:cubicBezTo>
                <a:cubicBezTo>
                  <a:pt x="90" y="164"/>
                  <a:pt x="90" y="164"/>
                  <a:pt x="91" y="164"/>
                </a:cubicBezTo>
                <a:close/>
                <a:moveTo>
                  <a:pt x="91" y="185"/>
                </a:moveTo>
                <a:cubicBezTo>
                  <a:pt x="91" y="190"/>
                  <a:pt x="91" y="190"/>
                  <a:pt x="91" y="190"/>
                </a:cubicBezTo>
                <a:cubicBezTo>
                  <a:pt x="91" y="190"/>
                  <a:pt x="91" y="190"/>
                  <a:pt x="91" y="190"/>
                </a:cubicBezTo>
                <a:cubicBezTo>
                  <a:pt x="78" y="190"/>
                  <a:pt x="78" y="190"/>
                  <a:pt x="78" y="190"/>
                </a:cubicBezTo>
                <a:cubicBezTo>
                  <a:pt x="78" y="185"/>
                  <a:pt x="78" y="185"/>
                  <a:pt x="78" y="185"/>
                </a:cubicBezTo>
                <a:cubicBezTo>
                  <a:pt x="91" y="185"/>
                  <a:pt x="91" y="185"/>
                  <a:pt x="91" y="185"/>
                </a:cubicBezTo>
                <a:cubicBezTo>
                  <a:pt x="91" y="185"/>
                  <a:pt x="91" y="185"/>
                  <a:pt x="91" y="185"/>
                </a:cubicBezTo>
                <a:close/>
                <a:moveTo>
                  <a:pt x="78" y="167"/>
                </a:moveTo>
                <a:cubicBezTo>
                  <a:pt x="85" y="160"/>
                  <a:pt x="85" y="160"/>
                  <a:pt x="85" y="160"/>
                </a:cubicBezTo>
                <a:cubicBezTo>
                  <a:pt x="85" y="160"/>
                  <a:pt x="85" y="160"/>
                  <a:pt x="85" y="160"/>
                </a:cubicBezTo>
                <a:cubicBezTo>
                  <a:pt x="85" y="160"/>
                  <a:pt x="85" y="160"/>
                  <a:pt x="85" y="160"/>
                </a:cubicBezTo>
                <a:cubicBezTo>
                  <a:pt x="86" y="159"/>
                  <a:pt x="86" y="158"/>
                  <a:pt x="85" y="157"/>
                </a:cubicBezTo>
                <a:cubicBezTo>
                  <a:pt x="79" y="151"/>
                  <a:pt x="79" y="151"/>
                  <a:pt x="79" y="151"/>
                </a:cubicBezTo>
                <a:cubicBezTo>
                  <a:pt x="79" y="151"/>
                  <a:pt x="79" y="151"/>
                  <a:pt x="79" y="151"/>
                </a:cubicBezTo>
                <a:cubicBezTo>
                  <a:pt x="79" y="151"/>
                  <a:pt x="79" y="151"/>
                  <a:pt x="78" y="151"/>
                </a:cubicBezTo>
                <a:cubicBezTo>
                  <a:pt x="78" y="160"/>
                  <a:pt x="78" y="160"/>
                  <a:pt x="78" y="160"/>
                </a:cubicBezTo>
                <a:cubicBezTo>
                  <a:pt x="79" y="157"/>
                  <a:pt x="79" y="157"/>
                  <a:pt x="79" y="157"/>
                </a:cubicBezTo>
                <a:cubicBezTo>
                  <a:pt x="80" y="158"/>
                  <a:pt x="80" y="158"/>
                  <a:pt x="80" y="158"/>
                </a:cubicBezTo>
                <a:cubicBezTo>
                  <a:pt x="78" y="160"/>
                  <a:pt x="78" y="160"/>
                  <a:pt x="78" y="160"/>
                </a:cubicBezTo>
                <a:lnTo>
                  <a:pt x="78" y="167"/>
                </a:lnTo>
                <a:close/>
                <a:moveTo>
                  <a:pt x="11" y="218"/>
                </a:moveTo>
                <a:cubicBezTo>
                  <a:pt x="37" y="218"/>
                  <a:pt x="37" y="218"/>
                  <a:pt x="37" y="218"/>
                </a:cubicBezTo>
                <a:cubicBezTo>
                  <a:pt x="54" y="202"/>
                  <a:pt x="54" y="202"/>
                  <a:pt x="54" y="202"/>
                </a:cubicBezTo>
                <a:cubicBezTo>
                  <a:pt x="55" y="201"/>
                  <a:pt x="55" y="201"/>
                  <a:pt x="56" y="201"/>
                </a:cubicBezTo>
                <a:cubicBezTo>
                  <a:pt x="56" y="201"/>
                  <a:pt x="56" y="201"/>
                  <a:pt x="56" y="201"/>
                </a:cubicBezTo>
                <a:cubicBezTo>
                  <a:pt x="78" y="201"/>
                  <a:pt x="78" y="201"/>
                  <a:pt x="78" y="201"/>
                </a:cubicBezTo>
                <a:cubicBezTo>
                  <a:pt x="78" y="206"/>
                  <a:pt x="78" y="206"/>
                  <a:pt x="78" y="206"/>
                </a:cubicBezTo>
                <a:cubicBezTo>
                  <a:pt x="57" y="206"/>
                  <a:pt x="57" y="206"/>
                  <a:pt x="57" y="206"/>
                </a:cubicBezTo>
                <a:cubicBezTo>
                  <a:pt x="40" y="222"/>
                  <a:pt x="40" y="222"/>
                  <a:pt x="40" y="222"/>
                </a:cubicBezTo>
                <a:cubicBezTo>
                  <a:pt x="39" y="223"/>
                  <a:pt x="39" y="223"/>
                  <a:pt x="38" y="223"/>
                </a:cubicBezTo>
                <a:cubicBezTo>
                  <a:pt x="3" y="223"/>
                  <a:pt x="3" y="223"/>
                  <a:pt x="3" y="223"/>
                </a:cubicBezTo>
                <a:cubicBezTo>
                  <a:pt x="3" y="223"/>
                  <a:pt x="3" y="223"/>
                  <a:pt x="3" y="223"/>
                </a:cubicBezTo>
                <a:cubicBezTo>
                  <a:pt x="2" y="223"/>
                  <a:pt x="1" y="223"/>
                  <a:pt x="0" y="222"/>
                </a:cubicBezTo>
                <a:cubicBezTo>
                  <a:pt x="0" y="221"/>
                  <a:pt x="0" y="219"/>
                  <a:pt x="1" y="218"/>
                </a:cubicBezTo>
                <a:cubicBezTo>
                  <a:pt x="15" y="211"/>
                  <a:pt x="27" y="198"/>
                  <a:pt x="36" y="181"/>
                </a:cubicBezTo>
                <a:cubicBezTo>
                  <a:pt x="45" y="166"/>
                  <a:pt x="53" y="148"/>
                  <a:pt x="59" y="130"/>
                </a:cubicBezTo>
                <a:cubicBezTo>
                  <a:pt x="56" y="130"/>
                  <a:pt x="56" y="130"/>
                  <a:pt x="56" y="130"/>
                </a:cubicBezTo>
                <a:cubicBezTo>
                  <a:pt x="54" y="130"/>
                  <a:pt x="53" y="128"/>
                  <a:pt x="53" y="127"/>
                </a:cubicBezTo>
                <a:cubicBezTo>
                  <a:pt x="53" y="109"/>
                  <a:pt x="53" y="109"/>
                  <a:pt x="53" y="109"/>
                </a:cubicBezTo>
                <a:cubicBezTo>
                  <a:pt x="53" y="107"/>
                  <a:pt x="54" y="106"/>
                  <a:pt x="56" y="106"/>
                </a:cubicBezTo>
                <a:cubicBezTo>
                  <a:pt x="66" y="106"/>
                  <a:pt x="66" y="106"/>
                  <a:pt x="66" y="106"/>
                </a:cubicBezTo>
                <a:cubicBezTo>
                  <a:pt x="72" y="81"/>
                  <a:pt x="76" y="59"/>
                  <a:pt x="78" y="46"/>
                </a:cubicBezTo>
                <a:cubicBezTo>
                  <a:pt x="78" y="74"/>
                  <a:pt x="78" y="74"/>
                  <a:pt x="78" y="74"/>
                </a:cubicBezTo>
                <a:cubicBezTo>
                  <a:pt x="76" y="84"/>
                  <a:pt x="73" y="97"/>
                  <a:pt x="70" y="109"/>
                </a:cubicBezTo>
                <a:cubicBezTo>
                  <a:pt x="69" y="110"/>
                  <a:pt x="69" y="111"/>
                  <a:pt x="67" y="111"/>
                </a:cubicBezTo>
                <a:cubicBezTo>
                  <a:pt x="67" y="111"/>
                  <a:pt x="67" y="111"/>
                  <a:pt x="67" y="111"/>
                </a:cubicBezTo>
                <a:cubicBezTo>
                  <a:pt x="58" y="111"/>
                  <a:pt x="58" y="111"/>
                  <a:pt x="58" y="111"/>
                </a:cubicBezTo>
                <a:cubicBezTo>
                  <a:pt x="58" y="125"/>
                  <a:pt x="58" y="125"/>
                  <a:pt x="58" y="125"/>
                </a:cubicBezTo>
                <a:cubicBezTo>
                  <a:pt x="62" y="125"/>
                  <a:pt x="62" y="125"/>
                  <a:pt x="62" y="125"/>
                </a:cubicBezTo>
                <a:cubicBezTo>
                  <a:pt x="63" y="125"/>
                  <a:pt x="64" y="126"/>
                  <a:pt x="64" y="127"/>
                </a:cubicBezTo>
                <a:cubicBezTo>
                  <a:pt x="64" y="127"/>
                  <a:pt x="64" y="128"/>
                  <a:pt x="64" y="128"/>
                </a:cubicBezTo>
                <a:cubicBezTo>
                  <a:pt x="58" y="148"/>
                  <a:pt x="50" y="167"/>
                  <a:pt x="40" y="184"/>
                </a:cubicBezTo>
                <a:cubicBezTo>
                  <a:pt x="32" y="198"/>
                  <a:pt x="22" y="210"/>
                  <a:pt x="11" y="218"/>
                </a:cubicBezTo>
                <a:close/>
                <a:moveTo>
                  <a:pt x="78" y="139"/>
                </a:moveTo>
                <a:cubicBezTo>
                  <a:pt x="78" y="139"/>
                  <a:pt x="78" y="139"/>
                  <a:pt x="78" y="139"/>
                </a:cubicBezTo>
                <a:cubicBezTo>
                  <a:pt x="78" y="139"/>
                  <a:pt x="78" y="139"/>
                  <a:pt x="78" y="139"/>
                </a:cubicBezTo>
                <a:cubicBezTo>
                  <a:pt x="78" y="140"/>
                  <a:pt x="78" y="140"/>
                  <a:pt x="78" y="141"/>
                </a:cubicBezTo>
                <a:cubicBezTo>
                  <a:pt x="78" y="139"/>
                  <a:pt x="78" y="139"/>
                  <a:pt x="78" y="139"/>
                </a:cubicBezTo>
                <a:close/>
                <a:moveTo>
                  <a:pt x="78" y="151"/>
                </a:moveTo>
                <a:cubicBezTo>
                  <a:pt x="78" y="150"/>
                  <a:pt x="78" y="150"/>
                  <a:pt x="78" y="150"/>
                </a:cubicBezTo>
                <a:cubicBezTo>
                  <a:pt x="77" y="150"/>
                  <a:pt x="75" y="151"/>
                  <a:pt x="75" y="152"/>
                </a:cubicBezTo>
                <a:cubicBezTo>
                  <a:pt x="74" y="155"/>
                  <a:pt x="74" y="157"/>
                  <a:pt x="73" y="160"/>
                </a:cubicBezTo>
                <a:cubicBezTo>
                  <a:pt x="72" y="162"/>
                  <a:pt x="72" y="165"/>
                  <a:pt x="71" y="167"/>
                </a:cubicBezTo>
                <a:cubicBezTo>
                  <a:pt x="71" y="168"/>
                  <a:pt x="71" y="169"/>
                  <a:pt x="72" y="170"/>
                </a:cubicBezTo>
                <a:cubicBezTo>
                  <a:pt x="73" y="171"/>
                  <a:pt x="74" y="171"/>
                  <a:pt x="75" y="170"/>
                </a:cubicBezTo>
                <a:cubicBezTo>
                  <a:pt x="78" y="167"/>
                  <a:pt x="78" y="167"/>
                  <a:pt x="78" y="167"/>
                </a:cubicBezTo>
                <a:cubicBezTo>
                  <a:pt x="78" y="160"/>
                  <a:pt x="78" y="160"/>
                  <a:pt x="78" y="160"/>
                </a:cubicBezTo>
                <a:cubicBezTo>
                  <a:pt x="78" y="160"/>
                  <a:pt x="78" y="160"/>
                  <a:pt x="78" y="160"/>
                </a:cubicBezTo>
                <a:cubicBezTo>
                  <a:pt x="78" y="160"/>
                  <a:pt x="78" y="160"/>
                  <a:pt x="78" y="160"/>
                </a:cubicBezTo>
                <a:cubicBezTo>
                  <a:pt x="78" y="151"/>
                  <a:pt x="78" y="151"/>
                  <a:pt x="78" y="151"/>
                </a:cubicBezTo>
                <a:close/>
                <a:moveTo>
                  <a:pt x="78" y="176"/>
                </a:moveTo>
                <a:cubicBezTo>
                  <a:pt x="68" y="186"/>
                  <a:pt x="68" y="186"/>
                  <a:pt x="68" y="186"/>
                </a:cubicBezTo>
                <a:cubicBezTo>
                  <a:pt x="68" y="186"/>
                  <a:pt x="68" y="187"/>
                  <a:pt x="68" y="187"/>
                </a:cubicBezTo>
                <a:cubicBezTo>
                  <a:pt x="68" y="189"/>
                  <a:pt x="69" y="190"/>
                  <a:pt x="70" y="190"/>
                </a:cubicBezTo>
                <a:cubicBezTo>
                  <a:pt x="78" y="190"/>
                  <a:pt x="78" y="190"/>
                  <a:pt x="78" y="190"/>
                </a:cubicBezTo>
                <a:cubicBezTo>
                  <a:pt x="78" y="185"/>
                  <a:pt x="78" y="185"/>
                  <a:pt x="78" y="185"/>
                </a:cubicBezTo>
                <a:cubicBezTo>
                  <a:pt x="76" y="185"/>
                  <a:pt x="76" y="185"/>
                  <a:pt x="76" y="185"/>
                </a:cubicBezTo>
                <a:cubicBezTo>
                  <a:pt x="78" y="183"/>
                  <a:pt x="78" y="183"/>
                  <a:pt x="78" y="183"/>
                </a:cubicBezTo>
                <a:lnTo>
                  <a:pt x="78" y="176"/>
                </a:lnTo>
                <a:close/>
              </a:path>
            </a:pathLst>
          </a:custGeom>
          <a:solidFill>
            <a:schemeClr val="bg1"/>
          </a:solidFill>
          <a:ln w="9525">
            <a:solidFill>
              <a:srgbClr val="C00000"/>
            </a:solidFill>
            <a:round/>
          </a:ln>
        </p:spPr>
        <p:txBody>
          <a:bodyPr lIns="68564" tIns="34282" rIns="68564" bIns="34282"/>
          <a:lstStyle/>
          <a:p>
            <a:pPr defTabSz="685800">
              <a:defRPr/>
            </a:pPr>
            <a:endParaRPr lang="id-ID" sz="1015"/>
          </a:p>
        </p:txBody>
      </p:sp>
      <p:sp>
        <p:nvSpPr>
          <p:cNvPr id="191" name="文本框 190"/>
          <p:cNvSpPr txBox="1"/>
          <p:nvPr/>
        </p:nvSpPr>
        <p:spPr>
          <a:xfrm>
            <a:off x="1546744" y="5580350"/>
            <a:ext cx="305409" cy="184623"/>
          </a:xfrm>
          <a:prstGeom prst="rect">
            <a:avLst/>
          </a:prstGeom>
          <a:noFill/>
        </p:spPr>
        <p:txBody>
          <a:bodyPr wrap="square" lIns="0" tIns="0" rIns="0" bIns="0" rtlCol="0">
            <a:spAutoFit/>
          </a:bodyPr>
          <a:lstStyle/>
          <a:p>
            <a:r>
              <a:rPr lang="en-US" altLang="zh-CN" sz="1200" dirty="0">
                <a:latin typeface="微软雅黑" panose="020B0503020204020204" pitchFamily="34" charset="-122"/>
                <a:ea typeface="微软雅黑" panose="020B0503020204020204" pitchFamily="34" charset="-122"/>
              </a:rPr>
              <a:t>5G</a:t>
            </a:r>
            <a:endParaRPr lang="zh-CN" altLang="en-US" sz="1200" dirty="0">
              <a:latin typeface="微软雅黑" panose="020B0503020204020204" pitchFamily="34" charset="-122"/>
              <a:ea typeface="微软雅黑" panose="020B0503020204020204" pitchFamily="34" charset="-122"/>
            </a:endParaRPr>
          </a:p>
        </p:txBody>
      </p:sp>
      <p:sp>
        <p:nvSpPr>
          <p:cNvPr id="192" name="矩形 191"/>
          <p:cNvSpPr/>
          <p:nvPr/>
        </p:nvSpPr>
        <p:spPr>
          <a:xfrm>
            <a:off x="4024528" y="3924565"/>
            <a:ext cx="922316" cy="40042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IP Metro</a:t>
            </a:r>
            <a:endParaRPr lang="en-US" altLang="zh-CN" sz="1400" dirty="0">
              <a:solidFill>
                <a:schemeClr val="tx1"/>
              </a:solidFill>
              <a:latin typeface="微软雅黑" panose="020B0503020204020204" pitchFamily="34" charset="-122"/>
              <a:ea typeface="微软雅黑" panose="020B0503020204020204" pitchFamily="34" charset="-122"/>
            </a:endParaRPr>
          </a:p>
          <a:p>
            <a:pPr algn="ctr"/>
            <a:r>
              <a:rPr lang="en-US" altLang="zh-CN" sz="1400" dirty="0">
                <a:solidFill>
                  <a:schemeClr val="tx1"/>
                </a:solidFill>
                <a:latin typeface="微软雅黑" panose="020B0503020204020204" pitchFamily="34" charset="-122"/>
                <a:ea typeface="微软雅黑" panose="020B0503020204020204" pitchFamily="34" charset="-122"/>
              </a:rPr>
              <a:t>Controller</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93" name="矩形 192"/>
          <p:cNvSpPr/>
          <p:nvPr/>
        </p:nvSpPr>
        <p:spPr>
          <a:xfrm>
            <a:off x="5014954" y="3920848"/>
            <a:ext cx="970684" cy="40592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Transport</a:t>
            </a:r>
            <a:endParaRPr lang="en-US" altLang="zh-CN" sz="1400" dirty="0">
              <a:solidFill>
                <a:schemeClr val="tx1"/>
              </a:solidFill>
              <a:latin typeface="微软雅黑" panose="020B0503020204020204" pitchFamily="34" charset="-122"/>
              <a:ea typeface="微软雅黑" panose="020B0503020204020204" pitchFamily="34" charset="-122"/>
            </a:endParaRPr>
          </a:p>
          <a:p>
            <a:pPr algn="ctr"/>
            <a:r>
              <a:rPr lang="en-US" altLang="zh-CN" sz="1400" dirty="0">
                <a:solidFill>
                  <a:schemeClr val="tx1"/>
                </a:solidFill>
                <a:latin typeface="微软雅黑" panose="020B0503020204020204" pitchFamily="34" charset="-122"/>
                <a:ea typeface="微软雅黑" panose="020B0503020204020204" pitchFamily="34" charset="-122"/>
              </a:rPr>
              <a:t>Controller</a:t>
            </a:r>
            <a:endParaRPr lang="zh-CN" altLang="en-US" sz="1400" dirty="0">
              <a:solidFill>
                <a:schemeClr val="tx1"/>
              </a:solidFill>
              <a:latin typeface="微软雅黑" panose="020B0503020204020204" pitchFamily="34" charset="-122"/>
              <a:ea typeface="微软雅黑" panose="020B0503020204020204" pitchFamily="34" charset="-122"/>
            </a:endParaRPr>
          </a:p>
        </p:txBody>
      </p:sp>
      <p:pic>
        <p:nvPicPr>
          <p:cNvPr id="194" name="图片 193"/>
          <p:cNvPicPr>
            <a:picLocks noChangeAspect="1"/>
          </p:cNvPicPr>
          <p:nvPr/>
        </p:nvPicPr>
        <p:blipFill rotWithShape="1">
          <a:blip r:embed="rId2"/>
          <a:srcRect l="8881"/>
          <a:stretch>
            <a:fillRect/>
          </a:stretch>
        </p:blipFill>
        <p:spPr>
          <a:xfrm>
            <a:off x="1394028" y="4789248"/>
            <a:ext cx="582139" cy="360271"/>
          </a:xfrm>
          <a:prstGeom prst="rect">
            <a:avLst/>
          </a:prstGeom>
        </p:spPr>
      </p:pic>
      <p:sp>
        <p:nvSpPr>
          <p:cNvPr id="195" name="文本框 194"/>
          <p:cNvSpPr txBox="1"/>
          <p:nvPr/>
        </p:nvSpPr>
        <p:spPr>
          <a:xfrm>
            <a:off x="4182816" y="3613713"/>
            <a:ext cx="1726587" cy="338476"/>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SDN</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Controller</a:t>
            </a:r>
            <a:endParaRPr lang="zh-CN" altLang="en-US" sz="1600" dirty="0">
              <a:latin typeface="微软雅黑" panose="020B0503020204020204" pitchFamily="34" charset="-122"/>
              <a:ea typeface="微软雅黑" panose="020B0503020204020204" pitchFamily="34" charset="-122"/>
            </a:endParaRPr>
          </a:p>
        </p:txBody>
      </p:sp>
      <p:sp>
        <p:nvSpPr>
          <p:cNvPr id="196" name="矩形 195"/>
          <p:cNvSpPr/>
          <p:nvPr/>
        </p:nvSpPr>
        <p:spPr>
          <a:xfrm>
            <a:off x="7172451" y="3914692"/>
            <a:ext cx="962559" cy="186037"/>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VIM</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97" name="KSO_Shape"/>
          <p:cNvSpPr/>
          <p:nvPr/>
        </p:nvSpPr>
        <p:spPr bwMode="auto">
          <a:xfrm>
            <a:off x="7107716" y="4689945"/>
            <a:ext cx="2420705" cy="1007110"/>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noFill/>
          <a:ln w="38100">
            <a:solidFill>
              <a:schemeClr val="tx1">
                <a:lumMod val="65000"/>
                <a:lumOff val="35000"/>
              </a:schemeClr>
            </a:solidFill>
          </a:ln>
        </p:spPr>
        <p:txBody>
          <a:bodyPr anchor="ctr">
            <a:scene3d>
              <a:camera prst="orthographicFront"/>
              <a:lightRig rig="threePt" dir="t"/>
            </a:scene3d>
            <a:sp3d>
              <a:contourClr>
                <a:srgbClr val="FFFFFF"/>
              </a:contourClr>
            </a:sp3d>
          </a:bodyPr>
          <a:lstStyle/>
          <a:p>
            <a:pPr algn="ctr" defTabSz="685800">
              <a:defRPr/>
            </a:pPr>
            <a:endParaRPr lang="zh-CN" altLang="en-US" sz="1400">
              <a:solidFill>
                <a:srgbClr val="FFFFFF"/>
              </a:solidFill>
            </a:endParaRPr>
          </a:p>
        </p:txBody>
      </p:sp>
      <p:sp>
        <p:nvSpPr>
          <p:cNvPr id="198" name="KSO_Shape"/>
          <p:cNvSpPr/>
          <p:nvPr/>
        </p:nvSpPr>
        <p:spPr bwMode="auto">
          <a:xfrm>
            <a:off x="3721207" y="4689945"/>
            <a:ext cx="2487574" cy="998453"/>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noFill/>
          <a:ln w="38100">
            <a:solidFill>
              <a:schemeClr val="accent6">
                <a:lumMod val="75000"/>
              </a:schemeClr>
            </a:solidFill>
          </a:ln>
        </p:spPr>
        <p:txBody>
          <a:bodyPr anchor="ctr">
            <a:scene3d>
              <a:camera prst="orthographicFront"/>
              <a:lightRig rig="threePt" dir="t"/>
            </a:scene3d>
            <a:sp3d>
              <a:contourClr>
                <a:srgbClr val="FFFFFF"/>
              </a:contourClr>
            </a:sp3d>
          </a:bodyPr>
          <a:lstStyle/>
          <a:p>
            <a:pPr algn="ctr" defTabSz="685800">
              <a:defRPr/>
            </a:pPr>
            <a:endParaRPr lang="zh-CN" altLang="en-US" sz="1400">
              <a:solidFill>
                <a:srgbClr val="FFFFFF"/>
              </a:solidFill>
            </a:endParaRPr>
          </a:p>
        </p:txBody>
      </p:sp>
      <p:sp>
        <p:nvSpPr>
          <p:cNvPr id="199" name="圆角矩形 198"/>
          <p:cNvSpPr/>
          <p:nvPr/>
        </p:nvSpPr>
        <p:spPr>
          <a:xfrm>
            <a:off x="7817462" y="3621193"/>
            <a:ext cx="883707" cy="186037"/>
          </a:xfrm>
          <a:prstGeom prst="roundRect">
            <a:avLst>
              <a:gd name="adj" fmla="val 0"/>
            </a:avLst>
          </a:prstGeom>
          <a:solidFill>
            <a:schemeClr val="accent1">
              <a:lumMod val="40000"/>
              <a:lumOff val="60000"/>
            </a:schemeClr>
          </a:solidFill>
          <a:ln cap="sq">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rPr>
              <a:t>VNFM</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00" name="圆角矩形 199"/>
          <p:cNvSpPr/>
          <p:nvPr/>
        </p:nvSpPr>
        <p:spPr>
          <a:xfrm>
            <a:off x="1710317" y="3803435"/>
            <a:ext cx="1007611" cy="430831"/>
          </a:xfrm>
          <a:prstGeom prst="roundRect">
            <a:avLst/>
          </a:prstGeom>
          <a:solidFill>
            <a:schemeClr val="accent1">
              <a:lumMod val="40000"/>
              <a:lumOff val="60000"/>
            </a:schemeClr>
          </a:solidFill>
          <a:ln>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EMS/NMS</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201" name="圆角矩形 200"/>
          <p:cNvSpPr/>
          <p:nvPr/>
        </p:nvSpPr>
        <p:spPr>
          <a:xfrm>
            <a:off x="4362151" y="2444211"/>
            <a:ext cx="4037474" cy="826178"/>
          </a:xfrm>
          <a:prstGeom prst="roundRect">
            <a:avLst/>
          </a:prstGeom>
          <a:noFill/>
          <a:ln w="28575">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矩形 201"/>
          <p:cNvSpPr/>
          <p:nvPr/>
        </p:nvSpPr>
        <p:spPr>
          <a:xfrm>
            <a:off x="4918564" y="2904289"/>
            <a:ext cx="1111332" cy="316022"/>
          </a:xfrm>
          <a:prstGeom prst="rect">
            <a:avLst/>
          </a:prstGeom>
          <a:solidFill>
            <a:schemeClr val="accent1">
              <a:lumMod val="75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bg1"/>
                </a:solidFill>
                <a:latin typeface="微软雅黑" panose="020B0503020204020204" pitchFamily="34" charset="-122"/>
                <a:ea typeface="微软雅黑" panose="020B0503020204020204" pitchFamily="34" charset="-122"/>
              </a:rPr>
              <a:t>SDN-O</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3" name="文本框 202"/>
          <p:cNvSpPr txBox="1"/>
          <p:nvPr/>
        </p:nvSpPr>
        <p:spPr>
          <a:xfrm>
            <a:off x="4984586" y="2101715"/>
            <a:ext cx="3533358" cy="338476"/>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SDN/NFV</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Network Orchestrator</a:t>
            </a:r>
            <a:endParaRPr lang="zh-CN" altLang="en-US" sz="1600" dirty="0">
              <a:latin typeface="微软雅黑" panose="020B0503020204020204" pitchFamily="34" charset="-122"/>
              <a:ea typeface="微软雅黑" panose="020B0503020204020204" pitchFamily="34" charset="-122"/>
            </a:endParaRPr>
          </a:p>
        </p:txBody>
      </p:sp>
      <p:sp>
        <p:nvSpPr>
          <p:cNvPr id="204" name="矩形 203"/>
          <p:cNvSpPr/>
          <p:nvPr/>
        </p:nvSpPr>
        <p:spPr>
          <a:xfrm>
            <a:off x="6615360" y="2890162"/>
            <a:ext cx="1111332" cy="316022"/>
          </a:xfrm>
          <a:prstGeom prst="rect">
            <a:avLst/>
          </a:prstGeom>
          <a:solidFill>
            <a:schemeClr val="accent1">
              <a:lumMod val="75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bg1"/>
                </a:solidFill>
                <a:latin typeface="微软雅黑" panose="020B0503020204020204" pitchFamily="34" charset="-122"/>
                <a:ea typeface="微软雅黑" panose="020B0503020204020204" pitchFamily="34" charset="-122"/>
              </a:rPr>
              <a:t>NFV-O</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205" name="直接连接符 204"/>
          <p:cNvCxnSpPr>
            <a:stCxn id="202" idx="2"/>
            <a:endCxn id="176" idx="0"/>
          </p:cNvCxnSpPr>
          <p:nvPr/>
        </p:nvCxnSpPr>
        <p:spPr>
          <a:xfrm flipH="1">
            <a:off x="4829357" y="3220310"/>
            <a:ext cx="644873" cy="35669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6" name="矩形 205"/>
          <p:cNvSpPr/>
          <p:nvPr/>
        </p:nvSpPr>
        <p:spPr>
          <a:xfrm>
            <a:off x="2442377" y="1247996"/>
            <a:ext cx="1111332" cy="31602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Pub App</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07" name="矩形 206"/>
          <p:cNvSpPr/>
          <p:nvPr/>
        </p:nvSpPr>
        <p:spPr>
          <a:xfrm>
            <a:off x="4754348" y="1243034"/>
            <a:ext cx="1111332" cy="31602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err="1">
                <a:solidFill>
                  <a:schemeClr val="bg1"/>
                </a:solidFill>
                <a:latin typeface="微软雅黑" panose="020B0503020204020204" pitchFamily="34" charset="-122"/>
                <a:ea typeface="微软雅黑" panose="020B0503020204020204" pitchFamily="34" charset="-122"/>
              </a:rPr>
              <a:t>Ents</a:t>
            </a:r>
            <a:r>
              <a:rPr lang="en-US" altLang="zh-CN" sz="1600" b="1" dirty="0">
                <a:solidFill>
                  <a:schemeClr val="bg1"/>
                </a:solidFill>
                <a:latin typeface="微软雅黑" panose="020B0503020204020204" pitchFamily="34" charset="-122"/>
                <a:ea typeface="微软雅黑" panose="020B0503020204020204" pitchFamily="34" charset="-122"/>
              </a:rPr>
              <a:t> App</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08" name="矩形 207"/>
          <p:cNvSpPr/>
          <p:nvPr/>
        </p:nvSpPr>
        <p:spPr>
          <a:xfrm>
            <a:off x="7090713" y="1241150"/>
            <a:ext cx="1302876" cy="31602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3</a:t>
            </a:r>
            <a:r>
              <a:rPr lang="en-US" altLang="zh-CN" sz="1600" b="1" baseline="30000" dirty="0">
                <a:solidFill>
                  <a:schemeClr val="bg1"/>
                </a:solidFill>
                <a:latin typeface="微软雅黑" panose="020B0503020204020204" pitchFamily="34" charset="-122"/>
                <a:ea typeface="微软雅黑" panose="020B0503020204020204" pitchFamily="34" charset="-122"/>
              </a:rPr>
              <a:t>rd</a:t>
            </a:r>
            <a:r>
              <a:rPr lang="en-US" altLang="zh-CN" sz="1600" b="1" dirty="0">
                <a:solidFill>
                  <a:schemeClr val="bg1"/>
                </a:solidFill>
                <a:latin typeface="微软雅黑" panose="020B0503020204020204" pitchFamily="34" charset="-122"/>
                <a:ea typeface="微软雅黑" panose="020B0503020204020204" pitchFamily="34" charset="-122"/>
              </a:rPr>
              <a:t> App</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09" name="矩形 208"/>
          <p:cNvSpPr/>
          <p:nvPr/>
        </p:nvSpPr>
        <p:spPr>
          <a:xfrm>
            <a:off x="1665787" y="2763040"/>
            <a:ext cx="1111332" cy="316022"/>
          </a:xfrm>
          <a:prstGeom prst="rect">
            <a:avLst/>
          </a:prstGeom>
          <a:solidFill>
            <a:schemeClr val="accent1">
              <a:lumMod val="75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bg1"/>
                </a:solidFill>
                <a:latin typeface="微软雅黑" panose="020B0503020204020204" pitchFamily="34" charset="-122"/>
                <a:ea typeface="微软雅黑" panose="020B0503020204020204" pitchFamily="34" charset="-122"/>
              </a:rPr>
              <a:t>OSS/BSS</a:t>
            </a:r>
            <a:endParaRPr lang="zh-CN" altLang="en-US" sz="1600" dirty="0">
              <a:solidFill>
                <a:schemeClr val="bg1"/>
              </a:solidFill>
              <a:latin typeface="微软雅黑" panose="020B0503020204020204" pitchFamily="34" charset="-122"/>
              <a:ea typeface="微软雅黑" panose="020B0503020204020204" pitchFamily="34" charset="-122"/>
            </a:endParaRPr>
          </a:p>
        </p:txBody>
      </p:sp>
      <p:cxnSp>
        <p:nvCxnSpPr>
          <p:cNvPr id="210" name="直接连接符 209"/>
          <p:cNvCxnSpPr/>
          <p:nvPr/>
        </p:nvCxnSpPr>
        <p:spPr>
          <a:xfrm flipV="1">
            <a:off x="1394026" y="3423542"/>
            <a:ext cx="9093445" cy="6099"/>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1394026" y="4568846"/>
            <a:ext cx="9093445" cy="37661"/>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212" name="上下箭头 211"/>
          <p:cNvSpPr/>
          <p:nvPr/>
        </p:nvSpPr>
        <p:spPr>
          <a:xfrm>
            <a:off x="2855318" y="1649776"/>
            <a:ext cx="225103" cy="359915"/>
          </a:xfrm>
          <a:prstGeom prst="up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上下箭头 212"/>
          <p:cNvSpPr/>
          <p:nvPr/>
        </p:nvSpPr>
        <p:spPr>
          <a:xfrm>
            <a:off x="5202721" y="1671287"/>
            <a:ext cx="225103" cy="359915"/>
          </a:xfrm>
          <a:prstGeom prst="up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上下箭头 213"/>
          <p:cNvSpPr/>
          <p:nvPr/>
        </p:nvSpPr>
        <p:spPr>
          <a:xfrm>
            <a:off x="7663072" y="1673002"/>
            <a:ext cx="225103" cy="359915"/>
          </a:xfrm>
          <a:prstGeom prst="up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文本框 214"/>
          <p:cNvSpPr txBox="1"/>
          <p:nvPr/>
        </p:nvSpPr>
        <p:spPr>
          <a:xfrm>
            <a:off x="3179093" y="1735533"/>
            <a:ext cx="558988" cy="215394"/>
          </a:xfrm>
          <a:prstGeom prst="rect">
            <a:avLst/>
          </a:prstGeom>
          <a:noFill/>
        </p:spPr>
        <p:txBody>
          <a:bodyPr wrap="square" lIns="0" tIns="0" rIns="0" bIns="0" rtlCol="0">
            <a:spAutoFit/>
          </a:bodyPr>
          <a:lstStyle/>
          <a:p>
            <a:r>
              <a:rPr lang="en-US" altLang="zh-CN" sz="1400" dirty="0">
                <a:latin typeface="微软雅黑" panose="020B0503020204020204" pitchFamily="34" charset="-122"/>
                <a:ea typeface="微软雅黑" panose="020B0503020204020204" pitchFamily="34" charset="-122"/>
              </a:rPr>
              <a:t>API</a:t>
            </a:r>
            <a:endParaRPr lang="zh-CN" altLang="en-US" sz="1400" dirty="0">
              <a:latin typeface="微软雅黑" panose="020B0503020204020204" pitchFamily="34" charset="-122"/>
              <a:ea typeface="微软雅黑" panose="020B0503020204020204" pitchFamily="34" charset="-122"/>
            </a:endParaRPr>
          </a:p>
        </p:txBody>
      </p:sp>
      <p:sp>
        <p:nvSpPr>
          <p:cNvPr id="216" name="文本框 215"/>
          <p:cNvSpPr txBox="1"/>
          <p:nvPr/>
        </p:nvSpPr>
        <p:spPr>
          <a:xfrm>
            <a:off x="5524920" y="1745505"/>
            <a:ext cx="558988" cy="215394"/>
          </a:xfrm>
          <a:prstGeom prst="rect">
            <a:avLst/>
          </a:prstGeom>
          <a:noFill/>
        </p:spPr>
        <p:txBody>
          <a:bodyPr wrap="square" lIns="0" tIns="0" rIns="0" bIns="0" rtlCol="0">
            <a:spAutoFit/>
          </a:bodyPr>
          <a:lstStyle/>
          <a:p>
            <a:r>
              <a:rPr lang="en-US" altLang="zh-CN" sz="1400" dirty="0">
                <a:latin typeface="微软雅黑" panose="020B0503020204020204" pitchFamily="34" charset="-122"/>
                <a:ea typeface="微软雅黑" panose="020B0503020204020204" pitchFamily="34" charset="-122"/>
              </a:rPr>
              <a:t>API</a:t>
            </a:r>
            <a:endParaRPr lang="zh-CN" altLang="en-US" sz="1400" dirty="0">
              <a:latin typeface="微软雅黑" panose="020B0503020204020204" pitchFamily="34" charset="-122"/>
              <a:ea typeface="微软雅黑" panose="020B0503020204020204" pitchFamily="34" charset="-122"/>
            </a:endParaRPr>
          </a:p>
        </p:txBody>
      </p:sp>
      <p:sp>
        <p:nvSpPr>
          <p:cNvPr id="217" name="文本框 216"/>
          <p:cNvSpPr txBox="1"/>
          <p:nvPr/>
        </p:nvSpPr>
        <p:spPr>
          <a:xfrm>
            <a:off x="8005818" y="1733865"/>
            <a:ext cx="1522604" cy="215394"/>
          </a:xfrm>
          <a:prstGeom prst="rect">
            <a:avLst/>
          </a:prstGeom>
          <a:noFill/>
        </p:spPr>
        <p:txBody>
          <a:bodyPr wrap="square" lIns="0" tIns="0" rIns="0" bIns="0" rtlCol="0">
            <a:spAutoFit/>
          </a:bodyPr>
          <a:lstStyle/>
          <a:p>
            <a:r>
              <a:rPr lang="en-US" altLang="zh-CN" sz="1400" dirty="0">
                <a:latin typeface="微软雅黑" panose="020B0503020204020204" pitchFamily="34" charset="-122"/>
                <a:ea typeface="微软雅黑" panose="020B0503020204020204" pitchFamily="34" charset="-122"/>
              </a:rPr>
              <a:t>Open API</a:t>
            </a:r>
            <a:endParaRPr lang="zh-CN" altLang="en-US" sz="1400" dirty="0">
              <a:latin typeface="微软雅黑" panose="020B0503020204020204" pitchFamily="34" charset="-122"/>
              <a:ea typeface="微软雅黑" panose="020B0503020204020204" pitchFamily="34" charset="-122"/>
            </a:endParaRPr>
          </a:p>
        </p:txBody>
      </p:sp>
      <p:cxnSp>
        <p:nvCxnSpPr>
          <p:cNvPr id="218" name="直接连接符 217"/>
          <p:cNvCxnSpPr>
            <a:stCxn id="209" idx="3"/>
            <a:endCxn id="201" idx="1"/>
          </p:cNvCxnSpPr>
          <p:nvPr/>
        </p:nvCxnSpPr>
        <p:spPr>
          <a:xfrm flipV="1">
            <a:off x="2830447" y="2920755"/>
            <a:ext cx="1531704" cy="29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209" idx="2"/>
            <a:endCxn id="200" idx="0"/>
          </p:cNvCxnSpPr>
          <p:nvPr/>
        </p:nvCxnSpPr>
        <p:spPr>
          <a:xfrm flipH="1">
            <a:off x="2214123" y="3079062"/>
            <a:ext cx="7330" cy="72437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0" name="直接连接符 219"/>
          <p:cNvCxnSpPr>
            <a:stCxn id="172" idx="0"/>
            <a:endCxn id="204" idx="2"/>
          </p:cNvCxnSpPr>
          <p:nvPr/>
        </p:nvCxnSpPr>
        <p:spPr>
          <a:xfrm flipH="1" flipV="1">
            <a:off x="7171027" y="3206184"/>
            <a:ext cx="1028361" cy="37081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200" idx="3"/>
            <a:endCxn id="176" idx="1"/>
          </p:cNvCxnSpPr>
          <p:nvPr/>
        </p:nvCxnSpPr>
        <p:spPr>
          <a:xfrm>
            <a:off x="2717929" y="4018850"/>
            <a:ext cx="258069" cy="230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2" name="矩形 221"/>
          <p:cNvSpPr/>
          <p:nvPr/>
        </p:nvSpPr>
        <p:spPr>
          <a:xfrm>
            <a:off x="6050204" y="3920848"/>
            <a:ext cx="601282" cy="40592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DC</a:t>
            </a:r>
            <a:endParaRPr lang="en-US" altLang="zh-CN" sz="1400" dirty="0">
              <a:solidFill>
                <a:schemeClr val="tx1"/>
              </a:solidFill>
              <a:latin typeface="微软雅黑" panose="020B0503020204020204" pitchFamily="34" charset="-122"/>
              <a:ea typeface="微软雅黑" panose="020B0503020204020204" pitchFamily="34" charset="-122"/>
            </a:endParaRPr>
          </a:p>
          <a:p>
            <a:pPr algn="ctr"/>
            <a:r>
              <a:rPr lang="en-US" altLang="zh-CN" sz="1400" dirty="0">
                <a:solidFill>
                  <a:schemeClr val="tx1"/>
                </a:solidFill>
                <a:latin typeface="微软雅黑" panose="020B0503020204020204" pitchFamily="34" charset="-122"/>
                <a:ea typeface="微软雅黑" panose="020B0503020204020204" pitchFamily="34" charset="-122"/>
              </a:rPr>
              <a:t>Ctrl</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223" name="矩形 222"/>
          <p:cNvSpPr/>
          <p:nvPr/>
        </p:nvSpPr>
        <p:spPr>
          <a:xfrm>
            <a:off x="8346561" y="3915377"/>
            <a:ext cx="892104" cy="186037"/>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PIM</a:t>
            </a:r>
            <a:endParaRPr lang="zh-CN" altLang="en-US" sz="1400" dirty="0">
              <a:solidFill>
                <a:schemeClr val="tx1"/>
              </a:solidFill>
              <a:latin typeface="微软雅黑" panose="020B0503020204020204" pitchFamily="34" charset="-122"/>
              <a:ea typeface="微软雅黑" panose="020B0503020204020204" pitchFamily="34" charset="-122"/>
            </a:endParaRPr>
          </a:p>
        </p:txBody>
      </p:sp>
      <p:pic>
        <p:nvPicPr>
          <p:cNvPr id="224" name="Picture 5" descr="C:\Users\ecoffey\AppData\Local\Temp\Rar$DRa0.080\30032_Device_generic_building_default_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642" y="6243654"/>
            <a:ext cx="433517" cy="373468"/>
          </a:xfrm>
          <a:prstGeom prst="rect">
            <a:avLst/>
          </a:prstGeom>
          <a:noFill/>
          <a:extLst>
            <a:ext uri="{909E8E84-426E-40DD-AFC4-6F175D3DCCD1}">
              <a14:hiddenFill xmlns:a14="http://schemas.microsoft.com/office/drawing/2010/main">
                <a:solidFill>
                  <a:srgbClr val="FFFFFF"/>
                </a:solidFill>
              </a14:hiddenFill>
            </a:ext>
          </a:extLst>
        </p:spPr>
      </p:pic>
      <p:grpSp>
        <p:nvGrpSpPr>
          <p:cNvPr id="225" name="组合 224"/>
          <p:cNvGrpSpPr/>
          <p:nvPr/>
        </p:nvGrpSpPr>
        <p:grpSpPr>
          <a:xfrm>
            <a:off x="1975729" y="5072470"/>
            <a:ext cx="282198" cy="446174"/>
            <a:chOff x="840499" y="4535074"/>
            <a:chExt cx="282263" cy="518033"/>
          </a:xfrm>
        </p:grpSpPr>
        <p:sp>
          <p:nvSpPr>
            <p:cNvPr id="226" name="Oval 159"/>
            <p:cNvSpPr>
              <a:spLocks noChangeArrowheads="1"/>
            </p:cNvSpPr>
            <p:nvPr/>
          </p:nvSpPr>
          <p:spPr bwMode="auto">
            <a:xfrm>
              <a:off x="912504" y="4535074"/>
              <a:ext cx="135372" cy="96776"/>
            </a:xfrm>
            <a:prstGeom prst="ellipse">
              <a:avLst/>
            </a:prstGeom>
            <a:solidFill>
              <a:schemeClr val="accent5">
                <a:lumMod val="60000"/>
                <a:lumOff val="40000"/>
              </a:schemeClr>
            </a:solidFill>
            <a:ln w="9525">
              <a:solidFill>
                <a:schemeClr val="accent5">
                  <a:lumMod val="60000"/>
                  <a:lumOff val="40000"/>
                </a:schemeClr>
              </a:solidFill>
              <a:round/>
            </a:ln>
          </p:spPr>
          <p:txBody>
            <a:bodyPr/>
            <a:lstStyle/>
            <a:p>
              <a:pPr defTabSz="685800">
                <a:defRPr/>
              </a:pPr>
              <a:endParaRPr lang="zh-CN" altLang="en-US" sz="1350"/>
            </a:p>
          </p:txBody>
        </p:sp>
        <p:sp>
          <p:nvSpPr>
            <p:cNvPr id="227" name="Freeform 160"/>
            <p:cNvSpPr/>
            <p:nvPr/>
          </p:nvSpPr>
          <p:spPr bwMode="auto">
            <a:xfrm>
              <a:off x="840499" y="4639439"/>
              <a:ext cx="282263" cy="413668"/>
            </a:xfrm>
            <a:custGeom>
              <a:avLst/>
              <a:gdLst>
                <a:gd name="T0" fmla="*/ 3 w 23"/>
                <a:gd name="T1" fmla="*/ 0 h 51"/>
                <a:gd name="T2" fmla="*/ 20 w 23"/>
                <a:gd name="T3" fmla="*/ 0 h 51"/>
                <a:gd name="T4" fmla="*/ 23 w 23"/>
                <a:gd name="T5" fmla="*/ 3 h 51"/>
                <a:gd name="T6" fmla="*/ 23 w 23"/>
                <a:gd name="T7" fmla="*/ 20 h 51"/>
                <a:gd name="T8" fmla="*/ 22 w 23"/>
                <a:gd name="T9" fmla="*/ 23 h 51"/>
                <a:gd name="T10" fmla="*/ 19 w 23"/>
                <a:gd name="T11" fmla="*/ 20 h 51"/>
                <a:gd name="T12" fmla="*/ 19 w 23"/>
                <a:gd name="T13" fmla="*/ 10 h 51"/>
                <a:gd name="T14" fmla="*/ 18 w 23"/>
                <a:gd name="T15" fmla="*/ 10 h 51"/>
                <a:gd name="T16" fmla="*/ 18 w 23"/>
                <a:gd name="T17" fmla="*/ 48 h 51"/>
                <a:gd name="T18" fmla="*/ 15 w 23"/>
                <a:gd name="T19" fmla="*/ 51 h 51"/>
                <a:gd name="T20" fmla="*/ 12 w 23"/>
                <a:gd name="T21" fmla="*/ 48 h 51"/>
                <a:gd name="T22" fmla="*/ 12 w 23"/>
                <a:gd name="T23" fmla="*/ 30 h 51"/>
                <a:gd name="T24" fmla="*/ 11 w 23"/>
                <a:gd name="T25" fmla="*/ 30 h 51"/>
                <a:gd name="T26" fmla="*/ 11 w 23"/>
                <a:gd name="T27" fmla="*/ 48 h 51"/>
                <a:gd name="T28" fmla="*/ 8 w 23"/>
                <a:gd name="T29" fmla="*/ 51 h 51"/>
                <a:gd name="T30" fmla="*/ 5 w 23"/>
                <a:gd name="T31" fmla="*/ 48 h 51"/>
                <a:gd name="T32" fmla="*/ 5 w 23"/>
                <a:gd name="T33" fmla="*/ 10 h 51"/>
                <a:gd name="T34" fmla="*/ 4 w 23"/>
                <a:gd name="T35" fmla="*/ 10 h 51"/>
                <a:gd name="T36" fmla="*/ 4 w 23"/>
                <a:gd name="T37" fmla="*/ 21 h 51"/>
                <a:gd name="T38" fmla="*/ 2 w 23"/>
                <a:gd name="T39" fmla="*/ 23 h 51"/>
                <a:gd name="T40" fmla="*/ 0 w 23"/>
                <a:gd name="T41" fmla="*/ 20 h 51"/>
                <a:gd name="T42" fmla="*/ 0 w 23"/>
                <a:gd name="T43" fmla="*/ 3 h 51"/>
                <a:gd name="T44" fmla="*/ 3 w 23"/>
                <a:gd name="T4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51">
                  <a:moveTo>
                    <a:pt x="3" y="0"/>
                  </a:moveTo>
                  <a:cubicBezTo>
                    <a:pt x="20" y="0"/>
                    <a:pt x="20" y="0"/>
                    <a:pt x="20" y="0"/>
                  </a:cubicBezTo>
                  <a:cubicBezTo>
                    <a:pt x="20" y="0"/>
                    <a:pt x="23" y="0"/>
                    <a:pt x="23" y="3"/>
                  </a:cubicBezTo>
                  <a:cubicBezTo>
                    <a:pt x="23" y="6"/>
                    <a:pt x="23" y="20"/>
                    <a:pt x="23" y="20"/>
                  </a:cubicBezTo>
                  <a:cubicBezTo>
                    <a:pt x="23" y="20"/>
                    <a:pt x="23" y="23"/>
                    <a:pt x="22" y="23"/>
                  </a:cubicBezTo>
                  <a:cubicBezTo>
                    <a:pt x="20" y="23"/>
                    <a:pt x="19" y="22"/>
                    <a:pt x="19" y="20"/>
                  </a:cubicBezTo>
                  <a:cubicBezTo>
                    <a:pt x="19" y="18"/>
                    <a:pt x="19" y="10"/>
                    <a:pt x="19" y="10"/>
                  </a:cubicBezTo>
                  <a:cubicBezTo>
                    <a:pt x="19" y="10"/>
                    <a:pt x="18" y="9"/>
                    <a:pt x="18" y="10"/>
                  </a:cubicBezTo>
                  <a:cubicBezTo>
                    <a:pt x="18" y="11"/>
                    <a:pt x="18" y="48"/>
                    <a:pt x="18" y="48"/>
                  </a:cubicBezTo>
                  <a:cubicBezTo>
                    <a:pt x="18" y="48"/>
                    <a:pt x="18" y="50"/>
                    <a:pt x="15" y="51"/>
                  </a:cubicBezTo>
                  <a:cubicBezTo>
                    <a:pt x="13" y="51"/>
                    <a:pt x="12" y="48"/>
                    <a:pt x="12" y="48"/>
                  </a:cubicBezTo>
                  <a:cubicBezTo>
                    <a:pt x="12" y="30"/>
                    <a:pt x="12" y="30"/>
                    <a:pt x="12" y="30"/>
                  </a:cubicBezTo>
                  <a:cubicBezTo>
                    <a:pt x="12" y="30"/>
                    <a:pt x="12" y="29"/>
                    <a:pt x="11" y="30"/>
                  </a:cubicBezTo>
                  <a:cubicBezTo>
                    <a:pt x="11" y="48"/>
                    <a:pt x="11" y="48"/>
                    <a:pt x="11" y="48"/>
                  </a:cubicBezTo>
                  <a:cubicBezTo>
                    <a:pt x="11" y="48"/>
                    <a:pt x="11" y="51"/>
                    <a:pt x="8" y="51"/>
                  </a:cubicBezTo>
                  <a:cubicBezTo>
                    <a:pt x="5" y="51"/>
                    <a:pt x="5" y="48"/>
                    <a:pt x="5" y="48"/>
                  </a:cubicBezTo>
                  <a:cubicBezTo>
                    <a:pt x="5" y="10"/>
                    <a:pt x="5" y="10"/>
                    <a:pt x="5" y="10"/>
                  </a:cubicBezTo>
                  <a:cubicBezTo>
                    <a:pt x="5" y="10"/>
                    <a:pt x="5" y="10"/>
                    <a:pt x="4" y="10"/>
                  </a:cubicBezTo>
                  <a:cubicBezTo>
                    <a:pt x="4" y="21"/>
                    <a:pt x="4" y="21"/>
                    <a:pt x="4" y="21"/>
                  </a:cubicBezTo>
                  <a:cubicBezTo>
                    <a:pt x="4" y="21"/>
                    <a:pt x="4" y="23"/>
                    <a:pt x="2" y="23"/>
                  </a:cubicBezTo>
                  <a:cubicBezTo>
                    <a:pt x="0" y="23"/>
                    <a:pt x="0" y="20"/>
                    <a:pt x="0" y="20"/>
                  </a:cubicBezTo>
                  <a:cubicBezTo>
                    <a:pt x="0" y="3"/>
                    <a:pt x="0" y="3"/>
                    <a:pt x="0" y="3"/>
                  </a:cubicBezTo>
                  <a:cubicBezTo>
                    <a:pt x="0" y="3"/>
                    <a:pt x="1" y="0"/>
                    <a:pt x="3" y="0"/>
                  </a:cubicBezTo>
                  <a:close/>
                </a:path>
              </a:pathLst>
            </a:custGeom>
            <a:solidFill>
              <a:schemeClr val="accent5">
                <a:lumMod val="60000"/>
                <a:lumOff val="40000"/>
              </a:schemeClr>
            </a:solidFill>
            <a:ln w="9525">
              <a:solidFill>
                <a:schemeClr val="accent5">
                  <a:lumMod val="60000"/>
                  <a:lumOff val="40000"/>
                </a:schemeClr>
              </a:solidFill>
              <a:round/>
            </a:ln>
          </p:spPr>
          <p:txBody>
            <a:bodyPr/>
            <a:lstStyle/>
            <a:p>
              <a:pPr defTabSz="685800">
                <a:defRPr/>
              </a:pPr>
              <a:endParaRPr lang="zh-CN" altLang="en-US" sz="1350"/>
            </a:p>
          </p:txBody>
        </p:sp>
      </p:grpSp>
      <p:cxnSp>
        <p:nvCxnSpPr>
          <p:cNvPr id="228" name="直接连接符 227"/>
          <p:cNvCxnSpPr/>
          <p:nvPr/>
        </p:nvCxnSpPr>
        <p:spPr>
          <a:xfrm>
            <a:off x="1394026" y="1919424"/>
            <a:ext cx="9093445" cy="11639"/>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229" name="椭圆 228"/>
          <p:cNvSpPr/>
          <p:nvPr/>
        </p:nvSpPr>
        <p:spPr>
          <a:xfrm>
            <a:off x="2784399" y="5574016"/>
            <a:ext cx="401565" cy="117113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Access</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31" name="矩形 230"/>
          <p:cNvSpPr/>
          <p:nvPr/>
        </p:nvSpPr>
        <p:spPr>
          <a:xfrm>
            <a:off x="7778702" y="5152786"/>
            <a:ext cx="1124960" cy="211534"/>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rPr>
              <a:t>vIMS</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32" name="矩形 231"/>
          <p:cNvSpPr/>
          <p:nvPr/>
        </p:nvSpPr>
        <p:spPr>
          <a:xfrm>
            <a:off x="7778702" y="5414572"/>
            <a:ext cx="1124960" cy="21777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NFVI</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33" name="矩形 232"/>
          <p:cNvSpPr/>
          <p:nvPr/>
        </p:nvSpPr>
        <p:spPr>
          <a:xfrm>
            <a:off x="5606600" y="2516717"/>
            <a:ext cx="1359138" cy="332903"/>
          </a:xfrm>
          <a:prstGeom prst="rect">
            <a:avLst/>
          </a:prstGeom>
          <a:solidFill>
            <a:schemeClr val="accent1">
              <a:lumMod val="75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bg1"/>
                </a:solidFill>
                <a:latin typeface="微软雅黑" panose="020B0503020204020204" pitchFamily="34" charset="-122"/>
                <a:ea typeface="微软雅黑" panose="020B0503020204020204" pitchFamily="34" charset="-122"/>
              </a:rPr>
              <a:t>GS-O</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234" name="直接连接符 233"/>
          <p:cNvCxnSpPr>
            <a:stCxn id="201" idx="1"/>
            <a:endCxn id="200" idx="0"/>
          </p:cNvCxnSpPr>
          <p:nvPr/>
        </p:nvCxnSpPr>
        <p:spPr>
          <a:xfrm flipH="1">
            <a:off x="2214123" y="2857301"/>
            <a:ext cx="2148028" cy="94613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35" name="矩形 234"/>
          <p:cNvSpPr/>
          <p:nvPr/>
        </p:nvSpPr>
        <p:spPr>
          <a:xfrm>
            <a:off x="3030225" y="3920847"/>
            <a:ext cx="921431" cy="40042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Access</a:t>
            </a:r>
            <a:endParaRPr lang="en-US" altLang="zh-CN" sz="1400" dirty="0">
              <a:solidFill>
                <a:schemeClr val="tx1"/>
              </a:solidFill>
              <a:latin typeface="微软雅黑" panose="020B0503020204020204" pitchFamily="34" charset="-122"/>
              <a:ea typeface="微软雅黑" panose="020B0503020204020204" pitchFamily="34" charset="-122"/>
            </a:endParaRPr>
          </a:p>
          <a:p>
            <a:pPr algn="ctr"/>
            <a:r>
              <a:rPr lang="en-US" altLang="zh-CN" sz="1400" dirty="0">
                <a:solidFill>
                  <a:schemeClr val="tx1"/>
                </a:solidFill>
                <a:latin typeface="微软雅黑" panose="020B0503020204020204" pitchFamily="34" charset="-122"/>
                <a:ea typeface="微软雅黑" panose="020B0503020204020204" pitchFamily="34" charset="-122"/>
              </a:rPr>
              <a:t>Controller</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236" name="矩形 235"/>
          <p:cNvSpPr/>
          <p:nvPr/>
        </p:nvSpPr>
        <p:spPr>
          <a:xfrm>
            <a:off x="7172451" y="4211381"/>
            <a:ext cx="962559" cy="186037"/>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NFVI ctrl</a:t>
            </a:r>
            <a:endParaRPr lang="zh-CN" altLang="en-US" sz="1400" dirty="0">
              <a:solidFill>
                <a:schemeClr val="tx1"/>
              </a:solidFill>
              <a:latin typeface="微软雅黑" panose="020B0503020204020204" pitchFamily="34" charset="-122"/>
              <a:ea typeface="微软雅黑" panose="020B0503020204020204" pitchFamily="34" charset="-122"/>
            </a:endParaRPr>
          </a:p>
        </p:txBody>
      </p:sp>
      <p:cxnSp>
        <p:nvCxnSpPr>
          <p:cNvPr id="237" name="直接连接符 236"/>
          <p:cNvCxnSpPr>
            <a:stCxn id="196" idx="0"/>
            <a:endCxn id="199" idx="2"/>
          </p:cNvCxnSpPr>
          <p:nvPr/>
        </p:nvCxnSpPr>
        <p:spPr>
          <a:xfrm flipV="1">
            <a:off x="7653731" y="3807232"/>
            <a:ext cx="605585" cy="10746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8" name="直接连接符 237"/>
          <p:cNvCxnSpPr>
            <a:stCxn id="236" idx="0"/>
            <a:endCxn id="196" idx="2"/>
          </p:cNvCxnSpPr>
          <p:nvPr/>
        </p:nvCxnSpPr>
        <p:spPr>
          <a:xfrm flipV="1">
            <a:off x="7653730" y="4100730"/>
            <a:ext cx="0" cy="11065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9" name="直接连接符 238"/>
          <p:cNvCxnSpPr>
            <a:stCxn id="196" idx="3"/>
            <a:endCxn id="223" idx="1"/>
          </p:cNvCxnSpPr>
          <p:nvPr/>
        </p:nvCxnSpPr>
        <p:spPr>
          <a:xfrm>
            <a:off x="8135011" y="4007711"/>
            <a:ext cx="211550" cy="68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0" name="文本框 179"/>
          <p:cNvSpPr txBox="1"/>
          <p:nvPr/>
        </p:nvSpPr>
        <p:spPr>
          <a:xfrm>
            <a:off x="4313913" y="4868827"/>
            <a:ext cx="1160316" cy="215394"/>
          </a:xfrm>
          <a:prstGeom prst="rect">
            <a:avLst/>
          </a:prstGeom>
          <a:noFill/>
        </p:spPr>
        <p:txBody>
          <a:bodyPr wrap="square" lIns="0" tIns="0" rIns="0" bIns="0" rtlCol="0">
            <a:spAutoFit/>
          </a:bodyPr>
          <a:lstStyle/>
          <a:p>
            <a:r>
              <a:rPr lang="en-US" altLang="zh-CN" sz="1400" b="1" dirty="0">
                <a:solidFill>
                  <a:srgbClr val="FF0000"/>
                </a:solidFill>
                <a:latin typeface="微软雅黑" panose="020B0503020204020204" pitchFamily="34" charset="-122"/>
                <a:ea typeface="微软雅黑" panose="020B0503020204020204" pitchFamily="34" charset="-122"/>
              </a:rPr>
              <a:t>Edge</a:t>
            </a:r>
            <a:r>
              <a:rPr lang="en-US" altLang="zh-CN" sz="1400" b="1" dirty="0">
                <a:latin typeface="微软雅黑" panose="020B0503020204020204" pitchFamily="34" charset="-122"/>
                <a:ea typeface="微软雅黑" panose="020B0503020204020204" pitchFamily="34" charset="-122"/>
              </a:rPr>
              <a:t> </a:t>
            </a:r>
            <a:r>
              <a:rPr lang="en-US" altLang="zh-CN" sz="1400" b="1" dirty="0">
                <a:solidFill>
                  <a:srgbClr val="FF0000"/>
                </a:solidFill>
                <a:latin typeface="微软雅黑" panose="020B0503020204020204" pitchFamily="34" charset="-122"/>
                <a:ea typeface="微软雅黑" panose="020B0503020204020204" pitchFamily="34" charset="-122"/>
              </a:rPr>
              <a:t>Cloud</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81" name="文本框 180"/>
          <p:cNvSpPr txBox="1"/>
          <p:nvPr/>
        </p:nvSpPr>
        <p:spPr>
          <a:xfrm>
            <a:off x="7655542" y="4869407"/>
            <a:ext cx="1147671" cy="215394"/>
          </a:xfrm>
          <a:prstGeom prst="rect">
            <a:avLst/>
          </a:prstGeom>
          <a:noFill/>
        </p:spPr>
        <p:txBody>
          <a:bodyPr wrap="square" lIns="0" tIns="0" rIns="0" bIns="0" rtlCol="0">
            <a:spAutoFit/>
          </a:bodyPr>
          <a:lstStyle/>
          <a:p>
            <a:r>
              <a:rPr lang="en-US" altLang="zh-CN" sz="1400" b="1" dirty="0">
                <a:solidFill>
                  <a:srgbClr val="FF0000"/>
                </a:solidFill>
                <a:latin typeface="微软雅黑" panose="020B0503020204020204" pitchFamily="34" charset="-122"/>
                <a:ea typeface="微软雅黑" panose="020B0503020204020204" pitchFamily="34" charset="-122"/>
              </a:rPr>
              <a:t>Core Cloud</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6216</Words>
  <Application>WPS 演示</Application>
  <PresentationFormat>Widescreen</PresentationFormat>
  <Paragraphs>843</Paragraphs>
  <Slides>20</Slides>
  <Notes>19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宋体</vt:lpstr>
      <vt:lpstr>Wingdings</vt:lpstr>
      <vt:lpstr>Intel Clear</vt:lpstr>
      <vt:lpstr>Segoe Print</vt:lpstr>
      <vt:lpstr>Segoe UI</vt:lpstr>
      <vt:lpstr>Segoe UI</vt:lpstr>
      <vt:lpstr>微软雅黑</vt:lpstr>
      <vt:lpstr>Intel Clear</vt:lpstr>
      <vt:lpstr>Calibri</vt:lpstr>
      <vt:lpstr>等线</vt:lpstr>
      <vt:lpstr>Arial Unicode MS</vt:lpstr>
      <vt:lpstr>Office Theme</vt:lpstr>
      <vt:lpstr>Accelerated Open Source vBRAS Solution  Based on OpenBRAS and VPP/DPDK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Key Takeaway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 Burns (krb@cisco.com)</dc:creator>
  <cp:keywords>CTPClassification=CTP_IC:VisualMarkings=, CTPClassification=CTP_IC, CTPClassification=CTP_NT</cp:keywords>
  <cp:lastModifiedBy>我能走多遠</cp:lastModifiedBy>
  <cp:revision>732</cp:revision>
  <dcterms:created xsi:type="dcterms:W3CDTF">2016-12-01T16:47:00Z</dcterms:created>
  <dcterms:modified xsi:type="dcterms:W3CDTF">2022-07-22T01:01:48Z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5f068bb0-852f-4c89-816e-9b36a3aaaf91</vt:lpwstr>
  </property>
  <property fmtid="{D5CDD505-2E9C-101B-9397-08002B2CF9AE}" pid="3" name="CTP_BU">
    <vt:lpwstr>NA</vt:lpwstr>
  </property>
  <property fmtid="{D5CDD505-2E9C-101B-9397-08002B2CF9AE}" pid="4" name="CTP_TimeStamp">
    <vt:lpwstr>2018-03-26 20:41:12Z</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ICV">
    <vt:lpwstr>FBFEA978BD4B4CD1BB3B332F7B97CB2F</vt:lpwstr>
  </property>
  <property fmtid="{D5CDD505-2E9C-101B-9397-08002B2CF9AE}" pid="9" name="KSOProductBuildVer">
    <vt:lpwstr>2052-11.1.0.11830</vt:lpwstr>
  </property>
</Properties>
</file>