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300700" cy="10299700"/>
  <p:notesSz cx="18300700" cy="102997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ahLst/>
            <a:cxn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ahLst/>
            <a:cxn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992727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6992727" y="17957"/>
            <a:ext cx="1295400" cy="1270635"/>
          </a:xfrm>
          <a:custGeom>
            <a:avLst/>
            <a:gdLst/>
            <a:ahLst/>
            <a:cxn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00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72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ahLst/>
            <a:cxn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ahLst/>
            <a:cxn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ahLst/>
            <a:cxn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ahLst/>
            <a:cxn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ahLst/>
            <a:cxn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4778691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456" y="27359"/>
                </a:lnTo>
                <a:lnTo>
                  <a:pt x="226069" y="48235"/>
                </a:lnTo>
                <a:lnTo>
                  <a:pt x="278014" y="74156"/>
                </a:lnTo>
                <a:lnTo>
                  <a:pt x="326149" y="105832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833" y="383728"/>
                </a:lnTo>
                <a:lnTo>
                  <a:pt x="542946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4226258" y="9776874"/>
            <a:ext cx="552450" cy="510540"/>
          </a:xfrm>
          <a:custGeom>
            <a:avLst/>
            <a:gdLst/>
            <a:ahLst/>
            <a:cxn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853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60114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3667779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329" y="27359"/>
                </a:lnTo>
                <a:lnTo>
                  <a:pt x="226069" y="48235"/>
                </a:lnTo>
                <a:lnTo>
                  <a:pt x="277887" y="74156"/>
                </a:lnTo>
                <a:lnTo>
                  <a:pt x="326149" y="105832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706" y="383728"/>
                </a:lnTo>
                <a:lnTo>
                  <a:pt x="542819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3115345" y="9776874"/>
            <a:ext cx="552450" cy="510540"/>
          </a:xfrm>
          <a:custGeom>
            <a:avLst/>
            <a:gdLst/>
            <a:ahLst/>
            <a:cxn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726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59987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2557551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320" y="2882"/>
                </a:lnTo>
                <a:lnTo>
                  <a:pt x="115193" y="12239"/>
                </a:lnTo>
                <a:lnTo>
                  <a:pt x="171406" y="27359"/>
                </a:lnTo>
                <a:lnTo>
                  <a:pt x="226018" y="48235"/>
                </a:lnTo>
                <a:lnTo>
                  <a:pt x="277963" y="74156"/>
                </a:lnTo>
                <a:lnTo>
                  <a:pt x="326098" y="105832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43"/>
                </a:lnTo>
                <a:lnTo>
                  <a:pt x="480917" y="277897"/>
                </a:lnTo>
                <a:lnTo>
                  <a:pt x="506826" y="329014"/>
                </a:lnTo>
                <a:lnTo>
                  <a:pt x="527782" y="383728"/>
                </a:lnTo>
                <a:lnTo>
                  <a:pt x="542895" y="439881"/>
                </a:lnTo>
                <a:lnTo>
                  <a:pt x="552294" y="496759"/>
                </a:lnTo>
                <a:lnTo>
                  <a:pt x="553271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2005060" y="9776874"/>
            <a:ext cx="553085" cy="510540"/>
          </a:xfrm>
          <a:custGeom>
            <a:avLst/>
            <a:gdLst/>
            <a:ahLst/>
            <a:cxnLst/>
            <a:rect l="l" t="t" r="r" b="b"/>
            <a:pathLst>
              <a:path w="553084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ahLst/>
            <a:cxn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1C365F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1C365F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ahLst/>
            <a:cxn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ahLst/>
            <a:cxn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992727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6992727" y="17957"/>
            <a:ext cx="1295400" cy="1270635"/>
          </a:xfrm>
          <a:custGeom>
            <a:avLst/>
            <a:gdLst/>
            <a:ahLst/>
            <a:cxn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ahLst/>
            <a:cxn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ahLst/>
            <a:cxn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ahLst/>
            <a:cxn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ahLst/>
            <a:cxn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ahLst/>
            <a:cxn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4778691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456" y="27359"/>
                </a:lnTo>
                <a:lnTo>
                  <a:pt x="226069" y="48235"/>
                </a:lnTo>
                <a:lnTo>
                  <a:pt x="278014" y="74156"/>
                </a:lnTo>
                <a:lnTo>
                  <a:pt x="326149" y="105832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833" y="383728"/>
                </a:lnTo>
                <a:lnTo>
                  <a:pt x="542946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4226258" y="9776874"/>
            <a:ext cx="552450" cy="510540"/>
          </a:xfrm>
          <a:custGeom>
            <a:avLst/>
            <a:gdLst/>
            <a:ahLst/>
            <a:cxn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853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60114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3667779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329" y="27359"/>
                </a:lnTo>
                <a:lnTo>
                  <a:pt x="226069" y="48235"/>
                </a:lnTo>
                <a:lnTo>
                  <a:pt x="277887" y="74156"/>
                </a:lnTo>
                <a:lnTo>
                  <a:pt x="326149" y="105832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706" y="383728"/>
                </a:lnTo>
                <a:lnTo>
                  <a:pt x="542819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3115345" y="9776874"/>
            <a:ext cx="552450" cy="510540"/>
          </a:xfrm>
          <a:custGeom>
            <a:avLst/>
            <a:gdLst/>
            <a:ahLst/>
            <a:cxn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726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59987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2557551" y="9776874"/>
            <a:ext cx="553720" cy="510540"/>
          </a:xfrm>
          <a:custGeom>
            <a:avLst/>
            <a:gdLst/>
            <a:ahLst/>
            <a:cxnLst/>
            <a:rect l="l" t="t" r="r" b="b"/>
            <a:pathLst>
              <a:path w="553719" h="510540">
                <a:moveTo>
                  <a:pt x="0" y="0"/>
                </a:moveTo>
                <a:lnTo>
                  <a:pt x="58320" y="2882"/>
                </a:lnTo>
                <a:lnTo>
                  <a:pt x="115193" y="12239"/>
                </a:lnTo>
                <a:lnTo>
                  <a:pt x="171406" y="27359"/>
                </a:lnTo>
                <a:lnTo>
                  <a:pt x="226018" y="48235"/>
                </a:lnTo>
                <a:lnTo>
                  <a:pt x="277963" y="74156"/>
                </a:lnTo>
                <a:lnTo>
                  <a:pt x="326098" y="105832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43"/>
                </a:lnTo>
                <a:lnTo>
                  <a:pt x="480917" y="277897"/>
                </a:lnTo>
                <a:lnTo>
                  <a:pt x="506826" y="329014"/>
                </a:lnTo>
                <a:lnTo>
                  <a:pt x="527782" y="383728"/>
                </a:lnTo>
                <a:lnTo>
                  <a:pt x="542895" y="439881"/>
                </a:lnTo>
                <a:lnTo>
                  <a:pt x="552294" y="496759"/>
                </a:lnTo>
                <a:lnTo>
                  <a:pt x="553271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2005060" y="9776874"/>
            <a:ext cx="553085" cy="510540"/>
          </a:xfrm>
          <a:custGeom>
            <a:avLst/>
            <a:gdLst/>
            <a:ahLst/>
            <a:cxnLst/>
            <a:rect l="l" t="t" r="r" b="b"/>
            <a:pathLst>
              <a:path w="553084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1C365F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11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47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54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1332" y="2715507"/>
            <a:ext cx="16418034" cy="305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1C365F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1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2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23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2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7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1110615"/>
          </a:xfrm>
          <a:custGeom>
            <a:avLst/>
            <a:gdLst/>
            <a:ahLst/>
            <a:cxnLst/>
            <a:rect l="l" t="t" r="r" b="b"/>
            <a:pathLst>
              <a:path w="566420" h="1110614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4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7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</a:pathLst>
          </a:custGeom>
          <a:ln w="76314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68308"/>
            <a:ext cx="566420" cy="1110615"/>
          </a:xfrm>
          <a:custGeom>
            <a:avLst/>
            <a:gdLst/>
            <a:ahLst/>
            <a:cxnLst/>
            <a:rect l="l" t="t" r="r" b="b"/>
            <a:pathLst>
              <a:path w="566420" h="1110614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33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4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26"/>
                </a:lnTo>
                <a:lnTo>
                  <a:pt x="565100" y="555126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51"/>
                </a:lnTo>
                <a:lnTo>
                  <a:pt x="504627" y="807117"/>
                </a:lnTo>
                <a:lnTo>
                  <a:pt x="475828" y="857525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44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</a:pathLst>
          </a:custGeom>
          <a:ln w="76314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79273"/>
            <a:ext cx="566420" cy="1110615"/>
          </a:xfrm>
          <a:custGeom>
            <a:avLst/>
            <a:gdLst/>
            <a:ahLst/>
            <a:cxnLst/>
            <a:rect l="l" t="t" r="r" b="b"/>
            <a:pathLst>
              <a:path w="566420" h="1110615">
                <a:moveTo>
                  <a:pt x="0" y="270"/>
                </a:moveTo>
                <a:lnTo>
                  <a:pt x="39548" y="723"/>
                </a:lnTo>
                <a:lnTo>
                  <a:pt x="97859" y="6477"/>
                </a:lnTo>
                <a:lnTo>
                  <a:pt x="154736" y="18720"/>
                </a:lnTo>
                <a:lnTo>
                  <a:pt x="209451" y="36717"/>
                </a:lnTo>
                <a:lnTo>
                  <a:pt x="262725" y="60479"/>
                </a:lnTo>
                <a:lnTo>
                  <a:pt x="313125" y="89271"/>
                </a:lnTo>
                <a:lnTo>
                  <a:pt x="359921" y="123829"/>
                </a:lnTo>
                <a:lnTo>
                  <a:pt x="403116" y="162718"/>
                </a:lnTo>
                <a:lnTo>
                  <a:pt x="441989" y="205913"/>
                </a:lnTo>
                <a:lnTo>
                  <a:pt x="476548" y="252714"/>
                </a:lnTo>
                <a:lnTo>
                  <a:pt x="505345" y="303123"/>
                </a:lnTo>
                <a:lnTo>
                  <a:pt x="529104" y="356388"/>
                </a:lnTo>
                <a:lnTo>
                  <a:pt x="547101" y="411115"/>
                </a:lnTo>
                <a:lnTo>
                  <a:pt x="559341" y="467988"/>
                </a:lnTo>
                <a:lnTo>
                  <a:pt x="565100" y="526309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05"/>
                </a:lnTo>
                <a:lnTo>
                  <a:pt x="558621" y="642226"/>
                </a:lnTo>
                <a:lnTo>
                  <a:pt x="546382" y="698388"/>
                </a:lnTo>
                <a:lnTo>
                  <a:pt x="528385" y="753838"/>
                </a:lnTo>
                <a:lnTo>
                  <a:pt x="504627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08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47"/>
                </a:lnTo>
                <a:lnTo>
                  <a:pt x="209451" y="1073510"/>
                </a:lnTo>
                <a:lnTo>
                  <a:pt x="154016" y="1091507"/>
                </a:lnTo>
                <a:lnTo>
                  <a:pt x="97140" y="1103026"/>
                </a:lnTo>
                <a:lnTo>
                  <a:pt x="39548" y="1109516"/>
                </a:lnTo>
                <a:lnTo>
                  <a:pt x="10750" y="1110227"/>
                </a:lnTo>
                <a:lnTo>
                  <a:pt x="10750" y="1109516"/>
                </a:lnTo>
                <a:lnTo>
                  <a:pt x="0" y="1109246"/>
                </a:lnTo>
              </a:path>
            </a:pathLst>
          </a:custGeom>
          <a:ln w="76314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50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4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9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2" y="326147"/>
                </a:lnTo>
                <a:lnTo>
                  <a:pt x="2143889" y="372229"/>
                </a:lnTo>
                <a:lnTo>
                  <a:pt x="2189965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50"/>
                </a:lnTo>
                <a:lnTo>
                  <a:pt x="2472908" y="941010"/>
                </a:lnTo>
                <a:lnTo>
                  <a:pt x="2488034" y="1005810"/>
                </a:lnTo>
                <a:lnTo>
                  <a:pt x="2492142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82681" y="9889180"/>
            <a:ext cx="1184910" cy="398145"/>
          </a:xfrm>
          <a:custGeom>
            <a:avLst/>
            <a:gdLst/>
            <a:ahLst/>
            <a:cxnLst/>
            <a:rect l="l" t="t" r="r" b="b"/>
            <a:pathLst>
              <a:path w="1184910" h="398145">
                <a:moveTo>
                  <a:pt x="0" y="397817"/>
                </a:moveTo>
                <a:lnTo>
                  <a:pt x="22096" y="349190"/>
                </a:lnTo>
                <a:lnTo>
                  <a:pt x="55217" y="291589"/>
                </a:lnTo>
                <a:lnTo>
                  <a:pt x="94816" y="237594"/>
                </a:lnTo>
                <a:lnTo>
                  <a:pt x="139456" y="187196"/>
                </a:lnTo>
                <a:lnTo>
                  <a:pt x="189850" y="142557"/>
                </a:lnTo>
                <a:lnTo>
                  <a:pt x="243850" y="102955"/>
                </a:lnTo>
                <a:lnTo>
                  <a:pt x="301445" y="69839"/>
                </a:lnTo>
                <a:lnTo>
                  <a:pt x="362646" y="42480"/>
                </a:lnTo>
                <a:lnTo>
                  <a:pt x="426718" y="21600"/>
                </a:lnTo>
                <a:lnTo>
                  <a:pt x="492237" y="7918"/>
                </a:lnTo>
                <a:lnTo>
                  <a:pt x="558480" y="720"/>
                </a:lnTo>
                <a:lnTo>
                  <a:pt x="592313" y="0"/>
                </a:lnTo>
                <a:lnTo>
                  <a:pt x="626158" y="720"/>
                </a:lnTo>
                <a:lnTo>
                  <a:pt x="692389" y="7918"/>
                </a:lnTo>
                <a:lnTo>
                  <a:pt x="757908" y="21600"/>
                </a:lnTo>
                <a:lnTo>
                  <a:pt x="821992" y="42480"/>
                </a:lnTo>
                <a:lnTo>
                  <a:pt x="883194" y="69839"/>
                </a:lnTo>
                <a:lnTo>
                  <a:pt x="940788" y="102955"/>
                </a:lnTo>
                <a:lnTo>
                  <a:pt x="994789" y="142557"/>
                </a:lnTo>
                <a:lnTo>
                  <a:pt x="1045182" y="187196"/>
                </a:lnTo>
                <a:lnTo>
                  <a:pt x="1089823" y="237594"/>
                </a:lnTo>
                <a:lnTo>
                  <a:pt x="1129421" y="291589"/>
                </a:lnTo>
                <a:lnTo>
                  <a:pt x="1162543" y="349190"/>
                </a:lnTo>
                <a:lnTo>
                  <a:pt x="1176945" y="379427"/>
                </a:lnTo>
                <a:lnTo>
                  <a:pt x="1184639" y="39781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1" y="0"/>
                </a:moveTo>
                <a:lnTo>
                  <a:pt x="877570" y="21090"/>
                </a:lnTo>
                <a:lnTo>
                  <a:pt x="814959" y="43404"/>
                </a:lnTo>
                <a:lnTo>
                  <a:pt x="753745" y="69324"/>
                </a:lnTo>
                <a:lnTo>
                  <a:pt x="693293" y="97404"/>
                </a:lnTo>
                <a:lnTo>
                  <a:pt x="635000" y="129090"/>
                </a:lnTo>
                <a:lnTo>
                  <a:pt x="578104" y="164371"/>
                </a:lnTo>
                <a:lnTo>
                  <a:pt x="523367" y="201811"/>
                </a:lnTo>
                <a:lnTo>
                  <a:pt x="470789" y="242133"/>
                </a:lnTo>
                <a:lnTo>
                  <a:pt x="420370" y="285326"/>
                </a:lnTo>
                <a:lnTo>
                  <a:pt x="372237" y="331401"/>
                </a:lnTo>
                <a:lnTo>
                  <a:pt x="326136" y="379649"/>
                </a:lnTo>
                <a:lnTo>
                  <a:pt x="282956" y="430055"/>
                </a:lnTo>
                <a:lnTo>
                  <a:pt x="242570" y="482608"/>
                </a:lnTo>
                <a:lnTo>
                  <a:pt x="205105" y="537332"/>
                </a:lnTo>
                <a:lnTo>
                  <a:pt x="169799" y="594203"/>
                </a:lnTo>
                <a:lnTo>
                  <a:pt x="138176" y="652534"/>
                </a:lnTo>
                <a:lnTo>
                  <a:pt x="110109" y="713011"/>
                </a:lnTo>
                <a:lnTo>
                  <a:pt x="84201" y="774200"/>
                </a:lnTo>
                <a:lnTo>
                  <a:pt x="61849" y="836849"/>
                </a:lnTo>
                <a:lnTo>
                  <a:pt x="43180" y="900209"/>
                </a:lnTo>
                <a:lnTo>
                  <a:pt x="28067" y="965004"/>
                </a:lnTo>
                <a:lnTo>
                  <a:pt x="15748" y="1030524"/>
                </a:lnTo>
                <a:lnTo>
                  <a:pt x="7112" y="1096767"/>
                </a:lnTo>
                <a:lnTo>
                  <a:pt x="1397" y="1162997"/>
                </a:lnTo>
                <a:lnTo>
                  <a:pt x="0" y="1229253"/>
                </a:lnTo>
                <a:lnTo>
                  <a:pt x="1397" y="1295484"/>
                </a:lnTo>
                <a:lnTo>
                  <a:pt x="7112" y="1361727"/>
                </a:lnTo>
                <a:lnTo>
                  <a:pt x="15748" y="1427958"/>
                </a:lnTo>
                <a:lnTo>
                  <a:pt x="28067" y="1493477"/>
                </a:lnTo>
                <a:lnTo>
                  <a:pt x="43180" y="1557561"/>
                </a:lnTo>
                <a:lnTo>
                  <a:pt x="62611" y="1621645"/>
                </a:lnTo>
                <a:lnTo>
                  <a:pt x="84201" y="1684282"/>
                </a:lnTo>
                <a:lnTo>
                  <a:pt x="110109" y="1745483"/>
                </a:lnTo>
                <a:lnTo>
                  <a:pt x="138938" y="1805236"/>
                </a:lnTo>
                <a:lnTo>
                  <a:pt x="170561" y="1864279"/>
                </a:lnTo>
                <a:lnTo>
                  <a:pt x="205105" y="1920438"/>
                </a:lnTo>
                <a:lnTo>
                  <a:pt x="242570" y="1975162"/>
                </a:lnTo>
                <a:lnTo>
                  <a:pt x="282956" y="2028439"/>
                </a:lnTo>
                <a:lnTo>
                  <a:pt x="326136" y="2078845"/>
                </a:lnTo>
                <a:lnTo>
                  <a:pt x="372237" y="2127080"/>
                </a:lnTo>
                <a:lnTo>
                  <a:pt x="420370" y="2172444"/>
                </a:lnTo>
                <a:lnTo>
                  <a:pt x="470789" y="2215637"/>
                </a:lnTo>
                <a:lnTo>
                  <a:pt x="523367" y="2255959"/>
                </a:lnTo>
                <a:lnTo>
                  <a:pt x="578866" y="2294123"/>
                </a:lnTo>
                <a:lnTo>
                  <a:pt x="635000" y="2328680"/>
                </a:lnTo>
                <a:lnTo>
                  <a:pt x="693293" y="2360366"/>
                </a:lnTo>
                <a:lnTo>
                  <a:pt x="753745" y="2389157"/>
                </a:lnTo>
                <a:lnTo>
                  <a:pt x="814959" y="2414367"/>
                </a:lnTo>
                <a:lnTo>
                  <a:pt x="877570" y="2436680"/>
                </a:lnTo>
                <a:lnTo>
                  <a:pt x="941705" y="2455400"/>
                </a:lnTo>
                <a:lnTo>
                  <a:pt x="951101" y="2457619"/>
                </a:lnTo>
                <a:lnTo>
                  <a:pt x="951101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89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1"/>
                </a:lnTo>
                <a:lnTo>
                  <a:pt x="323993" y="1177187"/>
                </a:lnTo>
                <a:lnTo>
                  <a:pt x="385197" y="1151990"/>
                </a:lnTo>
                <a:lnTo>
                  <a:pt x="445676" y="1123187"/>
                </a:lnTo>
                <a:lnTo>
                  <a:pt x="503996" y="1091513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0"/>
                </a:lnTo>
                <a:lnTo>
                  <a:pt x="718552" y="935265"/>
                </a:lnTo>
                <a:lnTo>
                  <a:pt x="766791" y="889913"/>
                </a:lnTo>
                <a:lnTo>
                  <a:pt x="812874" y="841666"/>
                </a:lnTo>
                <a:lnTo>
                  <a:pt x="856074" y="791272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2"/>
                </a:lnTo>
                <a:lnTo>
                  <a:pt x="1000075" y="568070"/>
                </a:lnTo>
                <a:lnTo>
                  <a:pt x="1028874" y="508304"/>
                </a:lnTo>
                <a:lnTo>
                  <a:pt x="1054794" y="447115"/>
                </a:lnTo>
                <a:lnTo>
                  <a:pt x="1076394" y="384466"/>
                </a:lnTo>
                <a:lnTo>
                  <a:pt x="1095830" y="320394"/>
                </a:lnTo>
                <a:lnTo>
                  <a:pt x="1110952" y="256310"/>
                </a:lnTo>
                <a:lnTo>
                  <a:pt x="1123195" y="190791"/>
                </a:lnTo>
                <a:lnTo>
                  <a:pt x="1131832" y="124548"/>
                </a:lnTo>
                <a:lnTo>
                  <a:pt x="1137592" y="58317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02935" y="3797808"/>
            <a:ext cx="7488936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32621" y="8451352"/>
            <a:ext cx="1905" cy="1281430"/>
          </a:xfrm>
          <a:custGeom>
            <a:avLst/>
            <a:gdLst/>
            <a:ahLst/>
            <a:cxnLst/>
            <a:rect l="l" t="t" r="r" b="b"/>
            <a:pathLst>
              <a:path w="1904" h="1281429">
                <a:moveTo>
                  <a:pt x="0" y="1280847"/>
                </a:moveTo>
                <a:lnTo>
                  <a:pt x="1447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32621" y="8452787"/>
            <a:ext cx="772160" cy="645160"/>
          </a:xfrm>
          <a:custGeom>
            <a:avLst/>
            <a:gdLst/>
            <a:ahLst/>
            <a:cxnLst/>
            <a:rect l="l" t="t" r="r" b="b"/>
            <a:pathLst>
              <a:path w="772159" h="645159">
                <a:moveTo>
                  <a:pt x="0" y="645109"/>
                </a:moveTo>
                <a:lnTo>
                  <a:pt x="771713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32621" y="9084216"/>
            <a:ext cx="770890" cy="648335"/>
          </a:xfrm>
          <a:custGeom>
            <a:avLst/>
            <a:gdLst/>
            <a:ahLst/>
            <a:cxnLst/>
            <a:rect l="l" t="t" r="r" b="b"/>
            <a:pathLst>
              <a:path w="770890" h="648334">
                <a:moveTo>
                  <a:pt x="0" y="0"/>
                </a:moveTo>
                <a:lnTo>
                  <a:pt x="770278" y="64798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40545" y="9087818"/>
            <a:ext cx="763905" cy="1905"/>
          </a:xfrm>
          <a:custGeom>
            <a:avLst/>
            <a:gdLst/>
            <a:ahLst/>
            <a:cxnLst/>
            <a:rect l="l" t="t" r="r" b="b"/>
            <a:pathLst>
              <a:path w="763904" h="1904">
                <a:moveTo>
                  <a:pt x="0" y="1437"/>
                </a:moveTo>
                <a:lnTo>
                  <a:pt x="763789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959207" y="0"/>
            <a:ext cx="1281430" cy="1536700"/>
          </a:xfrm>
          <a:custGeom>
            <a:avLst/>
            <a:gdLst/>
            <a:ahLst/>
            <a:cxnLst/>
            <a:rect l="l" t="t" r="r" b="b"/>
            <a:pathLst>
              <a:path w="1281430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6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2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14476" y="0"/>
            <a:ext cx="1281430" cy="1536700"/>
          </a:xfrm>
          <a:custGeom>
            <a:avLst/>
            <a:gdLst/>
            <a:ahLst/>
            <a:cxnLst/>
            <a:rect l="l" t="t" r="r" b="b"/>
            <a:pathLst>
              <a:path w="1281430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525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6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973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2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301750" y="3333674"/>
            <a:ext cx="4660734" cy="562051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b="0" spc="315"/>
              <a:t>경로를</a:t>
            </a:r>
            <a:r>
              <a:rPr b="0" spc="-290"/>
              <a:t> </a:t>
            </a:r>
            <a:r>
              <a:rPr b="0" spc="-25"/>
              <a:t>확인합니다</a:t>
            </a:r>
            <a:r>
              <a:rPr b="0" spc="-25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7392060" y="432875"/>
            <a:ext cx="9143999" cy="930592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31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477869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456" y="27354"/>
                </a:lnTo>
                <a:lnTo>
                  <a:pt x="226069" y="48235"/>
                </a:lnTo>
                <a:lnTo>
                  <a:pt x="278014" y="74151"/>
                </a:lnTo>
                <a:lnTo>
                  <a:pt x="326149" y="105831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833" y="383723"/>
                </a:lnTo>
                <a:lnTo>
                  <a:pt x="542946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4226258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853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60114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3667779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329" y="27354"/>
                </a:lnTo>
                <a:lnTo>
                  <a:pt x="226069" y="48235"/>
                </a:lnTo>
                <a:lnTo>
                  <a:pt x="277887" y="74151"/>
                </a:lnTo>
                <a:lnTo>
                  <a:pt x="326149" y="105831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706" y="383723"/>
                </a:lnTo>
                <a:lnTo>
                  <a:pt x="542819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3115345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726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59987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1255755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77"/>
                </a:lnTo>
                <a:lnTo>
                  <a:pt x="115193" y="12238"/>
                </a:lnTo>
                <a:lnTo>
                  <a:pt x="171406" y="27354"/>
                </a:lnTo>
                <a:lnTo>
                  <a:pt x="226018" y="48235"/>
                </a:lnTo>
                <a:lnTo>
                  <a:pt x="277963" y="74151"/>
                </a:lnTo>
                <a:lnTo>
                  <a:pt x="326098" y="105831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38"/>
                </a:lnTo>
                <a:lnTo>
                  <a:pt x="480917" y="277897"/>
                </a:lnTo>
                <a:lnTo>
                  <a:pt x="506826" y="329009"/>
                </a:lnTo>
                <a:lnTo>
                  <a:pt x="527782" y="383723"/>
                </a:lnTo>
                <a:lnTo>
                  <a:pt x="542895" y="439881"/>
                </a:lnTo>
                <a:lnTo>
                  <a:pt x="552294" y="496753"/>
                </a:lnTo>
                <a:lnTo>
                  <a:pt x="553271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12005060" y="9776879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18"/>
                </a:moveTo>
                <a:lnTo>
                  <a:pt x="4578" y="467960"/>
                </a:lnTo>
                <a:lnTo>
                  <a:pt x="16822" y="411802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695"/>
                </a:lnTo>
                <a:lnTo>
                  <a:pt x="121931" y="205898"/>
                </a:lnTo>
                <a:lnTo>
                  <a:pt x="160096" y="162703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1473860" y="3333674"/>
            <a:ext cx="5075555" cy="2257501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622935" marR="478155" indent="-137160" algn="ctr">
              <a:lnSpc>
                <a:spcPct val="100800"/>
              </a:lnSpc>
              <a:spcBef>
                <a:spcPts val="90"/>
              </a:spcBef>
              <a:defRPr/>
            </a:pPr>
            <a:r>
              <a:rPr sz="3650" b="0" spc="60">
                <a:solidFill>
                  <a:srgbClr val="1c365f"/>
                </a:solidFill>
                <a:latin typeface="Lucida Sans Unicode"/>
                <a:cs typeface="Lucida Sans Unicode"/>
              </a:rPr>
              <a:t>Import </a:t>
            </a:r>
            <a:r>
              <a:rPr sz="3650" b="0" spc="-35">
                <a:solidFill>
                  <a:srgbClr val="1c365f"/>
                </a:solidFill>
                <a:latin typeface="Lucida Sans Unicode"/>
                <a:cs typeface="Lucida Sans Unicode"/>
              </a:rPr>
              <a:t>existing  </a:t>
            </a:r>
            <a:r>
              <a:rPr sz="3650" b="0" spc="60">
                <a:solidFill>
                  <a:srgbClr val="1c365f"/>
                </a:solidFill>
                <a:latin typeface="Lucida Sans Unicode"/>
                <a:cs typeface="Lucida Sans Unicode"/>
              </a:rPr>
              <a:t>Eclipse</a:t>
            </a:r>
            <a:r>
              <a:rPr sz="3650" b="0" spc="-245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75">
                <a:solidFill>
                  <a:srgbClr val="1c365f"/>
                </a:solidFill>
                <a:latin typeface="Lucida Sans Unicode"/>
                <a:cs typeface="Lucida Sans Unicode"/>
              </a:rPr>
              <a:t>projects 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</a:t>
            </a:r>
            <a:r>
              <a:rPr sz="3650" b="0" spc="-234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선택</a:t>
            </a:r>
            <a:r>
              <a:rPr lang="ko-KR" altLang="en-US"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한뒤 </a:t>
            </a:r>
            <a:r>
              <a:rPr sz="3650" b="0" spc="-40">
                <a:solidFill>
                  <a:srgbClr val="1c365f"/>
                </a:solidFill>
                <a:latin typeface="Lucida Sans Unicode"/>
                <a:cs typeface="Lucida Sans Unicode"/>
              </a:rPr>
              <a:t>finish</a:t>
            </a:r>
            <a:r>
              <a:rPr lang="ko-KR" altLang="en-US" sz="3650" b="0" spc="-40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-6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합니다</a:t>
            </a:r>
            <a:r>
              <a:rPr sz="3650" b="0" spc="-6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 b="0" spc="-65">
              <a:solidFill>
                <a:srgbClr val="1c365f"/>
              </a:solidFill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7439685" y="385249"/>
            <a:ext cx="9096374" cy="9220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802947" y="3275415"/>
            <a:ext cx="6417945" cy="1791884"/>
          </a:xfrm>
          <a:prstGeom prst="rect">
            <a:avLst/>
          </a:prstGeom>
        </p:spPr>
        <p:txBody>
          <a:bodyPr vert="horz" wrap="square" lIns="0" tIns="43180" rIns="0" bIns="0">
            <a:spAutoFit/>
          </a:bodyPr>
          <a:lstStyle/>
          <a:p>
            <a:pPr marL="12700" marR="5080" algn="ctr">
              <a:lnSpc>
                <a:spcPct val="105200"/>
              </a:lnSpc>
              <a:spcBef>
                <a:spcPts val="340"/>
              </a:spcBef>
              <a:defRPr/>
            </a:pPr>
            <a:r>
              <a:rPr b="0" spc="65">
                <a:latin typeface="Lucida Sans Unicode"/>
                <a:cs typeface="Lucida Sans Unicode"/>
              </a:rPr>
              <a:t>Project </a:t>
            </a:r>
            <a:r>
              <a:rPr b="0" spc="-50">
                <a:latin typeface="Lucida Sans Unicode"/>
                <a:cs typeface="Lucida Sans Unicode"/>
              </a:rPr>
              <a:t>Explorer</a:t>
            </a:r>
            <a:r>
              <a:rPr b="0" spc="-50"/>
              <a:t>를</a:t>
            </a:r>
            <a:r>
              <a:rPr b="0" spc="-530"/>
              <a:t> </a:t>
            </a:r>
            <a:r>
              <a:rPr b="0" spc="75"/>
              <a:t>확인하면  </a:t>
            </a:r>
            <a:r>
              <a:rPr b="0" spc="530"/>
              <a:t>프로젝트가 </a:t>
            </a:r>
            <a:r>
              <a:rPr b="0" spc="114"/>
              <a:t>들어온 </a:t>
            </a:r>
            <a:r>
              <a:rPr b="0" spc="75"/>
              <a:t>것을  </a:t>
            </a:r>
            <a:r>
              <a:rPr b="0" spc="50"/>
              <a:t>확인할 </a:t>
            </a:r>
            <a:r>
              <a:rPr b="0" spc="200"/>
              <a:t>수</a:t>
            </a:r>
            <a:r>
              <a:rPr b="0" spc="-434"/>
              <a:t> </a:t>
            </a:r>
            <a:r>
              <a:rPr b="0" spc="-25"/>
              <a:t>있습니다</a:t>
            </a:r>
            <a:r>
              <a:rPr b="0" spc="-25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7392060" y="1388669"/>
            <a:ext cx="9143999" cy="74675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828545" y="3333674"/>
            <a:ext cx="6229985" cy="282900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0"/>
              </a:spcBef>
              <a:defRPr/>
            </a:pPr>
            <a:r>
              <a:rPr b="0" spc="175">
                <a:latin typeface="Lucida Sans Unicode"/>
                <a:cs typeface="Lucida Sans Unicode"/>
              </a:rPr>
              <a:t>Branches </a:t>
            </a:r>
            <a:r>
              <a:rPr b="0" spc="110"/>
              <a:t>우클릭뒤</a:t>
            </a:r>
            <a:endParaRPr b="0" spc="110"/>
          </a:p>
          <a:p>
            <a:pPr marL="12700" marR="5080" algn="ctr">
              <a:lnSpc>
                <a:spcPct val="100800"/>
              </a:lnSpc>
              <a:spcBef>
                <a:spcPts val="90"/>
              </a:spcBef>
              <a:defRPr/>
            </a:pPr>
            <a:r>
              <a:rPr b="0" spc="110"/>
              <a:t>  </a:t>
            </a:r>
            <a:r>
              <a:rPr b="0" spc="110">
                <a:latin typeface="Lucida Sans Unicode"/>
                <a:cs typeface="Lucida Sans Unicode"/>
              </a:rPr>
              <a:t>Switch </a:t>
            </a:r>
            <a:r>
              <a:rPr b="0" spc="40">
                <a:latin typeface="Lucida Sans Unicode"/>
                <a:cs typeface="Lucida Sans Unicode"/>
              </a:rPr>
              <a:t>to </a:t>
            </a:r>
            <a:r>
              <a:rPr b="0" spc="-555">
                <a:latin typeface="Lucida Sans Unicode"/>
                <a:cs typeface="Lucida Sans Unicode"/>
              </a:rPr>
              <a:t>-&gt; </a:t>
            </a:r>
            <a:r>
              <a:rPr b="0" spc="114">
                <a:latin typeface="Lucida Sans Unicode"/>
                <a:cs typeface="Lucida Sans Unicode"/>
              </a:rPr>
              <a:t>New</a:t>
            </a:r>
            <a:r>
              <a:rPr b="0" spc="-415">
                <a:latin typeface="Lucida Sans Unicode"/>
                <a:cs typeface="Lucida Sans Unicode"/>
              </a:rPr>
              <a:t> </a:t>
            </a:r>
            <a:r>
              <a:rPr b="0" spc="180">
                <a:latin typeface="Lucida Sans Unicode"/>
                <a:cs typeface="Lucida Sans Unicode"/>
              </a:rPr>
              <a:t>Branch  </a:t>
            </a:r>
            <a:r>
              <a:rPr b="0" spc="50"/>
              <a:t>에서 </a:t>
            </a:r>
            <a:r>
              <a:rPr b="0" spc="229">
                <a:latin typeface="Lucida Sans Unicode"/>
                <a:cs typeface="Lucida Sans Unicode"/>
              </a:rPr>
              <a:t>Stage </a:t>
            </a:r>
            <a:r>
              <a:rPr b="0" spc="50"/>
              <a:t>하나 그리고  </a:t>
            </a:r>
            <a:r>
              <a:rPr b="0" spc="80"/>
              <a:t>본인의 </a:t>
            </a:r>
            <a:r>
              <a:rPr b="0" spc="50"/>
              <a:t>작업용 </a:t>
            </a:r>
            <a:r>
              <a:rPr b="0" spc="160">
                <a:latin typeface="Lucida Sans Unicode"/>
                <a:cs typeface="Lucida Sans Unicode"/>
              </a:rPr>
              <a:t>Branch</a:t>
            </a:r>
            <a:r>
              <a:rPr b="0" spc="160"/>
              <a:t>를  </a:t>
            </a:r>
            <a:r>
              <a:rPr b="0" spc="50"/>
              <a:t>만들어</a:t>
            </a:r>
            <a:r>
              <a:rPr b="0" spc="-220"/>
              <a:t> </a:t>
            </a:r>
            <a:r>
              <a:rPr b="0" spc="-15"/>
              <a:t>줍니다</a:t>
            </a:r>
            <a:r>
              <a:rPr b="0" spc="-15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6736" y="1395984"/>
            <a:ext cx="3383280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7392060" y="3069501"/>
            <a:ext cx="9143999" cy="458152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98591" y="3381808"/>
            <a:ext cx="7239634" cy="22665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127125">
              <a:lnSpc>
                <a:spcPct val="100000"/>
              </a:lnSpc>
              <a:spcBef>
                <a:spcPts val="100"/>
              </a:spcBef>
              <a:defRPr/>
            </a:pPr>
            <a:r>
              <a:rPr b="0" spc="459"/>
              <a:t>프로젝트 </a:t>
            </a:r>
            <a:r>
              <a:rPr b="0" spc="50"/>
              <a:t>올리는</a:t>
            </a:r>
            <a:r>
              <a:rPr b="0" spc="-880"/>
              <a:t> </a:t>
            </a:r>
            <a:r>
              <a:rPr b="0" spc="114"/>
              <a:t>순서는</a:t>
            </a:r>
            <a:endParaRPr b="0" spc="114"/>
          </a:p>
          <a:p>
            <a:pPr marL="12700" marR="5080" algn="ctr">
              <a:lnSpc>
                <a:spcPct val="100800"/>
              </a:lnSpc>
              <a:spcBef>
                <a:spcPts val="110"/>
              </a:spcBef>
              <a:defRPr/>
            </a:pPr>
            <a:r>
              <a:rPr b="0" spc="150"/>
              <a:t>개인</a:t>
            </a:r>
            <a:r>
              <a:rPr b="0" spc="150">
                <a:latin typeface="Lucida Sans Unicode"/>
                <a:cs typeface="Lucida Sans Unicode"/>
              </a:rPr>
              <a:t>Branch </a:t>
            </a:r>
            <a:r>
              <a:rPr b="0" spc="-95">
                <a:latin typeface="Lucida Sans Unicode"/>
                <a:cs typeface="Lucida Sans Unicode"/>
              </a:rPr>
              <a:t>-&gt;Local </a:t>
            </a:r>
            <a:r>
              <a:rPr b="0" spc="200">
                <a:latin typeface="Lucida Sans Unicode"/>
                <a:cs typeface="Lucida Sans Unicode"/>
              </a:rPr>
              <a:t>stage  </a:t>
            </a:r>
            <a:r>
              <a:rPr b="0" spc="85">
                <a:latin typeface="Lucida Sans Unicode"/>
                <a:cs typeface="Lucida Sans Unicode"/>
              </a:rPr>
              <a:t>Local </a:t>
            </a:r>
            <a:r>
              <a:rPr b="0" spc="-15">
                <a:latin typeface="Lucida Sans Unicode"/>
                <a:cs typeface="Lucida Sans Unicode"/>
              </a:rPr>
              <a:t>stage-&gt; </a:t>
            </a:r>
            <a:r>
              <a:rPr b="0" spc="150">
                <a:latin typeface="Lucida Sans Unicode"/>
                <a:cs typeface="Lucida Sans Unicode"/>
              </a:rPr>
              <a:t>Remote</a:t>
            </a:r>
            <a:r>
              <a:rPr b="0" spc="-665">
                <a:latin typeface="Lucida Sans Unicode"/>
                <a:cs typeface="Lucida Sans Unicode"/>
              </a:rPr>
              <a:t> </a:t>
            </a:r>
            <a:r>
              <a:rPr b="0" spc="200">
                <a:latin typeface="Lucida Sans Unicode"/>
                <a:cs typeface="Lucida Sans Unicode"/>
              </a:rPr>
              <a:t>stage  </a:t>
            </a:r>
            <a:r>
              <a:rPr b="0" spc="800"/>
              <a:t>로</a:t>
            </a:r>
            <a:r>
              <a:rPr b="0" spc="-225"/>
              <a:t> </a:t>
            </a:r>
            <a:r>
              <a:rPr b="0" spc="50"/>
              <a:t>올리는 </a:t>
            </a:r>
            <a:r>
              <a:rPr b="0" spc="0"/>
              <a:t>순서입니다</a:t>
            </a:r>
            <a:r>
              <a:rPr b="0" spc="0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7392060" y="3062821"/>
            <a:ext cx="9143999" cy="481964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00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72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477869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456" y="27359"/>
                </a:lnTo>
                <a:lnTo>
                  <a:pt x="226069" y="48235"/>
                </a:lnTo>
                <a:lnTo>
                  <a:pt x="278014" y="74156"/>
                </a:lnTo>
                <a:lnTo>
                  <a:pt x="326149" y="105832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833" y="383728"/>
                </a:lnTo>
                <a:lnTo>
                  <a:pt x="542946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4226258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853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60114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3667779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329" y="27359"/>
                </a:lnTo>
                <a:lnTo>
                  <a:pt x="226069" y="48235"/>
                </a:lnTo>
                <a:lnTo>
                  <a:pt x="277887" y="74156"/>
                </a:lnTo>
                <a:lnTo>
                  <a:pt x="326149" y="105832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706" y="383728"/>
                </a:lnTo>
                <a:lnTo>
                  <a:pt x="542819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3115345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726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59987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1255755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82"/>
                </a:lnTo>
                <a:lnTo>
                  <a:pt x="115193" y="12239"/>
                </a:lnTo>
                <a:lnTo>
                  <a:pt x="171406" y="27359"/>
                </a:lnTo>
                <a:lnTo>
                  <a:pt x="226018" y="48235"/>
                </a:lnTo>
                <a:lnTo>
                  <a:pt x="277963" y="74156"/>
                </a:lnTo>
                <a:lnTo>
                  <a:pt x="326098" y="105832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43"/>
                </a:lnTo>
                <a:lnTo>
                  <a:pt x="480917" y="277897"/>
                </a:lnTo>
                <a:lnTo>
                  <a:pt x="506826" y="329014"/>
                </a:lnTo>
                <a:lnTo>
                  <a:pt x="527782" y="383728"/>
                </a:lnTo>
                <a:lnTo>
                  <a:pt x="542895" y="439881"/>
                </a:lnTo>
                <a:lnTo>
                  <a:pt x="552294" y="496759"/>
                </a:lnTo>
                <a:lnTo>
                  <a:pt x="553271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12005060" y="9776874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2726054" y="6586577"/>
            <a:ext cx="11066780" cy="281459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650" b="0" spc="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본인의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작업이</a:t>
            </a:r>
            <a:r>
              <a:rPr sz="3650" b="0" spc="-51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끝났다면</a:t>
            </a:r>
            <a:endParaRPr sz="3650" b="0" spc="75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  <a:defRPr/>
            </a:pPr>
            <a:r>
              <a:rPr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개인</a:t>
            </a:r>
            <a:r>
              <a:rPr sz="3650" b="0" spc="125">
                <a:solidFill>
                  <a:srgbClr val="1c365f"/>
                </a:solidFill>
                <a:latin typeface="Lucida Sans Unicode"/>
                <a:cs typeface="Lucida Sans Unicode"/>
              </a:rPr>
              <a:t>Branch</a:t>
            </a:r>
            <a:r>
              <a:rPr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에서 </a:t>
            </a:r>
            <a:r>
              <a:rPr sz="3650" b="0" spc="175">
                <a:solidFill>
                  <a:srgbClr val="1c365f"/>
                </a:solidFill>
                <a:latin typeface="Lucida Sans Unicode"/>
                <a:cs typeface="Lucida Sans Unicode"/>
              </a:rPr>
              <a:t>check</a:t>
            </a:r>
            <a:r>
              <a:rPr lang="en-US" altLang="ko-KR" sz="3650" b="0" spc="175">
                <a:solidFill>
                  <a:srgbClr val="1c365f"/>
                </a:solidFill>
                <a:latin typeface="Lucida Sans Unicode"/>
                <a:cs typeface="Lucida Sans Unicode"/>
              </a:rPr>
              <a:t>out</a:t>
            </a:r>
            <a:endParaRPr lang="en-US" altLang="ko-KR" sz="3650" b="0" spc="175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marL="2805430">
              <a:lnSpc>
                <a:spcPct val="100000"/>
              </a:lnSpc>
              <a:defRPr/>
            </a:pP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그리고 </a:t>
            </a:r>
            <a:r>
              <a:rPr sz="3650" b="0" spc="5">
                <a:solidFill>
                  <a:srgbClr val="1c365f"/>
                </a:solidFill>
                <a:latin typeface="Lucida Sans Unicode"/>
                <a:cs typeface="Lucida Sans Unicode"/>
              </a:rPr>
              <a:t>Git</a:t>
            </a:r>
            <a:r>
              <a:rPr sz="3650" b="0" spc="-465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125">
                <a:solidFill>
                  <a:srgbClr val="1c365f"/>
                </a:solidFill>
                <a:latin typeface="Lucida Sans Unicode"/>
                <a:cs typeface="Lucida Sans Unicode"/>
              </a:rPr>
              <a:t>Staging</a:t>
            </a:r>
            <a:r>
              <a:rPr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에서</a:t>
            </a:r>
            <a:endParaRPr sz="3650" b="0" spc="125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defRPr/>
            </a:pP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변경사항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확인후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225">
                <a:solidFill>
                  <a:srgbClr val="1c365f"/>
                </a:solidFill>
                <a:latin typeface="Lucida Sans Unicode"/>
                <a:cs typeface="Lucida Sans Unicode"/>
              </a:rPr>
              <a:t>Staged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225">
                <a:solidFill>
                  <a:srgbClr val="1c365f"/>
                </a:solidFill>
                <a:latin typeface="Lucida Sans Unicode"/>
                <a:cs typeface="Lucida Sans Unicode"/>
              </a:rPr>
              <a:t>Changes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8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로</a:t>
            </a:r>
            <a:r>
              <a:rPr sz="3650" b="0" spc="3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내려보낸뒤</a:t>
            </a:r>
            <a:endParaRPr sz="3650" b="0" spc="75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algn="ctr">
              <a:lnSpc>
                <a:spcPct val="100000"/>
              </a:lnSpc>
              <a:defRPr/>
            </a:pPr>
            <a:r>
              <a:rPr sz="3650" b="0" spc="175">
                <a:solidFill>
                  <a:srgbClr val="1c365f"/>
                </a:solidFill>
                <a:latin typeface="Lucida Sans Unicode"/>
                <a:cs typeface="Lucida Sans Unicode"/>
              </a:rPr>
              <a:t>Commit</a:t>
            </a:r>
            <a:r>
              <a:rPr sz="3650" b="0" spc="-200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200">
                <a:solidFill>
                  <a:srgbClr val="1c365f"/>
                </a:solidFill>
                <a:latin typeface="Lucida Sans Unicode"/>
                <a:cs typeface="Lucida Sans Unicode"/>
              </a:rPr>
              <a:t>Message</a:t>
            </a:r>
            <a:r>
              <a:rPr sz="3650" b="0" spc="-200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남긴뒤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55">
                <a:solidFill>
                  <a:srgbClr val="1c365f"/>
                </a:solidFill>
                <a:latin typeface="Lucida Sans Unicode"/>
                <a:cs typeface="Lucida Sans Unicode"/>
              </a:rPr>
              <a:t>Commit</a:t>
            </a:r>
            <a:r>
              <a:rPr sz="3650" b="0" spc="15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을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6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합니다</a:t>
            </a:r>
            <a:r>
              <a:rPr sz="3650" b="0" spc="-6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2360523" y="2198294"/>
            <a:ext cx="13192124" cy="42186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31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477869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456" y="27354"/>
                </a:lnTo>
                <a:lnTo>
                  <a:pt x="226069" y="48235"/>
                </a:lnTo>
                <a:lnTo>
                  <a:pt x="278014" y="74151"/>
                </a:lnTo>
                <a:lnTo>
                  <a:pt x="326149" y="105831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833" y="383723"/>
                </a:lnTo>
                <a:lnTo>
                  <a:pt x="542946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4226258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853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60114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3667779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329" y="27354"/>
                </a:lnTo>
                <a:lnTo>
                  <a:pt x="226069" y="48235"/>
                </a:lnTo>
                <a:lnTo>
                  <a:pt x="277887" y="74151"/>
                </a:lnTo>
                <a:lnTo>
                  <a:pt x="326149" y="105831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706" y="383723"/>
                </a:lnTo>
                <a:lnTo>
                  <a:pt x="542819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3115345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726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59987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1255755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77"/>
                </a:lnTo>
                <a:lnTo>
                  <a:pt x="115193" y="12238"/>
                </a:lnTo>
                <a:lnTo>
                  <a:pt x="171406" y="27354"/>
                </a:lnTo>
                <a:lnTo>
                  <a:pt x="226018" y="48235"/>
                </a:lnTo>
                <a:lnTo>
                  <a:pt x="277963" y="74151"/>
                </a:lnTo>
                <a:lnTo>
                  <a:pt x="326098" y="105831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38"/>
                </a:lnTo>
                <a:lnTo>
                  <a:pt x="480917" y="277897"/>
                </a:lnTo>
                <a:lnTo>
                  <a:pt x="506826" y="329009"/>
                </a:lnTo>
                <a:lnTo>
                  <a:pt x="527782" y="383723"/>
                </a:lnTo>
                <a:lnTo>
                  <a:pt x="542895" y="439881"/>
                </a:lnTo>
                <a:lnTo>
                  <a:pt x="552294" y="496753"/>
                </a:lnTo>
                <a:lnTo>
                  <a:pt x="553271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12005060" y="9776879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18"/>
                </a:moveTo>
                <a:lnTo>
                  <a:pt x="4578" y="467960"/>
                </a:lnTo>
                <a:lnTo>
                  <a:pt x="16822" y="411802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695"/>
                </a:lnTo>
                <a:lnTo>
                  <a:pt x="121931" y="205898"/>
                </a:lnTo>
                <a:lnTo>
                  <a:pt x="160096" y="162703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145906" y="3416084"/>
            <a:ext cx="7887334" cy="2394166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717550">
              <a:lnSpc>
                <a:spcPct val="100000"/>
              </a:lnSpc>
              <a:spcBef>
                <a:spcPts val="130"/>
              </a:spcBef>
              <a:defRPr/>
            </a:pP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그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다음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75">
                <a:solidFill>
                  <a:srgbClr val="1c365f"/>
                </a:solidFill>
                <a:latin typeface="Lucida Sans Unicode"/>
                <a:cs typeface="Lucida Sans Unicode"/>
              </a:rPr>
              <a:t>stage</a:t>
            </a:r>
            <a:r>
              <a:rPr sz="3650" b="0" spc="1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</a:t>
            </a:r>
            <a:r>
              <a:rPr sz="3650" b="0" spc="-2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60">
                <a:solidFill>
                  <a:srgbClr val="1c365f"/>
                </a:solidFill>
                <a:latin typeface="Lucida Sans Unicode"/>
                <a:cs typeface="Lucida Sans Unicode"/>
              </a:rPr>
              <a:t>Check</a:t>
            </a:r>
            <a:r>
              <a:rPr sz="3650" b="0" spc="-200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-75">
                <a:solidFill>
                  <a:srgbClr val="1c365f"/>
                </a:solidFill>
                <a:latin typeface="Lucida Sans Unicode"/>
                <a:cs typeface="Lucida Sans Unicode"/>
              </a:rPr>
              <a:t>out,</a:t>
            </a:r>
            <a:endParaRPr sz="3650" b="0" spc="-75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marL="1249680">
              <a:lnSpc>
                <a:spcPct val="100000"/>
              </a:lnSpc>
              <a:spcBef>
                <a:spcPts val="75"/>
              </a:spcBef>
              <a:defRPr/>
            </a:pPr>
            <a:r>
              <a:rPr sz="3650" b="0" spc="1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개인</a:t>
            </a:r>
            <a:r>
              <a:rPr sz="3650" b="0" spc="150">
                <a:solidFill>
                  <a:srgbClr val="1c365f"/>
                </a:solidFill>
                <a:latin typeface="Lucida Sans Unicode"/>
                <a:cs typeface="Lucida Sans Unicode"/>
              </a:rPr>
              <a:t>Branch </a:t>
            </a:r>
            <a:r>
              <a:rPr sz="3650" b="0" spc="13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우클릭</a:t>
            </a:r>
            <a:r>
              <a:rPr sz="3650" b="0" spc="-56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한</a:t>
            </a:r>
            <a:r>
              <a:rPr lang="en-US" altLang="ko-KR"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뒤</a:t>
            </a:r>
            <a:endParaRPr sz="3650" b="0" spc="50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12065" marR="5080" algn="ctr">
              <a:lnSpc>
                <a:spcPts val="4880"/>
              </a:lnSpc>
              <a:spcBef>
                <a:spcPts val="95"/>
              </a:spcBef>
              <a:defRPr/>
            </a:pPr>
            <a:r>
              <a:rPr sz="3650" b="0" spc="110">
                <a:solidFill>
                  <a:srgbClr val="1c365f"/>
                </a:solidFill>
                <a:latin typeface="Lucida Sans Unicode"/>
                <a:cs typeface="Lucida Sans Unicode"/>
              </a:rPr>
              <a:t>Merge</a:t>
            </a:r>
            <a:r>
              <a:rPr sz="3650" b="0" spc="11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</a:t>
            </a:r>
            <a:r>
              <a:rPr sz="3650" b="0" spc="-229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하면</a:t>
            </a:r>
            <a:r>
              <a:rPr sz="3650" b="0" spc="-19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280">
                <a:solidFill>
                  <a:srgbClr val="1c365f"/>
                </a:solidFill>
                <a:latin typeface="Lucida Sans Unicode"/>
                <a:cs typeface="Lucida Sans Unicode"/>
              </a:rPr>
              <a:t>stage</a:t>
            </a:r>
            <a:r>
              <a:rPr sz="3650" b="0" spc="2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또한</a:t>
            </a:r>
            <a:r>
              <a:rPr sz="3650" b="0" spc="-229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같은</a:t>
            </a:r>
            <a:r>
              <a:rPr sz="3650" b="0" spc="-229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이력</a:t>
            </a:r>
            <a:r>
              <a:rPr sz="3650" b="0" spc="4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으로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바뀌게 </a:t>
            </a: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될</a:t>
            </a:r>
            <a:r>
              <a:rPr sz="3650" b="0" spc="-8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4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것입니다</a:t>
            </a:r>
            <a:r>
              <a:rPr sz="3650" b="0" spc="-4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8525535" y="2536431"/>
            <a:ext cx="8010524" cy="602932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438056" y="3362198"/>
            <a:ext cx="7433945" cy="2409952"/>
          </a:xfrm>
          <a:prstGeom prst="rect">
            <a:avLst/>
          </a:prstGeom>
        </p:spPr>
        <p:txBody>
          <a:bodyPr vert="horz" wrap="square" lIns="0" tIns="26034" rIns="0" bIns="0">
            <a:spAutoFit/>
          </a:bodyPr>
          <a:lstStyle/>
          <a:p>
            <a:pPr marL="12700" marR="5080" indent="530860">
              <a:lnSpc>
                <a:spcPct val="107300"/>
              </a:lnSpc>
              <a:spcBef>
                <a:spcPts val="204"/>
              </a:spcBef>
              <a:defRPr/>
            </a:pPr>
            <a:r>
              <a:rPr b="0" spc="150">
                <a:latin typeface="Lucida Sans Unicode"/>
                <a:cs typeface="Lucida Sans Unicode"/>
              </a:rPr>
              <a:t>Remote </a:t>
            </a:r>
            <a:r>
              <a:rPr b="0" spc="175">
                <a:latin typeface="Lucida Sans Unicode"/>
                <a:cs typeface="Lucida Sans Unicode"/>
              </a:rPr>
              <a:t>stage</a:t>
            </a:r>
            <a:r>
              <a:rPr b="0" spc="175"/>
              <a:t>에 </a:t>
            </a:r>
            <a:r>
              <a:rPr b="0" spc="50"/>
              <a:t>올리기 전  먼저 다른 </a:t>
            </a:r>
            <a:r>
              <a:rPr b="0" spc="65"/>
              <a:t>팀원이 </a:t>
            </a:r>
            <a:r>
              <a:rPr b="0" spc="50"/>
              <a:t>작업한게 있는지  확인하기 위해 </a:t>
            </a:r>
            <a:r>
              <a:rPr b="0" spc="459"/>
              <a:t>프로젝트 </a:t>
            </a:r>
            <a:r>
              <a:rPr b="0" spc="130"/>
              <a:t>우클릭</a:t>
            </a:r>
            <a:r>
              <a:rPr lang="en-US" altLang="ko-KR" b="0" spc="130"/>
              <a:t>,</a:t>
            </a:r>
            <a:r>
              <a:rPr b="0" spc="130"/>
              <a:t> </a:t>
            </a:r>
            <a:r>
              <a:rPr b="0" spc="50"/>
              <a:t>  </a:t>
            </a:r>
            <a:r>
              <a:rPr b="0" spc="114">
                <a:latin typeface="Lucida Sans Unicode"/>
                <a:cs typeface="Lucida Sans Unicode"/>
              </a:rPr>
              <a:t>Fetch </a:t>
            </a:r>
            <a:r>
              <a:rPr b="0" spc="55">
                <a:latin typeface="Lucida Sans Unicode"/>
                <a:cs typeface="Lucida Sans Unicode"/>
              </a:rPr>
              <a:t>from </a:t>
            </a:r>
            <a:r>
              <a:rPr>
                <a:latin typeface="Lucida Sans Unicode"/>
                <a:cs typeface="Lucida Sans Unicode"/>
              </a:rPr>
              <a:t>origin</a:t>
            </a:r>
            <a:r>
              <a:rPr/>
              <a:t>을</a:t>
            </a:r>
            <a:r>
              <a:rPr lang="en-US" altLang="ko-KR"/>
              <a:t> </a:t>
            </a:r>
            <a:r>
              <a:rPr b="0" spc="-825"/>
              <a:t> </a:t>
            </a:r>
            <a:r>
              <a:rPr b="0" spc="10"/>
              <a:t>클릭합니다</a:t>
            </a:r>
            <a:r>
              <a:rPr b="0" spc="10">
                <a:latin typeface="Lucida Sans Unicode"/>
                <a:cs typeface="Lucida Sans Unicode"/>
              </a:rPr>
              <a:t>.</a:t>
            </a:r>
            <a:endParaRPr b="0" spc="1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8624240" y="2901785"/>
            <a:ext cx="7753349" cy="51911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459268" y="3442412"/>
            <a:ext cx="6780530" cy="28250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01115">
              <a:lnSpc>
                <a:spcPct val="100000"/>
              </a:lnSpc>
              <a:spcBef>
                <a:spcPts val="100"/>
              </a:spcBef>
              <a:defRPr/>
            </a:pPr>
            <a:r>
              <a:rPr b="0" spc="50"/>
              <a:t>올라온 것이</a:t>
            </a:r>
            <a:r>
              <a:rPr b="0" spc="-490"/>
              <a:t> </a:t>
            </a:r>
            <a:r>
              <a:rPr b="0" spc="80"/>
              <a:t>없다면</a:t>
            </a:r>
            <a:endParaRPr b="0" spc="80"/>
          </a:p>
          <a:p>
            <a:pPr marL="12700" marR="5080" indent="-135255" algn="ctr">
              <a:lnSpc>
                <a:spcPct val="101299"/>
              </a:lnSpc>
              <a:spcBef>
                <a:spcPts val="85"/>
              </a:spcBef>
              <a:defRPr/>
            </a:pPr>
            <a:r>
              <a:rPr b="0" spc="85">
                <a:latin typeface="Lucida Sans Unicode"/>
                <a:cs typeface="Lucida Sans Unicode"/>
              </a:rPr>
              <a:t>Local </a:t>
            </a:r>
            <a:r>
              <a:rPr b="0" spc="155">
                <a:latin typeface="Lucida Sans Unicode"/>
                <a:cs typeface="Lucida Sans Unicode"/>
              </a:rPr>
              <a:t>stage</a:t>
            </a:r>
            <a:r>
              <a:rPr b="0" spc="155"/>
              <a:t>에서 </a:t>
            </a:r>
            <a:r>
              <a:rPr b="0" spc="15"/>
              <a:t>우클릭</a:t>
            </a:r>
            <a:r>
              <a:rPr b="0" spc="15">
                <a:latin typeface="Lucida Sans Unicode"/>
                <a:cs typeface="Lucida Sans Unicode"/>
              </a:rPr>
              <a:t>,  </a:t>
            </a:r>
            <a:r>
              <a:rPr b="0" spc="104">
                <a:latin typeface="Lucida Sans Unicode"/>
                <a:cs typeface="Lucida Sans Unicode"/>
              </a:rPr>
              <a:t>push </a:t>
            </a:r>
            <a:r>
              <a:rPr b="0" spc="165">
                <a:latin typeface="Lucida Sans Unicode"/>
                <a:cs typeface="Lucida Sans Unicode"/>
              </a:rPr>
              <a:t>branch</a:t>
            </a:r>
            <a:r>
              <a:rPr b="0" spc="165"/>
              <a:t>를 </a:t>
            </a:r>
            <a:r>
              <a:rPr b="0" spc="500"/>
              <a:t>하고  </a:t>
            </a:r>
            <a:r>
              <a:rPr b="0" spc="160">
                <a:latin typeface="Lucida Sans Unicode"/>
                <a:cs typeface="Lucida Sans Unicode"/>
              </a:rPr>
              <a:t>Branch</a:t>
            </a:r>
            <a:r>
              <a:rPr b="0" spc="160"/>
              <a:t>에 </a:t>
            </a:r>
            <a:r>
              <a:rPr b="0" spc="300">
                <a:latin typeface="Lucida Sans Unicode"/>
                <a:cs typeface="Lucida Sans Unicode"/>
              </a:rPr>
              <a:t>stage</a:t>
            </a:r>
            <a:r>
              <a:rPr b="0" spc="300"/>
              <a:t>로</a:t>
            </a:r>
            <a:r>
              <a:rPr b="0" spc="-385"/>
              <a:t> </a:t>
            </a:r>
            <a:r>
              <a:rPr b="0" spc="50"/>
              <a:t>올라가는지  </a:t>
            </a:r>
            <a:r>
              <a:rPr b="0" spc="-10"/>
              <a:t>확인합니다</a:t>
            </a:r>
            <a:r>
              <a:rPr b="0" spc="-10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7644879" y="883844"/>
            <a:ext cx="8943975" cy="841057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501"/>
                </a:lnTo>
                <a:lnTo>
                  <a:pt x="377954" y="1224738"/>
                </a:lnTo>
                <a:lnTo>
                  <a:pt x="437713" y="1194501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7"/>
                </a:lnTo>
                <a:lnTo>
                  <a:pt x="735791" y="474504"/>
                </a:lnTo>
                <a:lnTo>
                  <a:pt x="714911" y="410428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10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7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9"/>
                </a:lnTo>
                <a:lnTo>
                  <a:pt x="701953" y="900740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object 14"/>
          <p:cNvSpPr/>
          <p:nvPr/>
        </p:nvSpPr>
        <p:spPr>
          <a:xfrm>
            <a:off x="1477869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456" y="27359"/>
                </a:lnTo>
                <a:lnTo>
                  <a:pt x="226069" y="48235"/>
                </a:lnTo>
                <a:lnTo>
                  <a:pt x="278014" y="74156"/>
                </a:lnTo>
                <a:lnTo>
                  <a:pt x="326149" y="105832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833" y="383728"/>
                </a:lnTo>
                <a:lnTo>
                  <a:pt x="542946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object 15"/>
          <p:cNvSpPr/>
          <p:nvPr/>
        </p:nvSpPr>
        <p:spPr>
          <a:xfrm>
            <a:off x="14226258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853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60114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204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object 16"/>
          <p:cNvSpPr/>
          <p:nvPr/>
        </p:nvSpPr>
        <p:spPr>
          <a:xfrm>
            <a:off x="13667779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329" y="27359"/>
                </a:lnTo>
                <a:lnTo>
                  <a:pt x="226069" y="48235"/>
                </a:lnTo>
                <a:lnTo>
                  <a:pt x="277887" y="74156"/>
                </a:lnTo>
                <a:lnTo>
                  <a:pt x="326149" y="105832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706" y="383728"/>
                </a:lnTo>
                <a:lnTo>
                  <a:pt x="542819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object 17"/>
          <p:cNvSpPr/>
          <p:nvPr/>
        </p:nvSpPr>
        <p:spPr>
          <a:xfrm>
            <a:off x="13115345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726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59987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204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object 18"/>
          <p:cNvSpPr/>
          <p:nvPr/>
        </p:nvSpPr>
        <p:spPr>
          <a:xfrm>
            <a:off x="1255755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82"/>
                </a:lnTo>
                <a:lnTo>
                  <a:pt x="115193" y="12239"/>
                </a:lnTo>
                <a:lnTo>
                  <a:pt x="171406" y="27359"/>
                </a:lnTo>
                <a:lnTo>
                  <a:pt x="226018" y="48235"/>
                </a:lnTo>
                <a:lnTo>
                  <a:pt x="277963" y="74156"/>
                </a:lnTo>
                <a:lnTo>
                  <a:pt x="326098" y="105832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43"/>
                </a:lnTo>
                <a:lnTo>
                  <a:pt x="480917" y="277897"/>
                </a:lnTo>
                <a:lnTo>
                  <a:pt x="506826" y="329014"/>
                </a:lnTo>
                <a:lnTo>
                  <a:pt x="527782" y="383728"/>
                </a:lnTo>
                <a:lnTo>
                  <a:pt x="542895" y="439881"/>
                </a:lnTo>
                <a:lnTo>
                  <a:pt x="552294" y="496759"/>
                </a:lnTo>
                <a:lnTo>
                  <a:pt x="553271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9" name="object 19"/>
          <p:cNvSpPr/>
          <p:nvPr/>
        </p:nvSpPr>
        <p:spPr>
          <a:xfrm>
            <a:off x="12005060" y="9776874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204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2" name="object 22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4" name="object 24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5" name="object 25"/>
          <p:cNvSpPr txBox="1"/>
          <p:nvPr/>
        </p:nvSpPr>
        <p:spPr>
          <a:xfrm>
            <a:off x="379794" y="3394278"/>
            <a:ext cx="6939915" cy="3377996"/>
          </a:xfrm>
          <a:prstGeom prst="rect">
            <a:avLst/>
          </a:prstGeom>
        </p:spPr>
        <p:txBody>
          <a:bodyPr vert="horz" wrap="square" lIns="0" tIns="6984" rIns="0" bIns="0">
            <a:spAutoFit/>
          </a:bodyPr>
          <a:lstStyle/>
          <a:p>
            <a:pPr marL="12700" marR="5080" indent="1233170">
              <a:lnSpc>
                <a:spcPct val="101600"/>
              </a:lnSpc>
              <a:spcBef>
                <a:spcPts val="55"/>
              </a:spcBef>
              <a:defRPr/>
            </a:pPr>
            <a:r>
              <a:rPr sz="3650" b="0" spc="100">
                <a:solidFill>
                  <a:srgbClr val="1c365f"/>
                </a:solidFill>
                <a:latin typeface="Lucida Sans Unicode"/>
                <a:cs typeface="Lucida Sans Unicode"/>
              </a:rPr>
              <a:t>Preview</a:t>
            </a: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3650" b="0" spc="13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클릭하면 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사진과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같이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확인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할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2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수</a:t>
            </a:r>
            <a:r>
              <a:rPr sz="3650" b="0" spc="-17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4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있습니다</a:t>
            </a:r>
            <a:r>
              <a:rPr sz="3650" b="0" spc="-4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 b="0" spc="-45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marL="1077595" indent="-71755">
              <a:lnSpc>
                <a:spcPct val="100000"/>
              </a:lnSpc>
              <a:defRPr/>
            </a:pP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이제 </a:t>
            </a:r>
            <a:r>
              <a:rPr sz="3650" b="0" spc="75">
                <a:solidFill>
                  <a:srgbClr val="1c365f"/>
                </a:solidFill>
                <a:latin typeface="Lucida Sans Unicode"/>
                <a:cs typeface="Lucida Sans Unicode"/>
              </a:rPr>
              <a:t>Push</a:t>
            </a: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</a:t>
            </a:r>
            <a:r>
              <a:rPr sz="3650" b="0" spc="-49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3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클릭하면</a:t>
            </a:r>
            <a:endParaRPr sz="3650" b="0" spc="135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344170" marR="336550" algn="ctr">
              <a:lnSpc>
                <a:spcPct val="100800"/>
              </a:lnSpc>
              <a:spcBef>
                <a:spcPts val="35"/>
              </a:spcBef>
              <a:defRPr/>
            </a:pPr>
            <a:r>
              <a:rPr sz="3650" b="0" spc="150">
                <a:solidFill>
                  <a:srgbClr val="1c365f"/>
                </a:solidFill>
                <a:latin typeface="Lucida Sans Unicode"/>
                <a:cs typeface="Lucida Sans Unicode"/>
              </a:rPr>
              <a:t>Remote </a:t>
            </a:r>
            <a:r>
              <a:rPr sz="3650" b="0" spc="30">
                <a:solidFill>
                  <a:srgbClr val="1c365f"/>
                </a:solidFill>
                <a:latin typeface="Lucida Sans Unicode"/>
                <a:cs typeface="Lucida Sans Unicode"/>
              </a:rPr>
              <a:t>Tracking</a:t>
            </a:r>
            <a:r>
              <a:rPr sz="3650" b="0" spc="3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의  </a:t>
            </a:r>
            <a:r>
              <a:rPr sz="3650" b="0" spc="60">
                <a:solidFill>
                  <a:srgbClr val="1c365f"/>
                </a:solidFill>
                <a:latin typeface="Lucida Sans Unicode"/>
                <a:cs typeface="Lucida Sans Unicode"/>
              </a:rPr>
              <a:t>origin/stage</a:t>
            </a:r>
            <a:r>
              <a:rPr sz="3650" b="0" spc="6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에 </a:t>
            </a:r>
            <a:r>
              <a:rPr sz="3650" b="0" spc="6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올라간</a:t>
            </a:r>
            <a:r>
              <a:rPr sz="3650" b="0" spc="-53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것을  확인할 </a:t>
            </a:r>
            <a:r>
              <a:rPr sz="3650" b="0" spc="2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수</a:t>
            </a:r>
            <a:r>
              <a:rPr sz="3650" b="0" spc="-434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4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있습니다</a:t>
            </a:r>
            <a:r>
              <a:rPr sz="3650" b="0" spc="-4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5260848" cy="5577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7" name="object 27"/>
          <p:cNvSpPr/>
          <p:nvPr/>
        </p:nvSpPr>
        <p:spPr>
          <a:xfrm>
            <a:off x="7597254" y="955281"/>
            <a:ext cx="9124949" cy="8382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232" y="8671679"/>
            <a:ext cx="1280795" cy="1615440"/>
          </a:xfrm>
          <a:custGeom>
            <a:avLst/>
            <a:gdLst/>
            <a:rect l="l" t="t" r="r" b="b"/>
            <a:pathLst>
              <a:path w="1280795" h="1615440">
                <a:moveTo>
                  <a:pt x="1280411" y="640073"/>
                </a:moveTo>
                <a:lnTo>
                  <a:pt x="1276804" y="573115"/>
                </a:lnTo>
                <a:lnTo>
                  <a:pt x="1266720" y="506875"/>
                </a:lnTo>
                <a:lnTo>
                  <a:pt x="1248724" y="442076"/>
                </a:lnTo>
                <a:lnTo>
                  <a:pt x="1224963" y="379434"/>
                </a:lnTo>
                <a:lnTo>
                  <a:pt x="1194724" y="319670"/>
                </a:lnTo>
                <a:lnTo>
                  <a:pt x="1158008" y="263511"/>
                </a:lnTo>
                <a:lnTo>
                  <a:pt x="1116238" y="211670"/>
                </a:lnTo>
                <a:lnTo>
                  <a:pt x="1068727" y="164159"/>
                </a:lnTo>
                <a:lnTo>
                  <a:pt x="1016886" y="122402"/>
                </a:lnTo>
                <a:lnTo>
                  <a:pt x="960015" y="85673"/>
                </a:lnTo>
                <a:lnTo>
                  <a:pt x="900973" y="55435"/>
                </a:lnTo>
                <a:lnTo>
                  <a:pt x="838324" y="31673"/>
                </a:lnTo>
                <a:lnTo>
                  <a:pt x="773528" y="13677"/>
                </a:lnTo>
                <a:lnTo>
                  <a:pt x="707285" y="3594"/>
                </a:lnTo>
                <a:lnTo>
                  <a:pt x="640331" y="0"/>
                </a:lnTo>
                <a:lnTo>
                  <a:pt x="606485" y="723"/>
                </a:lnTo>
                <a:lnTo>
                  <a:pt x="540255" y="7924"/>
                </a:lnTo>
                <a:lnTo>
                  <a:pt x="474735" y="21602"/>
                </a:lnTo>
                <a:lnTo>
                  <a:pt x="410651" y="42481"/>
                </a:lnTo>
                <a:lnTo>
                  <a:pt x="349450" y="69837"/>
                </a:lnTo>
                <a:lnTo>
                  <a:pt x="291855" y="102958"/>
                </a:lnTo>
                <a:lnTo>
                  <a:pt x="237855" y="142557"/>
                </a:lnTo>
                <a:lnTo>
                  <a:pt x="187461" y="187197"/>
                </a:lnTo>
                <a:lnTo>
                  <a:pt x="142808" y="237590"/>
                </a:lnTo>
                <a:lnTo>
                  <a:pt x="103210" y="291591"/>
                </a:lnTo>
                <a:lnTo>
                  <a:pt x="70101" y="349198"/>
                </a:lnTo>
                <a:lnTo>
                  <a:pt x="42732" y="410395"/>
                </a:lnTo>
                <a:lnTo>
                  <a:pt x="21853" y="474476"/>
                </a:lnTo>
                <a:lnTo>
                  <a:pt x="8176" y="539996"/>
                </a:lnTo>
                <a:lnTo>
                  <a:pt x="975" y="606233"/>
                </a:lnTo>
                <a:lnTo>
                  <a:pt x="251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9031643" y="9311752"/>
            <a:ext cx="0" cy="975360"/>
          </a:xfrm>
          <a:custGeom>
            <a:avLst/>
            <a:gdLst/>
            <a:rect l="l" t="t" r="r" b="b"/>
            <a:pathLst>
              <a:path h="975359">
                <a:moveTo>
                  <a:pt x="0" y="975245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6995958" y="8671679"/>
            <a:ext cx="1280795" cy="1615440"/>
          </a:xfrm>
          <a:custGeom>
            <a:avLst/>
            <a:gdLst/>
            <a:rect l="l" t="t" r="r" b="b"/>
            <a:pathLst>
              <a:path w="1280795" h="1615440">
                <a:moveTo>
                  <a:pt x="1280403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8276361" y="9311752"/>
            <a:ext cx="0" cy="975360"/>
          </a:xfrm>
          <a:custGeom>
            <a:avLst/>
            <a:gdLst/>
            <a:rect l="l" t="t" r="r" b="b"/>
            <a:pathLst>
              <a:path h="975359">
                <a:moveTo>
                  <a:pt x="0" y="975245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object 10"/>
          <p:cNvSpPr/>
          <p:nvPr/>
        </p:nvSpPr>
        <p:spPr>
          <a:xfrm>
            <a:off x="2144849" y="9776874"/>
            <a:ext cx="553720" cy="511175"/>
          </a:xfrm>
          <a:custGeom>
            <a:avLst/>
            <a:gdLst/>
            <a:rect l="l" t="t" r="r" b="b"/>
            <a:pathLst>
              <a:path w="553719" h="511175">
                <a:moveTo>
                  <a:pt x="0" y="0"/>
                </a:moveTo>
                <a:lnTo>
                  <a:pt x="58320" y="2882"/>
                </a:lnTo>
                <a:lnTo>
                  <a:pt x="115206" y="12238"/>
                </a:lnTo>
                <a:lnTo>
                  <a:pt x="171355" y="27359"/>
                </a:lnTo>
                <a:lnTo>
                  <a:pt x="226081" y="48235"/>
                </a:lnTo>
                <a:lnTo>
                  <a:pt x="277925" y="74156"/>
                </a:lnTo>
                <a:lnTo>
                  <a:pt x="326161" y="105832"/>
                </a:lnTo>
                <a:lnTo>
                  <a:pt x="371515" y="142548"/>
                </a:lnTo>
                <a:lnTo>
                  <a:pt x="412563" y="183584"/>
                </a:lnTo>
                <a:lnTo>
                  <a:pt x="449280" y="228943"/>
                </a:lnTo>
                <a:lnTo>
                  <a:pt x="480955" y="277897"/>
                </a:lnTo>
                <a:lnTo>
                  <a:pt x="506877" y="329014"/>
                </a:lnTo>
                <a:lnTo>
                  <a:pt x="527756" y="383728"/>
                </a:lnTo>
                <a:lnTo>
                  <a:pt x="542870" y="439881"/>
                </a:lnTo>
                <a:lnTo>
                  <a:pt x="552243" y="496759"/>
                </a:lnTo>
                <a:lnTo>
                  <a:pt x="553270" y="51088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object 11"/>
          <p:cNvSpPr/>
          <p:nvPr/>
        </p:nvSpPr>
        <p:spPr>
          <a:xfrm>
            <a:off x="1592302" y="9776874"/>
            <a:ext cx="553085" cy="511175"/>
          </a:xfrm>
          <a:custGeom>
            <a:avLst/>
            <a:gdLst/>
            <a:rect l="l" t="t" r="r" b="b"/>
            <a:pathLst>
              <a:path w="553085" h="511175">
                <a:moveTo>
                  <a:pt x="0" y="510887"/>
                </a:moveTo>
                <a:lnTo>
                  <a:pt x="4633" y="467960"/>
                </a:lnTo>
                <a:lnTo>
                  <a:pt x="16877" y="411807"/>
                </a:lnTo>
                <a:lnTo>
                  <a:pt x="34873" y="356369"/>
                </a:lnTo>
                <a:lnTo>
                  <a:pt x="58636" y="303093"/>
                </a:lnTo>
                <a:lnTo>
                  <a:pt x="87428" y="252700"/>
                </a:lnTo>
                <a:lnTo>
                  <a:pt x="121999" y="205903"/>
                </a:lnTo>
                <a:lnTo>
                  <a:pt x="160151" y="162708"/>
                </a:lnTo>
                <a:lnTo>
                  <a:pt x="203358" y="123830"/>
                </a:lnTo>
                <a:lnTo>
                  <a:pt x="250871" y="89991"/>
                </a:lnTo>
                <a:lnTo>
                  <a:pt x="300555" y="60473"/>
                </a:lnTo>
                <a:lnTo>
                  <a:pt x="353834" y="36716"/>
                </a:lnTo>
                <a:lnTo>
                  <a:pt x="409271" y="18717"/>
                </a:lnTo>
                <a:lnTo>
                  <a:pt x="466144" y="7199"/>
                </a:lnTo>
                <a:lnTo>
                  <a:pt x="523741" y="720"/>
                </a:lnTo>
                <a:lnTo>
                  <a:pt x="552546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object 12"/>
          <p:cNvSpPr/>
          <p:nvPr/>
        </p:nvSpPr>
        <p:spPr>
          <a:xfrm>
            <a:off x="1034621" y="9776874"/>
            <a:ext cx="553720" cy="511175"/>
          </a:xfrm>
          <a:custGeom>
            <a:avLst/>
            <a:gdLst/>
            <a:rect l="l" t="t" r="r" b="b"/>
            <a:pathLst>
              <a:path w="553719" h="511175">
                <a:moveTo>
                  <a:pt x="0" y="0"/>
                </a:moveTo>
                <a:lnTo>
                  <a:pt x="58320" y="2882"/>
                </a:lnTo>
                <a:lnTo>
                  <a:pt x="115198" y="12238"/>
                </a:lnTo>
                <a:lnTo>
                  <a:pt x="171361" y="27359"/>
                </a:lnTo>
                <a:lnTo>
                  <a:pt x="226080" y="48235"/>
                </a:lnTo>
                <a:lnTo>
                  <a:pt x="277912" y="74156"/>
                </a:lnTo>
                <a:lnTo>
                  <a:pt x="326161" y="105832"/>
                </a:lnTo>
                <a:lnTo>
                  <a:pt x="371515" y="142548"/>
                </a:lnTo>
                <a:lnTo>
                  <a:pt x="412563" y="183584"/>
                </a:lnTo>
                <a:lnTo>
                  <a:pt x="449280" y="228943"/>
                </a:lnTo>
                <a:lnTo>
                  <a:pt x="480955" y="277897"/>
                </a:lnTo>
                <a:lnTo>
                  <a:pt x="506877" y="329014"/>
                </a:lnTo>
                <a:lnTo>
                  <a:pt x="527756" y="383728"/>
                </a:lnTo>
                <a:lnTo>
                  <a:pt x="542883" y="439881"/>
                </a:lnTo>
                <a:lnTo>
                  <a:pt x="552230" y="496759"/>
                </a:lnTo>
                <a:lnTo>
                  <a:pt x="553270" y="51088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object 13"/>
          <p:cNvSpPr/>
          <p:nvPr/>
        </p:nvSpPr>
        <p:spPr>
          <a:xfrm>
            <a:off x="482074" y="9776874"/>
            <a:ext cx="553085" cy="511175"/>
          </a:xfrm>
          <a:custGeom>
            <a:avLst/>
            <a:gdLst/>
            <a:rect l="l" t="t" r="r" b="b"/>
            <a:pathLst>
              <a:path w="553085" h="511175">
                <a:moveTo>
                  <a:pt x="0" y="510887"/>
                </a:moveTo>
                <a:lnTo>
                  <a:pt x="4634" y="467960"/>
                </a:lnTo>
                <a:lnTo>
                  <a:pt x="16874" y="411807"/>
                </a:lnTo>
                <a:lnTo>
                  <a:pt x="34872" y="356369"/>
                </a:lnTo>
                <a:lnTo>
                  <a:pt x="58634" y="303093"/>
                </a:lnTo>
                <a:lnTo>
                  <a:pt x="87433" y="252700"/>
                </a:lnTo>
                <a:lnTo>
                  <a:pt x="121991" y="205903"/>
                </a:lnTo>
                <a:lnTo>
                  <a:pt x="160151" y="162708"/>
                </a:lnTo>
                <a:lnTo>
                  <a:pt x="203350" y="123830"/>
                </a:lnTo>
                <a:lnTo>
                  <a:pt x="250872" y="89991"/>
                </a:lnTo>
                <a:lnTo>
                  <a:pt x="300551" y="60473"/>
                </a:lnTo>
                <a:lnTo>
                  <a:pt x="353831" y="36716"/>
                </a:lnTo>
                <a:lnTo>
                  <a:pt x="409270" y="18717"/>
                </a:lnTo>
                <a:lnTo>
                  <a:pt x="466147" y="7199"/>
                </a:lnTo>
                <a:lnTo>
                  <a:pt x="523748" y="720"/>
                </a:lnTo>
                <a:lnTo>
                  <a:pt x="552547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object 14"/>
          <p:cNvSpPr/>
          <p:nvPr/>
        </p:nvSpPr>
        <p:spPr>
          <a:xfrm>
            <a:off x="0" y="9782006"/>
            <a:ext cx="477520" cy="506095"/>
          </a:xfrm>
          <a:custGeom>
            <a:avLst/>
            <a:gdLst/>
            <a:rect l="l" t="t" r="r" b="b"/>
            <a:pathLst>
              <a:path w="477520" h="506095">
                <a:moveTo>
                  <a:pt x="0" y="0"/>
                </a:moveTo>
                <a:lnTo>
                  <a:pt x="38869" y="7106"/>
                </a:lnTo>
                <a:lnTo>
                  <a:pt x="95032" y="22228"/>
                </a:lnTo>
                <a:lnTo>
                  <a:pt x="149751" y="43103"/>
                </a:lnTo>
                <a:lnTo>
                  <a:pt x="201588" y="69024"/>
                </a:lnTo>
                <a:lnTo>
                  <a:pt x="249829" y="100701"/>
                </a:lnTo>
                <a:lnTo>
                  <a:pt x="295186" y="137416"/>
                </a:lnTo>
                <a:lnTo>
                  <a:pt x="336228" y="178452"/>
                </a:lnTo>
                <a:lnTo>
                  <a:pt x="372949" y="223811"/>
                </a:lnTo>
                <a:lnTo>
                  <a:pt x="404630" y="272765"/>
                </a:lnTo>
                <a:lnTo>
                  <a:pt x="430545" y="323882"/>
                </a:lnTo>
                <a:lnTo>
                  <a:pt x="451426" y="378597"/>
                </a:lnTo>
                <a:lnTo>
                  <a:pt x="466548" y="434750"/>
                </a:lnTo>
                <a:lnTo>
                  <a:pt x="475909" y="491627"/>
                </a:lnTo>
                <a:lnTo>
                  <a:pt x="476942" y="505755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object 15"/>
          <p:cNvSpPr/>
          <p:nvPr/>
        </p:nvSpPr>
        <p:spPr>
          <a:xfrm>
            <a:off x="17516172" y="6786710"/>
            <a:ext cx="1905" cy="1281430"/>
          </a:xfrm>
          <a:custGeom>
            <a:avLst/>
            <a:gdLst/>
            <a:rect l="l" t="t" r="r" b="b"/>
            <a:pathLst>
              <a:path w="1905" h="1281429">
                <a:moveTo>
                  <a:pt x="0" y="1280846"/>
                </a:moveTo>
                <a:lnTo>
                  <a:pt x="1396" y="0"/>
                </a:lnTo>
              </a:path>
            </a:pathLst>
          </a:custGeom>
          <a:ln w="76307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object 16"/>
          <p:cNvSpPr/>
          <p:nvPr/>
        </p:nvSpPr>
        <p:spPr>
          <a:xfrm>
            <a:off x="17516172" y="6787434"/>
            <a:ext cx="772160" cy="645160"/>
          </a:xfrm>
          <a:custGeom>
            <a:avLst/>
            <a:gdLst/>
            <a:rect l="l" t="t" r="r" b="b"/>
            <a:pathLst>
              <a:path w="772159" h="645159">
                <a:moveTo>
                  <a:pt x="0" y="645103"/>
                </a:moveTo>
                <a:lnTo>
                  <a:pt x="771726" y="0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object 17"/>
          <p:cNvSpPr/>
          <p:nvPr/>
        </p:nvSpPr>
        <p:spPr>
          <a:xfrm>
            <a:off x="17516172" y="7419570"/>
            <a:ext cx="770255" cy="648335"/>
          </a:xfrm>
          <a:custGeom>
            <a:avLst/>
            <a:gdLst/>
            <a:rect l="l" t="t" r="r" b="b"/>
            <a:pathLst>
              <a:path w="770255" h="648334">
                <a:moveTo>
                  <a:pt x="0" y="0"/>
                </a:moveTo>
                <a:lnTo>
                  <a:pt x="770202" y="647986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object 18"/>
          <p:cNvSpPr/>
          <p:nvPr/>
        </p:nvSpPr>
        <p:spPr>
          <a:xfrm>
            <a:off x="17524046" y="7423177"/>
            <a:ext cx="763905" cy="1905"/>
          </a:xfrm>
          <a:custGeom>
            <a:avLst/>
            <a:gdLst/>
            <a:rect l="l" t="t" r="r" b="b"/>
            <a:pathLst>
              <a:path w="763905" h="1904">
                <a:moveTo>
                  <a:pt x="0" y="1435"/>
                </a:moveTo>
                <a:lnTo>
                  <a:pt x="763853" y="0"/>
                </a:lnTo>
              </a:path>
            </a:pathLst>
          </a:custGeom>
          <a:ln w="76318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9" name="object 19"/>
          <p:cNvSpPr/>
          <p:nvPr/>
        </p:nvSpPr>
        <p:spPr>
          <a:xfrm>
            <a:off x="9552241" y="0"/>
            <a:ext cx="1267460" cy="1976755"/>
          </a:xfrm>
          <a:custGeom>
            <a:avLst/>
            <a:gdLst/>
            <a:rect l="l" t="t" r="r" b="b"/>
            <a:pathLst>
              <a:path w="1267459" h="1976755">
                <a:moveTo>
                  <a:pt x="1266887" y="0"/>
                </a:moveTo>
                <a:lnTo>
                  <a:pt x="214210" y="0"/>
                </a:lnTo>
                <a:lnTo>
                  <a:pt x="189345" y="38570"/>
                </a:lnTo>
                <a:lnTo>
                  <a:pt x="166018" y="77798"/>
                </a:lnTo>
                <a:lnTo>
                  <a:pt x="144077" y="117918"/>
                </a:lnTo>
                <a:lnTo>
                  <a:pt x="123555" y="158896"/>
                </a:lnTo>
                <a:lnTo>
                  <a:pt x="104485" y="200699"/>
                </a:lnTo>
                <a:lnTo>
                  <a:pt x="86901" y="243293"/>
                </a:lnTo>
                <a:lnTo>
                  <a:pt x="70835" y="286647"/>
                </a:lnTo>
                <a:lnTo>
                  <a:pt x="56320" y="330727"/>
                </a:lnTo>
                <a:lnTo>
                  <a:pt x="43389" y="375500"/>
                </a:lnTo>
                <a:lnTo>
                  <a:pt x="32076" y="420934"/>
                </a:lnTo>
                <a:lnTo>
                  <a:pt x="22412" y="466995"/>
                </a:lnTo>
                <a:lnTo>
                  <a:pt x="14431" y="513651"/>
                </a:lnTo>
                <a:lnTo>
                  <a:pt x="8167" y="560868"/>
                </a:lnTo>
                <a:lnTo>
                  <a:pt x="3651" y="608614"/>
                </a:lnTo>
                <a:lnTo>
                  <a:pt x="918" y="656856"/>
                </a:lnTo>
                <a:lnTo>
                  <a:pt x="0" y="705560"/>
                </a:lnTo>
                <a:lnTo>
                  <a:pt x="918" y="754265"/>
                </a:lnTo>
                <a:lnTo>
                  <a:pt x="3651" y="802509"/>
                </a:lnTo>
                <a:lnTo>
                  <a:pt x="8167" y="850260"/>
                </a:lnTo>
                <a:lnTo>
                  <a:pt x="14431" y="897484"/>
                </a:lnTo>
                <a:lnTo>
                  <a:pt x="22412" y="944148"/>
                </a:lnTo>
                <a:lnTo>
                  <a:pt x="32076" y="990220"/>
                </a:lnTo>
                <a:lnTo>
                  <a:pt x="43389" y="1035666"/>
                </a:lnTo>
                <a:lnTo>
                  <a:pt x="56320" y="1080453"/>
                </a:lnTo>
                <a:lnTo>
                  <a:pt x="70835" y="1124548"/>
                </a:lnTo>
                <a:lnTo>
                  <a:pt x="86901" y="1167919"/>
                </a:lnTo>
                <a:lnTo>
                  <a:pt x="104485" y="1210532"/>
                </a:lnTo>
                <a:lnTo>
                  <a:pt x="123555" y="1252354"/>
                </a:lnTo>
                <a:lnTo>
                  <a:pt x="144077" y="1293352"/>
                </a:lnTo>
                <a:lnTo>
                  <a:pt x="166018" y="1333493"/>
                </a:lnTo>
                <a:lnTo>
                  <a:pt x="189345" y="1372744"/>
                </a:lnTo>
                <a:lnTo>
                  <a:pt x="214025" y="1411072"/>
                </a:lnTo>
                <a:lnTo>
                  <a:pt x="240026" y="1448444"/>
                </a:lnTo>
                <a:lnTo>
                  <a:pt x="267314" y="1484827"/>
                </a:lnTo>
                <a:lnTo>
                  <a:pt x="295857" y="1520188"/>
                </a:lnTo>
                <a:lnTo>
                  <a:pt x="325621" y="1554493"/>
                </a:lnTo>
                <a:lnTo>
                  <a:pt x="356573" y="1587711"/>
                </a:lnTo>
                <a:lnTo>
                  <a:pt x="388680" y="1619807"/>
                </a:lnTo>
                <a:lnTo>
                  <a:pt x="421910" y="1650749"/>
                </a:lnTo>
                <a:lnTo>
                  <a:pt x="456230" y="1680503"/>
                </a:lnTo>
                <a:lnTo>
                  <a:pt x="491606" y="1709037"/>
                </a:lnTo>
                <a:lnTo>
                  <a:pt x="528005" y="1736318"/>
                </a:lnTo>
                <a:lnTo>
                  <a:pt x="565395" y="1762312"/>
                </a:lnTo>
                <a:lnTo>
                  <a:pt x="603743" y="1786987"/>
                </a:lnTo>
                <a:lnTo>
                  <a:pt x="643015" y="1810309"/>
                </a:lnTo>
                <a:lnTo>
                  <a:pt x="683179" y="1832246"/>
                </a:lnTo>
                <a:lnTo>
                  <a:pt x="724201" y="1852765"/>
                </a:lnTo>
                <a:lnTo>
                  <a:pt x="766049" y="1871831"/>
                </a:lnTo>
                <a:lnTo>
                  <a:pt x="808689" y="1889413"/>
                </a:lnTo>
                <a:lnTo>
                  <a:pt x="852089" y="1905477"/>
                </a:lnTo>
                <a:lnTo>
                  <a:pt x="896216" y="1919991"/>
                </a:lnTo>
                <a:lnTo>
                  <a:pt x="941037" y="1932921"/>
                </a:lnTo>
                <a:lnTo>
                  <a:pt x="986518" y="1944234"/>
                </a:lnTo>
                <a:lnTo>
                  <a:pt x="1032627" y="1953897"/>
                </a:lnTo>
                <a:lnTo>
                  <a:pt x="1079331" y="1961877"/>
                </a:lnTo>
                <a:lnTo>
                  <a:pt x="1126597" y="1968142"/>
                </a:lnTo>
                <a:lnTo>
                  <a:pt x="1174391" y="1972657"/>
                </a:lnTo>
                <a:lnTo>
                  <a:pt x="1222682" y="1975391"/>
                </a:lnTo>
                <a:lnTo>
                  <a:pt x="1266887" y="1976224"/>
                </a:lnTo>
                <a:lnTo>
                  <a:pt x="1266887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object 20"/>
          <p:cNvSpPr/>
          <p:nvPr/>
        </p:nvSpPr>
        <p:spPr>
          <a:xfrm>
            <a:off x="11698478" y="566635"/>
            <a:ext cx="276860" cy="277495"/>
          </a:xfrm>
          <a:custGeom>
            <a:avLst/>
            <a:gd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object 21"/>
          <p:cNvSpPr/>
          <p:nvPr/>
        </p:nvSpPr>
        <p:spPr>
          <a:xfrm>
            <a:off x="11200993" y="566635"/>
            <a:ext cx="276860" cy="277495"/>
          </a:xfrm>
          <a:custGeom>
            <a:avLst/>
            <a:gd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24" y="208737"/>
                </a:lnTo>
                <a:lnTo>
                  <a:pt x="139661" y="277126"/>
                </a:lnTo>
                <a:lnTo>
                  <a:pt x="276453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2" name="object 22"/>
          <p:cNvSpPr/>
          <p:nvPr/>
        </p:nvSpPr>
        <p:spPr>
          <a:xfrm>
            <a:off x="10703497" y="566635"/>
            <a:ext cx="276860" cy="277495"/>
          </a:xfrm>
          <a:custGeom>
            <a:avLst/>
            <a:gd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3" name="object 23"/>
          <p:cNvSpPr/>
          <p:nvPr/>
        </p:nvSpPr>
        <p:spPr>
          <a:xfrm>
            <a:off x="10206723" y="566635"/>
            <a:ext cx="276860" cy="277495"/>
          </a:xfrm>
          <a:custGeom>
            <a:avLst/>
            <a:gd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4" name="object 24"/>
          <p:cNvSpPr/>
          <p:nvPr/>
        </p:nvSpPr>
        <p:spPr>
          <a:xfrm>
            <a:off x="3224783" y="2642616"/>
            <a:ext cx="2313432" cy="12405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5" name="object 25"/>
          <p:cNvSpPr/>
          <p:nvPr/>
        </p:nvSpPr>
        <p:spPr>
          <a:xfrm>
            <a:off x="3169920" y="5117592"/>
            <a:ext cx="11777472" cy="23317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606609" y="3380822"/>
            <a:ext cx="6486525" cy="2429428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153795" marR="1145540" algn="ctr">
              <a:lnSpc>
                <a:spcPct val="110400"/>
              </a:lnSpc>
              <a:spcBef>
                <a:spcPts val="130"/>
              </a:spcBef>
              <a:defRPr/>
            </a:pPr>
            <a:r>
              <a:rPr b="0" spc="50"/>
              <a:t>항상 작업을 하기</a:t>
            </a:r>
            <a:r>
              <a:rPr b="0" spc="-825"/>
              <a:t> </a:t>
            </a:r>
            <a:r>
              <a:rPr b="0" spc="50"/>
              <a:t>전  </a:t>
            </a:r>
            <a:r>
              <a:rPr b="0" spc="75"/>
              <a:t>변경사항이 </a:t>
            </a:r>
            <a:r>
              <a:rPr b="0" spc="50"/>
              <a:t>있는지  확인하기</a:t>
            </a:r>
            <a:r>
              <a:rPr b="0" spc="-229"/>
              <a:t> </a:t>
            </a:r>
            <a:r>
              <a:rPr b="0" spc="50"/>
              <a:t>위해</a:t>
            </a:r>
            <a:endParaRPr b="0" spc="50"/>
          </a:p>
          <a:p>
            <a:pPr algn="ctr">
              <a:lnSpc>
                <a:spcPct val="100000"/>
              </a:lnSpc>
              <a:spcBef>
                <a:spcPts val="145"/>
              </a:spcBef>
              <a:defRPr/>
            </a:pPr>
            <a:r>
              <a:rPr b="0" spc="114">
                <a:latin typeface="Lucida Sans Unicode"/>
                <a:cs typeface="Lucida Sans Unicode"/>
              </a:rPr>
              <a:t>Fetch </a:t>
            </a:r>
            <a:r>
              <a:rPr b="0" spc="55">
                <a:latin typeface="Lucida Sans Unicode"/>
                <a:cs typeface="Lucida Sans Unicode"/>
              </a:rPr>
              <a:t>from </a:t>
            </a:r>
            <a:r>
              <a:rPr>
                <a:latin typeface="Lucida Sans Unicode"/>
                <a:cs typeface="Lucida Sans Unicode"/>
              </a:rPr>
              <a:t>origin</a:t>
            </a:r>
            <a:r>
              <a:rPr/>
              <a:t>을</a:t>
            </a:r>
            <a:r>
              <a:rPr b="0" spc="-830"/>
              <a:t> </a:t>
            </a:r>
            <a:r>
              <a:rPr b="0" spc="-65"/>
              <a:t>합니다</a:t>
            </a:r>
            <a:r>
              <a:rPr b="0" spc="-65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8927" y="1392936"/>
            <a:ext cx="4541520" cy="5608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7392060" y="2150668"/>
            <a:ext cx="9096375" cy="60102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941332" y="2715507"/>
            <a:ext cx="5598795" cy="2818518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945515">
              <a:lnSpc>
                <a:spcPct val="100000"/>
              </a:lnSpc>
              <a:spcBef>
                <a:spcPts val="135"/>
              </a:spcBef>
              <a:defRPr/>
            </a:pPr>
            <a:r>
              <a:rPr b="0" spc="75"/>
              <a:t>변경사항 </a:t>
            </a:r>
            <a:r>
              <a:rPr b="0" spc="50"/>
              <a:t>확인</a:t>
            </a:r>
            <a:r>
              <a:rPr b="0" spc="-520"/>
              <a:t> </a:t>
            </a:r>
            <a:r>
              <a:rPr b="0" spc="50"/>
              <a:t>후</a:t>
            </a:r>
            <a:endParaRPr b="0" spc="50"/>
          </a:p>
          <a:p>
            <a:pPr marL="12065" marR="5080" algn="ctr">
              <a:lnSpc>
                <a:spcPct val="100499"/>
              </a:lnSpc>
              <a:spcBef>
                <a:spcPts val="120"/>
              </a:spcBef>
              <a:defRPr/>
            </a:pPr>
            <a:r>
              <a:rPr b="0" spc="85">
                <a:latin typeface="Lucida Sans Unicode"/>
                <a:cs typeface="Lucida Sans Unicode"/>
              </a:rPr>
              <a:t>Local </a:t>
            </a:r>
            <a:r>
              <a:rPr b="0" spc="155">
                <a:latin typeface="Lucida Sans Unicode"/>
                <a:cs typeface="Lucida Sans Unicode"/>
              </a:rPr>
              <a:t>stage</a:t>
            </a:r>
            <a:r>
              <a:rPr b="0" spc="155"/>
              <a:t>에서  </a:t>
            </a:r>
            <a:r>
              <a:rPr b="0" spc="175">
                <a:latin typeface="Lucida Sans Unicode"/>
                <a:cs typeface="Lucida Sans Unicode"/>
              </a:rPr>
              <a:t>check </a:t>
            </a:r>
            <a:r>
              <a:rPr b="0" spc="50">
                <a:latin typeface="Lucida Sans Unicode"/>
                <a:cs typeface="Lucida Sans Unicode"/>
              </a:rPr>
              <a:t>out</a:t>
            </a:r>
            <a:r>
              <a:rPr b="0" spc="50"/>
              <a:t>한 뒤  </a:t>
            </a:r>
            <a:r>
              <a:rPr b="0" spc="135">
                <a:latin typeface="Lucida Sans Unicode"/>
                <a:cs typeface="Lucida Sans Unicode"/>
              </a:rPr>
              <a:t>Remote</a:t>
            </a:r>
            <a:r>
              <a:rPr b="0" spc="135"/>
              <a:t>의</a:t>
            </a:r>
            <a:r>
              <a:rPr b="0" spc="-250"/>
              <a:t> </a:t>
            </a:r>
            <a:r>
              <a:rPr b="0" spc="100">
                <a:latin typeface="Lucida Sans Unicode"/>
                <a:cs typeface="Lucida Sans Unicode"/>
              </a:rPr>
              <a:t>stage</a:t>
            </a:r>
            <a:r>
              <a:rPr b="0" spc="100"/>
              <a:t>우클릭</a:t>
            </a:r>
            <a:r>
              <a:rPr b="0" spc="100">
                <a:latin typeface="Lucida Sans Unicode"/>
                <a:cs typeface="Lucida Sans Unicode"/>
              </a:rPr>
              <a:t>,  </a:t>
            </a:r>
            <a:r>
              <a:rPr b="0" spc="110">
                <a:latin typeface="Lucida Sans Unicode"/>
                <a:cs typeface="Lucida Sans Unicode"/>
              </a:rPr>
              <a:t>Merge</a:t>
            </a:r>
            <a:r>
              <a:rPr b="0" spc="110"/>
              <a:t>를</a:t>
            </a:r>
            <a:r>
              <a:rPr b="0" spc="-225"/>
              <a:t> </a:t>
            </a:r>
            <a:r>
              <a:rPr b="0" spc="-65"/>
              <a:t>합니다</a:t>
            </a:r>
            <a:r>
              <a:rPr b="0" spc="-65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967" y="5796179"/>
            <a:ext cx="5531485" cy="2947771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12700" marR="5080" indent="-137160" algn="ctr">
              <a:lnSpc>
                <a:spcPct val="101600"/>
              </a:lnSpc>
              <a:spcBef>
                <a:spcPts val="30"/>
              </a:spcBef>
              <a:defRPr/>
            </a:pPr>
            <a:r>
              <a:rPr sz="3650" b="0" spc="1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이방식그대로 </a:t>
            </a:r>
            <a:r>
              <a:rPr sz="3650" b="0" spc="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본인의  </a:t>
            </a:r>
            <a:r>
              <a:rPr sz="3650" b="0" spc="150">
                <a:solidFill>
                  <a:srgbClr val="1c365f"/>
                </a:solidFill>
                <a:latin typeface="Lucida Sans Unicode"/>
                <a:cs typeface="Lucida Sans Unicode"/>
              </a:rPr>
              <a:t>Branch</a:t>
            </a:r>
            <a:r>
              <a:rPr sz="3650" b="0" spc="1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에서 </a:t>
            </a:r>
            <a:r>
              <a:rPr sz="3650" b="0" spc="175">
                <a:solidFill>
                  <a:srgbClr val="1c365f"/>
                </a:solidFill>
                <a:latin typeface="Lucida Sans Unicode"/>
                <a:cs typeface="Lucida Sans Unicode"/>
              </a:rPr>
              <a:t>check</a:t>
            </a:r>
            <a:r>
              <a:rPr sz="3650" b="0" spc="-595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-75">
                <a:solidFill>
                  <a:srgbClr val="1c365f"/>
                </a:solidFill>
                <a:latin typeface="Lucida Sans Unicode"/>
                <a:cs typeface="Lucida Sans Unicode"/>
              </a:rPr>
              <a:t>out,  </a:t>
            </a:r>
            <a:r>
              <a:rPr sz="3650" b="0" spc="85">
                <a:solidFill>
                  <a:srgbClr val="1c365f"/>
                </a:solidFill>
                <a:latin typeface="Lucida Sans Unicode"/>
                <a:cs typeface="Lucida Sans Unicode"/>
              </a:rPr>
              <a:t>Local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100">
                <a:solidFill>
                  <a:srgbClr val="1c365f"/>
                </a:solidFill>
                <a:latin typeface="Lucida Sans Unicode"/>
                <a:cs typeface="Lucida Sans Unicode"/>
              </a:rPr>
              <a:t>stage</a:t>
            </a: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우클릭</a:t>
            </a:r>
            <a:r>
              <a:rPr sz="3650" b="0" spc="100">
                <a:solidFill>
                  <a:srgbClr val="1c365f"/>
                </a:solidFill>
                <a:latin typeface="Lucida Sans Unicode"/>
                <a:cs typeface="Lucida Sans Unicode"/>
              </a:rPr>
              <a:t>,</a:t>
            </a:r>
            <a:endParaRPr sz="3650" b="0" spc="100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marL="758825" marR="751205" indent="-137160" algn="ctr">
              <a:lnSpc>
                <a:spcPts val="4870"/>
              </a:lnSpc>
              <a:spcBef>
                <a:spcPts val="104"/>
              </a:spcBef>
              <a:defRPr/>
            </a:pPr>
            <a:r>
              <a:rPr sz="3650" b="0" spc="110">
                <a:solidFill>
                  <a:srgbClr val="1c365f"/>
                </a:solidFill>
                <a:latin typeface="Lucida Sans Unicode"/>
                <a:cs typeface="Lucida Sans Unicode"/>
              </a:rPr>
              <a:t>Merge</a:t>
            </a:r>
            <a:r>
              <a:rPr sz="3650" b="0" spc="11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한 뒤  작업을</a:t>
            </a:r>
            <a:r>
              <a:rPr sz="3650" b="0" spc="-30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시작합니다</a:t>
            </a:r>
            <a:r>
              <a:rPr sz="3650" b="0" spc="-2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8927" y="1392936"/>
            <a:ext cx="4541520" cy="5608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7124509" y="3711880"/>
            <a:ext cx="9143999" cy="378142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232" y="8671679"/>
            <a:ext cx="1280795" cy="1615440"/>
          </a:xfrm>
          <a:custGeom>
            <a:avLst/>
            <a:gdLst/>
            <a:ahLst/>
            <a:cxnLst/>
            <a:rect l="l" t="t" r="r" b="b"/>
            <a:pathLst>
              <a:path w="1280795" h="1615440">
                <a:moveTo>
                  <a:pt x="1280411" y="640073"/>
                </a:moveTo>
                <a:lnTo>
                  <a:pt x="1276804" y="573109"/>
                </a:lnTo>
                <a:lnTo>
                  <a:pt x="1266720" y="506870"/>
                </a:lnTo>
                <a:lnTo>
                  <a:pt x="1248724" y="442071"/>
                </a:lnTo>
                <a:lnTo>
                  <a:pt x="1224963" y="379434"/>
                </a:lnTo>
                <a:lnTo>
                  <a:pt x="1194724" y="319670"/>
                </a:lnTo>
                <a:lnTo>
                  <a:pt x="1158008" y="263511"/>
                </a:lnTo>
                <a:lnTo>
                  <a:pt x="1116238" y="211670"/>
                </a:lnTo>
                <a:lnTo>
                  <a:pt x="1068727" y="164159"/>
                </a:lnTo>
                <a:lnTo>
                  <a:pt x="1016886" y="122402"/>
                </a:lnTo>
                <a:lnTo>
                  <a:pt x="960015" y="85673"/>
                </a:lnTo>
                <a:lnTo>
                  <a:pt x="900973" y="55435"/>
                </a:lnTo>
                <a:lnTo>
                  <a:pt x="838324" y="31673"/>
                </a:lnTo>
                <a:lnTo>
                  <a:pt x="773528" y="13677"/>
                </a:lnTo>
                <a:lnTo>
                  <a:pt x="707285" y="3594"/>
                </a:lnTo>
                <a:lnTo>
                  <a:pt x="640331" y="0"/>
                </a:lnTo>
                <a:lnTo>
                  <a:pt x="606485" y="711"/>
                </a:lnTo>
                <a:lnTo>
                  <a:pt x="540255" y="7924"/>
                </a:lnTo>
                <a:lnTo>
                  <a:pt x="474735" y="21602"/>
                </a:lnTo>
                <a:lnTo>
                  <a:pt x="410651" y="42481"/>
                </a:lnTo>
                <a:lnTo>
                  <a:pt x="349450" y="69837"/>
                </a:lnTo>
                <a:lnTo>
                  <a:pt x="291855" y="102958"/>
                </a:lnTo>
                <a:lnTo>
                  <a:pt x="237855" y="142557"/>
                </a:lnTo>
                <a:lnTo>
                  <a:pt x="187461" y="187197"/>
                </a:lnTo>
                <a:lnTo>
                  <a:pt x="142808" y="237590"/>
                </a:lnTo>
                <a:lnTo>
                  <a:pt x="103210" y="291591"/>
                </a:lnTo>
                <a:lnTo>
                  <a:pt x="70101" y="349198"/>
                </a:lnTo>
                <a:lnTo>
                  <a:pt x="42732" y="410390"/>
                </a:lnTo>
                <a:lnTo>
                  <a:pt x="21853" y="474471"/>
                </a:lnTo>
                <a:lnTo>
                  <a:pt x="8176" y="539990"/>
                </a:lnTo>
                <a:lnTo>
                  <a:pt x="975" y="606228"/>
                </a:lnTo>
                <a:lnTo>
                  <a:pt x="251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31643" y="9311752"/>
            <a:ext cx="0" cy="975360"/>
          </a:xfrm>
          <a:custGeom>
            <a:avLst/>
            <a:gdLst/>
            <a:ahLst/>
            <a:cxnLst/>
            <a:rect l="l" t="t" r="r" b="b"/>
            <a:pathLst>
              <a:path w="0" h="975359">
                <a:moveTo>
                  <a:pt x="0" y="975245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95958" y="8671679"/>
            <a:ext cx="1280795" cy="1615440"/>
          </a:xfrm>
          <a:custGeom>
            <a:avLst/>
            <a:gdLst/>
            <a:ahLst/>
            <a:cxnLst/>
            <a:rect l="l" t="t" r="r" b="b"/>
            <a:pathLst>
              <a:path w="1280795" h="1615440">
                <a:moveTo>
                  <a:pt x="1280403" y="640073"/>
                </a:moveTo>
                <a:lnTo>
                  <a:pt x="1276808" y="573109"/>
                </a:lnTo>
                <a:lnTo>
                  <a:pt x="1266725" y="506870"/>
                </a:lnTo>
                <a:lnTo>
                  <a:pt x="1248729" y="442071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11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0"/>
                </a:lnTo>
                <a:lnTo>
                  <a:pt x="21858" y="474471"/>
                </a:lnTo>
                <a:lnTo>
                  <a:pt x="8180" y="539990"/>
                </a:lnTo>
                <a:lnTo>
                  <a:pt x="979" y="606228"/>
                </a:lnTo>
                <a:lnTo>
                  <a:pt x="255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6361" y="9311752"/>
            <a:ext cx="0" cy="975360"/>
          </a:xfrm>
          <a:custGeom>
            <a:avLst/>
            <a:gdLst/>
            <a:ahLst/>
            <a:cxnLst/>
            <a:rect l="l" t="t" r="r" b="b"/>
            <a:pathLst>
              <a:path w="0" h="975359">
                <a:moveTo>
                  <a:pt x="0" y="975245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992727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92727" y="17957"/>
            <a:ext cx="1295400" cy="1270635"/>
          </a:xfrm>
          <a:custGeom>
            <a:avLst/>
            <a:gdLst/>
            <a:ahLst/>
            <a:cxn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ahLst/>
            <a:cxn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31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4849" y="9776879"/>
            <a:ext cx="553720" cy="511175"/>
          </a:xfrm>
          <a:custGeom>
            <a:avLst/>
            <a:gdLst/>
            <a:ahLst/>
            <a:cxnLst/>
            <a:rect l="l" t="t" r="r" b="b"/>
            <a:pathLst>
              <a:path w="553719" h="511175">
                <a:moveTo>
                  <a:pt x="0" y="0"/>
                </a:moveTo>
                <a:lnTo>
                  <a:pt x="58320" y="2877"/>
                </a:lnTo>
                <a:lnTo>
                  <a:pt x="115206" y="12238"/>
                </a:lnTo>
                <a:lnTo>
                  <a:pt x="171355" y="27354"/>
                </a:lnTo>
                <a:lnTo>
                  <a:pt x="226081" y="48235"/>
                </a:lnTo>
                <a:lnTo>
                  <a:pt x="277925" y="74151"/>
                </a:lnTo>
                <a:lnTo>
                  <a:pt x="326161" y="105831"/>
                </a:lnTo>
                <a:lnTo>
                  <a:pt x="371515" y="142548"/>
                </a:lnTo>
                <a:lnTo>
                  <a:pt x="412563" y="183584"/>
                </a:lnTo>
                <a:lnTo>
                  <a:pt x="449280" y="228938"/>
                </a:lnTo>
                <a:lnTo>
                  <a:pt x="480955" y="277897"/>
                </a:lnTo>
                <a:lnTo>
                  <a:pt x="506877" y="329009"/>
                </a:lnTo>
                <a:lnTo>
                  <a:pt x="527756" y="383723"/>
                </a:lnTo>
                <a:lnTo>
                  <a:pt x="542870" y="439881"/>
                </a:lnTo>
                <a:lnTo>
                  <a:pt x="552243" y="496753"/>
                </a:lnTo>
                <a:lnTo>
                  <a:pt x="553270" y="510882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2302" y="9776879"/>
            <a:ext cx="553085" cy="511175"/>
          </a:xfrm>
          <a:custGeom>
            <a:avLst/>
            <a:gdLst/>
            <a:ahLst/>
            <a:cxnLst/>
            <a:rect l="l" t="t" r="r" b="b"/>
            <a:pathLst>
              <a:path w="553085" h="511175">
                <a:moveTo>
                  <a:pt x="0" y="510882"/>
                </a:moveTo>
                <a:lnTo>
                  <a:pt x="4633" y="467960"/>
                </a:lnTo>
                <a:lnTo>
                  <a:pt x="16877" y="411802"/>
                </a:lnTo>
                <a:lnTo>
                  <a:pt x="34873" y="356369"/>
                </a:lnTo>
                <a:lnTo>
                  <a:pt x="58636" y="303093"/>
                </a:lnTo>
                <a:lnTo>
                  <a:pt x="87428" y="252695"/>
                </a:lnTo>
                <a:lnTo>
                  <a:pt x="121999" y="205898"/>
                </a:lnTo>
                <a:lnTo>
                  <a:pt x="160151" y="162703"/>
                </a:lnTo>
                <a:lnTo>
                  <a:pt x="203358" y="123830"/>
                </a:lnTo>
                <a:lnTo>
                  <a:pt x="250871" y="89991"/>
                </a:lnTo>
                <a:lnTo>
                  <a:pt x="300555" y="60473"/>
                </a:lnTo>
                <a:lnTo>
                  <a:pt x="353834" y="36716"/>
                </a:lnTo>
                <a:lnTo>
                  <a:pt x="409271" y="18717"/>
                </a:lnTo>
                <a:lnTo>
                  <a:pt x="466144" y="7198"/>
                </a:lnTo>
                <a:lnTo>
                  <a:pt x="523741" y="720"/>
                </a:lnTo>
                <a:lnTo>
                  <a:pt x="552546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4621" y="9776879"/>
            <a:ext cx="553720" cy="511175"/>
          </a:xfrm>
          <a:custGeom>
            <a:avLst/>
            <a:gdLst/>
            <a:ahLst/>
            <a:cxnLst/>
            <a:rect l="l" t="t" r="r" b="b"/>
            <a:pathLst>
              <a:path w="553719" h="511175">
                <a:moveTo>
                  <a:pt x="0" y="0"/>
                </a:moveTo>
                <a:lnTo>
                  <a:pt x="58320" y="2877"/>
                </a:lnTo>
                <a:lnTo>
                  <a:pt x="115198" y="12238"/>
                </a:lnTo>
                <a:lnTo>
                  <a:pt x="171361" y="27354"/>
                </a:lnTo>
                <a:lnTo>
                  <a:pt x="226080" y="48235"/>
                </a:lnTo>
                <a:lnTo>
                  <a:pt x="277912" y="74151"/>
                </a:lnTo>
                <a:lnTo>
                  <a:pt x="326161" y="105831"/>
                </a:lnTo>
                <a:lnTo>
                  <a:pt x="371515" y="142548"/>
                </a:lnTo>
                <a:lnTo>
                  <a:pt x="412563" y="183584"/>
                </a:lnTo>
                <a:lnTo>
                  <a:pt x="449280" y="228938"/>
                </a:lnTo>
                <a:lnTo>
                  <a:pt x="480955" y="277897"/>
                </a:lnTo>
                <a:lnTo>
                  <a:pt x="506877" y="329009"/>
                </a:lnTo>
                <a:lnTo>
                  <a:pt x="527756" y="383723"/>
                </a:lnTo>
                <a:lnTo>
                  <a:pt x="542883" y="439881"/>
                </a:lnTo>
                <a:lnTo>
                  <a:pt x="552230" y="496753"/>
                </a:lnTo>
                <a:lnTo>
                  <a:pt x="553270" y="510882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074" y="9776879"/>
            <a:ext cx="553085" cy="511175"/>
          </a:xfrm>
          <a:custGeom>
            <a:avLst/>
            <a:gdLst/>
            <a:ahLst/>
            <a:cxnLst/>
            <a:rect l="l" t="t" r="r" b="b"/>
            <a:pathLst>
              <a:path w="553085" h="511175">
                <a:moveTo>
                  <a:pt x="0" y="510882"/>
                </a:moveTo>
                <a:lnTo>
                  <a:pt x="4634" y="467960"/>
                </a:lnTo>
                <a:lnTo>
                  <a:pt x="16874" y="411802"/>
                </a:lnTo>
                <a:lnTo>
                  <a:pt x="34872" y="356369"/>
                </a:lnTo>
                <a:lnTo>
                  <a:pt x="58634" y="303093"/>
                </a:lnTo>
                <a:lnTo>
                  <a:pt x="87433" y="252695"/>
                </a:lnTo>
                <a:lnTo>
                  <a:pt x="121991" y="205898"/>
                </a:lnTo>
                <a:lnTo>
                  <a:pt x="160151" y="162703"/>
                </a:lnTo>
                <a:lnTo>
                  <a:pt x="203350" y="123830"/>
                </a:lnTo>
                <a:lnTo>
                  <a:pt x="250872" y="89991"/>
                </a:lnTo>
                <a:lnTo>
                  <a:pt x="300551" y="60473"/>
                </a:lnTo>
                <a:lnTo>
                  <a:pt x="353831" y="36716"/>
                </a:lnTo>
                <a:lnTo>
                  <a:pt x="409270" y="18717"/>
                </a:lnTo>
                <a:lnTo>
                  <a:pt x="466147" y="7198"/>
                </a:lnTo>
                <a:lnTo>
                  <a:pt x="523748" y="720"/>
                </a:lnTo>
                <a:lnTo>
                  <a:pt x="552547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9782009"/>
            <a:ext cx="477520" cy="506095"/>
          </a:xfrm>
          <a:custGeom>
            <a:avLst/>
            <a:gdLst/>
            <a:ahLst/>
            <a:cxnLst/>
            <a:rect l="l" t="t" r="r" b="b"/>
            <a:pathLst>
              <a:path w="477520" h="506095">
                <a:moveTo>
                  <a:pt x="0" y="0"/>
                </a:moveTo>
                <a:lnTo>
                  <a:pt x="38869" y="7108"/>
                </a:lnTo>
                <a:lnTo>
                  <a:pt x="95032" y="22224"/>
                </a:lnTo>
                <a:lnTo>
                  <a:pt x="149751" y="43105"/>
                </a:lnTo>
                <a:lnTo>
                  <a:pt x="201588" y="69021"/>
                </a:lnTo>
                <a:lnTo>
                  <a:pt x="249829" y="100701"/>
                </a:lnTo>
                <a:lnTo>
                  <a:pt x="295186" y="137418"/>
                </a:lnTo>
                <a:lnTo>
                  <a:pt x="336228" y="178454"/>
                </a:lnTo>
                <a:lnTo>
                  <a:pt x="372949" y="223808"/>
                </a:lnTo>
                <a:lnTo>
                  <a:pt x="404630" y="272767"/>
                </a:lnTo>
                <a:lnTo>
                  <a:pt x="430545" y="323879"/>
                </a:lnTo>
                <a:lnTo>
                  <a:pt x="451426" y="378594"/>
                </a:lnTo>
                <a:lnTo>
                  <a:pt x="466548" y="434751"/>
                </a:lnTo>
                <a:lnTo>
                  <a:pt x="475909" y="491624"/>
                </a:lnTo>
                <a:lnTo>
                  <a:pt x="476942" y="505752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16172" y="6786710"/>
            <a:ext cx="1905" cy="1281430"/>
          </a:xfrm>
          <a:custGeom>
            <a:avLst/>
            <a:gdLst/>
            <a:ahLst/>
            <a:cxnLst/>
            <a:rect l="l" t="t" r="r" b="b"/>
            <a:pathLst>
              <a:path w="1905" h="1281429">
                <a:moveTo>
                  <a:pt x="0" y="1280846"/>
                </a:moveTo>
                <a:lnTo>
                  <a:pt x="1396" y="0"/>
                </a:lnTo>
              </a:path>
            </a:pathLst>
          </a:custGeom>
          <a:ln w="76307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516172" y="6787434"/>
            <a:ext cx="772160" cy="645160"/>
          </a:xfrm>
          <a:custGeom>
            <a:avLst/>
            <a:gdLst/>
            <a:ahLst/>
            <a:cxnLst/>
            <a:rect l="l" t="t" r="r" b="b"/>
            <a:pathLst>
              <a:path w="772159" h="645159">
                <a:moveTo>
                  <a:pt x="0" y="645103"/>
                </a:moveTo>
                <a:lnTo>
                  <a:pt x="771726" y="0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516172" y="7419570"/>
            <a:ext cx="770255" cy="648335"/>
          </a:xfrm>
          <a:custGeom>
            <a:avLst/>
            <a:gdLst/>
            <a:ahLst/>
            <a:cxnLst/>
            <a:rect l="l" t="t" r="r" b="b"/>
            <a:pathLst>
              <a:path w="770255" h="648334">
                <a:moveTo>
                  <a:pt x="0" y="0"/>
                </a:moveTo>
                <a:lnTo>
                  <a:pt x="770202" y="647986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24046" y="7423177"/>
            <a:ext cx="763905" cy="1905"/>
          </a:xfrm>
          <a:custGeom>
            <a:avLst/>
            <a:gdLst/>
            <a:ahLst/>
            <a:cxnLst/>
            <a:rect l="l" t="t" r="r" b="b"/>
            <a:pathLst>
              <a:path w="763905" h="1904">
                <a:moveTo>
                  <a:pt x="0" y="1435"/>
                </a:moveTo>
                <a:lnTo>
                  <a:pt x="763853" y="0"/>
                </a:lnTo>
              </a:path>
            </a:pathLst>
          </a:custGeom>
          <a:ln w="76318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52241" y="0"/>
            <a:ext cx="1267460" cy="1976755"/>
          </a:xfrm>
          <a:custGeom>
            <a:avLst/>
            <a:gdLst/>
            <a:ahLst/>
            <a:cxnLst/>
            <a:rect l="l" t="t" r="r" b="b"/>
            <a:pathLst>
              <a:path w="1267459" h="1976755">
                <a:moveTo>
                  <a:pt x="1266887" y="0"/>
                </a:moveTo>
                <a:lnTo>
                  <a:pt x="214210" y="0"/>
                </a:lnTo>
                <a:lnTo>
                  <a:pt x="189345" y="38570"/>
                </a:lnTo>
                <a:lnTo>
                  <a:pt x="166018" y="77798"/>
                </a:lnTo>
                <a:lnTo>
                  <a:pt x="144077" y="117918"/>
                </a:lnTo>
                <a:lnTo>
                  <a:pt x="123555" y="158896"/>
                </a:lnTo>
                <a:lnTo>
                  <a:pt x="104485" y="200699"/>
                </a:lnTo>
                <a:lnTo>
                  <a:pt x="86901" y="243293"/>
                </a:lnTo>
                <a:lnTo>
                  <a:pt x="70835" y="286647"/>
                </a:lnTo>
                <a:lnTo>
                  <a:pt x="56320" y="330727"/>
                </a:lnTo>
                <a:lnTo>
                  <a:pt x="43389" y="375500"/>
                </a:lnTo>
                <a:lnTo>
                  <a:pt x="32076" y="420934"/>
                </a:lnTo>
                <a:lnTo>
                  <a:pt x="22412" y="466995"/>
                </a:lnTo>
                <a:lnTo>
                  <a:pt x="14431" y="513651"/>
                </a:lnTo>
                <a:lnTo>
                  <a:pt x="8167" y="560868"/>
                </a:lnTo>
                <a:lnTo>
                  <a:pt x="3651" y="608614"/>
                </a:lnTo>
                <a:lnTo>
                  <a:pt x="918" y="656856"/>
                </a:lnTo>
                <a:lnTo>
                  <a:pt x="0" y="705560"/>
                </a:lnTo>
                <a:lnTo>
                  <a:pt x="918" y="754266"/>
                </a:lnTo>
                <a:lnTo>
                  <a:pt x="3651" y="802510"/>
                </a:lnTo>
                <a:lnTo>
                  <a:pt x="8167" y="850262"/>
                </a:lnTo>
                <a:lnTo>
                  <a:pt x="14431" y="897486"/>
                </a:lnTo>
                <a:lnTo>
                  <a:pt x="22412" y="944151"/>
                </a:lnTo>
                <a:lnTo>
                  <a:pt x="32076" y="990224"/>
                </a:lnTo>
                <a:lnTo>
                  <a:pt x="43389" y="1035670"/>
                </a:lnTo>
                <a:lnTo>
                  <a:pt x="56320" y="1080458"/>
                </a:lnTo>
                <a:lnTo>
                  <a:pt x="70835" y="1124553"/>
                </a:lnTo>
                <a:lnTo>
                  <a:pt x="86901" y="1167924"/>
                </a:lnTo>
                <a:lnTo>
                  <a:pt x="104485" y="1210537"/>
                </a:lnTo>
                <a:lnTo>
                  <a:pt x="123555" y="1252359"/>
                </a:lnTo>
                <a:lnTo>
                  <a:pt x="144077" y="1293358"/>
                </a:lnTo>
                <a:lnTo>
                  <a:pt x="166018" y="1333499"/>
                </a:lnTo>
                <a:lnTo>
                  <a:pt x="189345" y="1372750"/>
                </a:lnTo>
                <a:lnTo>
                  <a:pt x="214025" y="1411078"/>
                </a:lnTo>
                <a:lnTo>
                  <a:pt x="240026" y="1448450"/>
                </a:lnTo>
                <a:lnTo>
                  <a:pt x="267314" y="1484832"/>
                </a:lnTo>
                <a:lnTo>
                  <a:pt x="295857" y="1520193"/>
                </a:lnTo>
                <a:lnTo>
                  <a:pt x="325621" y="1554498"/>
                </a:lnTo>
                <a:lnTo>
                  <a:pt x="356573" y="1587715"/>
                </a:lnTo>
                <a:lnTo>
                  <a:pt x="388680" y="1619811"/>
                </a:lnTo>
                <a:lnTo>
                  <a:pt x="421910" y="1650753"/>
                </a:lnTo>
                <a:lnTo>
                  <a:pt x="456230" y="1680507"/>
                </a:lnTo>
                <a:lnTo>
                  <a:pt x="491606" y="1709041"/>
                </a:lnTo>
                <a:lnTo>
                  <a:pt x="528005" y="1736322"/>
                </a:lnTo>
                <a:lnTo>
                  <a:pt x="565395" y="1762316"/>
                </a:lnTo>
                <a:lnTo>
                  <a:pt x="603743" y="1786990"/>
                </a:lnTo>
                <a:lnTo>
                  <a:pt x="643015" y="1810312"/>
                </a:lnTo>
                <a:lnTo>
                  <a:pt x="683179" y="1832249"/>
                </a:lnTo>
                <a:lnTo>
                  <a:pt x="724201" y="1852767"/>
                </a:lnTo>
                <a:lnTo>
                  <a:pt x="766049" y="1871833"/>
                </a:lnTo>
                <a:lnTo>
                  <a:pt x="808689" y="1889415"/>
                </a:lnTo>
                <a:lnTo>
                  <a:pt x="852089" y="1905479"/>
                </a:lnTo>
                <a:lnTo>
                  <a:pt x="896216" y="1919992"/>
                </a:lnTo>
                <a:lnTo>
                  <a:pt x="941037" y="1932922"/>
                </a:lnTo>
                <a:lnTo>
                  <a:pt x="986518" y="1944234"/>
                </a:lnTo>
                <a:lnTo>
                  <a:pt x="1032627" y="1953897"/>
                </a:lnTo>
                <a:lnTo>
                  <a:pt x="1079331" y="1961878"/>
                </a:lnTo>
                <a:lnTo>
                  <a:pt x="1126597" y="1968142"/>
                </a:lnTo>
                <a:lnTo>
                  <a:pt x="1174391" y="1972657"/>
                </a:lnTo>
                <a:lnTo>
                  <a:pt x="1222682" y="1975391"/>
                </a:lnTo>
                <a:lnTo>
                  <a:pt x="1266887" y="1976224"/>
                </a:lnTo>
                <a:lnTo>
                  <a:pt x="1266887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698478" y="56663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200993" y="56663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24" y="208737"/>
                </a:lnTo>
                <a:lnTo>
                  <a:pt x="139661" y="277126"/>
                </a:lnTo>
                <a:lnTo>
                  <a:pt x="276453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703497" y="56663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206723" y="56663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4">
                <a:moveTo>
                  <a:pt x="136791" y="0"/>
                </a:moveTo>
                <a:lnTo>
                  <a:pt x="0" y="139636"/>
                </a:lnTo>
                <a:lnTo>
                  <a:pt x="69837" y="208737"/>
                </a:lnTo>
                <a:lnTo>
                  <a:pt x="139674" y="277126"/>
                </a:lnTo>
                <a:lnTo>
                  <a:pt x="276466" y="136766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01896" y="3669792"/>
            <a:ext cx="8147304" cy="409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67383" y="1828800"/>
            <a:ext cx="4108704" cy="557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19981" y="4493523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567960" y="554787"/>
                </a:moveTo>
                <a:lnTo>
                  <a:pt x="554967" y="555113"/>
                </a:lnTo>
                <a:lnTo>
                  <a:pt x="554967" y="554389"/>
                </a:lnTo>
                <a:lnTo>
                  <a:pt x="526266" y="553678"/>
                </a:lnTo>
                <a:lnTo>
                  <a:pt x="467849" y="547912"/>
                </a:lnTo>
                <a:lnTo>
                  <a:pt x="411717" y="535669"/>
                </a:lnTo>
                <a:lnTo>
                  <a:pt x="356347" y="517672"/>
                </a:lnTo>
                <a:lnTo>
                  <a:pt x="303009" y="493910"/>
                </a:lnTo>
                <a:lnTo>
                  <a:pt x="252592" y="465118"/>
                </a:lnTo>
                <a:lnTo>
                  <a:pt x="205858" y="430559"/>
                </a:lnTo>
                <a:lnTo>
                  <a:pt x="162680" y="392394"/>
                </a:lnTo>
                <a:lnTo>
                  <a:pt x="123820" y="349200"/>
                </a:lnTo>
                <a:lnTo>
                  <a:pt x="89912" y="301675"/>
                </a:lnTo>
                <a:lnTo>
                  <a:pt x="60449" y="251990"/>
                </a:lnTo>
                <a:lnTo>
                  <a:pt x="36701" y="198712"/>
                </a:lnTo>
                <a:lnTo>
                  <a:pt x="18668" y="143274"/>
                </a:lnTo>
                <a:lnTo>
                  <a:pt x="7111" y="86388"/>
                </a:lnTo>
                <a:lnTo>
                  <a:pt x="634" y="28804"/>
                </a:lnTo>
                <a:lnTo>
                  <a:pt x="0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19981" y="5049360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63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83"/>
                </a:lnTo>
                <a:lnTo>
                  <a:pt x="554967" y="0"/>
                </a:lnTo>
                <a:lnTo>
                  <a:pt x="567960" y="32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19981" y="5604474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567960" y="554787"/>
                </a:moveTo>
                <a:lnTo>
                  <a:pt x="554967" y="555113"/>
                </a:lnTo>
                <a:lnTo>
                  <a:pt x="554967" y="554389"/>
                </a:lnTo>
                <a:lnTo>
                  <a:pt x="526266" y="553678"/>
                </a:lnTo>
                <a:lnTo>
                  <a:pt x="467849" y="547912"/>
                </a:lnTo>
                <a:lnTo>
                  <a:pt x="411717" y="535682"/>
                </a:lnTo>
                <a:lnTo>
                  <a:pt x="356347" y="517672"/>
                </a:lnTo>
                <a:lnTo>
                  <a:pt x="303009" y="493910"/>
                </a:lnTo>
                <a:lnTo>
                  <a:pt x="252592" y="465118"/>
                </a:lnTo>
                <a:lnTo>
                  <a:pt x="205858" y="430559"/>
                </a:lnTo>
                <a:lnTo>
                  <a:pt x="162680" y="392394"/>
                </a:lnTo>
                <a:lnTo>
                  <a:pt x="123820" y="349200"/>
                </a:lnTo>
                <a:lnTo>
                  <a:pt x="89912" y="301675"/>
                </a:lnTo>
                <a:lnTo>
                  <a:pt x="60449" y="251990"/>
                </a:lnTo>
                <a:lnTo>
                  <a:pt x="36701" y="198712"/>
                </a:lnTo>
                <a:lnTo>
                  <a:pt x="18668" y="143274"/>
                </a:lnTo>
                <a:lnTo>
                  <a:pt x="7111" y="86401"/>
                </a:lnTo>
                <a:lnTo>
                  <a:pt x="634" y="28804"/>
                </a:lnTo>
                <a:lnTo>
                  <a:pt x="0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19981" y="6160312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0" y="555113"/>
                </a:moveTo>
                <a:lnTo>
                  <a:pt x="2793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201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63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43"/>
                </a:lnTo>
                <a:lnTo>
                  <a:pt x="496677" y="2883"/>
                </a:lnTo>
                <a:lnTo>
                  <a:pt x="554967" y="0"/>
                </a:lnTo>
                <a:lnTo>
                  <a:pt x="567960" y="32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719981" y="6715426"/>
            <a:ext cx="568325" cy="555625"/>
          </a:xfrm>
          <a:custGeom>
            <a:avLst/>
            <a:gdLst/>
            <a:ahLst/>
            <a:cxnLst/>
            <a:rect l="l" t="t" r="r" b="b"/>
            <a:pathLst>
              <a:path w="568325" h="555625">
                <a:moveTo>
                  <a:pt x="567960" y="554793"/>
                </a:moveTo>
                <a:lnTo>
                  <a:pt x="554967" y="555113"/>
                </a:lnTo>
                <a:lnTo>
                  <a:pt x="554967" y="554402"/>
                </a:lnTo>
                <a:lnTo>
                  <a:pt x="526266" y="553678"/>
                </a:lnTo>
                <a:lnTo>
                  <a:pt x="467849" y="547912"/>
                </a:lnTo>
                <a:lnTo>
                  <a:pt x="411717" y="535682"/>
                </a:lnTo>
                <a:lnTo>
                  <a:pt x="356347" y="517685"/>
                </a:lnTo>
                <a:lnTo>
                  <a:pt x="303009" y="493922"/>
                </a:lnTo>
                <a:lnTo>
                  <a:pt x="252592" y="465118"/>
                </a:lnTo>
                <a:lnTo>
                  <a:pt x="205858" y="430559"/>
                </a:lnTo>
                <a:lnTo>
                  <a:pt x="162680" y="392394"/>
                </a:lnTo>
                <a:lnTo>
                  <a:pt x="123820" y="349200"/>
                </a:lnTo>
                <a:lnTo>
                  <a:pt x="89912" y="301675"/>
                </a:lnTo>
                <a:lnTo>
                  <a:pt x="60449" y="252003"/>
                </a:lnTo>
                <a:lnTo>
                  <a:pt x="36701" y="198724"/>
                </a:lnTo>
                <a:lnTo>
                  <a:pt x="18668" y="143287"/>
                </a:lnTo>
                <a:lnTo>
                  <a:pt x="7111" y="86401"/>
                </a:lnTo>
                <a:lnTo>
                  <a:pt x="634" y="28804"/>
                </a:lnTo>
                <a:lnTo>
                  <a:pt x="0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89060" y="8513998"/>
            <a:ext cx="1280795" cy="1773555"/>
          </a:xfrm>
          <a:custGeom>
            <a:avLst/>
            <a:gdLst/>
            <a:ahLst/>
            <a:cxnLst/>
            <a:rect l="l" t="t" r="r" b="b"/>
            <a:pathLst>
              <a:path w="1280794" h="1773554">
                <a:moveTo>
                  <a:pt x="0" y="640066"/>
                </a:moveTo>
                <a:lnTo>
                  <a:pt x="3555" y="573108"/>
                </a:lnTo>
                <a:lnTo>
                  <a:pt x="13715" y="506874"/>
                </a:lnTo>
                <a:lnTo>
                  <a:pt x="31622" y="442066"/>
                </a:lnTo>
                <a:lnTo>
                  <a:pt x="55371" y="379428"/>
                </a:lnTo>
                <a:lnTo>
                  <a:pt x="85597" y="319674"/>
                </a:lnTo>
                <a:lnTo>
                  <a:pt x="122427" y="263514"/>
                </a:lnTo>
                <a:lnTo>
                  <a:pt x="164082" y="211673"/>
                </a:lnTo>
                <a:lnTo>
                  <a:pt x="211707" y="164149"/>
                </a:lnTo>
                <a:lnTo>
                  <a:pt x="263523" y="122391"/>
                </a:lnTo>
                <a:lnTo>
                  <a:pt x="320418" y="85675"/>
                </a:lnTo>
                <a:lnTo>
                  <a:pt x="379346" y="55436"/>
                </a:lnTo>
                <a:lnTo>
                  <a:pt x="442083" y="31674"/>
                </a:lnTo>
                <a:lnTo>
                  <a:pt x="506853" y="13678"/>
                </a:lnTo>
                <a:lnTo>
                  <a:pt x="573019" y="3594"/>
                </a:lnTo>
                <a:lnTo>
                  <a:pt x="640075" y="0"/>
                </a:lnTo>
                <a:lnTo>
                  <a:pt x="673857" y="711"/>
                </a:lnTo>
                <a:lnTo>
                  <a:pt x="740150" y="7912"/>
                </a:lnTo>
                <a:lnTo>
                  <a:pt x="805682" y="21590"/>
                </a:lnTo>
                <a:lnTo>
                  <a:pt x="869689" y="42469"/>
                </a:lnTo>
                <a:lnTo>
                  <a:pt x="930903" y="69837"/>
                </a:lnTo>
                <a:lnTo>
                  <a:pt x="988561" y="102959"/>
                </a:lnTo>
                <a:lnTo>
                  <a:pt x="1042535" y="142546"/>
                </a:lnTo>
                <a:lnTo>
                  <a:pt x="1092954" y="187187"/>
                </a:lnTo>
                <a:lnTo>
                  <a:pt x="1137531" y="237593"/>
                </a:lnTo>
                <a:lnTo>
                  <a:pt x="1177154" y="291594"/>
                </a:lnTo>
                <a:lnTo>
                  <a:pt x="1210301" y="349189"/>
                </a:lnTo>
                <a:lnTo>
                  <a:pt x="1237606" y="410391"/>
                </a:lnTo>
                <a:lnTo>
                  <a:pt x="1258561" y="474464"/>
                </a:lnTo>
                <a:lnTo>
                  <a:pt x="1272150" y="539989"/>
                </a:lnTo>
                <a:lnTo>
                  <a:pt x="1279389" y="606227"/>
                </a:lnTo>
                <a:lnTo>
                  <a:pt x="1280151" y="640066"/>
                </a:lnTo>
                <a:lnTo>
                  <a:pt x="1280411" y="177299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289060" y="9154065"/>
            <a:ext cx="0" cy="1133475"/>
          </a:xfrm>
          <a:custGeom>
            <a:avLst/>
            <a:gdLst/>
            <a:ahLst/>
            <a:cxnLst/>
            <a:rect l="l" t="t" r="r" b="b"/>
            <a:pathLst>
              <a:path w="0" h="1133475">
                <a:moveTo>
                  <a:pt x="0" y="1132933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45085" y="8513998"/>
            <a:ext cx="1280795" cy="1773555"/>
          </a:xfrm>
          <a:custGeom>
            <a:avLst/>
            <a:gdLst/>
            <a:ahLst/>
            <a:cxnLst/>
            <a:rect l="l" t="t" r="r" b="b"/>
            <a:pathLst>
              <a:path w="1280794" h="1773554">
                <a:moveTo>
                  <a:pt x="0" y="640066"/>
                </a:moveTo>
                <a:lnTo>
                  <a:pt x="3555" y="573108"/>
                </a:lnTo>
                <a:lnTo>
                  <a:pt x="13588" y="506874"/>
                </a:lnTo>
                <a:lnTo>
                  <a:pt x="31622" y="442066"/>
                </a:lnTo>
                <a:lnTo>
                  <a:pt x="55371" y="379428"/>
                </a:lnTo>
                <a:lnTo>
                  <a:pt x="85597" y="319674"/>
                </a:lnTo>
                <a:lnTo>
                  <a:pt x="122300" y="263514"/>
                </a:lnTo>
                <a:lnTo>
                  <a:pt x="164082" y="211673"/>
                </a:lnTo>
                <a:lnTo>
                  <a:pt x="211580" y="164149"/>
                </a:lnTo>
                <a:lnTo>
                  <a:pt x="263523" y="122391"/>
                </a:lnTo>
                <a:lnTo>
                  <a:pt x="320291" y="85675"/>
                </a:lnTo>
                <a:lnTo>
                  <a:pt x="379346" y="55436"/>
                </a:lnTo>
                <a:lnTo>
                  <a:pt x="441956" y="31674"/>
                </a:lnTo>
                <a:lnTo>
                  <a:pt x="506853" y="13678"/>
                </a:lnTo>
                <a:lnTo>
                  <a:pt x="573019" y="3594"/>
                </a:lnTo>
                <a:lnTo>
                  <a:pt x="640075" y="0"/>
                </a:lnTo>
                <a:lnTo>
                  <a:pt x="673857" y="711"/>
                </a:lnTo>
                <a:lnTo>
                  <a:pt x="740150" y="7912"/>
                </a:lnTo>
                <a:lnTo>
                  <a:pt x="805555" y="21590"/>
                </a:lnTo>
                <a:lnTo>
                  <a:pt x="869689" y="42469"/>
                </a:lnTo>
                <a:lnTo>
                  <a:pt x="930903" y="69837"/>
                </a:lnTo>
                <a:lnTo>
                  <a:pt x="988434" y="102959"/>
                </a:lnTo>
                <a:lnTo>
                  <a:pt x="1042535" y="142546"/>
                </a:lnTo>
                <a:lnTo>
                  <a:pt x="1092827" y="187187"/>
                </a:lnTo>
                <a:lnTo>
                  <a:pt x="1137531" y="237593"/>
                </a:lnTo>
                <a:lnTo>
                  <a:pt x="1177154" y="291594"/>
                </a:lnTo>
                <a:lnTo>
                  <a:pt x="1210174" y="349189"/>
                </a:lnTo>
                <a:lnTo>
                  <a:pt x="1237606" y="410391"/>
                </a:lnTo>
                <a:lnTo>
                  <a:pt x="1258434" y="474464"/>
                </a:lnTo>
                <a:lnTo>
                  <a:pt x="1272150" y="539989"/>
                </a:lnTo>
                <a:lnTo>
                  <a:pt x="1279389" y="606227"/>
                </a:lnTo>
                <a:lnTo>
                  <a:pt x="1280024" y="640066"/>
                </a:lnTo>
                <a:lnTo>
                  <a:pt x="1280336" y="177299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45085" y="9154065"/>
            <a:ext cx="0" cy="1133475"/>
          </a:xfrm>
          <a:custGeom>
            <a:avLst/>
            <a:gdLst/>
            <a:ahLst/>
            <a:cxnLst/>
            <a:rect l="l" t="t" r="r" b="b"/>
            <a:pathLst>
              <a:path w="0" h="1133475">
                <a:moveTo>
                  <a:pt x="0" y="1132933"/>
                </a:move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6607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8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1"/>
                </a:lnTo>
                <a:lnTo>
                  <a:pt x="2496033" y="322503"/>
                </a:lnTo>
                <a:lnTo>
                  <a:pt x="2477314" y="386587"/>
                </a:lnTo>
                <a:lnTo>
                  <a:pt x="2455000" y="449223"/>
                </a:lnTo>
                <a:lnTo>
                  <a:pt x="2429790" y="510425"/>
                </a:lnTo>
                <a:lnTo>
                  <a:pt x="2400999" y="570902"/>
                </a:lnTo>
                <a:lnTo>
                  <a:pt x="2369325" y="629220"/>
                </a:lnTo>
                <a:lnTo>
                  <a:pt x="2334756" y="685380"/>
                </a:lnTo>
                <a:lnTo>
                  <a:pt x="2296605" y="740815"/>
                </a:lnTo>
                <a:lnTo>
                  <a:pt x="2256283" y="793381"/>
                </a:lnTo>
                <a:lnTo>
                  <a:pt x="2213077" y="843774"/>
                </a:lnTo>
                <a:lnTo>
                  <a:pt x="2167726" y="892009"/>
                </a:lnTo>
                <a:lnTo>
                  <a:pt x="2119491" y="938084"/>
                </a:lnTo>
                <a:lnTo>
                  <a:pt x="2069097" y="981290"/>
                </a:lnTo>
                <a:lnTo>
                  <a:pt x="2015808" y="1021612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2"/>
                </a:lnTo>
                <a:lnTo>
                  <a:pt x="1786141" y="1154086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20" y="1221040"/>
                </a:lnTo>
                <a:lnTo>
                  <a:pt x="1534148" y="1236166"/>
                </a:lnTo>
                <a:lnTo>
                  <a:pt x="1468629" y="1248396"/>
                </a:lnTo>
                <a:lnTo>
                  <a:pt x="1402386" y="1257045"/>
                </a:lnTo>
                <a:lnTo>
                  <a:pt x="1336155" y="1262798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4"/>
                </a:lnTo>
                <a:lnTo>
                  <a:pt x="1137438" y="1256321"/>
                </a:lnTo>
                <a:lnTo>
                  <a:pt x="1071195" y="1247685"/>
                </a:lnTo>
                <a:lnTo>
                  <a:pt x="1005676" y="1235442"/>
                </a:lnTo>
                <a:lnTo>
                  <a:pt x="941604" y="1220329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6"/>
                </a:lnTo>
                <a:lnTo>
                  <a:pt x="693205" y="1125282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8"/>
                </a:lnTo>
                <a:lnTo>
                  <a:pt x="470739" y="980566"/>
                </a:lnTo>
                <a:lnTo>
                  <a:pt x="420333" y="937373"/>
                </a:lnTo>
                <a:lnTo>
                  <a:pt x="372098" y="892009"/>
                </a:lnTo>
                <a:lnTo>
                  <a:pt x="326022" y="843774"/>
                </a:lnTo>
                <a:lnTo>
                  <a:pt x="282817" y="793381"/>
                </a:lnTo>
                <a:lnTo>
                  <a:pt x="242507" y="740091"/>
                </a:lnTo>
                <a:lnTo>
                  <a:pt x="205068" y="685380"/>
                </a:lnTo>
                <a:lnTo>
                  <a:pt x="170511" y="629220"/>
                </a:lnTo>
                <a:lnTo>
                  <a:pt x="138824" y="570178"/>
                </a:lnTo>
                <a:lnTo>
                  <a:pt x="110021" y="510425"/>
                </a:lnTo>
                <a:lnTo>
                  <a:pt x="84113" y="449223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1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8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16589" y="0"/>
            <a:ext cx="1279525" cy="634365"/>
          </a:xfrm>
          <a:custGeom>
            <a:avLst/>
            <a:gdLst/>
            <a:ahLst/>
            <a:cxnLst/>
            <a:rect l="l" t="t" r="r" b="b"/>
            <a:pathLst>
              <a:path w="1279525" h="634365">
                <a:moveTo>
                  <a:pt x="1279146" y="0"/>
                </a:moveTo>
                <a:lnTo>
                  <a:pt x="1275666" y="61149"/>
                </a:lnTo>
                <a:lnTo>
                  <a:pt x="1265595" y="127392"/>
                </a:lnTo>
                <a:lnTo>
                  <a:pt x="1248310" y="192188"/>
                </a:lnTo>
                <a:lnTo>
                  <a:pt x="1223837" y="254113"/>
                </a:lnTo>
                <a:lnTo>
                  <a:pt x="1193586" y="313867"/>
                </a:lnTo>
                <a:lnTo>
                  <a:pt x="1156870" y="370026"/>
                </a:lnTo>
                <a:lnTo>
                  <a:pt x="1115113" y="422579"/>
                </a:lnTo>
                <a:lnTo>
                  <a:pt x="1067602" y="469391"/>
                </a:lnTo>
                <a:lnTo>
                  <a:pt x="1015761" y="511860"/>
                </a:lnTo>
                <a:lnTo>
                  <a:pt x="959601" y="548588"/>
                </a:lnTo>
                <a:lnTo>
                  <a:pt x="899848" y="578814"/>
                </a:lnTo>
                <a:lnTo>
                  <a:pt x="837199" y="602576"/>
                </a:lnTo>
                <a:lnTo>
                  <a:pt x="773127" y="619860"/>
                </a:lnTo>
                <a:lnTo>
                  <a:pt x="706884" y="630655"/>
                </a:lnTo>
                <a:lnTo>
                  <a:pt x="639929" y="634262"/>
                </a:lnTo>
                <a:lnTo>
                  <a:pt x="639929" y="633538"/>
                </a:lnTo>
                <a:lnTo>
                  <a:pt x="606808" y="632814"/>
                </a:lnTo>
                <a:lnTo>
                  <a:pt x="539853" y="625626"/>
                </a:lnTo>
                <a:lnTo>
                  <a:pt x="474334" y="611936"/>
                </a:lnTo>
                <a:lnTo>
                  <a:pt x="410974" y="591057"/>
                </a:lnTo>
                <a:lnTo>
                  <a:pt x="349785" y="563701"/>
                </a:lnTo>
                <a:lnTo>
                  <a:pt x="291454" y="530579"/>
                </a:lnTo>
                <a:lnTo>
                  <a:pt x="237466" y="490981"/>
                </a:lnTo>
                <a:lnTo>
                  <a:pt x="187784" y="446353"/>
                </a:lnTo>
                <a:lnTo>
                  <a:pt x="142420" y="396671"/>
                </a:lnTo>
                <a:lnTo>
                  <a:pt x="103545" y="342670"/>
                </a:lnTo>
                <a:lnTo>
                  <a:pt x="69712" y="284352"/>
                </a:lnTo>
                <a:lnTo>
                  <a:pt x="42344" y="223151"/>
                </a:lnTo>
                <a:lnTo>
                  <a:pt x="22189" y="159790"/>
                </a:lnTo>
                <a:lnTo>
                  <a:pt x="7787" y="94271"/>
                </a:lnTo>
                <a:lnTo>
                  <a:pt x="586" y="27316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005053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45" y="0"/>
                </a:moveTo>
                <a:lnTo>
                  <a:pt x="0" y="0"/>
                </a:lnTo>
                <a:lnTo>
                  <a:pt x="1390" y="60425"/>
                </a:lnTo>
                <a:lnTo>
                  <a:pt x="7105" y="126656"/>
                </a:lnTo>
                <a:lnTo>
                  <a:pt x="15741" y="192899"/>
                </a:lnTo>
                <a:lnTo>
                  <a:pt x="27933" y="258406"/>
                </a:lnTo>
                <a:lnTo>
                  <a:pt x="43046" y="322490"/>
                </a:lnTo>
                <a:lnTo>
                  <a:pt x="62604" y="386574"/>
                </a:lnTo>
                <a:lnTo>
                  <a:pt x="84194" y="449211"/>
                </a:lnTo>
                <a:lnTo>
                  <a:pt x="110102" y="510399"/>
                </a:lnTo>
                <a:lnTo>
                  <a:pt x="138804" y="570165"/>
                </a:lnTo>
                <a:lnTo>
                  <a:pt x="170554" y="629195"/>
                </a:lnTo>
                <a:lnTo>
                  <a:pt x="205098" y="685354"/>
                </a:lnTo>
                <a:lnTo>
                  <a:pt x="242563" y="740079"/>
                </a:lnTo>
                <a:lnTo>
                  <a:pt x="282822" y="793355"/>
                </a:lnTo>
                <a:lnTo>
                  <a:pt x="326002" y="843749"/>
                </a:lnTo>
                <a:lnTo>
                  <a:pt x="372103" y="891983"/>
                </a:lnTo>
                <a:lnTo>
                  <a:pt x="420363" y="937348"/>
                </a:lnTo>
                <a:lnTo>
                  <a:pt x="470782" y="980540"/>
                </a:lnTo>
                <a:lnTo>
                  <a:pt x="523360" y="1020863"/>
                </a:lnTo>
                <a:lnTo>
                  <a:pt x="578732" y="1059014"/>
                </a:lnTo>
                <a:lnTo>
                  <a:pt x="634866" y="1093570"/>
                </a:lnTo>
                <a:lnTo>
                  <a:pt x="693286" y="1125257"/>
                </a:lnTo>
                <a:lnTo>
                  <a:pt x="753738" y="1154061"/>
                </a:lnTo>
                <a:lnTo>
                  <a:pt x="814952" y="1179257"/>
                </a:lnTo>
                <a:lnTo>
                  <a:pt x="877563" y="1201571"/>
                </a:lnTo>
                <a:lnTo>
                  <a:pt x="941571" y="1220291"/>
                </a:lnTo>
                <a:lnTo>
                  <a:pt x="1005706" y="1235404"/>
                </a:lnTo>
                <a:lnTo>
                  <a:pt x="1071238" y="1247647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45" y="1263927"/>
                </a:lnTo>
                <a:lnTo>
                  <a:pt x="1282945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27" y="0"/>
                </a:moveTo>
                <a:lnTo>
                  <a:pt x="0" y="2540786"/>
                </a:lnTo>
                <a:lnTo>
                  <a:pt x="48752" y="2539868"/>
                </a:lnTo>
                <a:lnTo>
                  <a:pt x="97042" y="2537134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89"/>
                </a:lnTo>
                <a:lnTo>
                  <a:pt x="667689" y="2351467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4"/>
                </a:lnTo>
                <a:lnTo>
                  <a:pt x="849523" y="2215230"/>
                </a:lnTo>
                <a:lnTo>
                  <a:pt x="882753" y="2184288"/>
                </a:lnTo>
                <a:lnTo>
                  <a:pt x="914861" y="2152193"/>
                </a:lnTo>
                <a:lnTo>
                  <a:pt x="945814" y="2118975"/>
                </a:lnTo>
                <a:lnTo>
                  <a:pt x="975578" y="2084670"/>
                </a:lnTo>
                <a:lnTo>
                  <a:pt x="1004121" y="2049309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4"/>
                </a:lnTo>
                <a:lnTo>
                  <a:pt x="1184536" y="1732401"/>
                </a:lnTo>
                <a:lnTo>
                  <a:pt x="1200603" y="1689030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8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5"/>
                </a:lnTo>
                <a:lnTo>
                  <a:pt x="1266824" y="1162905"/>
                </a:lnTo>
                <a:lnTo>
                  <a:pt x="1257007" y="1078128"/>
                </a:lnTo>
                <a:lnTo>
                  <a:pt x="1249027" y="1031472"/>
                </a:lnTo>
                <a:lnTo>
                  <a:pt x="1239363" y="985411"/>
                </a:lnTo>
                <a:lnTo>
                  <a:pt x="1228049" y="939978"/>
                </a:lnTo>
                <a:lnTo>
                  <a:pt x="1215118" y="895204"/>
                </a:lnTo>
                <a:lnTo>
                  <a:pt x="1200603" y="851124"/>
                </a:lnTo>
                <a:lnTo>
                  <a:pt x="1184536" y="807770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5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3"/>
                </a:lnTo>
                <a:lnTo>
                  <a:pt x="1004121" y="491034"/>
                </a:lnTo>
                <a:lnTo>
                  <a:pt x="975578" y="455698"/>
                </a:lnTo>
                <a:lnTo>
                  <a:pt x="945814" y="421417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7"/>
                </a:lnTo>
                <a:lnTo>
                  <a:pt x="779827" y="266998"/>
                </a:lnTo>
                <a:lnTo>
                  <a:pt x="743427" y="239741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19"/>
                </a:lnTo>
                <a:lnTo>
                  <a:pt x="588253" y="143904"/>
                </a:lnTo>
                <a:lnTo>
                  <a:pt x="547231" y="123406"/>
                </a:lnTo>
                <a:lnTo>
                  <a:pt x="505383" y="104360"/>
                </a:lnTo>
                <a:lnTo>
                  <a:pt x="462742" y="86796"/>
                </a:lnTo>
                <a:lnTo>
                  <a:pt x="419342" y="70749"/>
                </a:lnTo>
                <a:lnTo>
                  <a:pt x="375215" y="56252"/>
                </a:lnTo>
                <a:lnTo>
                  <a:pt x="330395" y="43336"/>
                </a:lnTo>
                <a:lnTo>
                  <a:pt x="284914" y="32036"/>
                </a:lnTo>
                <a:lnTo>
                  <a:pt x="238805" y="22384"/>
                </a:lnTo>
                <a:lnTo>
                  <a:pt x="192101" y="14413"/>
                </a:lnTo>
                <a:lnTo>
                  <a:pt x="144836" y="8156"/>
                </a:lnTo>
                <a:lnTo>
                  <a:pt x="97042" y="3646"/>
                </a:lnTo>
                <a:lnTo>
                  <a:pt x="48752" y="916"/>
                </a:lnTo>
                <a:lnTo>
                  <a:pt x="27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675703" y="622046"/>
            <a:ext cx="1905" cy="1281430"/>
          </a:xfrm>
          <a:custGeom>
            <a:avLst/>
            <a:gdLst/>
            <a:ahLst/>
            <a:cxnLst/>
            <a:rect l="l" t="t" r="r" b="b"/>
            <a:pathLst>
              <a:path w="1905" h="1281430">
                <a:moveTo>
                  <a:pt x="0" y="1280872"/>
                </a:moveTo>
                <a:lnTo>
                  <a:pt x="1396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74942" y="623481"/>
            <a:ext cx="772160" cy="645160"/>
          </a:xfrm>
          <a:custGeom>
            <a:avLst/>
            <a:gdLst/>
            <a:ahLst/>
            <a:cxnLst/>
            <a:rect l="l" t="t" r="r" b="b"/>
            <a:pathLst>
              <a:path w="772159" h="645160">
                <a:moveTo>
                  <a:pt x="0" y="645122"/>
                </a:moveTo>
                <a:lnTo>
                  <a:pt x="771719" y="0"/>
                </a:lnTo>
              </a:path>
            </a:pathLst>
          </a:custGeom>
          <a:ln w="76314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675703" y="1255636"/>
            <a:ext cx="770255" cy="648335"/>
          </a:xfrm>
          <a:custGeom>
            <a:avLst/>
            <a:gdLst/>
            <a:ahLst/>
            <a:cxnLst/>
            <a:rect l="l" t="t" r="r" b="b"/>
            <a:pathLst>
              <a:path w="770255" h="648335">
                <a:moveTo>
                  <a:pt x="0" y="0"/>
                </a:moveTo>
                <a:lnTo>
                  <a:pt x="770195" y="648005"/>
                </a:lnTo>
              </a:path>
            </a:pathLst>
          </a:custGeom>
          <a:ln w="76314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682814" y="1258519"/>
            <a:ext cx="763905" cy="1905"/>
          </a:xfrm>
          <a:custGeom>
            <a:avLst/>
            <a:gdLst/>
            <a:ahLst/>
            <a:cxnLst/>
            <a:rect l="l" t="t" r="r" b="b"/>
            <a:pathLst>
              <a:path w="763905" h="1905">
                <a:moveTo>
                  <a:pt x="0" y="1435"/>
                </a:moveTo>
                <a:lnTo>
                  <a:pt x="763846" y="0"/>
                </a:lnTo>
              </a:path>
            </a:pathLst>
          </a:custGeom>
          <a:ln w="76319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6631" y="8777513"/>
            <a:ext cx="1280795" cy="1905"/>
          </a:xfrm>
          <a:custGeom>
            <a:avLst/>
            <a:gdLst/>
            <a:ahLst/>
            <a:cxnLst/>
            <a:rect l="l" t="t" r="r" b="b"/>
            <a:pathLst>
              <a:path w="1280795" h="1904">
                <a:moveTo>
                  <a:pt x="1280744" y="0"/>
                </a:moveTo>
                <a:lnTo>
                  <a:pt x="0" y="1435"/>
                </a:lnTo>
              </a:path>
            </a:pathLst>
          </a:custGeom>
          <a:ln w="76307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7355" y="8777513"/>
            <a:ext cx="645160" cy="772160"/>
          </a:xfrm>
          <a:custGeom>
            <a:avLst/>
            <a:gdLst/>
            <a:ahLst/>
            <a:cxnLst/>
            <a:rect l="l" t="t" r="r" b="b"/>
            <a:pathLst>
              <a:path w="645160" h="772159">
                <a:moveTo>
                  <a:pt x="645052" y="0"/>
                </a:moveTo>
                <a:lnTo>
                  <a:pt x="0" y="771714"/>
                </a:lnTo>
              </a:path>
            </a:pathLst>
          </a:custGeom>
          <a:ln w="76310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60888" y="8777513"/>
            <a:ext cx="648335" cy="770890"/>
          </a:xfrm>
          <a:custGeom>
            <a:avLst/>
            <a:gdLst/>
            <a:ahLst/>
            <a:cxnLst/>
            <a:rect l="l" t="t" r="r" b="b"/>
            <a:pathLst>
              <a:path w="648334" h="770890">
                <a:moveTo>
                  <a:pt x="0" y="0"/>
                </a:moveTo>
                <a:lnTo>
                  <a:pt x="647935" y="770276"/>
                </a:lnTo>
              </a:path>
            </a:pathLst>
          </a:custGeom>
          <a:ln w="76310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63771" y="8785437"/>
            <a:ext cx="1905" cy="763905"/>
          </a:xfrm>
          <a:custGeom>
            <a:avLst/>
            <a:gdLst/>
            <a:ahLst/>
            <a:cxnLst/>
            <a:rect l="l" t="t" r="r" b="b"/>
            <a:pathLst>
              <a:path w="1904" h="763904">
                <a:moveTo>
                  <a:pt x="1435" y="0"/>
                </a:moveTo>
                <a:lnTo>
                  <a:pt x="0" y="763789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5047" y="3029712"/>
            <a:ext cx="1536192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92496" y="4611624"/>
            <a:ext cx="7327392" cy="16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0" y="1161288"/>
            <a:ext cx="4303776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ahLst/>
            <a:cxn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78886" y="2299919"/>
            <a:ext cx="5762625" cy="594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5925" y="2897340"/>
            <a:ext cx="5827395" cy="125920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 indent="418465">
              <a:lnSpc>
                <a:spcPct val="101600"/>
              </a:lnSpc>
              <a:spcBef>
                <a:spcPts val="55"/>
              </a:spcBef>
            </a:pPr>
            <a:r>
              <a:rPr dirty="0" sz="4000" spc="150">
                <a:latin typeface="Lucida Sans Unicode"/>
                <a:cs typeface="Lucida Sans Unicode"/>
              </a:rPr>
              <a:t>Open </a:t>
            </a:r>
            <a:r>
              <a:rPr dirty="0" sz="4000" spc="114">
                <a:latin typeface="Lucida Sans Unicode"/>
                <a:cs typeface="Lucida Sans Unicode"/>
              </a:rPr>
              <a:t>Perspective</a:t>
            </a:r>
            <a:r>
              <a:rPr dirty="0" spc="114"/>
              <a:t>의  </a:t>
            </a:r>
            <a:r>
              <a:rPr dirty="0" sz="4000" spc="15">
                <a:latin typeface="Lucida Sans Unicode"/>
                <a:cs typeface="Lucida Sans Unicode"/>
              </a:rPr>
              <a:t>Git</a:t>
            </a:r>
            <a:r>
              <a:rPr dirty="0" spc="15"/>
              <a:t>을 </a:t>
            </a:r>
            <a:r>
              <a:rPr dirty="0" spc="50"/>
              <a:t>선택하여</a:t>
            </a:r>
            <a:r>
              <a:rPr dirty="0" spc="-515"/>
              <a:t> </a:t>
            </a:r>
            <a:r>
              <a:rPr dirty="0"/>
              <a:t>열어</a:t>
            </a:r>
            <a:r>
              <a:rPr dirty="0" sz="3500"/>
              <a:t>줍</a:t>
            </a:r>
            <a:r>
              <a:rPr dirty="0"/>
              <a:t>니다</a:t>
            </a:r>
            <a:r>
              <a:rPr dirty="0" sz="4000">
                <a:latin typeface="Lucida Sans Unicode"/>
                <a:cs typeface="Lucida Sans Unicode"/>
              </a:rPr>
              <a:t>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31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object 14"/>
          <p:cNvSpPr/>
          <p:nvPr/>
        </p:nvSpPr>
        <p:spPr>
          <a:xfrm>
            <a:off x="1477869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456" y="27354"/>
                </a:lnTo>
                <a:lnTo>
                  <a:pt x="226069" y="48235"/>
                </a:lnTo>
                <a:lnTo>
                  <a:pt x="278014" y="74151"/>
                </a:lnTo>
                <a:lnTo>
                  <a:pt x="326149" y="105831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833" y="383723"/>
                </a:lnTo>
                <a:lnTo>
                  <a:pt x="542946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object 15"/>
          <p:cNvSpPr/>
          <p:nvPr/>
        </p:nvSpPr>
        <p:spPr>
          <a:xfrm>
            <a:off x="14226258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853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60114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object 16"/>
          <p:cNvSpPr/>
          <p:nvPr/>
        </p:nvSpPr>
        <p:spPr>
          <a:xfrm>
            <a:off x="13667779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77"/>
                </a:lnTo>
                <a:lnTo>
                  <a:pt x="115193" y="12238"/>
                </a:lnTo>
                <a:lnTo>
                  <a:pt x="171329" y="27354"/>
                </a:lnTo>
                <a:lnTo>
                  <a:pt x="226069" y="48235"/>
                </a:lnTo>
                <a:lnTo>
                  <a:pt x="277887" y="74151"/>
                </a:lnTo>
                <a:lnTo>
                  <a:pt x="326149" y="105831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38"/>
                </a:lnTo>
                <a:lnTo>
                  <a:pt x="480968" y="277897"/>
                </a:lnTo>
                <a:lnTo>
                  <a:pt x="506877" y="329009"/>
                </a:lnTo>
                <a:lnTo>
                  <a:pt x="527706" y="383723"/>
                </a:lnTo>
                <a:lnTo>
                  <a:pt x="542819" y="439881"/>
                </a:lnTo>
                <a:lnTo>
                  <a:pt x="552218" y="496753"/>
                </a:lnTo>
                <a:lnTo>
                  <a:pt x="553195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object 17"/>
          <p:cNvSpPr/>
          <p:nvPr/>
        </p:nvSpPr>
        <p:spPr>
          <a:xfrm>
            <a:off x="13115345" y="9776879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18"/>
                </a:moveTo>
                <a:lnTo>
                  <a:pt x="4533" y="467960"/>
                </a:lnTo>
                <a:lnTo>
                  <a:pt x="16726" y="411802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695"/>
                </a:lnTo>
                <a:lnTo>
                  <a:pt x="121886" y="205898"/>
                </a:lnTo>
                <a:lnTo>
                  <a:pt x="159987" y="162703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object 18"/>
          <p:cNvSpPr/>
          <p:nvPr/>
        </p:nvSpPr>
        <p:spPr>
          <a:xfrm>
            <a:off x="12557551" y="9776879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77"/>
                </a:lnTo>
                <a:lnTo>
                  <a:pt x="115193" y="12238"/>
                </a:lnTo>
                <a:lnTo>
                  <a:pt x="171406" y="27354"/>
                </a:lnTo>
                <a:lnTo>
                  <a:pt x="226018" y="48235"/>
                </a:lnTo>
                <a:lnTo>
                  <a:pt x="277963" y="74151"/>
                </a:lnTo>
                <a:lnTo>
                  <a:pt x="326098" y="105831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38"/>
                </a:lnTo>
                <a:lnTo>
                  <a:pt x="480917" y="277897"/>
                </a:lnTo>
                <a:lnTo>
                  <a:pt x="506826" y="329009"/>
                </a:lnTo>
                <a:lnTo>
                  <a:pt x="527782" y="383723"/>
                </a:lnTo>
                <a:lnTo>
                  <a:pt x="542895" y="439881"/>
                </a:lnTo>
                <a:lnTo>
                  <a:pt x="552294" y="496753"/>
                </a:lnTo>
                <a:lnTo>
                  <a:pt x="553271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9" name="object 19"/>
          <p:cNvSpPr/>
          <p:nvPr/>
        </p:nvSpPr>
        <p:spPr>
          <a:xfrm>
            <a:off x="12005060" y="9776879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18"/>
                </a:moveTo>
                <a:lnTo>
                  <a:pt x="4578" y="467960"/>
                </a:lnTo>
                <a:lnTo>
                  <a:pt x="16822" y="411802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695"/>
                </a:lnTo>
                <a:lnTo>
                  <a:pt x="121931" y="205898"/>
                </a:lnTo>
                <a:lnTo>
                  <a:pt x="160096" y="162703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2" name="object 22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4" name="object 24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5" name="object 25"/>
          <p:cNvSpPr txBox="1"/>
          <p:nvPr/>
        </p:nvSpPr>
        <p:spPr>
          <a:xfrm>
            <a:off x="678525" y="3378223"/>
            <a:ext cx="6871625" cy="4165577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301625">
              <a:lnSpc>
                <a:spcPct val="100000"/>
              </a:lnSpc>
              <a:spcBef>
                <a:spcPts val="130"/>
              </a:spcBef>
              <a:defRPr/>
            </a:pP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기존의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협업 </a:t>
            </a:r>
            <a:r>
              <a:rPr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중인</a:t>
            </a:r>
            <a:r>
              <a:rPr lang="en-US" altLang="ko-KR"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3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프로젝트가</a:t>
            </a:r>
            <a:endParaRPr sz="3650" b="0" spc="530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1146810">
              <a:lnSpc>
                <a:spcPct val="100000"/>
              </a:lnSpc>
              <a:spcBef>
                <a:spcPts val="145"/>
              </a:spcBef>
              <a:defRPr/>
            </a:pPr>
            <a:r>
              <a:rPr sz="3650" b="0" spc="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있다면 </a:t>
            </a:r>
            <a:r>
              <a:rPr sz="3650" b="0" spc="125">
                <a:solidFill>
                  <a:srgbClr val="1c365f"/>
                </a:solidFill>
                <a:latin typeface="Lucida Sans Unicode"/>
                <a:cs typeface="Lucida Sans Unicode"/>
              </a:rPr>
              <a:t>clone</a:t>
            </a:r>
            <a:r>
              <a:rPr sz="3650" b="0" spc="1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을</a:t>
            </a:r>
            <a:r>
              <a:rPr sz="3650" b="0" spc="-49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하여</a:t>
            </a:r>
            <a:endParaRPr sz="3650" b="0" spc="50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151765" marR="280670" algn="ctr">
              <a:lnSpc>
                <a:spcPts val="4880"/>
              </a:lnSpc>
              <a:spcBef>
                <a:spcPts val="95"/>
              </a:spcBef>
              <a:defRPr/>
            </a:pPr>
            <a:r>
              <a:rPr sz="3650" b="0" spc="60">
                <a:solidFill>
                  <a:srgbClr val="1c365f"/>
                </a:solidFill>
                <a:latin typeface="Lucida Sans Unicode"/>
                <a:cs typeface="Lucida Sans Unicode"/>
              </a:rPr>
              <a:t>github </a:t>
            </a:r>
            <a:r>
              <a:rPr sz="3650" b="0" spc="40">
                <a:solidFill>
                  <a:srgbClr val="1c365f"/>
                </a:solidFill>
                <a:latin typeface="Lucida Sans Unicode"/>
                <a:cs typeface="Lucida Sans Unicode"/>
              </a:rPr>
              <a:t>repository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의</a:t>
            </a:r>
            <a:r>
              <a:rPr sz="3650" b="0" spc="-74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40">
                <a:solidFill>
                  <a:srgbClr val="1c365f"/>
                </a:solidFill>
                <a:latin typeface="Lucida Sans Unicode"/>
                <a:cs typeface="Lucida Sans Unicode"/>
              </a:rPr>
              <a:t>url</a:t>
            </a:r>
            <a:r>
              <a:rPr sz="3650" b="0" spc="-4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을  </a:t>
            </a:r>
            <a:r>
              <a:rPr sz="3650" b="0" spc="1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복사 </a:t>
            </a:r>
            <a:r>
              <a:rPr sz="3650" b="0" spc="1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하고</a:t>
            </a:r>
            <a:r>
              <a:rPr sz="3650" b="0" spc="-4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넣어줍니다</a:t>
            </a:r>
            <a:endParaRPr sz="3650" b="0" spc="80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241935">
              <a:lnSpc>
                <a:spcPts val="4620"/>
              </a:lnSpc>
              <a:defRPr/>
            </a:pPr>
            <a:r>
              <a:rPr sz="3650" b="0" spc="7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밑의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65">
                <a:solidFill>
                  <a:srgbClr val="1c365f"/>
                </a:solidFill>
                <a:latin typeface="Lucida Sans Unicode"/>
                <a:cs typeface="Lucida Sans Unicode"/>
              </a:rPr>
              <a:t>user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와</a:t>
            </a:r>
            <a:r>
              <a:rPr sz="3650" b="0" spc="-22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50">
                <a:solidFill>
                  <a:srgbClr val="1c365f"/>
                </a:solidFill>
                <a:latin typeface="Lucida Sans Unicode"/>
                <a:cs typeface="Lucida Sans Unicode"/>
              </a:rPr>
              <a:t>password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는</a:t>
            </a:r>
            <a:endParaRPr sz="3650" b="0" spc="50">
              <a:solidFill>
                <a:srgbClr val="1c365f"/>
              </a:solidFill>
              <a:latin typeface="맑은 고딕"/>
              <a:ea typeface="+mj-ea"/>
              <a:cs typeface="맑은 고딕"/>
            </a:endParaRPr>
          </a:p>
          <a:p>
            <a:pPr marL="12700" marR="5080" indent="1231265">
              <a:lnSpc>
                <a:spcPct val="101600"/>
              </a:lnSpc>
              <a:spcBef>
                <a:spcPts val="355"/>
              </a:spcBef>
              <a:defRPr/>
            </a:pP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각각 </a:t>
            </a:r>
            <a:r>
              <a:rPr sz="3650" b="0" spc="3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깃허브 </a:t>
            </a: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아이디  </a:t>
            </a:r>
            <a:r>
              <a:rPr sz="3650" b="0" spc="30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깃허브 토큰을</a:t>
            </a:r>
            <a:r>
              <a:rPr sz="3650" b="0" spc="-818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11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넣어주면 </a:t>
            </a:r>
            <a:r>
              <a:rPr sz="3650" b="0" spc="-5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됩니다</a:t>
            </a:r>
            <a:r>
              <a:rPr sz="3650" b="0" spc="-5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7" name="object 27"/>
          <p:cNvSpPr/>
          <p:nvPr/>
        </p:nvSpPr>
        <p:spPr>
          <a:xfrm>
            <a:off x="7840002" y="3154324"/>
            <a:ext cx="9143999" cy="484822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262106" y="3333674"/>
            <a:ext cx="7499350" cy="1133551"/>
          </a:xfrm>
          <a:prstGeom prst="rect">
            <a:avLst/>
          </a:prstGeom>
        </p:spPr>
        <p:txBody>
          <a:bodyPr vert="horz" wrap="square" lIns="0" tIns="6984" rIns="0" bIns="0">
            <a:spAutoFit/>
          </a:bodyPr>
          <a:lstStyle/>
          <a:p>
            <a:pPr marL="2988945" marR="5080" indent="-2976880">
              <a:lnSpc>
                <a:spcPct val="101600"/>
              </a:lnSpc>
              <a:spcBef>
                <a:spcPts val="55"/>
              </a:spcBef>
              <a:defRPr/>
            </a:pPr>
            <a:r>
              <a:rPr b="0" spc="160">
                <a:latin typeface="Lucida Sans Unicode"/>
                <a:cs typeface="Lucida Sans Unicode"/>
              </a:rPr>
              <a:t>Branch</a:t>
            </a:r>
            <a:r>
              <a:rPr b="0" spc="160"/>
              <a:t>는 </a:t>
            </a:r>
            <a:r>
              <a:rPr b="0" spc="75">
                <a:latin typeface="Lucida Sans Unicode"/>
                <a:cs typeface="Lucida Sans Unicode"/>
              </a:rPr>
              <a:t>main, </a:t>
            </a:r>
            <a:r>
              <a:rPr b="0" spc="200">
                <a:latin typeface="Lucida Sans Unicode"/>
                <a:cs typeface="Lucida Sans Unicode"/>
              </a:rPr>
              <a:t>stage</a:t>
            </a:r>
            <a:r>
              <a:rPr b="0" spc="200"/>
              <a:t>를</a:t>
            </a:r>
            <a:r>
              <a:rPr b="0" spc="-850"/>
              <a:t> </a:t>
            </a:r>
            <a:r>
              <a:rPr b="0" spc="50"/>
              <a:t>체크해  </a:t>
            </a:r>
            <a:r>
              <a:rPr b="0" spc="-30"/>
              <a:t>줍니다</a:t>
            </a:r>
            <a:r>
              <a:rPr b="0" spc="-30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9120137" y="1855063"/>
            <a:ext cx="6638925" cy="7162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52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710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357057" y="3333674"/>
            <a:ext cx="7309483" cy="1133551"/>
          </a:xfrm>
          <a:prstGeom prst="rect">
            <a:avLst/>
          </a:prstGeom>
        </p:spPr>
        <p:txBody>
          <a:bodyPr vert="horz" wrap="square" lIns="0" tIns="6984" rIns="0" bIns="0">
            <a:spAutoFit/>
          </a:bodyPr>
          <a:lstStyle/>
          <a:p>
            <a:pPr marL="2893695" marR="5080" indent="-2881630">
              <a:lnSpc>
                <a:spcPct val="101600"/>
              </a:lnSpc>
              <a:spcBef>
                <a:spcPts val="55"/>
              </a:spcBef>
              <a:defRPr/>
            </a:pPr>
            <a:r>
              <a:rPr b="0" spc="30">
                <a:latin typeface="Lucida Sans Unicode"/>
                <a:cs typeface="Lucida Sans Unicode"/>
              </a:rPr>
              <a:t>Directory</a:t>
            </a:r>
            <a:r>
              <a:rPr b="0" spc="30"/>
              <a:t>는 </a:t>
            </a:r>
            <a:r>
              <a:rPr b="0" spc="204"/>
              <a:t>작업공간으로</a:t>
            </a:r>
            <a:r>
              <a:rPr b="0" spc="-229"/>
              <a:t> </a:t>
            </a:r>
            <a:r>
              <a:rPr b="0" spc="50"/>
              <a:t>설정해  </a:t>
            </a:r>
            <a:r>
              <a:rPr b="0" spc="-30"/>
              <a:t>줍니다</a:t>
            </a:r>
            <a:r>
              <a:rPr b="0" spc="-30">
                <a:latin typeface="Lucida Sans Unicode"/>
                <a:cs typeface="Lucida Sans Unicode"/>
              </a:rPr>
              <a:t>.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8388375" y="1599598"/>
            <a:ext cx="7324724" cy="789160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678525" y="3381808"/>
            <a:ext cx="6871625" cy="16950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53721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b="0" spc="75"/>
              <a:t>불러오는 </a:t>
            </a:r>
            <a:r>
              <a:rPr b="0" spc="50"/>
              <a:t>작업이</a:t>
            </a:r>
            <a:r>
              <a:rPr b="0" spc="-530"/>
              <a:t> </a:t>
            </a:r>
            <a:r>
              <a:rPr b="0" spc="75"/>
              <a:t>끝난다면</a:t>
            </a:r>
            <a:endParaRPr b="0" spc="75"/>
          </a:p>
          <a:p>
            <a:pPr marL="12700" algn="ctr">
              <a:lnSpc>
                <a:spcPct val="100000"/>
              </a:lnSpc>
              <a:spcBef>
                <a:spcPts val="145"/>
              </a:spcBef>
              <a:defRPr/>
            </a:pPr>
            <a:r>
              <a:rPr lang="ko-KR" altLang="en-US" b="0" spc="530"/>
              <a:t> </a:t>
            </a:r>
            <a:r>
              <a:rPr b="0" spc="530"/>
              <a:t>프로젝트를</a:t>
            </a:r>
            <a:r>
              <a:rPr b="0" spc="-900"/>
              <a:t> </a:t>
            </a:r>
            <a:r>
              <a:rPr b="0" spc="50"/>
              <a:t>확인할 </a:t>
            </a:r>
            <a:r>
              <a:rPr b="0" spc="200"/>
              <a:t>수 </a:t>
            </a:r>
            <a:r>
              <a:rPr b="0" spc="-25"/>
              <a:t>있습니다</a:t>
            </a:r>
            <a:r>
              <a:rPr b="0" spc="-25">
                <a:latin typeface="Lucida Sans Unicode"/>
                <a:cs typeface="Lucida Sans Unicode"/>
              </a:rPr>
              <a:t>.</a:t>
            </a:r>
            <a:endParaRPr b="0" spc="-25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7835900" y="3344863"/>
            <a:ext cx="8477250" cy="360997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573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6"/>
                </a:moveTo>
                <a:lnTo>
                  <a:pt x="184278" y="1276580"/>
                </a:lnTo>
                <a:lnTo>
                  <a:pt x="250516" y="1266499"/>
                </a:lnTo>
                <a:lnTo>
                  <a:pt x="315317" y="1248496"/>
                </a:lnTo>
                <a:lnTo>
                  <a:pt x="377954" y="1224738"/>
                </a:lnTo>
                <a:lnTo>
                  <a:pt x="437713" y="1194496"/>
                </a:lnTo>
                <a:lnTo>
                  <a:pt x="493876" y="1157780"/>
                </a:lnTo>
                <a:lnTo>
                  <a:pt x="545713" y="1116020"/>
                </a:lnTo>
                <a:lnTo>
                  <a:pt x="593234" y="1068499"/>
                </a:lnTo>
                <a:lnTo>
                  <a:pt x="634995" y="1016663"/>
                </a:lnTo>
                <a:lnTo>
                  <a:pt x="671711" y="959781"/>
                </a:lnTo>
                <a:lnTo>
                  <a:pt x="701953" y="900741"/>
                </a:lnTo>
                <a:lnTo>
                  <a:pt x="725711" y="838103"/>
                </a:lnTo>
                <a:lnTo>
                  <a:pt x="743709" y="773304"/>
                </a:lnTo>
                <a:lnTo>
                  <a:pt x="753789" y="707061"/>
                </a:lnTo>
                <a:lnTo>
                  <a:pt x="757391" y="640104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4"/>
                </a:lnTo>
                <a:lnTo>
                  <a:pt x="714911" y="410423"/>
                </a:lnTo>
                <a:lnTo>
                  <a:pt x="687551" y="349224"/>
                </a:lnTo>
                <a:lnTo>
                  <a:pt x="654432" y="291629"/>
                </a:lnTo>
                <a:lnTo>
                  <a:pt x="614834" y="237629"/>
                </a:lnTo>
                <a:lnTo>
                  <a:pt x="570195" y="187226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70"/>
                </a:lnTo>
                <a:lnTo>
                  <a:pt x="346998" y="42507"/>
                </a:lnTo>
                <a:lnTo>
                  <a:pt x="282917" y="21633"/>
                </a:lnTo>
                <a:lnTo>
                  <a:pt x="217397" y="7942"/>
                </a:lnTo>
                <a:lnTo>
                  <a:pt x="151160" y="754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0" y="10285907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0" y="8250460"/>
            <a:ext cx="757555" cy="1280795"/>
          </a:xfrm>
          <a:custGeom>
            <a:avLst/>
            <a:gdLst/>
            <a:rect l="l" t="t" r="r" b="b"/>
            <a:pathLst>
              <a:path w="757555" h="1280795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0" y="9530636"/>
            <a:ext cx="117475" cy="0"/>
          </a:xfrm>
          <a:custGeom>
            <a:avLst/>
            <a:gdLst/>
            <a:rect l="l" t="t" r="r" b="b"/>
            <a:pathLst>
              <a:path w="117475">
                <a:moveTo>
                  <a:pt x="0" y="0"/>
                </a:moveTo>
                <a:lnTo>
                  <a:pt x="11732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992728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378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/>
          <p:nvPr/>
        </p:nvSpPr>
        <p:spPr>
          <a:xfrm>
            <a:off x="16992728" y="17957"/>
            <a:ext cx="1295400" cy="1270635"/>
          </a:xfrm>
          <a:custGeom>
            <a:avLst/>
            <a:gdLst/>
            <a:rect l="l" t="t" r="r" b="b"/>
            <a:pathLst>
              <a:path w="1295400" h="1270635">
                <a:moveTo>
                  <a:pt x="1295271" y="1269491"/>
                </a:moveTo>
                <a:lnTo>
                  <a:pt x="1270000" y="1270038"/>
                </a:lnTo>
                <a:lnTo>
                  <a:pt x="1270000" y="1269326"/>
                </a:lnTo>
                <a:lnTo>
                  <a:pt x="1203833" y="1267879"/>
                </a:lnTo>
                <a:lnTo>
                  <a:pt x="1137539" y="1262126"/>
                </a:lnTo>
                <a:lnTo>
                  <a:pt x="1071372" y="1253490"/>
                </a:lnTo>
                <a:lnTo>
                  <a:pt x="1005840" y="1241247"/>
                </a:lnTo>
                <a:lnTo>
                  <a:pt x="941705" y="1226121"/>
                </a:lnTo>
                <a:lnTo>
                  <a:pt x="877697" y="1207401"/>
                </a:lnTo>
                <a:lnTo>
                  <a:pt x="814959" y="1185087"/>
                </a:lnTo>
                <a:lnTo>
                  <a:pt x="753872" y="1159891"/>
                </a:lnTo>
                <a:lnTo>
                  <a:pt x="693293" y="1131087"/>
                </a:lnTo>
                <a:lnTo>
                  <a:pt x="635000" y="1099413"/>
                </a:lnTo>
                <a:lnTo>
                  <a:pt x="578866" y="1064844"/>
                </a:lnTo>
                <a:lnTo>
                  <a:pt x="523367" y="1026693"/>
                </a:lnTo>
                <a:lnTo>
                  <a:pt x="470916" y="986370"/>
                </a:lnTo>
                <a:lnTo>
                  <a:pt x="420497" y="943178"/>
                </a:lnTo>
                <a:lnTo>
                  <a:pt x="372237" y="897813"/>
                </a:lnTo>
                <a:lnTo>
                  <a:pt x="326136" y="849579"/>
                </a:lnTo>
                <a:lnTo>
                  <a:pt x="282956" y="799185"/>
                </a:lnTo>
                <a:lnTo>
                  <a:pt x="242570" y="745896"/>
                </a:lnTo>
                <a:lnTo>
                  <a:pt x="205232" y="691184"/>
                </a:lnTo>
                <a:lnTo>
                  <a:pt x="170688" y="635025"/>
                </a:lnTo>
                <a:lnTo>
                  <a:pt x="138938" y="575983"/>
                </a:lnTo>
                <a:lnTo>
                  <a:pt x="110109" y="516229"/>
                </a:lnTo>
                <a:lnTo>
                  <a:pt x="84201" y="455028"/>
                </a:lnTo>
                <a:lnTo>
                  <a:pt x="62611" y="392391"/>
                </a:lnTo>
                <a:lnTo>
                  <a:pt x="43180" y="328307"/>
                </a:lnTo>
                <a:lnTo>
                  <a:pt x="28067" y="264236"/>
                </a:lnTo>
                <a:lnTo>
                  <a:pt x="15875" y="198716"/>
                </a:lnTo>
                <a:lnTo>
                  <a:pt x="7239" y="132486"/>
                </a:lnTo>
                <a:lnTo>
                  <a:pt x="1397" y="66243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object 8"/>
          <p:cNvSpPr/>
          <p:nvPr/>
        </p:nvSpPr>
        <p:spPr>
          <a:xfrm>
            <a:off x="17622646" y="0"/>
            <a:ext cx="635" cy="18415"/>
          </a:xfrm>
          <a:custGeom>
            <a:avLst/>
            <a:gdLst/>
            <a:rect l="l" t="t" r="r" b="b"/>
            <a:pathLst>
              <a:path w="634" h="18415">
                <a:moveTo>
                  <a:pt x="0" y="17957"/>
                </a:moveTo>
                <a:lnTo>
                  <a:pt x="40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17622646" y="17957"/>
            <a:ext cx="665480" cy="640080"/>
          </a:xfrm>
          <a:custGeom>
            <a:avLst/>
            <a:gdLst/>
            <a:rect l="l" t="t" r="r" b="b"/>
            <a:pathLst>
              <a:path w="665480" h="640080">
                <a:moveTo>
                  <a:pt x="665351" y="639515"/>
                </a:moveTo>
                <a:lnTo>
                  <a:pt x="640080" y="640067"/>
                </a:lnTo>
                <a:lnTo>
                  <a:pt x="640080" y="639343"/>
                </a:lnTo>
                <a:lnTo>
                  <a:pt x="607060" y="638619"/>
                </a:lnTo>
                <a:lnTo>
                  <a:pt x="540004" y="631418"/>
                </a:lnTo>
                <a:lnTo>
                  <a:pt x="474472" y="617740"/>
                </a:lnTo>
                <a:lnTo>
                  <a:pt x="411099" y="596861"/>
                </a:lnTo>
                <a:lnTo>
                  <a:pt x="350012" y="569506"/>
                </a:lnTo>
                <a:lnTo>
                  <a:pt x="291592" y="536384"/>
                </a:lnTo>
                <a:lnTo>
                  <a:pt x="237617" y="496785"/>
                </a:lnTo>
                <a:lnTo>
                  <a:pt x="187960" y="452145"/>
                </a:lnTo>
                <a:lnTo>
                  <a:pt x="142621" y="402475"/>
                </a:lnTo>
                <a:lnTo>
                  <a:pt x="103759" y="348475"/>
                </a:lnTo>
                <a:lnTo>
                  <a:pt x="69850" y="290156"/>
                </a:lnTo>
                <a:lnTo>
                  <a:pt x="42545" y="228955"/>
                </a:lnTo>
                <a:lnTo>
                  <a:pt x="22352" y="165595"/>
                </a:lnTo>
                <a:lnTo>
                  <a:pt x="8001" y="100076"/>
                </a:lnTo>
                <a:lnTo>
                  <a:pt x="762" y="33121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object 10"/>
          <p:cNvSpPr/>
          <p:nvPr/>
        </p:nvSpPr>
        <p:spPr>
          <a:xfrm>
            <a:off x="8426176" y="769557"/>
            <a:ext cx="1281430" cy="1905"/>
          </a:xfrm>
          <a:custGeom>
            <a:avLst/>
            <a:gdLst/>
            <a:rect l="l" t="t" r="r" b="b"/>
            <a:pathLst>
              <a:path w="1281429" h="1904">
                <a:moveTo>
                  <a:pt x="1280846" y="1435"/>
                </a:moveTo>
                <a:lnTo>
                  <a:pt x="0" y="0"/>
                </a:lnTo>
              </a:path>
            </a:pathLst>
          </a:custGeom>
          <a:ln w="76307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object 11"/>
          <p:cNvSpPr/>
          <p:nvPr/>
        </p:nvSpPr>
        <p:spPr>
          <a:xfrm>
            <a:off x="8427611" y="0"/>
            <a:ext cx="645160" cy="772160"/>
          </a:xfrm>
          <a:custGeom>
            <a:avLst/>
            <a:gdLst/>
            <a:rect l="l" t="t" r="r" b="b"/>
            <a:pathLst>
              <a:path w="645159" h="772160">
                <a:moveTo>
                  <a:pt x="645116" y="771713"/>
                </a:moveTo>
                <a:lnTo>
                  <a:pt x="0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object 12"/>
          <p:cNvSpPr/>
          <p:nvPr/>
        </p:nvSpPr>
        <p:spPr>
          <a:xfrm>
            <a:off x="9059036" y="713"/>
            <a:ext cx="648335" cy="770890"/>
          </a:xfrm>
          <a:custGeom>
            <a:avLst/>
            <a:gdLst/>
            <a:rect l="l" t="t" r="r" b="b"/>
            <a:pathLst>
              <a:path w="648334" h="770890">
                <a:moveTo>
                  <a:pt x="0" y="770278"/>
                </a:moveTo>
                <a:lnTo>
                  <a:pt x="647986" y="0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object 13"/>
          <p:cNvSpPr/>
          <p:nvPr/>
        </p:nvSpPr>
        <p:spPr>
          <a:xfrm>
            <a:off x="9062642" y="2"/>
            <a:ext cx="1905" cy="763905"/>
          </a:xfrm>
          <a:custGeom>
            <a:avLst/>
            <a:gdLst/>
            <a:rect l="l" t="t" r="r" b="b"/>
            <a:pathLst>
              <a:path w="1904" h="763905">
                <a:moveTo>
                  <a:pt x="1435" y="763789"/>
                </a:moveTo>
                <a:lnTo>
                  <a:pt x="0" y="0"/>
                </a:lnTo>
              </a:path>
            </a:pathLst>
          </a:custGeom>
          <a:ln w="76318">
            <a:solidFill>
              <a:srgbClr val="669cd3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object 14"/>
          <p:cNvSpPr/>
          <p:nvPr/>
        </p:nvSpPr>
        <p:spPr>
          <a:xfrm>
            <a:off x="1477869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456" y="27359"/>
                </a:lnTo>
                <a:lnTo>
                  <a:pt x="226069" y="48235"/>
                </a:lnTo>
                <a:lnTo>
                  <a:pt x="278014" y="74156"/>
                </a:lnTo>
                <a:lnTo>
                  <a:pt x="326149" y="105832"/>
                </a:lnTo>
                <a:lnTo>
                  <a:pt x="371616" y="142548"/>
                </a:lnTo>
                <a:lnTo>
                  <a:pt x="412639" y="183584"/>
                </a:lnTo>
                <a:lnTo>
                  <a:pt x="449343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833" y="383728"/>
                </a:lnTo>
                <a:lnTo>
                  <a:pt x="542946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object 15"/>
          <p:cNvSpPr/>
          <p:nvPr/>
        </p:nvSpPr>
        <p:spPr>
          <a:xfrm>
            <a:off x="14226258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853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60114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797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730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object 16"/>
          <p:cNvSpPr/>
          <p:nvPr/>
        </p:nvSpPr>
        <p:spPr>
          <a:xfrm>
            <a:off x="13667779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295" y="2882"/>
                </a:lnTo>
                <a:lnTo>
                  <a:pt x="115193" y="12239"/>
                </a:lnTo>
                <a:lnTo>
                  <a:pt x="171329" y="27359"/>
                </a:lnTo>
                <a:lnTo>
                  <a:pt x="226069" y="48235"/>
                </a:lnTo>
                <a:lnTo>
                  <a:pt x="277887" y="74156"/>
                </a:lnTo>
                <a:lnTo>
                  <a:pt x="326149" y="105832"/>
                </a:lnTo>
                <a:lnTo>
                  <a:pt x="371489" y="142548"/>
                </a:lnTo>
                <a:lnTo>
                  <a:pt x="412512" y="183584"/>
                </a:lnTo>
                <a:lnTo>
                  <a:pt x="449216" y="228943"/>
                </a:lnTo>
                <a:lnTo>
                  <a:pt x="480968" y="277897"/>
                </a:lnTo>
                <a:lnTo>
                  <a:pt x="506877" y="329014"/>
                </a:lnTo>
                <a:lnTo>
                  <a:pt x="527706" y="383728"/>
                </a:lnTo>
                <a:lnTo>
                  <a:pt x="542819" y="439881"/>
                </a:lnTo>
                <a:lnTo>
                  <a:pt x="552218" y="496759"/>
                </a:lnTo>
                <a:lnTo>
                  <a:pt x="553195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object 17"/>
          <p:cNvSpPr/>
          <p:nvPr/>
        </p:nvSpPr>
        <p:spPr>
          <a:xfrm>
            <a:off x="13115345" y="9776874"/>
            <a:ext cx="552450" cy="510540"/>
          </a:xfrm>
          <a:custGeom>
            <a:avLst/>
            <a:gdLst/>
            <a:rect l="l" t="t" r="r" b="b"/>
            <a:pathLst>
              <a:path w="552450" h="510540">
                <a:moveTo>
                  <a:pt x="0" y="510123"/>
                </a:moveTo>
                <a:lnTo>
                  <a:pt x="4533" y="467960"/>
                </a:lnTo>
                <a:lnTo>
                  <a:pt x="16726" y="411807"/>
                </a:lnTo>
                <a:lnTo>
                  <a:pt x="34760" y="356369"/>
                </a:lnTo>
                <a:lnTo>
                  <a:pt x="58510" y="303093"/>
                </a:lnTo>
                <a:lnTo>
                  <a:pt x="87341" y="252700"/>
                </a:lnTo>
                <a:lnTo>
                  <a:pt x="121886" y="205903"/>
                </a:lnTo>
                <a:lnTo>
                  <a:pt x="159987" y="162708"/>
                </a:lnTo>
                <a:lnTo>
                  <a:pt x="203296" y="123830"/>
                </a:lnTo>
                <a:lnTo>
                  <a:pt x="250796" y="89991"/>
                </a:lnTo>
                <a:lnTo>
                  <a:pt x="300455" y="60473"/>
                </a:lnTo>
                <a:lnTo>
                  <a:pt x="353670" y="36716"/>
                </a:lnTo>
                <a:lnTo>
                  <a:pt x="409171" y="18717"/>
                </a:lnTo>
                <a:lnTo>
                  <a:pt x="466070" y="7199"/>
                </a:lnTo>
                <a:lnTo>
                  <a:pt x="523603" y="720"/>
                </a:lnTo>
                <a:lnTo>
                  <a:pt x="552433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8" name="object 18"/>
          <p:cNvSpPr/>
          <p:nvPr/>
        </p:nvSpPr>
        <p:spPr>
          <a:xfrm>
            <a:off x="12557551" y="9776874"/>
            <a:ext cx="553720" cy="510540"/>
          </a:xfrm>
          <a:custGeom>
            <a:avLst/>
            <a:gdLst/>
            <a:rect l="l" t="t" r="r" b="b"/>
            <a:pathLst>
              <a:path w="553719" h="510540">
                <a:moveTo>
                  <a:pt x="0" y="0"/>
                </a:moveTo>
                <a:lnTo>
                  <a:pt x="58320" y="2882"/>
                </a:lnTo>
                <a:lnTo>
                  <a:pt x="115193" y="12239"/>
                </a:lnTo>
                <a:lnTo>
                  <a:pt x="171406" y="27359"/>
                </a:lnTo>
                <a:lnTo>
                  <a:pt x="226018" y="48235"/>
                </a:lnTo>
                <a:lnTo>
                  <a:pt x="277963" y="74156"/>
                </a:lnTo>
                <a:lnTo>
                  <a:pt x="326098" y="105832"/>
                </a:lnTo>
                <a:lnTo>
                  <a:pt x="371566" y="142548"/>
                </a:lnTo>
                <a:lnTo>
                  <a:pt x="412588" y="183584"/>
                </a:lnTo>
                <a:lnTo>
                  <a:pt x="449293" y="228943"/>
                </a:lnTo>
                <a:lnTo>
                  <a:pt x="480917" y="277897"/>
                </a:lnTo>
                <a:lnTo>
                  <a:pt x="506826" y="329014"/>
                </a:lnTo>
                <a:lnTo>
                  <a:pt x="527782" y="383728"/>
                </a:lnTo>
                <a:lnTo>
                  <a:pt x="542895" y="439881"/>
                </a:lnTo>
                <a:lnTo>
                  <a:pt x="552294" y="496759"/>
                </a:lnTo>
                <a:lnTo>
                  <a:pt x="553271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9" name="object 19"/>
          <p:cNvSpPr/>
          <p:nvPr/>
        </p:nvSpPr>
        <p:spPr>
          <a:xfrm>
            <a:off x="12005060" y="9776874"/>
            <a:ext cx="553085" cy="510540"/>
          </a:xfrm>
          <a:custGeom>
            <a:avLst/>
            <a:gdLst/>
            <a:rect l="l" t="t" r="r" b="b"/>
            <a:pathLst>
              <a:path w="553084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object 20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object 21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2" name="object 22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3" name="object 23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4" name="object 24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5" name="object 25"/>
          <p:cNvSpPr txBox="1"/>
          <p:nvPr/>
        </p:nvSpPr>
        <p:spPr>
          <a:xfrm>
            <a:off x="1038542" y="3333674"/>
            <a:ext cx="5946775" cy="3381450"/>
          </a:xfrm>
          <a:prstGeom prst="rect">
            <a:avLst/>
          </a:prstGeom>
        </p:spPr>
        <p:txBody>
          <a:bodyPr vert="horz" wrap="square" lIns="0" tIns="10795" rIns="0" bIns="0">
            <a:spAutoFit/>
          </a:bodyPr>
          <a:lstStyle/>
          <a:p>
            <a:pPr marL="12065" marR="5080" indent="-137160" algn="ctr">
              <a:lnSpc>
                <a:spcPct val="101000"/>
              </a:lnSpc>
              <a:spcBef>
                <a:spcPts val="85"/>
              </a:spcBef>
              <a:defRPr/>
            </a:pPr>
            <a:r>
              <a:rPr sz="3650" b="0" spc="110">
                <a:solidFill>
                  <a:srgbClr val="1c365f"/>
                </a:solidFill>
                <a:latin typeface="Lucida Sans Unicode"/>
                <a:cs typeface="Lucida Sans Unicode"/>
              </a:rPr>
              <a:t>Resource</a:t>
            </a:r>
            <a:r>
              <a:rPr sz="3650" b="0" spc="11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나 </a:t>
            </a:r>
            <a:r>
              <a:rPr sz="3650" b="0" spc="65">
                <a:solidFill>
                  <a:srgbClr val="1c365f"/>
                </a:solidFill>
                <a:latin typeface="Lucida Sans Unicode"/>
                <a:cs typeface="Lucida Sans Unicode"/>
              </a:rPr>
              <a:t>Spring  Project </a:t>
            </a:r>
            <a:r>
              <a:rPr sz="3650" b="0" spc="-50">
                <a:solidFill>
                  <a:srgbClr val="1c365f"/>
                </a:solidFill>
                <a:latin typeface="Lucida Sans Unicode"/>
                <a:cs typeface="Lucida Sans Unicode"/>
              </a:rPr>
              <a:t>Explorer</a:t>
            </a:r>
            <a:r>
              <a:rPr sz="3650" b="0" spc="-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에</a:t>
            </a:r>
            <a:r>
              <a:rPr sz="3650" b="0" spc="-52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8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없다면  </a:t>
            </a:r>
            <a:r>
              <a:rPr sz="3650" b="0" spc="65">
                <a:solidFill>
                  <a:srgbClr val="1c365f"/>
                </a:solidFill>
                <a:latin typeface="Lucida Sans Unicode"/>
                <a:cs typeface="Lucida Sans Unicode"/>
              </a:rPr>
              <a:t>Project </a:t>
            </a:r>
            <a:r>
              <a:rPr sz="3650" b="0" spc="-65">
                <a:solidFill>
                  <a:srgbClr val="1c365f"/>
                </a:solidFill>
                <a:latin typeface="Lucida Sans Unicode"/>
                <a:cs typeface="Lucida Sans Unicode"/>
              </a:rPr>
              <a:t>Explorer </a:t>
            </a:r>
            <a:r>
              <a:rPr sz="3650" b="0" spc="-4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우클릭</a:t>
            </a:r>
            <a:r>
              <a:rPr sz="3650" b="0" spc="-40">
                <a:solidFill>
                  <a:srgbClr val="1c365f"/>
                </a:solidFill>
                <a:latin typeface="Lucida Sans Unicode"/>
                <a:cs typeface="Lucida Sans Unicode"/>
              </a:rPr>
              <a:t>, </a:t>
            </a:r>
            <a:r>
              <a:rPr sz="3650" b="0" spc="-90">
                <a:solidFill>
                  <a:srgbClr val="1c365f"/>
                </a:solidFill>
                <a:latin typeface="Lucida Sans Unicode"/>
                <a:cs typeface="Lucida Sans Unicode"/>
              </a:rPr>
              <a:t>import-&gt;</a:t>
            </a:r>
            <a:r>
              <a:rPr sz="3650" b="0" spc="-204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60">
                <a:solidFill>
                  <a:srgbClr val="1c365f"/>
                </a:solidFill>
                <a:latin typeface="Lucida Sans Unicode"/>
                <a:cs typeface="Lucida Sans Unicode"/>
              </a:rPr>
              <a:t>import</a:t>
            </a:r>
            <a:endParaRPr sz="3650" b="0" spc="60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defRPr/>
            </a:pPr>
            <a:r>
              <a:rPr sz="3650" b="0" spc="15">
                <a:solidFill>
                  <a:srgbClr val="1c365f"/>
                </a:solidFill>
                <a:latin typeface="Lucida Sans Unicode"/>
                <a:cs typeface="Lucida Sans Unicode"/>
              </a:rPr>
              <a:t>Git</a:t>
            </a:r>
            <a:r>
              <a:rPr sz="3650" b="0" spc="1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의 </a:t>
            </a:r>
            <a:r>
              <a:rPr sz="3650" b="0" spc="65">
                <a:solidFill>
                  <a:srgbClr val="1c365f"/>
                </a:solidFill>
                <a:latin typeface="Lucida Sans Unicode"/>
                <a:cs typeface="Lucida Sans Unicode"/>
              </a:rPr>
              <a:t>Projects </a:t>
            </a:r>
            <a:r>
              <a:rPr sz="3650" b="0" spc="55">
                <a:solidFill>
                  <a:srgbClr val="1c365f"/>
                </a:solidFill>
                <a:latin typeface="Lucida Sans Unicode"/>
                <a:cs typeface="Lucida Sans Unicode"/>
              </a:rPr>
              <a:t>from</a:t>
            </a:r>
            <a:r>
              <a:rPr sz="3650" b="0" spc="-720">
                <a:solidFill>
                  <a:srgbClr val="1c365f"/>
                </a:solidFill>
                <a:latin typeface="Lucida Sans Unicode"/>
                <a:cs typeface="Lucida Sans Unicode"/>
              </a:rPr>
              <a:t> </a:t>
            </a:r>
            <a:r>
              <a:rPr sz="3650" b="0" spc="5">
                <a:solidFill>
                  <a:srgbClr val="1c365f"/>
                </a:solidFill>
                <a:latin typeface="Lucida Sans Unicode"/>
                <a:cs typeface="Lucida Sans Unicode"/>
              </a:rPr>
              <a:t>Git</a:t>
            </a:r>
            <a:endParaRPr sz="3650" b="0" spc="5">
              <a:solidFill>
                <a:srgbClr val="1c365f"/>
              </a:solidFill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defRPr/>
            </a:pPr>
            <a:r>
              <a:rPr sz="3650" b="0" spc="50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을 선택해</a:t>
            </a:r>
            <a:r>
              <a:rPr sz="3650" b="0" spc="-494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3650" b="0" spc="-15">
                <a:solidFill>
                  <a:srgbClr val="1c365f"/>
                </a:solidFill>
                <a:latin typeface="맑은 고딕"/>
                <a:ea typeface="+mj-ea"/>
                <a:cs typeface="맑은 고딕"/>
              </a:rPr>
              <a:t>줍니다</a:t>
            </a:r>
            <a:r>
              <a:rPr sz="3650" b="0" spc="-15">
                <a:solidFill>
                  <a:srgbClr val="1c365f"/>
                </a:solidFill>
                <a:latin typeface="Lucida Sans Unicode"/>
                <a:cs typeface="Lucida Sans Unicode"/>
              </a:rPr>
              <a:t>.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27" name="object 27"/>
          <p:cNvSpPr/>
          <p:nvPr/>
        </p:nvSpPr>
        <p:spPr>
          <a:xfrm>
            <a:off x="7458735" y="1563649"/>
            <a:ext cx="8924925" cy="7162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725" y="3561928"/>
            <a:ext cx="1266825" cy="2540635"/>
          </a:xfrm>
          <a:custGeom>
            <a:avLst/>
            <a:gdLst/>
            <a:rect l="l" t="t" r="r" b="b"/>
            <a:pathLst>
              <a:path w="1266825" h="2540635">
                <a:moveTo>
                  <a:pt x="1266823" y="0"/>
                </a:moveTo>
                <a:lnTo>
                  <a:pt x="1222645" y="831"/>
                </a:lnTo>
                <a:lnTo>
                  <a:pt x="1174357" y="3561"/>
                </a:lnTo>
                <a:lnTo>
                  <a:pt x="1126564" y="8071"/>
                </a:lnTo>
                <a:lnTo>
                  <a:pt x="1079300" y="14328"/>
                </a:lnTo>
                <a:lnTo>
                  <a:pt x="1032598" y="22299"/>
                </a:lnTo>
                <a:lnTo>
                  <a:pt x="986490" y="31951"/>
                </a:lnTo>
                <a:lnTo>
                  <a:pt x="941010" y="43251"/>
                </a:lnTo>
                <a:lnTo>
                  <a:pt x="896191" y="56166"/>
                </a:lnTo>
                <a:lnTo>
                  <a:pt x="852066" y="70664"/>
                </a:lnTo>
                <a:lnTo>
                  <a:pt x="808667" y="86711"/>
                </a:lnTo>
                <a:lnTo>
                  <a:pt x="766028" y="104274"/>
                </a:lnTo>
                <a:lnTo>
                  <a:pt x="724181" y="123321"/>
                </a:lnTo>
                <a:lnTo>
                  <a:pt x="683160" y="143818"/>
                </a:lnTo>
                <a:lnTo>
                  <a:pt x="642998" y="165734"/>
                </a:lnTo>
                <a:lnTo>
                  <a:pt x="603727" y="189033"/>
                </a:lnTo>
                <a:lnTo>
                  <a:pt x="565380" y="213685"/>
                </a:lnTo>
                <a:lnTo>
                  <a:pt x="527991" y="239656"/>
                </a:lnTo>
                <a:lnTo>
                  <a:pt x="491593" y="266912"/>
                </a:lnTo>
                <a:lnTo>
                  <a:pt x="456218" y="295422"/>
                </a:lnTo>
                <a:lnTo>
                  <a:pt x="421899" y="325151"/>
                </a:lnTo>
                <a:lnTo>
                  <a:pt x="388670" y="356068"/>
                </a:lnTo>
                <a:lnTo>
                  <a:pt x="356564" y="388139"/>
                </a:lnTo>
                <a:lnTo>
                  <a:pt x="325612" y="421332"/>
                </a:lnTo>
                <a:lnTo>
                  <a:pt x="295849" y="455612"/>
                </a:lnTo>
                <a:lnTo>
                  <a:pt x="267308" y="490949"/>
                </a:lnTo>
                <a:lnTo>
                  <a:pt x="240020" y="527308"/>
                </a:lnTo>
                <a:lnTo>
                  <a:pt x="214020" y="564656"/>
                </a:lnTo>
                <a:lnTo>
                  <a:pt x="189340" y="602961"/>
                </a:lnTo>
                <a:lnTo>
                  <a:pt x="166014" y="642190"/>
                </a:lnTo>
                <a:lnTo>
                  <a:pt x="144073" y="682310"/>
                </a:lnTo>
                <a:lnTo>
                  <a:pt x="123552" y="723287"/>
                </a:lnTo>
                <a:lnTo>
                  <a:pt x="104483" y="765090"/>
                </a:lnTo>
                <a:lnTo>
                  <a:pt x="86899" y="807685"/>
                </a:lnTo>
                <a:lnTo>
                  <a:pt x="70833" y="851039"/>
                </a:lnTo>
                <a:lnTo>
                  <a:pt x="56319" y="895119"/>
                </a:lnTo>
                <a:lnTo>
                  <a:pt x="43388" y="939892"/>
                </a:lnTo>
                <a:lnTo>
                  <a:pt x="32075" y="985326"/>
                </a:lnTo>
                <a:lnTo>
                  <a:pt x="22411" y="1031387"/>
                </a:lnTo>
                <a:lnTo>
                  <a:pt x="14431" y="1078042"/>
                </a:lnTo>
                <a:lnTo>
                  <a:pt x="8167" y="1125260"/>
                </a:lnTo>
                <a:lnTo>
                  <a:pt x="3651" y="1173006"/>
                </a:lnTo>
                <a:lnTo>
                  <a:pt x="918" y="1221247"/>
                </a:lnTo>
                <a:lnTo>
                  <a:pt x="0" y="1269952"/>
                </a:lnTo>
                <a:lnTo>
                  <a:pt x="918" y="1318657"/>
                </a:lnTo>
                <a:lnTo>
                  <a:pt x="3651" y="1366902"/>
                </a:lnTo>
                <a:lnTo>
                  <a:pt x="8167" y="1414653"/>
                </a:lnTo>
                <a:lnTo>
                  <a:pt x="14431" y="1461878"/>
                </a:lnTo>
                <a:lnTo>
                  <a:pt x="22411" y="1508543"/>
                </a:lnTo>
                <a:lnTo>
                  <a:pt x="32075" y="1554615"/>
                </a:lnTo>
                <a:lnTo>
                  <a:pt x="43388" y="1600062"/>
                </a:lnTo>
                <a:lnTo>
                  <a:pt x="56319" y="1644849"/>
                </a:lnTo>
                <a:lnTo>
                  <a:pt x="70833" y="1688945"/>
                </a:lnTo>
                <a:lnTo>
                  <a:pt x="86899" y="1732316"/>
                </a:lnTo>
                <a:lnTo>
                  <a:pt x="104483" y="1774929"/>
                </a:lnTo>
                <a:lnTo>
                  <a:pt x="123552" y="1816751"/>
                </a:lnTo>
                <a:lnTo>
                  <a:pt x="144073" y="1857749"/>
                </a:lnTo>
                <a:lnTo>
                  <a:pt x="166014" y="1897890"/>
                </a:lnTo>
                <a:lnTo>
                  <a:pt x="189340" y="1937141"/>
                </a:lnTo>
                <a:lnTo>
                  <a:pt x="214020" y="1975469"/>
                </a:lnTo>
                <a:lnTo>
                  <a:pt x="240020" y="2012841"/>
                </a:lnTo>
                <a:lnTo>
                  <a:pt x="267308" y="2049224"/>
                </a:lnTo>
                <a:lnTo>
                  <a:pt x="295849" y="2084585"/>
                </a:lnTo>
                <a:lnTo>
                  <a:pt x="325612" y="2118890"/>
                </a:lnTo>
                <a:lnTo>
                  <a:pt x="356564" y="2152107"/>
                </a:lnTo>
                <a:lnTo>
                  <a:pt x="388670" y="2184203"/>
                </a:lnTo>
                <a:lnTo>
                  <a:pt x="421899" y="2215145"/>
                </a:lnTo>
                <a:lnTo>
                  <a:pt x="456218" y="2244899"/>
                </a:lnTo>
                <a:lnTo>
                  <a:pt x="491593" y="2273433"/>
                </a:lnTo>
                <a:lnTo>
                  <a:pt x="527991" y="2300713"/>
                </a:lnTo>
                <a:lnTo>
                  <a:pt x="565380" y="2326707"/>
                </a:lnTo>
                <a:lnTo>
                  <a:pt x="603727" y="2351382"/>
                </a:lnTo>
                <a:lnTo>
                  <a:pt x="642998" y="2374704"/>
                </a:lnTo>
                <a:lnTo>
                  <a:pt x="683160" y="2396640"/>
                </a:lnTo>
                <a:lnTo>
                  <a:pt x="724181" y="2417158"/>
                </a:lnTo>
                <a:lnTo>
                  <a:pt x="766028" y="2436225"/>
                </a:lnTo>
                <a:lnTo>
                  <a:pt x="808667" y="2453806"/>
                </a:lnTo>
                <a:lnTo>
                  <a:pt x="852066" y="2469870"/>
                </a:lnTo>
                <a:lnTo>
                  <a:pt x="896191" y="2484384"/>
                </a:lnTo>
                <a:lnTo>
                  <a:pt x="941010" y="2497313"/>
                </a:lnTo>
                <a:lnTo>
                  <a:pt x="986490" y="2508626"/>
                </a:lnTo>
                <a:lnTo>
                  <a:pt x="1032598" y="2518289"/>
                </a:lnTo>
                <a:lnTo>
                  <a:pt x="1079300" y="2526269"/>
                </a:lnTo>
                <a:lnTo>
                  <a:pt x="1126564" y="2532534"/>
                </a:lnTo>
                <a:lnTo>
                  <a:pt x="1174357" y="2537049"/>
                </a:lnTo>
                <a:lnTo>
                  <a:pt x="1222645" y="2539782"/>
                </a:lnTo>
                <a:lnTo>
                  <a:pt x="1266823" y="2540615"/>
                </a:lnTo>
                <a:lnTo>
                  <a:pt x="126682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/>
          <p:nvPr/>
        </p:nvSpPr>
        <p:spPr>
          <a:xfrm>
            <a:off x="16722725" y="5359679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object 4"/>
          <p:cNvSpPr/>
          <p:nvPr/>
        </p:nvSpPr>
        <p:spPr>
          <a:xfrm>
            <a:off x="16722725" y="5856440"/>
            <a:ext cx="277495" cy="276860"/>
          </a:xfrm>
          <a:custGeom>
            <a:avLst/>
            <a:gd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/>
          <p:nvPr/>
        </p:nvSpPr>
        <p:spPr>
          <a:xfrm>
            <a:off x="16722725" y="6353936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573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6"/>
          <p:cNvSpPr/>
          <p:nvPr/>
        </p:nvSpPr>
        <p:spPr>
          <a:xfrm>
            <a:off x="16722725" y="6850697"/>
            <a:ext cx="277495" cy="276860"/>
          </a:xfrm>
          <a:custGeom>
            <a:avLst/>
            <a:gd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573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247943" y="3319398"/>
            <a:ext cx="5527675" cy="3567176"/>
          </a:xfrm>
          <a:prstGeom prst="rect">
            <a:avLst/>
          </a:prstGeom>
        </p:spPr>
        <p:txBody>
          <a:bodyPr vert="horz" wrap="square" lIns="0" tIns="40005" rIns="0" bIns="0">
            <a:spAutoFit/>
          </a:bodyPr>
          <a:lstStyle/>
          <a:p>
            <a:pPr marL="271780" marR="264160" indent="-635" algn="ctr">
              <a:lnSpc>
                <a:spcPct val="106400"/>
              </a:lnSpc>
              <a:spcBef>
                <a:spcPts val="315"/>
              </a:spcBef>
              <a:defRPr/>
            </a:pPr>
            <a:r>
              <a:rPr b="0" spc="50"/>
              <a:t>이전의 </a:t>
            </a:r>
            <a:r>
              <a:rPr b="0" spc="60"/>
              <a:t>작업공간  </a:t>
            </a:r>
            <a:r>
              <a:rPr b="0" spc="315"/>
              <a:t>경로에 </a:t>
            </a:r>
            <a:r>
              <a:rPr b="0" spc="530"/>
              <a:t>프로젝트가</a:t>
            </a:r>
            <a:r>
              <a:rPr b="0" spc="-825"/>
              <a:t> </a:t>
            </a:r>
            <a:r>
              <a:rPr b="0" spc="50"/>
              <a:t>있기 </a:t>
            </a:r>
            <a:r>
              <a:rPr b="0" spc="80"/>
              <a:t>때문에 </a:t>
            </a:r>
            <a:endParaRPr b="0" spc="-80">
              <a:latin typeface="Lucida Sans Unicode"/>
              <a:cs typeface="Lucida Sans Unicode"/>
            </a:endParaRPr>
          </a:p>
          <a:p>
            <a:pPr marL="271780" marR="264160" indent="-635" algn="ctr">
              <a:lnSpc>
                <a:spcPct val="106400"/>
              </a:lnSpc>
              <a:spcBef>
                <a:spcPts val="315"/>
              </a:spcBef>
              <a:defRPr/>
            </a:pPr>
            <a:r>
              <a:rPr b="0" spc="-80">
                <a:latin typeface="Lucida Sans Unicode"/>
                <a:cs typeface="Lucida Sans Unicode"/>
              </a:rPr>
              <a:t>Existing</a:t>
            </a:r>
            <a:r>
              <a:rPr b="0" spc="-525">
                <a:latin typeface="Lucida Sans Unicode"/>
                <a:cs typeface="Lucida Sans Unicode"/>
              </a:rPr>
              <a:t> </a:t>
            </a:r>
            <a:r>
              <a:rPr b="0" spc="130">
                <a:latin typeface="Lucida Sans Unicode"/>
                <a:cs typeface="Lucida Sans Unicode"/>
              </a:rPr>
              <a:t>local</a:t>
            </a:r>
            <a:endParaRPr b="0" spc="13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defRPr/>
            </a:pPr>
            <a:r>
              <a:rPr b="0" spc="25">
                <a:latin typeface="Lucida Sans Unicode"/>
                <a:cs typeface="Lucida Sans Unicode"/>
              </a:rPr>
              <a:t>repository</a:t>
            </a:r>
            <a:r>
              <a:rPr lang="ko-KR" altLang="en-US" b="0" spc="25">
                <a:latin typeface="Lucida Sans Unicode"/>
                <a:cs typeface="Lucida Sans Unicode"/>
              </a:rPr>
              <a:t>를 </a:t>
            </a:r>
            <a:r>
              <a:rPr b="0" spc="25"/>
              <a:t>선택해줍니다</a:t>
            </a:r>
            <a:r>
              <a:rPr b="0" spc="25">
                <a:latin typeface="Lucida Sans Unicode"/>
                <a:cs typeface="Lucida Sans Unicode"/>
              </a:rPr>
              <a:t>.</a:t>
            </a:r>
            <a:endParaRPr b="0" spc="25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447" y="1395984"/>
            <a:ext cx="4303776" cy="6766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object 9"/>
          <p:cNvSpPr/>
          <p:nvPr/>
        </p:nvSpPr>
        <p:spPr>
          <a:xfrm>
            <a:off x="7392060" y="507606"/>
            <a:ext cx="9086850" cy="92010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Branch는 main, stage를 체크해  줍니다.</vt:lpstr>
      <vt:lpstr>Directory는 작업공간으로 설정해  줍니다.</vt:lpstr>
      <vt:lpstr>불러오는 작업이 끝난다면  프로젝트를 확인할 수 있습니다.</vt:lpstr>
      <vt:lpstr>슬라이드 8</vt:lpstr>
      <vt:lpstr>이전의 작업공간  경로에 프로젝트가 있기 때문에  Existing local repository를 선택해줍니다.</vt:lpstr>
      <vt:lpstr>경로를 확인합니다.</vt:lpstr>
      <vt:lpstr>슬라이드 11</vt:lpstr>
      <vt:lpstr>Project Explorer를 확인하면  프로젝트가 들어온 것을  확인할 수 있습니다.</vt:lpstr>
      <vt:lpstr>Branches 우클릭뒤   Switch to -&gt; New Branch  에서 Stage 하나 그리고  본인의 작업용 Branch를  만들어 줍니다.</vt:lpstr>
      <vt:lpstr>프로젝트 올리는 순서는 개인Branch -&gt;Local stage  Local stage-&gt; Remote stage  로 올리는 순서입니다.</vt:lpstr>
      <vt:lpstr>슬라이드 15</vt:lpstr>
      <vt:lpstr>슬라이드 16</vt:lpstr>
      <vt:lpstr>Remote stage에 올리기 전  먼저 다른 팀원이 작업한게 있는지  확인하기 위해 프로젝트 우클릭,   Fetch from origin을  클릭합니다.</vt:lpstr>
      <vt:lpstr>올라온 것이 없다면 Local stage에서 우클릭,  push branch를 하고  Branch에 stage로 올라가는지  확인합니다.</vt:lpstr>
      <vt:lpstr>슬라이드 19</vt:lpstr>
      <vt:lpstr>항상 작업을 하기 전  변경사항이 있는지  확인하기 위해 Fetch from origin을 합니다.</vt:lpstr>
      <vt:lpstr>변경사항 확인 후 Local stage에서  check out한 뒤  Remote의 stage우클릭,  Merge를 합니다.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2024-10-28T03:36:30.000</dcterms:created>
  <cp:lastModifiedBy>jin</cp:lastModifiedBy>
  <dcterms:modified xsi:type="dcterms:W3CDTF">2024-10-28T03:48:37.883</dcterms:modified>
  <cp:revision>2</cp:revision>
  <cp:version>1000.0000.01</cp:version>
</cp:coreProperties>
</file>