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6" r:id="rId5"/>
    <p:sldId id="260" r:id="rId6"/>
    <p:sldId id="267" r:id="rId7"/>
    <p:sldId id="261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62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/>
    <p:restoredTop sz="94643"/>
  </p:normalViewPr>
  <p:slideViewPr>
    <p:cSldViewPr snapToGrid="0">
      <p:cViewPr varScale="1">
        <p:scale>
          <a:sx n="117" d="100"/>
          <a:sy n="117" d="100"/>
        </p:scale>
        <p:origin x="192" y="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B138A-E475-F44A-A32E-6E3E4391C283}" type="doc">
      <dgm:prSet loTypeId="urn:microsoft.com/office/officeart/2005/8/layout/hierarchy2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A4638444-D507-494B-97CF-D6A2768216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생활환경         만족도</a:t>
          </a:r>
        </a:p>
      </dgm:t>
    </dgm:pt>
    <dgm:pt modelId="{0639BA3C-943F-9D4C-A178-5B0B0C4A2DC8}" type="parTrans" cxnId="{B71C61F7-6F14-3647-96F2-64EEDFBDF477}">
      <dgm:prSet/>
      <dgm:spPr/>
      <dgm:t>
        <a:bodyPr/>
        <a:lstStyle/>
        <a:p>
          <a:pPr latinLnBrk="1"/>
          <a:endParaRPr lang="ko-KR" altLang="en-US"/>
        </a:p>
      </dgm:t>
    </dgm:pt>
    <dgm:pt modelId="{4FFBF779-BB67-7048-9A7A-DCE28B439375}" type="sibTrans" cxnId="{B71C61F7-6F14-3647-96F2-64EEDFBDF477}">
      <dgm:prSet/>
      <dgm:spPr/>
      <dgm:t>
        <a:bodyPr/>
        <a:lstStyle/>
        <a:p>
          <a:pPr latinLnBrk="1"/>
          <a:endParaRPr lang="ko-KR" altLang="en-US"/>
        </a:p>
      </dgm:t>
    </dgm:pt>
    <dgm:pt modelId="{8C2DC31A-E658-974A-BAA2-FC0C7805286F}">
      <dgm:prSet phldrT="[텍스트]" custT="1"/>
      <dgm:spPr/>
      <dgm:t>
        <a:bodyPr/>
        <a:lstStyle/>
        <a:p>
          <a:pPr latinLnBrk="1"/>
          <a:r>
            <a:rPr lang="ko-KR" altLang="en-US" sz="800" dirty="0"/>
            <a:t>의료보건</a:t>
          </a:r>
        </a:p>
      </dgm:t>
    </dgm:pt>
    <dgm:pt modelId="{F02E1A55-35BA-E34F-8D49-3AF4AB069397}" type="parTrans" cxnId="{4682971A-A065-A84D-9513-6875DB8DF4E5}">
      <dgm:prSet/>
      <dgm:spPr/>
      <dgm:t>
        <a:bodyPr/>
        <a:lstStyle/>
        <a:p>
          <a:pPr latinLnBrk="1"/>
          <a:endParaRPr lang="ko-KR" altLang="en-US"/>
        </a:p>
      </dgm:t>
    </dgm:pt>
    <dgm:pt modelId="{BFAFD859-1C7C-9E4F-B986-21EEEE7D5A70}" type="sibTrans" cxnId="{4682971A-A065-A84D-9513-6875DB8DF4E5}">
      <dgm:prSet/>
      <dgm:spPr/>
      <dgm:t>
        <a:bodyPr/>
        <a:lstStyle/>
        <a:p>
          <a:pPr latinLnBrk="1"/>
          <a:endParaRPr lang="ko-KR" altLang="en-US"/>
        </a:p>
      </dgm:t>
    </dgm:pt>
    <dgm:pt modelId="{7025579E-566E-9A43-9056-E31E69EF069B}">
      <dgm:prSet custT="1"/>
      <dgm:spPr/>
      <dgm:t>
        <a:bodyPr/>
        <a:lstStyle/>
        <a:p>
          <a:pPr latinLnBrk="1"/>
          <a:r>
            <a:rPr lang="ko-KR" altLang="en-US" sz="1000" dirty="0"/>
            <a:t>주거환경         만족도</a:t>
          </a:r>
        </a:p>
      </dgm:t>
    </dgm:pt>
    <dgm:pt modelId="{61F75967-9763-7D4D-96B0-652F59F26D02}" type="parTrans" cxnId="{8A0445F4-E28A-3645-ADCA-4AA732AB5350}">
      <dgm:prSet/>
      <dgm:spPr/>
      <dgm:t>
        <a:bodyPr/>
        <a:lstStyle/>
        <a:p>
          <a:pPr latinLnBrk="1"/>
          <a:endParaRPr lang="ko-KR" altLang="en-US"/>
        </a:p>
      </dgm:t>
    </dgm:pt>
    <dgm:pt modelId="{71015464-6926-9941-BC19-3D7B744499A9}" type="sibTrans" cxnId="{8A0445F4-E28A-3645-ADCA-4AA732AB5350}">
      <dgm:prSet/>
      <dgm:spPr/>
      <dgm:t>
        <a:bodyPr/>
        <a:lstStyle/>
        <a:p>
          <a:pPr latinLnBrk="1"/>
          <a:endParaRPr lang="ko-KR" altLang="en-US"/>
        </a:p>
      </dgm:t>
    </dgm:pt>
    <dgm:pt modelId="{C80942E5-2489-834A-BF01-31D89D8788C3}">
      <dgm:prSet custT="1"/>
      <dgm:spPr/>
      <dgm:t>
        <a:bodyPr/>
        <a:lstStyle/>
        <a:p>
          <a:pPr latinLnBrk="1"/>
          <a:r>
            <a:rPr lang="ko-KR" altLang="en-US" sz="800" dirty="0"/>
            <a:t>주택</a:t>
          </a:r>
        </a:p>
      </dgm:t>
    </dgm:pt>
    <dgm:pt modelId="{AD8B9BB8-6444-4947-ABBF-7210DB989ABF}" type="parTrans" cxnId="{CE840F26-2F3A-1A4D-BBFE-791DA28BAD18}">
      <dgm:prSet/>
      <dgm:spPr/>
      <dgm:t>
        <a:bodyPr/>
        <a:lstStyle/>
        <a:p>
          <a:pPr latinLnBrk="1"/>
          <a:endParaRPr lang="ko-KR" altLang="en-US"/>
        </a:p>
      </dgm:t>
    </dgm:pt>
    <dgm:pt modelId="{C5F78C3C-BFC5-A54F-B417-E246528C2BF3}" type="sibTrans" cxnId="{CE840F26-2F3A-1A4D-BBFE-791DA28BAD18}">
      <dgm:prSet/>
      <dgm:spPr/>
      <dgm:t>
        <a:bodyPr/>
        <a:lstStyle/>
        <a:p>
          <a:pPr latinLnBrk="1"/>
          <a:endParaRPr lang="ko-KR" altLang="en-US"/>
        </a:p>
      </dgm:t>
    </dgm:pt>
    <dgm:pt modelId="{F4405FC6-AE96-6A4B-96BE-264300D0CD2E}">
      <dgm:prSet custT="1"/>
      <dgm:spPr/>
      <dgm:t>
        <a:bodyPr/>
        <a:lstStyle/>
        <a:p>
          <a:pPr latinLnBrk="1"/>
          <a:r>
            <a:rPr lang="ko-KR" altLang="en-US" sz="1600" dirty="0"/>
            <a:t>데이터</a:t>
          </a:r>
        </a:p>
      </dgm:t>
    </dgm:pt>
    <dgm:pt modelId="{669168D0-B0F2-984A-A943-67854CA5C4E0}" type="parTrans" cxnId="{1932B5DE-4BCD-B74A-80D2-9F280287E3E1}">
      <dgm:prSet/>
      <dgm:spPr/>
      <dgm:t>
        <a:bodyPr/>
        <a:lstStyle/>
        <a:p>
          <a:pPr latinLnBrk="1"/>
          <a:endParaRPr lang="ko-KR" altLang="en-US"/>
        </a:p>
      </dgm:t>
    </dgm:pt>
    <dgm:pt modelId="{8D6D2FF1-1B1F-F345-BC80-599BB99BF58D}" type="sibTrans" cxnId="{1932B5DE-4BCD-B74A-80D2-9F280287E3E1}">
      <dgm:prSet/>
      <dgm:spPr/>
      <dgm:t>
        <a:bodyPr/>
        <a:lstStyle/>
        <a:p>
          <a:pPr latinLnBrk="1"/>
          <a:endParaRPr lang="ko-KR" altLang="en-US"/>
        </a:p>
      </dgm:t>
    </dgm:pt>
    <dgm:pt modelId="{643941E0-C35D-B447-9038-3759F0FBB77D}">
      <dgm:prSet custT="1"/>
      <dgm:spPr/>
      <dgm:t>
        <a:bodyPr/>
        <a:lstStyle/>
        <a:p>
          <a:pPr latinLnBrk="1"/>
          <a:r>
            <a:rPr lang="ko-KR" altLang="en-US" sz="1000" dirty="0"/>
            <a:t>보행환경        만족도</a:t>
          </a:r>
        </a:p>
      </dgm:t>
    </dgm:pt>
    <dgm:pt modelId="{5DB787F0-939B-7C4C-A4E8-B5EF89E42720}" type="parTrans" cxnId="{08F4AFCA-5D50-F54B-8EBF-DFBB513BDFEE}">
      <dgm:prSet/>
      <dgm:spPr/>
      <dgm:t>
        <a:bodyPr/>
        <a:lstStyle/>
        <a:p>
          <a:pPr latinLnBrk="1"/>
          <a:endParaRPr lang="ko-KR" altLang="en-US"/>
        </a:p>
      </dgm:t>
    </dgm:pt>
    <dgm:pt modelId="{ADAA2F1B-3D2D-8545-9AF0-33CFAC581A45}" type="sibTrans" cxnId="{08F4AFCA-5D50-F54B-8EBF-DFBB513BDFEE}">
      <dgm:prSet/>
      <dgm:spPr/>
      <dgm:t>
        <a:bodyPr/>
        <a:lstStyle/>
        <a:p>
          <a:pPr latinLnBrk="1"/>
          <a:endParaRPr lang="ko-KR" altLang="en-US"/>
        </a:p>
      </dgm:t>
    </dgm:pt>
    <dgm:pt modelId="{09EA6F03-EC0D-8B4B-BB7D-A2D17A9E956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교통수단        만족도</a:t>
          </a:r>
        </a:p>
      </dgm:t>
    </dgm:pt>
    <dgm:pt modelId="{C18241D2-6D42-AB4B-B0E3-FFB26F105312}" type="parTrans" cxnId="{263AD142-9852-7546-A21F-75B1B6382D25}">
      <dgm:prSet/>
      <dgm:spPr/>
      <dgm:t>
        <a:bodyPr/>
        <a:lstStyle/>
        <a:p>
          <a:pPr latinLnBrk="1"/>
          <a:endParaRPr lang="ko-KR" altLang="en-US"/>
        </a:p>
      </dgm:t>
    </dgm:pt>
    <dgm:pt modelId="{D59146BA-95E4-CC4F-B35E-3BA37C0AFACE}" type="sibTrans" cxnId="{263AD142-9852-7546-A21F-75B1B6382D25}">
      <dgm:prSet/>
      <dgm:spPr/>
      <dgm:t>
        <a:bodyPr/>
        <a:lstStyle/>
        <a:p>
          <a:pPr latinLnBrk="1"/>
          <a:endParaRPr lang="ko-KR" altLang="en-US"/>
        </a:p>
      </dgm:t>
    </dgm:pt>
    <dgm:pt modelId="{C6DB25D5-584D-3641-8879-388A1C6E4DB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주차환경        만족도</a:t>
          </a:r>
        </a:p>
      </dgm:t>
    </dgm:pt>
    <dgm:pt modelId="{9D3AC681-16F3-4A43-A943-62CB71DC69BC}" type="parTrans" cxnId="{98B64CB4-6ED8-5440-8F39-FD6EBA3107EF}">
      <dgm:prSet/>
      <dgm:spPr/>
      <dgm:t>
        <a:bodyPr/>
        <a:lstStyle/>
        <a:p>
          <a:pPr latinLnBrk="1"/>
          <a:endParaRPr lang="ko-KR" altLang="en-US"/>
        </a:p>
      </dgm:t>
    </dgm:pt>
    <dgm:pt modelId="{69CDD1F9-7AD0-4142-9AD9-DDE011AA17CC}" type="sibTrans" cxnId="{98B64CB4-6ED8-5440-8F39-FD6EBA3107EF}">
      <dgm:prSet/>
      <dgm:spPr/>
      <dgm:t>
        <a:bodyPr/>
        <a:lstStyle/>
        <a:p>
          <a:pPr latinLnBrk="1"/>
          <a:endParaRPr lang="ko-KR" altLang="en-US"/>
        </a:p>
      </dgm:t>
    </dgm:pt>
    <dgm:pt modelId="{6E2FBB3A-91B8-9D4A-9BEF-9B096F96068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지역사회        소속감  </a:t>
          </a:r>
        </a:p>
      </dgm:t>
    </dgm:pt>
    <dgm:pt modelId="{8DA82CCF-A03B-4244-87F9-A39EE7BF6CC2}" type="parTrans" cxnId="{21C56977-286B-354D-B6E9-A4ADB8A6475F}">
      <dgm:prSet/>
      <dgm:spPr/>
      <dgm:t>
        <a:bodyPr/>
        <a:lstStyle/>
        <a:p>
          <a:pPr latinLnBrk="1"/>
          <a:endParaRPr lang="ko-KR" altLang="en-US"/>
        </a:p>
      </dgm:t>
    </dgm:pt>
    <dgm:pt modelId="{FDAB2451-F7BA-924B-B57A-203C8CB1421F}" type="sibTrans" cxnId="{21C56977-286B-354D-B6E9-A4ADB8A6475F}">
      <dgm:prSet/>
      <dgm:spPr/>
      <dgm:t>
        <a:bodyPr/>
        <a:lstStyle/>
        <a:p>
          <a:pPr latinLnBrk="1"/>
          <a:endParaRPr lang="ko-KR" altLang="en-US"/>
        </a:p>
      </dgm:t>
    </dgm:pt>
    <dgm:pt modelId="{54DBEE5A-0756-6746-8790-25AB216D5985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시민의식</a:t>
          </a:r>
        </a:p>
      </dgm:t>
    </dgm:pt>
    <dgm:pt modelId="{C6DC2176-3DB8-A649-8EB4-D19FB969B443}" type="parTrans" cxnId="{FE9B293C-E20F-B44B-A040-2210E87A08FD}">
      <dgm:prSet/>
      <dgm:spPr/>
      <dgm:t>
        <a:bodyPr/>
        <a:lstStyle/>
        <a:p>
          <a:pPr latinLnBrk="1"/>
          <a:endParaRPr lang="ko-KR" altLang="en-US"/>
        </a:p>
      </dgm:t>
    </dgm:pt>
    <dgm:pt modelId="{41941842-F239-FC47-9D24-F83F8E0CD8AE}" type="sibTrans" cxnId="{FE9B293C-E20F-B44B-A040-2210E87A08FD}">
      <dgm:prSet/>
      <dgm:spPr/>
      <dgm:t>
        <a:bodyPr/>
        <a:lstStyle/>
        <a:p>
          <a:pPr latinLnBrk="1"/>
          <a:endParaRPr lang="ko-KR" altLang="en-US"/>
        </a:p>
      </dgm:t>
    </dgm:pt>
    <dgm:pt modelId="{9CDB9242-F547-2547-848D-2EB9CA873BC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인천시와의    소통</a:t>
          </a:r>
        </a:p>
      </dgm:t>
    </dgm:pt>
    <dgm:pt modelId="{EC53B3B2-D6D8-7D48-9406-B2161BCD3679}" type="parTrans" cxnId="{64D02328-4451-2B42-BB88-202F0D365FD1}">
      <dgm:prSet/>
      <dgm:spPr/>
      <dgm:t>
        <a:bodyPr/>
        <a:lstStyle/>
        <a:p>
          <a:pPr latinLnBrk="1"/>
          <a:endParaRPr lang="ko-KR" altLang="en-US"/>
        </a:p>
      </dgm:t>
    </dgm:pt>
    <dgm:pt modelId="{C4EFA718-C5CF-4143-9F15-7A6D98FBC62A}" type="sibTrans" cxnId="{64D02328-4451-2B42-BB88-202F0D365FD1}">
      <dgm:prSet/>
      <dgm:spPr/>
      <dgm:t>
        <a:bodyPr/>
        <a:lstStyle/>
        <a:p>
          <a:pPr latinLnBrk="1"/>
          <a:endParaRPr lang="ko-KR" altLang="en-US"/>
        </a:p>
      </dgm:t>
    </dgm:pt>
    <dgm:pt modelId="{AC2218B0-011A-874C-9944-11B5AB366C96}">
      <dgm:prSet custT="1"/>
      <dgm:spPr/>
      <dgm:t>
        <a:bodyPr/>
        <a:lstStyle/>
        <a:p>
          <a:pPr latinLnBrk="1"/>
          <a:r>
            <a:rPr lang="ko-KR" altLang="en-US" sz="800" dirty="0"/>
            <a:t>기반시설</a:t>
          </a:r>
        </a:p>
      </dgm:t>
    </dgm:pt>
    <dgm:pt modelId="{C3EA1E72-46A5-034D-A44C-E2040BB30013}" type="parTrans" cxnId="{07B3E06A-CCB1-E74B-BB61-87DC1928BCC6}">
      <dgm:prSet/>
      <dgm:spPr/>
      <dgm:t>
        <a:bodyPr/>
        <a:lstStyle/>
        <a:p>
          <a:pPr latinLnBrk="1"/>
          <a:endParaRPr lang="ko-KR" altLang="en-US"/>
        </a:p>
      </dgm:t>
    </dgm:pt>
    <dgm:pt modelId="{F041C52B-89CC-2A49-B0C8-5DA7BF898AB0}" type="sibTrans" cxnId="{07B3E06A-CCB1-E74B-BB61-87DC1928BCC6}">
      <dgm:prSet/>
      <dgm:spPr/>
      <dgm:t>
        <a:bodyPr/>
        <a:lstStyle/>
        <a:p>
          <a:pPr latinLnBrk="1"/>
          <a:endParaRPr lang="ko-KR" altLang="en-US"/>
        </a:p>
      </dgm:t>
    </dgm:pt>
    <dgm:pt modelId="{75BD515C-E157-FF4B-AA1D-6280724205AD}">
      <dgm:prSet custT="1"/>
      <dgm:spPr/>
      <dgm:t>
        <a:bodyPr/>
        <a:lstStyle/>
        <a:p>
          <a:pPr latinLnBrk="1"/>
          <a:r>
            <a:rPr lang="ko-KR" altLang="en-US" sz="800" dirty="0"/>
            <a:t>주차장</a:t>
          </a:r>
        </a:p>
      </dgm:t>
    </dgm:pt>
    <dgm:pt modelId="{A0292A75-FF82-284C-9707-3419C3D9394A}" type="parTrans" cxnId="{8D2A3C1E-B137-F14C-BB37-16ECF4F6CD58}">
      <dgm:prSet/>
      <dgm:spPr/>
      <dgm:t>
        <a:bodyPr/>
        <a:lstStyle/>
        <a:p>
          <a:pPr latinLnBrk="1"/>
          <a:endParaRPr lang="ko-KR" altLang="en-US"/>
        </a:p>
      </dgm:t>
    </dgm:pt>
    <dgm:pt modelId="{28D5E6D7-D5A0-BC41-A239-103AE9913ADA}" type="sibTrans" cxnId="{8D2A3C1E-B137-F14C-BB37-16ECF4F6CD58}">
      <dgm:prSet/>
      <dgm:spPr/>
      <dgm:t>
        <a:bodyPr/>
        <a:lstStyle/>
        <a:p>
          <a:pPr latinLnBrk="1"/>
          <a:endParaRPr lang="ko-KR" altLang="en-US"/>
        </a:p>
      </dgm:t>
    </dgm:pt>
    <dgm:pt modelId="{BE841D26-BEC5-6144-9A0A-200BC93F21AA}">
      <dgm:prSet custT="1"/>
      <dgm:spPr/>
      <dgm:t>
        <a:bodyPr/>
        <a:lstStyle/>
        <a:p>
          <a:pPr latinLnBrk="1"/>
          <a:r>
            <a:rPr lang="ko-KR" altLang="en-US" sz="800" dirty="0"/>
            <a:t>수질</a:t>
          </a:r>
        </a:p>
      </dgm:t>
    </dgm:pt>
    <dgm:pt modelId="{AB30B95C-DF79-E44C-97C6-4DF88487C767}" type="parTrans" cxnId="{EB00DCDD-43D4-FF4A-9B62-6B22B6117B71}">
      <dgm:prSet/>
      <dgm:spPr/>
      <dgm:t>
        <a:bodyPr/>
        <a:lstStyle/>
        <a:p>
          <a:pPr latinLnBrk="1"/>
          <a:endParaRPr lang="ko-KR" altLang="en-US"/>
        </a:p>
      </dgm:t>
    </dgm:pt>
    <dgm:pt modelId="{BDCD1A62-404D-ED4E-A898-394EA4339934}" type="sibTrans" cxnId="{EB00DCDD-43D4-FF4A-9B62-6B22B6117B71}">
      <dgm:prSet/>
      <dgm:spPr/>
      <dgm:t>
        <a:bodyPr/>
        <a:lstStyle/>
        <a:p>
          <a:pPr latinLnBrk="1"/>
          <a:endParaRPr lang="ko-KR" altLang="en-US"/>
        </a:p>
      </dgm:t>
    </dgm:pt>
    <dgm:pt modelId="{2735CE79-D391-8A48-87CF-8A68F1E02011}">
      <dgm:prSet custT="1"/>
      <dgm:spPr/>
      <dgm:t>
        <a:bodyPr/>
        <a:lstStyle/>
        <a:p>
          <a:pPr latinLnBrk="1"/>
          <a:r>
            <a:rPr lang="ko-KR" altLang="en-US" sz="800" dirty="0"/>
            <a:t>대기</a:t>
          </a:r>
        </a:p>
      </dgm:t>
    </dgm:pt>
    <dgm:pt modelId="{6D969343-94F9-554A-A380-148F12759697}" type="parTrans" cxnId="{575174DD-75EC-4A49-A25F-223497AD7811}">
      <dgm:prSet/>
      <dgm:spPr/>
      <dgm:t>
        <a:bodyPr/>
        <a:lstStyle/>
        <a:p>
          <a:pPr latinLnBrk="1"/>
          <a:endParaRPr lang="ko-KR" altLang="en-US"/>
        </a:p>
      </dgm:t>
    </dgm:pt>
    <dgm:pt modelId="{D16E21CA-EE1F-6F40-8993-CA258121DA72}" type="sibTrans" cxnId="{575174DD-75EC-4A49-A25F-223497AD7811}">
      <dgm:prSet/>
      <dgm:spPr/>
      <dgm:t>
        <a:bodyPr/>
        <a:lstStyle/>
        <a:p>
          <a:pPr latinLnBrk="1"/>
          <a:endParaRPr lang="ko-KR" altLang="en-US"/>
        </a:p>
      </dgm:t>
    </dgm:pt>
    <dgm:pt modelId="{E021AB67-EBBF-3541-B45F-F49D4C9E5FB0}">
      <dgm:prSet custT="1"/>
      <dgm:spPr/>
      <dgm:t>
        <a:bodyPr/>
        <a:lstStyle/>
        <a:p>
          <a:pPr latinLnBrk="1"/>
          <a:r>
            <a:rPr lang="ko-KR" altLang="en-US" sz="800" dirty="0"/>
            <a:t>문화체육</a:t>
          </a:r>
        </a:p>
      </dgm:t>
    </dgm:pt>
    <dgm:pt modelId="{535FFD53-E985-4543-94B7-EDBA0D578694}" type="parTrans" cxnId="{7CBC4CE2-4B03-1D40-802E-467675313296}">
      <dgm:prSet/>
      <dgm:spPr/>
      <dgm:t>
        <a:bodyPr/>
        <a:lstStyle/>
        <a:p>
          <a:pPr latinLnBrk="1"/>
          <a:endParaRPr lang="ko-KR" altLang="en-US"/>
        </a:p>
      </dgm:t>
    </dgm:pt>
    <dgm:pt modelId="{A90F3B64-61C7-C94A-AF83-65C4CB0534E8}" type="sibTrans" cxnId="{7CBC4CE2-4B03-1D40-802E-467675313296}">
      <dgm:prSet/>
      <dgm:spPr/>
      <dgm:t>
        <a:bodyPr/>
        <a:lstStyle/>
        <a:p>
          <a:pPr latinLnBrk="1"/>
          <a:endParaRPr lang="ko-KR" altLang="en-US"/>
        </a:p>
      </dgm:t>
    </dgm:pt>
    <dgm:pt modelId="{B99EB4AC-7CD3-2048-AE52-450004CFD21A}">
      <dgm:prSet custT="1"/>
      <dgm:spPr/>
      <dgm:t>
        <a:bodyPr/>
        <a:lstStyle/>
        <a:p>
          <a:pPr latinLnBrk="1"/>
          <a:r>
            <a:rPr lang="ko-KR" altLang="en-US" sz="800" dirty="0"/>
            <a:t>주거</a:t>
          </a:r>
        </a:p>
      </dgm:t>
    </dgm:pt>
    <dgm:pt modelId="{14D5212F-256E-2E47-9A76-E74F82D553B1}" type="parTrans" cxnId="{69CB6240-A9BF-4F47-B402-99551A64AB28}">
      <dgm:prSet/>
      <dgm:spPr/>
      <dgm:t>
        <a:bodyPr/>
        <a:lstStyle/>
        <a:p>
          <a:pPr latinLnBrk="1"/>
          <a:endParaRPr lang="ko-KR" altLang="en-US"/>
        </a:p>
      </dgm:t>
    </dgm:pt>
    <dgm:pt modelId="{469743B6-D420-3549-A476-956AABCCE1A8}" type="sibTrans" cxnId="{69CB6240-A9BF-4F47-B402-99551A64AB28}">
      <dgm:prSet/>
      <dgm:spPr/>
      <dgm:t>
        <a:bodyPr/>
        <a:lstStyle/>
        <a:p>
          <a:pPr latinLnBrk="1"/>
          <a:endParaRPr lang="ko-KR" altLang="en-US"/>
        </a:p>
      </dgm:t>
    </dgm:pt>
    <dgm:pt modelId="{D6902C49-0249-9146-9539-3121182BF76A}">
      <dgm:prSet custT="1"/>
      <dgm:spPr/>
      <dgm:t>
        <a:bodyPr/>
        <a:lstStyle/>
        <a:p>
          <a:pPr latinLnBrk="1"/>
          <a:r>
            <a:rPr lang="ko-KR" altLang="en-US" sz="800" dirty="0"/>
            <a:t>인천도심</a:t>
          </a:r>
        </a:p>
      </dgm:t>
    </dgm:pt>
    <dgm:pt modelId="{093E799E-B6AF-724A-BCC2-CA0381DC1D85}" type="parTrans" cxnId="{1D055AF5-A2AD-1A46-9F14-B37E52E59050}">
      <dgm:prSet/>
      <dgm:spPr/>
      <dgm:t>
        <a:bodyPr/>
        <a:lstStyle/>
        <a:p>
          <a:pPr latinLnBrk="1"/>
          <a:endParaRPr lang="ko-KR" altLang="en-US"/>
        </a:p>
      </dgm:t>
    </dgm:pt>
    <dgm:pt modelId="{F440B1A2-FD25-8E46-9892-2B1B7B34077E}" type="sibTrans" cxnId="{1D055AF5-A2AD-1A46-9F14-B37E52E59050}">
      <dgm:prSet/>
      <dgm:spPr/>
      <dgm:t>
        <a:bodyPr/>
        <a:lstStyle/>
        <a:p>
          <a:pPr latinLnBrk="1"/>
          <a:endParaRPr lang="ko-KR" altLang="en-US"/>
        </a:p>
      </dgm:t>
    </dgm:pt>
    <dgm:pt modelId="{4F19522A-DBBD-1D43-8320-76AA237A64AB}">
      <dgm:prSet custT="1"/>
      <dgm:spPr/>
      <dgm:t>
        <a:bodyPr/>
        <a:lstStyle/>
        <a:p>
          <a:pPr latinLnBrk="1"/>
          <a:r>
            <a:rPr lang="ko-KR" altLang="en-US" sz="800" dirty="0"/>
            <a:t>야간</a:t>
          </a:r>
        </a:p>
      </dgm:t>
    </dgm:pt>
    <dgm:pt modelId="{085FFDF9-D893-1543-B389-443F70790428}" type="parTrans" cxnId="{DBACE154-2799-044D-960B-7A153D60DD52}">
      <dgm:prSet/>
      <dgm:spPr/>
      <dgm:t>
        <a:bodyPr/>
        <a:lstStyle/>
        <a:p>
          <a:pPr latinLnBrk="1"/>
          <a:endParaRPr lang="ko-KR" altLang="en-US"/>
        </a:p>
      </dgm:t>
    </dgm:pt>
    <dgm:pt modelId="{20641A69-9FA2-B646-9E8B-9677C213B9D5}" type="sibTrans" cxnId="{DBACE154-2799-044D-960B-7A153D60DD52}">
      <dgm:prSet/>
      <dgm:spPr/>
      <dgm:t>
        <a:bodyPr/>
        <a:lstStyle/>
        <a:p>
          <a:pPr latinLnBrk="1"/>
          <a:endParaRPr lang="ko-KR" altLang="en-US"/>
        </a:p>
      </dgm:t>
    </dgm:pt>
    <dgm:pt modelId="{D0855323-5D3F-FB4E-9FD8-F67A13A13747}">
      <dgm:prSet custT="1"/>
      <dgm:spPr/>
      <dgm:t>
        <a:bodyPr/>
        <a:lstStyle/>
        <a:p>
          <a:pPr latinLnBrk="1"/>
          <a:r>
            <a:rPr lang="ko-KR" altLang="en-US" sz="800" dirty="0"/>
            <a:t>시내마을 버스</a:t>
          </a:r>
        </a:p>
      </dgm:t>
    </dgm:pt>
    <dgm:pt modelId="{53DCE9FA-F826-0A42-9D16-758D45F29567}" type="parTrans" cxnId="{DED761D8-EC55-C946-8593-7DFF14BB84E9}">
      <dgm:prSet/>
      <dgm:spPr/>
      <dgm:t>
        <a:bodyPr/>
        <a:lstStyle/>
        <a:p>
          <a:pPr latinLnBrk="1"/>
          <a:endParaRPr lang="ko-KR" altLang="en-US"/>
        </a:p>
      </dgm:t>
    </dgm:pt>
    <dgm:pt modelId="{0C0676B8-1AE4-5E4F-A3D0-54B209B15FFB}" type="sibTrans" cxnId="{DED761D8-EC55-C946-8593-7DFF14BB84E9}">
      <dgm:prSet/>
      <dgm:spPr/>
      <dgm:t>
        <a:bodyPr/>
        <a:lstStyle/>
        <a:p>
          <a:pPr latinLnBrk="1"/>
          <a:endParaRPr lang="ko-KR" altLang="en-US"/>
        </a:p>
      </dgm:t>
    </dgm:pt>
    <dgm:pt modelId="{33282232-C83F-5D41-86C8-FDFDB609AB74}">
      <dgm:prSet custT="1"/>
      <dgm:spPr/>
      <dgm:t>
        <a:bodyPr/>
        <a:lstStyle/>
        <a:p>
          <a:pPr latinLnBrk="1"/>
          <a:r>
            <a:rPr lang="ko-KR" altLang="en-US" sz="800" dirty="0"/>
            <a:t>시외고속 버스</a:t>
          </a:r>
        </a:p>
      </dgm:t>
    </dgm:pt>
    <dgm:pt modelId="{92EE26F5-ADEB-E24B-8254-ED083AB0DFC1}" type="parTrans" cxnId="{D1D67E45-3FCE-5B4D-81EE-B94CB1FA09B5}">
      <dgm:prSet/>
      <dgm:spPr/>
      <dgm:t>
        <a:bodyPr/>
        <a:lstStyle/>
        <a:p>
          <a:pPr latinLnBrk="1"/>
          <a:endParaRPr lang="ko-KR" altLang="en-US"/>
        </a:p>
      </dgm:t>
    </dgm:pt>
    <dgm:pt modelId="{41563C75-76EF-6C45-A19F-EE0E6F96058A}" type="sibTrans" cxnId="{D1D67E45-3FCE-5B4D-81EE-B94CB1FA09B5}">
      <dgm:prSet/>
      <dgm:spPr/>
      <dgm:t>
        <a:bodyPr/>
        <a:lstStyle/>
        <a:p>
          <a:pPr latinLnBrk="1"/>
          <a:endParaRPr lang="ko-KR" altLang="en-US"/>
        </a:p>
      </dgm:t>
    </dgm:pt>
    <dgm:pt modelId="{CE03C2A3-5AF4-B04D-A944-973B37467E3F}">
      <dgm:prSet custT="1"/>
      <dgm:spPr/>
      <dgm:t>
        <a:bodyPr/>
        <a:lstStyle/>
        <a:p>
          <a:pPr latinLnBrk="1"/>
          <a:r>
            <a:rPr lang="ko-KR" altLang="en-US" sz="800" dirty="0"/>
            <a:t>택시</a:t>
          </a:r>
        </a:p>
      </dgm:t>
    </dgm:pt>
    <dgm:pt modelId="{CB7CCD1F-C23B-0F48-8748-D8A9C9C5DAC0}" type="parTrans" cxnId="{1C80E257-B235-F543-B7DE-CA725DBFB179}">
      <dgm:prSet/>
      <dgm:spPr/>
      <dgm:t>
        <a:bodyPr/>
        <a:lstStyle/>
        <a:p>
          <a:pPr latinLnBrk="1"/>
          <a:endParaRPr lang="ko-KR" altLang="en-US"/>
        </a:p>
      </dgm:t>
    </dgm:pt>
    <dgm:pt modelId="{61B645E8-A803-F84C-8A82-95BC94E54DFB}" type="sibTrans" cxnId="{1C80E257-B235-F543-B7DE-CA725DBFB179}">
      <dgm:prSet/>
      <dgm:spPr/>
      <dgm:t>
        <a:bodyPr/>
        <a:lstStyle/>
        <a:p>
          <a:pPr latinLnBrk="1"/>
          <a:endParaRPr lang="ko-KR" altLang="en-US"/>
        </a:p>
      </dgm:t>
    </dgm:pt>
    <dgm:pt modelId="{DC9AA90B-19B3-2544-A277-82814B318F9F}">
      <dgm:prSet custT="1"/>
      <dgm:spPr/>
      <dgm:t>
        <a:bodyPr/>
        <a:lstStyle/>
        <a:p>
          <a:pPr latinLnBrk="1"/>
          <a:r>
            <a:rPr lang="ko-KR" altLang="en-US" sz="800" dirty="0"/>
            <a:t>지하철</a:t>
          </a:r>
        </a:p>
      </dgm:t>
    </dgm:pt>
    <dgm:pt modelId="{0B5227A8-70AF-834E-AC8F-32ABC6062AEF}" type="parTrans" cxnId="{1886C13B-F452-A24E-8BF9-982405F0155D}">
      <dgm:prSet/>
      <dgm:spPr/>
      <dgm:t>
        <a:bodyPr/>
        <a:lstStyle/>
        <a:p>
          <a:pPr latinLnBrk="1"/>
          <a:endParaRPr lang="ko-KR" altLang="en-US"/>
        </a:p>
      </dgm:t>
    </dgm:pt>
    <dgm:pt modelId="{3D2BC924-C391-1F49-94AF-F32AD2E4BBF3}" type="sibTrans" cxnId="{1886C13B-F452-A24E-8BF9-982405F0155D}">
      <dgm:prSet/>
      <dgm:spPr/>
      <dgm:t>
        <a:bodyPr/>
        <a:lstStyle/>
        <a:p>
          <a:pPr latinLnBrk="1"/>
          <a:endParaRPr lang="ko-KR" altLang="en-US"/>
        </a:p>
      </dgm:t>
    </dgm:pt>
    <dgm:pt modelId="{D4817B24-D7ED-784F-9DB0-6333BC00DD4A}">
      <dgm:prSet custT="1"/>
      <dgm:spPr/>
      <dgm:t>
        <a:bodyPr/>
        <a:lstStyle/>
        <a:p>
          <a:pPr latinLnBrk="1"/>
          <a:r>
            <a:rPr lang="ko-KR" altLang="en-US" sz="800" dirty="0"/>
            <a:t>관공서</a:t>
          </a:r>
        </a:p>
      </dgm:t>
    </dgm:pt>
    <dgm:pt modelId="{BD4F84FE-D701-124D-9D7C-419ACE8E7BE4}" type="parTrans" cxnId="{7C348A71-9E55-BD43-A3CE-FE572B4F06E8}">
      <dgm:prSet/>
      <dgm:spPr/>
      <dgm:t>
        <a:bodyPr/>
        <a:lstStyle/>
        <a:p>
          <a:pPr latinLnBrk="1"/>
          <a:endParaRPr lang="ko-KR" altLang="en-US"/>
        </a:p>
      </dgm:t>
    </dgm:pt>
    <dgm:pt modelId="{A5B968BF-9581-B947-AA27-517CF565BC0A}" type="sibTrans" cxnId="{7C348A71-9E55-BD43-A3CE-FE572B4F06E8}">
      <dgm:prSet/>
      <dgm:spPr/>
      <dgm:t>
        <a:bodyPr/>
        <a:lstStyle/>
        <a:p>
          <a:pPr latinLnBrk="1"/>
          <a:endParaRPr lang="ko-KR" altLang="en-US"/>
        </a:p>
      </dgm:t>
    </dgm:pt>
    <dgm:pt modelId="{33829034-9560-DC4E-92AF-020AEF8C2840}">
      <dgm:prSet custT="1"/>
      <dgm:spPr/>
      <dgm:t>
        <a:bodyPr/>
        <a:lstStyle/>
        <a:p>
          <a:pPr latinLnBrk="1"/>
          <a:r>
            <a:rPr lang="ko-KR" altLang="en-US" sz="800" dirty="0"/>
            <a:t>전통시장</a:t>
          </a:r>
        </a:p>
      </dgm:t>
    </dgm:pt>
    <dgm:pt modelId="{EA08593B-6CF4-4E49-9E3C-20FDC0116FA1}" type="parTrans" cxnId="{88BD7BCD-B7D0-574D-AFCD-F37F43848D5E}">
      <dgm:prSet/>
      <dgm:spPr/>
      <dgm:t>
        <a:bodyPr/>
        <a:lstStyle/>
        <a:p>
          <a:pPr latinLnBrk="1"/>
          <a:endParaRPr lang="ko-KR" altLang="en-US"/>
        </a:p>
      </dgm:t>
    </dgm:pt>
    <dgm:pt modelId="{887BD624-A002-4D47-B471-0ACC47093F16}" type="sibTrans" cxnId="{88BD7BCD-B7D0-574D-AFCD-F37F43848D5E}">
      <dgm:prSet/>
      <dgm:spPr/>
      <dgm:t>
        <a:bodyPr/>
        <a:lstStyle/>
        <a:p>
          <a:pPr latinLnBrk="1"/>
          <a:endParaRPr lang="ko-KR" altLang="en-US"/>
        </a:p>
      </dgm:t>
    </dgm:pt>
    <dgm:pt modelId="{EFC4C90B-C094-4E4D-9C7B-56FF7B87EE8A}">
      <dgm:prSet custT="1"/>
      <dgm:spPr/>
      <dgm:t>
        <a:bodyPr/>
        <a:lstStyle/>
        <a:p>
          <a:pPr latinLnBrk="1"/>
          <a:r>
            <a:rPr lang="ko-KR" altLang="en-US" sz="800" dirty="0"/>
            <a:t>관광지</a:t>
          </a:r>
        </a:p>
      </dgm:t>
    </dgm:pt>
    <dgm:pt modelId="{4DF44080-4485-054E-AF8D-385CEE6FCBF5}" type="parTrans" cxnId="{403D70EB-107C-3542-ADBE-CB4BA45B1B6F}">
      <dgm:prSet/>
      <dgm:spPr/>
      <dgm:t>
        <a:bodyPr/>
        <a:lstStyle/>
        <a:p>
          <a:pPr latinLnBrk="1"/>
          <a:endParaRPr lang="ko-KR" altLang="en-US"/>
        </a:p>
      </dgm:t>
    </dgm:pt>
    <dgm:pt modelId="{E9261C63-06E4-5445-A43C-CEB14DDD037A}" type="sibTrans" cxnId="{403D70EB-107C-3542-ADBE-CB4BA45B1B6F}">
      <dgm:prSet/>
      <dgm:spPr/>
      <dgm:t>
        <a:bodyPr/>
        <a:lstStyle/>
        <a:p>
          <a:pPr latinLnBrk="1"/>
          <a:endParaRPr lang="ko-KR" altLang="en-US"/>
        </a:p>
      </dgm:t>
    </dgm:pt>
    <dgm:pt modelId="{724BBFD5-7D44-1D46-87AD-6BC1F4F25C59}">
      <dgm:prSet custT="1"/>
      <dgm:spPr/>
      <dgm:t>
        <a:bodyPr/>
        <a:lstStyle/>
        <a:p>
          <a:pPr latinLnBrk="1"/>
          <a:r>
            <a:rPr lang="ko-KR" altLang="en-US" sz="800" dirty="0"/>
            <a:t>상가</a:t>
          </a:r>
        </a:p>
      </dgm:t>
    </dgm:pt>
    <dgm:pt modelId="{3EEA006B-33C0-7E41-B3FA-28B33946B091}" type="parTrans" cxnId="{025AE4C0-6D43-D041-920E-3430B22CEA86}">
      <dgm:prSet/>
      <dgm:spPr/>
      <dgm:t>
        <a:bodyPr/>
        <a:lstStyle/>
        <a:p>
          <a:pPr latinLnBrk="1"/>
          <a:endParaRPr lang="ko-KR" altLang="en-US"/>
        </a:p>
      </dgm:t>
    </dgm:pt>
    <dgm:pt modelId="{3AC0CD1A-B031-1C42-8712-885655EF761F}" type="sibTrans" cxnId="{025AE4C0-6D43-D041-920E-3430B22CEA86}">
      <dgm:prSet/>
      <dgm:spPr/>
      <dgm:t>
        <a:bodyPr/>
        <a:lstStyle/>
        <a:p>
          <a:pPr latinLnBrk="1"/>
          <a:endParaRPr lang="ko-KR" altLang="en-US"/>
        </a:p>
      </dgm:t>
    </dgm:pt>
    <dgm:pt modelId="{78DD01FF-82BF-CC4E-9682-0FB76BF8EBCF}">
      <dgm:prSet custT="1"/>
      <dgm:spPr/>
      <dgm:t>
        <a:bodyPr/>
        <a:lstStyle/>
        <a:p>
          <a:pPr latinLnBrk="1"/>
          <a:r>
            <a:rPr lang="ko-KR" altLang="en-US" sz="800" dirty="0" err="1"/>
            <a:t>정부또는지자체</a:t>
          </a:r>
          <a:r>
            <a:rPr lang="ko-KR" altLang="en-US" sz="800" dirty="0"/>
            <a:t> </a:t>
          </a:r>
          <a:r>
            <a:rPr lang="en-US" altLang="ko-KR" sz="800" dirty="0"/>
            <a:t> </a:t>
          </a:r>
          <a:r>
            <a:rPr lang="ko-KR" altLang="en-US" sz="800" dirty="0"/>
            <a:t>  </a:t>
          </a:r>
          <a:r>
            <a:rPr lang="ko-KR" altLang="en-US" sz="800" dirty="0" err="1"/>
            <a:t>일관심</a:t>
          </a:r>
          <a:endParaRPr lang="ko-KR" altLang="en-US" sz="800" dirty="0"/>
        </a:p>
      </dgm:t>
    </dgm:pt>
    <dgm:pt modelId="{AD176F3E-F3FE-E341-803D-EFE8797DA8ED}" type="parTrans" cxnId="{D7ECBE6A-3920-5946-B073-F93F14559949}">
      <dgm:prSet/>
      <dgm:spPr/>
      <dgm:t>
        <a:bodyPr/>
        <a:lstStyle/>
        <a:p>
          <a:pPr latinLnBrk="1"/>
          <a:endParaRPr lang="ko-KR" altLang="en-US"/>
        </a:p>
      </dgm:t>
    </dgm:pt>
    <dgm:pt modelId="{BD3AA604-09F5-714E-BEED-D87A2B37D5BE}" type="sibTrans" cxnId="{D7ECBE6A-3920-5946-B073-F93F14559949}">
      <dgm:prSet/>
      <dgm:spPr/>
      <dgm:t>
        <a:bodyPr/>
        <a:lstStyle/>
        <a:p>
          <a:pPr latinLnBrk="1"/>
          <a:endParaRPr lang="ko-KR" altLang="en-US"/>
        </a:p>
      </dgm:t>
    </dgm:pt>
    <dgm:pt modelId="{51C39116-7E65-AA41-9F0C-8E867BEB61E6}">
      <dgm:prSet custT="1"/>
      <dgm:spPr/>
      <dgm:t>
        <a:bodyPr/>
        <a:lstStyle/>
        <a:p>
          <a:pPr latinLnBrk="1"/>
          <a:r>
            <a:rPr lang="ko-KR" altLang="en-US" sz="800" dirty="0"/>
            <a:t>국가정책협조</a:t>
          </a:r>
        </a:p>
      </dgm:t>
    </dgm:pt>
    <dgm:pt modelId="{D00C76DF-BB00-B441-9D29-72828237B926}" type="parTrans" cxnId="{796D94B2-20F1-6047-87F4-8D5069E4B98C}">
      <dgm:prSet/>
      <dgm:spPr/>
      <dgm:t>
        <a:bodyPr/>
        <a:lstStyle/>
        <a:p>
          <a:pPr latinLnBrk="1"/>
          <a:endParaRPr lang="ko-KR" altLang="en-US"/>
        </a:p>
      </dgm:t>
    </dgm:pt>
    <dgm:pt modelId="{C2F2C76E-DCEA-2B44-A001-7A4D8253B1B0}" type="sibTrans" cxnId="{796D94B2-20F1-6047-87F4-8D5069E4B98C}">
      <dgm:prSet/>
      <dgm:spPr/>
      <dgm:t>
        <a:bodyPr/>
        <a:lstStyle/>
        <a:p>
          <a:pPr latinLnBrk="1"/>
          <a:endParaRPr lang="ko-KR" altLang="en-US"/>
        </a:p>
      </dgm:t>
    </dgm:pt>
    <dgm:pt modelId="{015F03FE-0C76-AC4A-93F6-583F184CC492}">
      <dgm:prSet custT="1"/>
      <dgm:spPr/>
      <dgm:t>
        <a:bodyPr/>
        <a:lstStyle/>
        <a:p>
          <a:pPr latinLnBrk="1"/>
          <a:r>
            <a:rPr lang="en-US" altLang="ko-KR" sz="1000" dirty="0"/>
            <a:t>10</a:t>
          </a:r>
          <a:r>
            <a:rPr lang="ko-KR" altLang="en-US" sz="1000" dirty="0"/>
            <a:t>년 후     거주의사</a:t>
          </a:r>
        </a:p>
      </dgm:t>
    </dgm:pt>
    <dgm:pt modelId="{8629E564-6E9A-784D-A397-89283BBD8224}" type="parTrans" cxnId="{4BF84BD5-A331-B242-94F4-114B5CA72963}">
      <dgm:prSet/>
      <dgm:spPr/>
      <dgm:t>
        <a:bodyPr/>
        <a:lstStyle/>
        <a:p>
          <a:pPr latinLnBrk="1"/>
          <a:endParaRPr lang="ko-KR" altLang="en-US"/>
        </a:p>
      </dgm:t>
    </dgm:pt>
    <dgm:pt modelId="{A10C8340-0330-8C42-9F4C-3F0A362F22FF}" type="sibTrans" cxnId="{4BF84BD5-A331-B242-94F4-114B5CA72963}">
      <dgm:prSet/>
      <dgm:spPr/>
      <dgm:t>
        <a:bodyPr/>
        <a:lstStyle/>
        <a:p>
          <a:pPr latinLnBrk="1"/>
          <a:endParaRPr lang="ko-KR" altLang="en-US"/>
        </a:p>
      </dgm:t>
    </dgm:pt>
    <dgm:pt modelId="{E8643B8A-6336-5D43-B504-84D8A304F4DE}">
      <dgm:prSet/>
      <dgm:spPr/>
      <dgm:t>
        <a:bodyPr/>
        <a:lstStyle/>
        <a:p>
          <a:pPr latinLnBrk="1"/>
          <a:r>
            <a:rPr lang="ko-KR" altLang="en-US" dirty="0"/>
            <a:t>교육</a:t>
          </a:r>
        </a:p>
      </dgm:t>
    </dgm:pt>
    <dgm:pt modelId="{7833354D-B6B0-8A40-90CD-E73D7F1DAA72}" type="parTrans" cxnId="{5025996A-1587-7443-9165-C722EB9C9299}">
      <dgm:prSet/>
      <dgm:spPr/>
      <dgm:t>
        <a:bodyPr/>
        <a:lstStyle/>
        <a:p>
          <a:pPr latinLnBrk="1"/>
          <a:endParaRPr lang="ko-KR" altLang="en-US"/>
        </a:p>
      </dgm:t>
    </dgm:pt>
    <dgm:pt modelId="{7ABD057C-4D92-8E4E-883D-A1A2C62E7C4E}" type="sibTrans" cxnId="{5025996A-1587-7443-9165-C722EB9C9299}">
      <dgm:prSet/>
      <dgm:spPr/>
      <dgm:t>
        <a:bodyPr/>
        <a:lstStyle/>
        <a:p>
          <a:pPr latinLnBrk="1"/>
          <a:endParaRPr lang="ko-KR" altLang="en-US"/>
        </a:p>
      </dgm:t>
    </dgm:pt>
    <dgm:pt modelId="{73F9A081-E929-CB4D-8C6F-932573A3DDA1}" type="pres">
      <dgm:prSet presAssocID="{67CB138A-E475-F44A-A32E-6E3E4391C28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9EDD87-2913-4D49-9223-9D22684BE801}" type="pres">
      <dgm:prSet presAssocID="{F4405FC6-AE96-6A4B-96BE-264300D0CD2E}" presName="root1" presStyleCnt="0"/>
      <dgm:spPr/>
    </dgm:pt>
    <dgm:pt modelId="{D672C46F-4B73-AD4C-9BD8-A7EE6F6A73AD}" type="pres">
      <dgm:prSet presAssocID="{F4405FC6-AE96-6A4B-96BE-264300D0CD2E}" presName="LevelOneTextNode" presStyleLbl="node0" presStyleIdx="0" presStyleCnt="1" custFlipHor="1" custScaleX="230682" custScaleY="1245676" custLinFactX="-356008" custLinFactNeighborX="-400000" custLinFactNeighborY="-47222">
        <dgm:presLayoutVars>
          <dgm:chPref val="3"/>
        </dgm:presLayoutVars>
      </dgm:prSet>
      <dgm:spPr/>
    </dgm:pt>
    <dgm:pt modelId="{D73EF996-4808-B241-8284-B1AD8DE66D69}" type="pres">
      <dgm:prSet presAssocID="{F4405FC6-AE96-6A4B-96BE-264300D0CD2E}" presName="level2hierChild" presStyleCnt="0"/>
      <dgm:spPr/>
    </dgm:pt>
    <dgm:pt modelId="{AFBD3E39-8A1B-A143-BFE6-ABAA03D763D3}" type="pres">
      <dgm:prSet presAssocID="{61F75967-9763-7D4D-96B0-652F59F26D02}" presName="conn2-1" presStyleLbl="parChTrans1D2" presStyleIdx="0" presStyleCnt="9"/>
      <dgm:spPr/>
    </dgm:pt>
    <dgm:pt modelId="{C74B8D20-B537-6540-AD3A-F9B61762097B}" type="pres">
      <dgm:prSet presAssocID="{61F75967-9763-7D4D-96B0-652F59F26D02}" presName="connTx" presStyleLbl="parChTrans1D2" presStyleIdx="0" presStyleCnt="9"/>
      <dgm:spPr/>
    </dgm:pt>
    <dgm:pt modelId="{31952C51-61C9-1442-A3F1-60C28B2A4347}" type="pres">
      <dgm:prSet presAssocID="{7025579E-566E-9A43-9056-E31E69EF069B}" presName="root2" presStyleCnt="0"/>
      <dgm:spPr/>
    </dgm:pt>
    <dgm:pt modelId="{61E6C7DB-D01B-F14A-B6CF-8FEF04B8420B}" type="pres">
      <dgm:prSet presAssocID="{7025579E-566E-9A43-9056-E31E69EF069B}" presName="LevelTwoTextNode" presStyleLbl="node2" presStyleIdx="0" presStyleCnt="9" custScaleX="364154" custScaleY="399830" custLinFactX="-200000" custLinFactNeighborX="-228654" custLinFactNeighborY="-54381">
        <dgm:presLayoutVars>
          <dgm:chPref val="3"/>
        </dgm:presLayoutVars>
      </dgm:prSet>
      <dgm:spPr/>
    </dgm:pt>
    <dgm:pt modelId="{B4B21778-F10F-4E4E-BBE7-6CC1A972D2E1}" type="pres">
      <dgm:prSet presAssocID="{7025579E-566E-9A43-9056-E31E69EF069B}" presName="level3hierChild" presStyleCnt="0"/>
      <dgm:spPr/>
    </dgm:pt>
    <dgm:pt modelId="{A3F284E2-C62E-F04D-B366-F0AD9DA3E037}" type="pres">
      <dgm:prSet presAssocID="{AD8B9BB8-6444-4947-ABBF-7210DB989ABF}" presName="conn2-1" presStyleLbl="parChTrans1D3" presStyleIdx="0" presStyleCnt="21"/>
      <dgm:spPr/>
    </dgm:pt>
    <dgm:pt modelId="{20D990C6-D16A-1344-9A2B-69A72A2A6324}" type="pres">
      <dgm:prSet presAssocID="{AD8B9BB8-6444-4947-ABBF-7210DB989ABF}" presName="connTx" presStyleLbl="parChTrans1D3" presStyleIdx="0" presStyleCnt="21"/>
      <dgm:spPr/>
    </dgm:pt>
    <dgm:pt modelId="{614F4015-D6E9-E34A-95BD-5D3319021CDB}" type="pres">
      <dgm:prSet presAssocID="{C80942E5-2489-834A-BF01-31D89D8788C3}" presName="root2" presStyleCnt="0"/>
      <dgm:spPr/>
    </dgm:pt>
    <dgm:pt modelId="{145C860B-E937-D94C-A4F2-79E5DFC3950D}" type="pres">
      <dgm:prSet presAssocID="{C80942E5-2489-834A-BF01-31D89D8788C3}" presName="LevelTwoTextNode" presStyleLbl="node3" presStyleIdx="0" presStyleCnt="21" custScaleX="262910" custScaleY="215701" custLinFactNeighborX="-28793" custLinFactNeighborY="15510">
        <dgm:presLayoutVars>
          <dgm:chPref val="3"/>
        </dgm:presLayoutVars>
      </dgm:prSet>
      <dgm:spPr/>
    </dgm:pt>
    <dgm:pt modelId="{E3907036-496A-3440-866C-1CBCA725ED1C}" type="pres">
      <dgm:prSet presAssocID="{C80942E5-2489-834A-BF01-31D89D8788C3}" presName="level3hierChild" presStyleCnt="0"/>
      <dgm:spPr/>
    </dgm:pt>
    <dgm:pt modelId="{F802F9A7-0805-404F-95D6-65C7CEE82DC8}" type="pres">
      <dgm:prSet presAssocID="{C3EA1E72-46A5-034D-A44C-E2040BB30013}" presName="conn2-1" presStyleLbl="parChTrans1D3" presStyleIdx="1" presStyleCnt="21"/>
      <dgm:spPr/>
    </dgm:pt>
    <dgm:pt modelId="{BCCF1D6F-C07D-A642-8762-2A3877B2FDF3}" type="pres">
      <dgm:prSet presAssocID="{C3EA1E72-46A5-034D-A44C-E2040BB30013}" presName="connTx" presStyleLbl="parChTrans1D3" presStyleIdx="1" presStyleCnt="21"/>
      <dgm:spPr/>
    </dgm:pt>
    <dgm:pt modelId="{1B5F9D89-20FA-1E40-B17F-ABBC3A5625C3}" type="pres">
      <dgm:prSet presAssocID="{AC2218B0-011A-874C-9944-11B5AB366C96}" presName="root2" presStyleCnt="0"/>
      <dgm:spPr/>
    </dgm:pt>
    <dgm:pt modelId="{06ABBB34-F9F2-E341-95B8-DC3640F1ABBC}" type="pres">
      <dgm:prSet presAssocID="{AC2218B0-011A-874C-9944-11B5AB366C96}" presName="LevelTwoTextNode" presStyleLbl="node3" presStyleIdx="1" presStyleCnt="21" custScaleX="262910" custScaleY="215701" custLinFactNeighborX="-28793" custLinFactNeighborY="510">
        <dgm:presLayoutVars>
          <dgm:chPref val="3"/>
        </dgm:presLayoutVars>
      </dgm:prSet>
      <dgm:spPr/>
    </dgm:pt>
    <dgm:pt modelId="{DD481140-2B52-9A4C-9E95-1805EE91D1B0}" type="pres">
      <dgm:prSet presAssocID="{AC2218B0-011A-874C-9944-11B5AB366C96}" presName="level3hierChild" presStyleCnt="0"/>
      <dgm:spPr/>
    </dgm:pt>
    <dgm:pt modelId="{E7E21B83-C678-AA4F-A714-FB9082790034}" type="pres">
      <dgm:prSet presAssocID="{A0292A75-FF82-284C-9707-3419C3D9394A}" presName="conn2-1" presStyleLbl="parChTrans1D3" presStyleIdx="2" presStyleCnt="21"/>
      <dgm:spPr/>
    </dgm:pt>
    <dgm:pt modelId="{06B3F91A-7E3F-D948-9BD7-9AB39FE9E51A}" type="pres">
      <dgm:prSet presAssocID="{A0292A75-FF82-284C-9707-3419C3D9394A}" presName="connTx" presStyleLbl="parChTrans1D3" presStyleIdx="2" presStyleCnt="21"/>
      <dgm:spPr/>
    </dgm:pt>
    <dgm:pt modelId="{5FEB0BF9-D5CF-0142-AE27-27DA3D42A86A}" type="pres">
      <dgm:prSet presAssocID="{75BD515C-E157-FF4B-AA1D-6280724205AD}" presName="root2" presStyleCnt="0"/>
      <dgm:spPr/>
    </dgm:pt>
    <dgm:pt modelId="{7A946E50-FF3C-6640-9B38-4DBDB9EA23E1}" type="pres">
      <dgm:prSet presAssocID="{75BD515C-E157-FF4B-AA1D-6280724205AD}" presName="LevelTwoTextNode" presStyleLbl="node3" presStyleIdx="2" presStyleCnt="21" custScaleX="262910" custScaleY="215701" custLinFactNeighborX="-28793" custLinFactNeighborY="5106">
        <dgm:presLayoutVars>
          <dgm:chPref val="3"/>
        </dgm:presLayoutVars>
      </dgm:prSet>
      <dgm:spPr/>
    </dgm:pt>
    <dgm:pt modelId="{FFF0179C-4B55-7C40-9F7B-64C6C09DABD6}" type="pres">
      <dgm:prSet presAssocID="{75BD515C-E157-FF4B-AA1D-6280724205AD}" presName="level3hierChild" presStyleCnt="0"/>
      <dgm:spPr/>
    </dgm:pt>
    <dgm:pt modelId="{1EDC0F1C-7C9D-9F4E-957D-1CD38C865225}" type="pres">
      <dgm:prSet presAssocID="{0639BA3C-943F-9D4C-A178-5B0B0C4A2DC8}" presName="conn2-1" presStyleLbl="parChTrans1D2" presStyleIdx="1" presStyleCnt="9"/>
      <dgm:spPr/>
    </dgm:pt>
    <dgm:pt modelId="{CBFFD118-6325-F247-B462-8A47B7587B5C}" type="pres">
      <dgm:prSet presAssocID="{0639BA3C-943F-9D4C-A178-5B0B0C4A2DC8}" presName="connTx" presStyleLbl="parChTrans1D2" presStyleIdx="1" presStyleCnt="9"/>
      <dgm:spPr/>
    </dgm:pt>
    <dgm:pt modelId="{4385B270-3BD6-B14C-86FE-13A2568A7155}" type="pres">
      <dgm:prSet presAssocID="{A4638444-D507-494B-97CF-D6A276821616}" presName="root2" presStyleCnt="0"/>
      <dgm:spPr/>
    </dgm:pt>
    <dgm:pt modelId="{A1B8BCBF-1FFE-C94A-9865-4E1C14296DD5}" type="pres">
      <dgm:prSet presAssocID="{A4638444-D507-494B-97CF-D6A276821616}" presName="LevelTwoTextNode" presStyleLbl="node2" presStyleIdx="1" presStyleCnt="9" custScaleX="364154" custScaleY="399830" custLinFactX="-200000" custLinFactNeighborX="-228654" custLinFactNeighborY="-91458">
        <dgm:presLayoutVars>
          <dgm:chPref val="3"/>
        </dgm:presLayoutVars>
      </dgm:prSet>
      <dgm:spPr/>
    </dgm:pt>
    <dgm:pt modelId="{F703B177-C2F1-B649-AA62-792EA5926882}" type="pres">
      <dgm:prSet presAssocID="{A4638444-D507-494B-97CF-D6A276821616}" presName="level3hierChild" presStyleCnt="0"/>
      <dgm:spPr/>
    </dgm:pt>
    <dgm:pt modelId="{6803AD27-C584-A949-881F-151C553EAA02}" type="pres">
      <dgm:prSet presAssocID="{F02E1A55-35BA-E34F-8D49-3AF4AB069397}" presName="conn2-1" presStyleLbl="parChTrans1D3" presStyleIdx="3" presStyleCnt="21"/>
      <dgm:spPr/>
    </dgm:pt>
    <dgm:pt modelId="{BDD22E1E-FB6D-9B48-8EA1-9A8783EF6978}" type="pres">
      <dgm:prSet presAssocID="{F02E1A55-35BA-E34F-8D49-3AF4AB069397}" presName="connTx" presStyleLbl="parChTrans1D3" presStyleIdx="3" presStyleCnt="21"/>
      <dgm:spPr/>
    </dgm:pt>
    <dgm:pt modelId="{01C85348-AFDC-7644-8A66-B41D4CBA7DE1}" type="pres">
      <dgm:prSet presAssocID="{8C2DC31A-E658-974A-BAA2-FC0C7805286F}" presName="root2" presStyleCnt="0"/>
      <dgm:spPr/>
    </dgm:pt>
    <dgm:pt modelId="{AD9C4DCB-2E06-0940-AF5D-B6FD34CBC03C}" type="pres">
      <dgm:prSet presAssocID="{8C2DC31A-E658-974A-BAA2-FC0C7805286F}" presName="LevelTwoTextNode" presStyleLbl="node3" presStyleIdx="3" presStyleCnt="21" custScaleX="262910" custScaleY="226880" custLinFactX="118065" custLinFactNeighborX="200000" custLinFactNeighborY="11001">
        <dgm:presLayoutVars>
          <dgm:chPref val="3"/>
        </dgm:presLayoutVars>
      </dgm:prSet>
      <dgm:spPr/>
    </dgm:pt>
    <dgm:pt modelId="{0FB2B8D0-3CF4-D449-A658-68B98641D587}" type="pres">
      <dgm:prSet presAssocID="{8C2DC31A-E658-974A-BAA2-FC0C7805286F}" presName="level3hierChild" presStyleCnt="0"/>
      <dgm:spPr/>
    </dgm:pt>
    <dgm:pt modelId="{DB7CCD80-74E5-984B-839B-C455080CB6B9}" type="pres">
      <dgm:prSet presAssocID="{7833354D-B6B0-8A40-90CD-E73D7F1DAA72}" presName="conn2-1" presStyleLbl="parChTrans1D3" presStyleIdx="4" presStyleCnt="21"/>
      <dgm:spPr/>
    </dgm:pt>
    <dgm:pt modelId="{2D9C0A16-D0A2-0B43-9194-6C8E464AC884}" type="pres">
      <dgm:prSet presAssocID="{7833354D-B6B0-8A40-90CD-E73D7F1DAA72}" presName="connTx" presStyleLbl="parChTrans1D3" presStyleIdx="4" presStyleCnt="21"/>
      <dgm:spPr/>
    </dgm:pt>
    <dgm:pt modelId="{DAB5BCBF-6BCC-7342-B9E9-A27C3C3B487A}" type="pres">
      <dgm:prSet presAssocID="{E8643B8A-6336-5D43-B504-84D8A304F4DE}" presName="root2" presStyleCnt="0"/>
      <dgm:spPr/>
    </dgm:pt>
    <dgm:pt modelId="{7E83A4E9-3A4E-0B4C-B455-8136F5D9C65C}" type="pres">
      <dgm:prSet presAssocID="{E8643B8A-6336-5D43-B504-84D8A304F4DE}" presName="LevelTwoTextNode" presStyleLbl="node3" presStyleIdx="4" presStyleCnt="21" custScaleX="262910" custScaleY="226880" custLinFactX="118921" custLinFactNeighborX="200000" custLinFactNeighborY="11133">
        <dgm:presLayoutVars>
          <dgm:chPref val="3"/>
        </dgm:presLayoutVars>
      </dgm:prSet>
      <dgm:spPr/>
    </dgm:pt>
    <dgm:pt modelId="{E3758FCC-81A3-1A48-8695-37B4F74E3D8D}" type="pres">
      <dgm:prSet presAssocID="{E8643B8A-6336-5D43-B504-84D8A304F4DE}" presName="level3hierChild" presStyleCnt="0"/>
      <dgm:spPr/>
    </dgm:pt>
    <dgm:pt modelId="{80E2FE34-3B25-A940-8198-634FDEF491E6}" type="pres">
      <dgm:prSet presAssocID="{AB30B95C-DF79-E44C-97C6-4DF88487C767}" presName="conn2-1" presStyleLbl="parChTrans1D3" presStyleIdx="5" presStyleCnt="21"/>
      <dgm:spPr/>
    </dgm:pt>
    <dgm:pt modelId="{CDC9B47C-07F9-5A4F-AB09-EB76BFEFE28A}" type="pres">
      <dgm:prSet presAssocID="{AB30B95C-DF79-E44C-97C6-4DF88487C767}" presName="connTx" presStyleLbl="parChTrans1D3" presStyleIdx="5" presStyleCnt="21"/>
      <dgm:spPr/>
    </dgm:pt>
    <dgm:pt modelId="{0C82FC9D-4AB9-404E-A400-BE20182BE17D}" type="pres">
      <dgm:prSet presAssocID="{BE841D26-BEC5-6144-9A0A-200BC93F21AA}" presName="root2" presStyleCnt="0"/>
      <dgm:spPr/>
    </dgm:pt>
    <dgm:pt modelId="{3F99C2CD-B14B-C64F-8845-E53D9FE47190}" type="pres">
      <dgm:prSet presAssocID="{BE841D26-BEC5-6144-9A0A-200BC93F21AA}" presName="LevelTwoTextNode" presStyleLbl="node3" presStyleIdx="5" presStyleCnt="21" custScaleX="262910" custScaleY="226880" custLinFactX="118065" custLinFactNeighborX="200000" custLinFactNeighborY="11001">
        <dgm:presLayoutVars>
          <dgm:chPref val="3"/>
        </dgm:presLayoutVars>
      </dgm:prSet>
      <dgm:spPr/>
    </dgm:pt>
    <dgm:pt modelId="{21A24322-EAA0-E146-B118-2147C7050F3D}" type="pres">
      <dgm:prSet presAssocID="{BE841D26-BEC5-6144-9A0A-200BC93F21AA}" presName="level3hierChild" presStyleCnt="0"/>
      <dgm:spPr/>
    </dgm:pt>
    <dgm:pt modelId="{99F423B5-6067-C246-B579-BE2E374EDBE8}" type="pres">
      <dgm:prSet presAssocID="{6D969343-94F9-554A-A380-148F12759697}" presName="conn2-1" presStyleLbl="parChTrans1D3" presStyleIdx="6" presStyleCnt="21"/>
      <dgm:spPr/>
    </dgm:pt>
    <dgm:pt modelId="{41A0A2C1-C62D-554B-9818-B5E01F6E4ED6}" type="pres">
      <dgm:prSet presAssocID="{6D969343-94F9-554A-A380-148F12759697}" presName="connTx" presStyleLbl="parChTrans1D3" presStyleIdx="6" presStyleCnt="21"/>
      <dgm:spPr/>
    </dgm:pt>
    <dgm:pt modelId="{5C077A26-74BB-0D4C-9016-91E6EE4FBCF3}" type="pres">
      <dgm:prSet presAssocID="{2735CE79-D391-8A48-87CF-8A68F1E02011}" presName="root2" presStyleCnt="0"/>
      <dgm:spPr/>
    </dgm:pt>
    <dgm:pt modelId="{8C5E83FA-AE8A-BE47-A3A3-C42183F3671A}" type="pres">
      <dgm:prSet presAssocID="{2735CE79-D391-8A48-87CF-8A68F1E02011}" presName="LevelTwoTextNode" presStyleLbl="node3" presStyleIdx="6" presStyleCnt="21" custScaleX="262910" custScaleY="226880" custLinFactX="118065" custLinFactNeighborX="200000" custLinFactNeighborY="11001">
        <dgm:presLayoutVars>
          <dgm:chPref val="3"/>
        </dgm:presLayoutVars>
      </dgm:prSet>
      <dgm:spPr/>
    </dgm:pt>
    <dgm:pt modelId="{521A9B6E-2F70-EA49-863E-50855C4070EB}" type="pres">
      <dgm:prSet presAssocID="{2735CE79-D391-8A48-87CF-8A68F1E02011}" presName="level3hierChild" presStyleCnt="0"/>
      <dgm:spPr/>
    </dgm:pt>
    <dgm:pt modelId="{B192CA19-6337-6D46-BC6E-27A95C8D6A0E}" type="pres">
      <dgm:prSet presAssocID="{535FFD53-E985-4543-94B7-EDBA0D578694}" presName="conn2-1" presStyleLbl="parChTrans1D3" presStyleIdx="7" presStyleCnt="21"/>
      <dgm:spPr/>
    </dgm:pt>
    <dgm:pt modelId="{45BABF83-F783-0445-8A54-765C45FF2CFF}" type="pres">
      <dgm:prSet presAssocID="{535FFD53-E985-4543-94B7-EDBA0D578694}" presName="connTx" presStyleLbl="parChTrans1D3" presStyleIdx="7" presStyleCnt="21"/>
      <dgm:spPr/>
    </dgm:pt>
    <dgm:pt modelId="{75ABAE73-11AA-554B-9D7B-EEEFA9E49932}" type="pres">
      <dgm:prSet presAssocID="{E021AB67-EBBF-3541-B45F-F49D4C9E5FB0}" presName="root2" presStyleCnt="0"/>
      <dgm:spPr/>
    </dgm:pt>
    <dgm:pt modelId="{7B0CB6E5-9832-684A-BFA5-2FE4A23AC246}" type="pres">
      <dgm:prSet presAssocID="{E021AB67-EBBF-3541-B45F-F49D4C9E5FB0}" presName="LevelTwoTextNode" presStyleLbl="node3" presStyleIdx="7" presStyleCnt="21" custScaleX="262910" custScaleY="226880" custLinFactX="118065" custLinFactNeighborX="200000" custLinFactNeighborY="11001">
        <dgm:presLayoutVars>
          <dgm:chPref val="3"/>
        </dgm:presLayoutVars>
      </dgm:prSet>
      <dgm:spPr/>
    </dgm:pt>
    <dgm:pt modelId="{63B3E85E-76E0-EC43-A9E5-C9EE31589E7C}" type="pres">
      <dgm:prSet presAssocID="{E021AB67-EBBF-3541-B45F-F49D4C9E5FB0}" presName="level3hierChild" presStyleCnt="0"/>
      <dgm:spPr/>
    </dgm:pt>
    <dgm:pt modelId="{6746C280-5E15-2E44-922D-A1F60F41E8C2}" type="pres">
      <dgm:prSet presAssocID="{5DB787F0-939B-7C4C-A4E8-B5EF89E42720}" presName="conn2-1" presStyleLbl="parChTrans1D2" presStyleIdx="2" presStyleCnt="9"/>
      <dgm:spPr/>
    </dgm:pt>
    <dgm:pt modelId="{B5456BE5-38BC-C04B-8DA8-3E23EFA27117}" type="pres">
      <dgm:prSet presAssocID="{5DB787F0-939B-7C4C-A4E8-B5EF89E42720}" presName="connTx" presStyleLbl="parChTrans1D2" presStyleIdx="2" presStyleCnt="9"/>
      <dgm:spPr/>
    </dgm:pt>
    <dgm:pt modelId="{ADD50F84-8574-B34B-A30B-4E024EE20204}" type="pres">
      <dgm:prSet presAssocID="{643941E0-C35D-B447-9038-3759F0FBB77D}" presName="root2" presStyleCnt="0"/>
      <dgm:spPr/>
    </dgm:pt>
    <dgm:pt modelId="{1D9EEAD4-828D-CF4B-A5A7-A2F17FB27852}" type="pres">
      <dgm:prSet presAssocID="{643941E0-C35D-B447-9038-3759F0FBB77D}" presName="LevelTwoTextNode" presStyleLbl="node2" presStyleIdx="2" presStyleCnt="9" custScaleX="364154" custScaleY="399830" custLinFactX="-200000" custLinFactY="-30753" custLinFactNeighborX="-228498" custLinFactNeighborY="-100000">
        <dgm:presLayoutVars>
          <dgm:chPref val="3"/>
        </dgm:presLayoutVars>
      </dgm:prSet>
      <dgm:spPr/>
    </dgm:pt>
    <dgm:pt modelId="{794E85A1-DF14-B646-8DCA-8044FC43B629}" type="pres">
      <dgm:prSet presAssocID="{643941E0-C35D-B447-9038-3759F0FBB77D}" presName="level3hierChild" presStyleCnt="0"/>
      <dgm:spPr/>
    </dgm:pt>
    <dgm:pt modelId="{4B5AE1CD-49DE-7C43-A702-C2FC1BBDDFDA}" type="pres">
      <dgm:prSet presAssocID="{14D5212F-256E-2E47-9A76-E74F82D553B1}" presName="conn2-1" presStyleLbl="parChTrans1D3" presStyleIdx="8" presStyleCnt="21"/>
      <dgm:spPr/>
    </dgm:pt>
    <dgm:pt modelId="{32B083F2-A9C3-CA4B-98F5-88EE65D33CAA}" type="pres">
      <dgm:prSet presAssocID="{14D5212F-256E-2E47-9A76-E74F82D553B1}" presName="connTx" presStyleLbl="parChTrans1D3" presStyleIdx="8" presStyleCnt="21"/>
      <dgm:spPr/>
    </dgm:pt>
    <dgm:pt modelId="{9E8A5068-059A-2B47-9326-D47A68B34308}" type="pres">
      <dgm:prSet presAssocID="{B99EB4AC-7CD3-2048-AE52-450004CFD21A}" presName="root2" presStyleCnt="0"/>
      <dgm:spPr/>
    </dgm:pt>
    <dgm:pt modelId="{9D917E6F-9DD2-6643-9814-20ADFD347CCE}" type="pres">
      <dgm:prSet presAssocID="{B99EB4AC-7CD3-2048-AE52-450004CFD21A}" presName="LevelTwoTextNode" presStyleLbl="node3" presStyleIdx="8" presStyleCnt="21" custScaleX="262910" custScaleY="209718" custLinFactNeighborX="-33359" custLinFactNeighborY="7817">
        <dgm:presLayoutVars>
          <dgm:chPref val="3"/>
        </dgm:presLayoutVars>
      </dgm:prSet>
      <dgm:spPr/>
    </dgm:pt>
    <dgm:pt modelId="{C4DF6086-C105-9940-91F3-91BC7444F5DB}" type="pres">
      <dgm:prSet presAssocID="{B99EB4AC-7CD3-2048-AE52-450004CFD21A}" presName="level3hierChild" presStyleCnt="0"/>
      <dgm:spPr/>
    </dgm:pt>
    <dgm:pt modelId="{6B3E4FA7-9A48-D04B-8C82-3EE650311323}" type="pres">
      <dgm:prSet presAssocID="{093E799E-B6AF-724A-BCC2-CA0381DC1D85}" presName="conn2-1" presStyleLbl="parChTrans1D3" presStyleIdx="9" presStyleCnt="21"/>
      <dgm:spPr/>
    </dgm:pt>
    <dgm:pt modelId="{5D2FB950-9DFA-6942-B4AB-F4B0CF754F2B}" type="pres">
      <dgm:prSet presAssocID="{093E799E-B6AF-724A-BCC2-CA0381DC1D85}" presName="connTx" presStyleLbl="parChTrans1D3" presStyleIdx="9" presStyleCnt="21"/>
      <dgm:spPr/>
    </dgm:pt>
    <dgm:pt modelId="{8F1962EB-1BEC-454D-BA8C-58C59D119990}" type="pres">
      <dgm:prSet presAssocID="{D6902C49-0249-9146-9539-3121182BF76A}" presName="root2" presStyleCnt="0"/>
      <dgm:spPr/>
    </dgm:pt>
    <dgm:pt modelId="{ADFE63D0-B11D-AE43-BFB4-1979B2D98DF7}" type="pres">
      <dgm:prSet presAssocID="{D6902C49-0249-9146-9539-3121182BF76A}" presName="LevelTwoTextNode" presStyleLbl="node3" presStyleIdx="9" presStyleCnt="21" custScaleX="262910" custScaleY="209718" custLinFactNeighborX="-33359" custLinFactNeighborY="7817">
        <dgm:presLayoutVars>
          <dgm:chPref val="3"/>
        </dgm:presLayoutVars>
      </dgm:prSet>
      <dgm:spPr/>
    </dgm:pt>
    <dgm:pt modelId="{D7B6FB3F-DC03-394D-9BE7-6263B391A3BC}" type="pres">
      <dgm:prSet presAssocID="{D6902C49-0249-9146-9539-3121182BF76A}" presName="level3hierChild" presStyleCnt="0"/>
      <dgm:spPr/>
    </dgm:pt>
    <dgm:pt modelId="{80ED741E-F058-4A45-B88E-D46E7E7C600B}" type="pres">
      <dgm:prSet presAssocID="{085FFDF9-D893-1543-B389-443F70790428}" presName="conn2-1" presStyleLbl="parChTrans1D3" presStyleIdx="10" presStyleCnt="21"/>
      <dgm:spPr/>
    </dgm:pt>
    <dgm:pt modelId="{2F6C64EA-0726-9241-B9EE-99A87660460D}" type="pres">
      <dgm:prSet presAssocID="{085FFDF9-D893-1543-B389-443F70790428}" presName="connTx" presStyleLbl="parChTrans1D3" presStyleIdx="10" presStyleCnt="21"/>
      <dgm:spPr/>
    </dgm:pt>
    <dgm:pt modelId="{FC4853B8-B6FA-7741-93F3-C0113334A74A}" type="pres">
      <dgm:prSet presAssocID="{4F19522A-DBBD-1D43-8320-76AA237A64AB}" presName="root2" presStyleCnt="0"/>
      <dgm:spPr/>
    </dgm:pt>
    <dgm:pt modelId="{EDC8405F-3E7D-CB43-ACFE-011248B6B131}" type="pres">
      <dgm:prSet presAssocID="{4F19522A-DBBD-1D43-8320-76AA237A64AB}" presName="LevelTwoTextNode" presStyleLbl="node3" presStyleIdx="10" presStyleCnt="21" custScaleX="262910" custScaleY="209718" custLinFactNeighborX="-33359" custLinFactNeighborY="-8714">
        <dgm:presLayoutVars>
          <dgm:chPref val="3"/>
        </dgm:presLayoutVars>
      </dgm:prSet>
      <dgm:spPr/>
    </dgm:pt>
    <dgm:pt modelId="{F16D0869-FA6A-714F-9CEB-38EC33AF07E0}" type="pres">
      <dgm:prSet presAssocID="{4F19522A-DBBD-1D43-8320-76AA237A64AB}" presName="level3hierChild" presStyleCnt="0"/>
      <dgm:spPr/>
    </dgm:pt>
    <dgm:pt modelId="{D16D686C-3DB6-C14A-A079-038080D63905}" type="pres">
      <dgm:prSet presAssocID="{C18241D2-6D42-AB4B-B0E3-FFB26F105312}" presName="conn2-1" presStyleLbl="parChTrans1D2" presStyleIdx="3" presStyleCnt="9"/>
      <dgm:spPr/>
    </dgm:pt>
    <dgm:pt modelId="{A8053C77-49ED-AF44-944E-4F81C9F1823F}" type="pres">
      <dgm:prSet presAssocID="{C18241D2-6D42-AB4B-B0E3-FFB26F105312}" presName="connTx" presStyleLbl="parChTrans1D2" presStyleIdx="3" presStyleCnt="9"/>
      <dgm:spPr/>
    </dgm:pt>
    <dgm:pt modelId="{2E242BA1-4CF7-F549-A3CD-0BCD68959CEC}" type="pres">
      <dgm:prSet presAssocID="{09EA6F03-EC0D-8B4B-BB7D-A2D17A9E9560}" presName="root2" presStyleCnt="0"/>
      <dgm:spPr/>
    </dgm:pt>
    <dgm:pt modelId="{562A4EE5-CFA0-2249-8123-B1D79F7AC33B}" type="pres">
      <dgm:prSet presAssocID="{09EA6F03-EC0D-8B4B-BB7D-A2D17A9E9560}" presName="LevelTwoTextNode" presStyleLbl="node2" presStyleIdx="3" presStyleCnt="9" custScaleX="364154" custScaleY="399830" custLinFactX="-200000" custLinFactY="-70047" custLinFactNeighborX="-228732" custLinFactNeighborY="-100000">
        <dgm:presLayoutVars>
          <dgm:chPref val="3"/>
        </dgm:presLayoutVars>
      </dgm:prSet>
      <dgm:spPr/>
    </dgm:pt>
    <dgm:pt modelId="{E208BD6B-E63F-3F47-8C2B-731E3BC8AE27}" type="pres">
      <dgm:prSet presAssocID="{09EA6F03-EC0D-8B4B-BB7D-A2D17A9E9560}" presName="level3hierChild" presStyleCnt="0"/>
      <dgm:spPr/>
    </dgm:pt>
    <dgm:pt modelId="{4137547F-3483-324D-A132-E4264C968C4B}" type="pres">
      <dgm:prSet presAssocID="{53DCE9FA-F826-0A42-9D16-758D45F29567}" presName="conn2-1" presStyleLbl="parChTrans1D3" presStyleIdx="11" presStyleCnt="21"/>
      <dgm:spPr/>
    </dgm:pt>
    <dgm:pt modelId="{1239351B-55D4-0C46-AFE7-FC1B2B199743}" type="pres">
      <dgm:prSet presAssocID="{53DCE9FA-F826-0A42-9D16-758D45F29567}" presName="connTx" presStyleLbl="parChTrans1D3" presStyleIdx="11" presStyleCnt="21"/>
      <dgm:spPr/>
    </dgm:pt>
    <dgm:pt modelId="{C8994CAB-F9B5-4B4C-AC49-8E2BFECCC947}" type="pres">
      <dgm:prSet presAssocID="{D0855323-5D3F-FB4E-9FD8-F67A13A13747}" presName="root2" presStyleCnt="0"/>
      <dgm:spPr/>
    </dgm:pt>
    <dgm:pt modelId="{8477F1F2-7074-AA41-A8C4-2537476D16DF}" type="pres">
      <dgm:prSet presAssocID="{D0855323-5D3F-FB4E-9FD8-F67A13A13747}" presName="LevelTwoTextNode" presStyleLbl="node3" presStyleIdx="11" presStyleCnt="21" custScaleX="262910" custScaleY="337718" custLinFactX="300000" custLinFactY="-49887" custLinFactNeighborX="354201" custLinFactNeighborY="-100000">
        <dgm:presLayoutVars>
          <dgm:chPref val="3"/>
        </dgm:presLayoutVars>
      </dgm:prSet>
      <dgm:spPr/>
    </dgm:pt>
    <dgm:pt modelId="{3B4BDD5B-EF6C-F549-801E-C3DF4CB86E56}" type="pres">
      <dgm:prSet presAssocID="{D0855323-5D3F-FB4E-9FD8-F67A13A13747}" presName="level3hierChild" presStyleCnt="0"/>
      <dgm:spPr/>
    </dgm:pt>
    <dgm:pt modelId="{C07C125B-9BB4-FE45-A363-8555FE3EE1DD}" type="pres">
      <dgm:prSet presAssocID="{92EE26F5-ADEB-E24B-8254-ED083AB0DFC1}" presName="conn2-1" presStyleLbl="parChTrans1D3" presStyleIdx="12" presStyleCnt="21"/>
      <dgm:spPr/>
    </dgm:pt>
    <dgm:pt modelId="{0240A246-0B91-4140-B446-D1D276039F3C}" type="pres">
      <dgm:prSet presAssocID="{92EE26F5-ADEB-E24B-8254-ED083AB0DFC1}" presName="connTx" presStyleLbl="parChTrans1D3" presStyleIdx="12" presStyleCnt="21"/>
      <dgm:spPr/>
    </dgm:pt>
    <dgm:pt modelId="{2C69F54A-C29E-6249-BC6C-D894B2530C5E}" type="pres">
      <dgm:prSet presAssocID="{33282232-C83F-5D41-86C8-FDFDB609AB74}" presName="root2" presStyleCnt="0"/>
      <dgm:spPr/>
    </dgm:pt>
    <dgm:pt modelId="{1A24B636-D3EB-984E-980E-98C91D5811C0}" type="pres">
      <dgm:prSet presAssocID="{33282232-C83F-5D41-86C8-FDFDB609AB74}" presName="LevelTwoTextNode" presStyleLbl="node3" presStyleIdx="12" presStyleCnt="21" custScaleX="262910" custScaleY="336747" custLinFactX="300000" custLinFactY="-49887" custLinFactNeighborX="354201" custLinFactNeighborY="-100000">
        <dgm:presLayoutVars>
          <dgm:chPref val="3"/>
        </dgm:presLayoutVars>
      </dgm:prSet>
      <dgm:spPr/>
    </dgm:pt>
    <dgm:pt modelId="{B70ED190-FD36-684A-AF33-A5962E0AC42C}" type="pres">
      <dgm:prSet presAssocID="{33282232-C83F-5D41-86C8-FDFDB609AB74}" presName="level3hierChild" presStyleCnt="0"/>
      <dgm:spPr/>
    </dgm:pt>
    <dgm:pt modelId="{8B705BB7-315E-2B42-9EA2-2191D762390B}" type="pres">
      <dgm:prSet presAssocID="{CB7CCD1F-C23B-0F48-8748-D8A9C9C5DAC0}" presName="conn2-1" presStyleLbl="parChTrans1D3" presStyleIdx="13" presStyleCnt="21"/>
      <dgm:spPr/>
    </dgm:pt>
    <dgm:pt modelId="{98AF196B-D1DC-F94B-ABB5-5362277CF35F}" type="pres">
      <dgm:prSet presAssocID="{CB7CCD1F-C23B-0F48-8748-D8A9C9C5DAC0}" presName="connTx" presStyleLbl="parChTrans1D3" presStyleIdx="13" presStyleCnt="21"/>
      <dgm:spPr/>
    </dgm:pt>
    <dgm:pt modelId="{7B40F555-DC14-0747-A4A5-6C31BE6A2F3B}" type="pres">
      <dgm:prSet presAssocID="{CE03C2A3-5AF4-B04D-A944-973B37467E3F}" presName="root2" presStyleCnt="0"/>
      <dgm:spPr/>
    </dgm:pt>
    <dgm:pt modelId="{F974BFD4-5ACD-5E41-ABFE-6A8782565EE8}" type="pres">
      <dgm:prSet presAssocID="{CE03C2A3-5AF4-B04D-A944-973B37467E3F}" presName="LevelTwoTextNode" presStyleLbl="node3" presStyleIdx="13" presStyleCnt="21" custScaleX="262910" custScaleY="217152" custLinFactX="300000" custLinFactY="-49887" custLinFactNeighborX="354201" custLinFactNeighborY="-100000">
        <dgm:presLayoutVars>
          <dgm:chPref val="3"/>
        </dgm:presLayoutVars>
      </dgm:prSet>
      <dgm:spPr/>
    </dgm:pt>
    <dgm:pt modelId="{908F6AC8-3B32-9142-9A1B-2D6AF7D87AEC}" type="pres">
      <dgm:prSet presAssocID="{CE03C2A3-5AF4-B04D-A944-973B37467E3F}" presName="level3hierChild" presStyleCnt="0"/>
      <dgm:spPr/>
    </dgm:pt>
    <dgm:pt modelId="{4568D531-B694-BB4A-9945-6C7DACDD81E7}" type="pres">
      <dgm:prSet presAssocID="{0B5227A8-70AF-834E-AC8F-32ABC6062AEF}" presName="conn2-1" presStyleLbl="parChTrans1D3" presStyleIdx="14" presStyleCnt="21"/>
      <dgm:spPr/>
    </dgm:pt>
    <dgm:pt modelId="{877679D0-8FB5-A941-8330-FF4C33B3A526}" type="pres">
      <dgm:prSet presAssocID="{0B5227A8-70AF-834E-AC8F-32ABC6062AEF}" presName="connTx" presStyleLbl="parChTrans1D3" presStyleIdx="14" presStyleCnt="21"/>
      <dgm:spPr/>
    </dgm:pt>
    <dgm:pt modelId="{A6CA6F46-1755-9046-924E-C5019CC8B48D}" type="pres">
      <dgm:prSet presAssocID="{DC9AA90B-19B3-2544-A277-82814B318F9F}" presName="root2" presStyleCnt="0"/>
      <dgm:spPr/>
    </dgm:pt>
    <dgm:pt modelId="{A5861E49-E20D-8348-94D4-E8600F0F2514}" type="pres">
      <dgm:prSet presAssocID="{DC9AA90B-19B3-2544-A277-82814B318F9F}" presName="LevelTwoTextNode" presStyleLbl="node3" presStyleIdx="14" presStyleCnt="21" custScaleX="262910" custScaleY="217152" custLinFactX="300000" custLinFactY="-49887" custLinFactNeighborX="354201" custLinFactNeighborY="-100000">
        <dgm:presLayoutVars>
          <dgm:chPref val="3"/>
        </dgm:presLayoutVars>
      </dgm:prSet>
      <dgm:spPr/>
    </dgm:pt>
    <dgm:pt modelId="{F6F6995D-6545-FC43-8209-EA3461B613BB}" type="pres">
      <dgm:prSet presAssocID="{DC9AA90B-19B3-2544-A277-82814B318F9F}" presName="level3hierChild" presStyleCnt="0"/>
      <dgm:spPr/>
    </dgm:pt>
    <dgm:pt modelId="{AFE9F254-C8C4-6540-ACBE-35C2283ECD34}" type="pres">
      <dgm:prSet presAssocID="{9D3AC681-16F3-4A43-A943-62CB71DC69BC}" presName="conn2-1" presStyleLbl="parChTrans1D2" presStyleIdx="4" presStyleCnt="9"/>
      <dgm:spPr/>
    </dgm:pt>
    <dgm:pt modelId="{4080752A-9609-0E47-B2E4-6EEB56CF6CC0}" type="pres">
      <dgm:prSet presAssocID="{9D3AC681-16F3-4A43-A943-62CB71DC69BC}" presName="connTx" presStyleLbl="parChTrans1D2" presStyleIdx="4" presStyleCnt="9"/>
      <dgm:spPr/>
    </dgm:pt>
    <dgm:pt modelId="{A4FD40D4-B5CE-C54D-8D87-037673C6E13A}" type="pres">
      <dgm:prSet presAssocID="{C6DB25D5-584D-3641-8879-388A1C6E4DB4}" presName="root2" presStyleCnt="0"/>
      <dgm:spPr/>
    </dgm:pt>
    <dgm:pt modelId="{B1B12C85-807D-FA49-A9EE-7FE8BBF3341D}" type="pres">
      <dgm:prSet presAssocID="{C6DB25D5-584D-3641-8879-388A1C6E4DB4}" presName="LevelTwoTextNode" presStyleLbl="node2" presStyleIdx="4" presStyleCnt="9" custScaleX="364154" custScaleY="399830" custLinFactX="-200000" custLinFactY="-200000" custLinFactNeighborX="-228207" custLinFactNeighborY="-289493">
        <dgm:presLayoutVars>
          <dgm:chPref val="3"/>
        </dgm:presLayoutVars>
      </dgm:prSet>
      <dgm:spPr/>
    </dgm:pt>
    <dgm:pt modelId="{C3D252E2-5E06-5B43-A4C8-A138C49F107F}" type="pres">
      <dgm:prSet presAssocID="{C6DB25D5-584D-3641-8879-388A1C6E4DB4}" presName="level3hierChild" presStyleCnt="0"/>
      <dgm:spPr/>
    </dgm:pt>
    <dgm:pt modelId="{B80540BE-C177-5A48-A0ED-5DF9298D137F}" type="pres">
      <dgm:prSet presAssocID="{BD4F84FE-D701-124D-9D7C-419ACE8E7BE4}" presName="conn2-1" presStyleLbl="parChTrans1D3" presStyleIdx="15" presStyleCnt="21"/>
      <dgm:spPr/>
    </dgm:pt>
    <dgm:pt modelId="{9B2607A6-778E-724A-A4A8-567B7F163075}" type="pres">
      <dgm:prSet presAssocID="{BD4F84FE-D701-124D-9D7C-419ACE8E7BE4}" presName="connTx" presStyleLbl="parChTrans1D3" presStyleIdx="15" presStyleCnt="21"/>
      <dgm:spPr/>
    </dgm:pt>
    <dgm:pt modelId="{11E80BB3-A30E-DA42-BFE5-3BDD73E4923D}" type="pres">
      <dgm:prSet presAssocID="{D4817B24-D7ED-784F-9DB0-6333BC00DD4A}" presName="root2" presStyleCnt="0"/>
      <dgm:spPr/>
    </dgm:pt>
    <dgm:pt modelId="{838519B4-D25D-6540-84B2-5D11792416D0}" type="pres">
      <dgm:prSet presAssocID="{D4817B24-D7ED-784F-9DB0-6333BC00DD4A}" presName="LevelTwoTextNode" presStyleLbl="node3" presStyleIdx="15" presStyleCnt="21" custScaleX="262910" custScaleY="209718" custLinFactX="123687" custLinFactY="-90913" custLinFactNeighborX="200000" custLinFactNeighborY="-100000">
        <dgm:presLayoutVars>
          <dgm:chPref val="3"/>
        </dgm:presLayoutVars>
      </dgm:prSet>
      <dgm:spPr/>
    </dgm:pt>
    <dgm:pt modelId="{28B36CCE-02B4-1D48-9B0F-88023300379C}" type="pres">
      <dgm:prSet presAssocID="{D4817B24-D7ED-784F-9DB0-6333BC00DD4A}" presName="level3hierChild" presStyleCnt="0"/>
      <dgm:spPr/>
    </dgm:pt>
    <dgm:pt modelId="{D3F3B02E-A39F-C44F-8FE2-39E80F059446}" type="pres">
      <dgm:prSet presAssocID="{3EEA006B-33C0-7E41-B3FA-28B33946B091}" presName="conn2-1" presStyleLbl="parChTrans1D3" presStyleIdx="16" presStyleCnt="21"/>
      <dgm:spPr/>
    </dgm:pt>
    <dgm:pt modelId="{62A45CC0-C0EA-F341-80DB-218BF6387141}" type="pres">
      <dgm:prSet presAssocID="{3EEA006B-33C0-7E41-B3FA-28B33946B091}" presName="connTx" presStyleLbl="parChTrans1D3" presStyleIdx="16" presStyleCnt="21"/>
      <dgm:spPr/>
    </dgm:pt>
    <dgm:pt modelId="{54B14ECA-E3A3-E143-9B55-0842D1D2CCCC}" type="pres">
      <dgm:prSet presAssocID="{724BBFD5-7D44-1D46-87AD-6BC1F4F25C59}" presName="root2" presStyleCnt="0"/>
      <dgm:spPr/>
    </dgm:pt>
    <dgm:pt modelId="{1F1FCB52-A693-AB4A-9EF8-933B813BFA60}" type="pres">
      <dgm:prSet presAssocID="{724BBFD5-7D44-1D46-87AD-6BC1F4F25C59}" presName="LevelTwoTextNode" presStyleLbl="node3" presStyleIdx="16" presStyleCnt="21" custScaleX="262910" custScaleY="209718" custLinFactX="123687" custLinFactY="-84969" custLinFactNeighborX="200000" custLinFactNeighborY="-100000">
        <dgm:presLayoutVars>
          <dgm:chPref val="3"/>
        </dgm:presLayoutVars>
      </dgm:prSet>
      <dgm:spPr/>
    </dgm:pt>
    <dgm:pt modelId="{65F387B9-AF65-5D4E-A530-651E08D3F027}" type="pres">
      <dgm:prSet presAssocID="{724BBFD5-7D44-1D46-87AD-6BC1F4F25C59}" presName="level3hierChild" presStyleCnt="0"/>
      <dgm:spPr/>
    </dgm:pt>
    <dgm:pt modelId="{5C3778BB-8642-B642-9CD6-259557DB4DDE}" type="pres">
      <dgm:prSet presAssocID="{EA08593B-6CF4-4E49-9E3C-20FDC0116FA1}" presName="conn2-1" presStyleLbl="parChTrans1D3" presStyleIdx="17" presStyleCnt="21"/>
      <dgm:spPr/>
    </dgm:pt>
    <dgm:pt modelId="{9D27F05A-B9CF-CA4D-80CF-9525402E88A4}" type="pres">
      <dgm:prSet presAssocID="{EA08593B-6CF4-4E49-9E3C-20FDC0116FA1}" presName="connTx" presStyleLbl="parChTrans1D3" presStyleIdx="17" presStyleCnt="21"/>
      <dgm:spPr/>
    </dgm:pt>
    <dgm:pt modelId="{318FECF4-5671-4A43-A37A-F75A10F8C894}" type="pres">
      <dgm:prSet presAssocID="{33829034-9560-DC4E-92AF-020AEF8C2840}" presName="root2" presStyleCnt="0"/>
      <dgm:spPr/>
    </dgm:pt>
    <dgm:pt modelId="{2AE0B9A9-AD18-3042-89DE-4E3E8C72ED1B}" type="pres">
      <dgm:prSet presAssocID="{33829034-9560-DC4E-92AF-020AEF8C2840}" presName="LevelTwoTextNode" presStyleLbl="node3" presStyleIdx="17" presStyleCnt="21" custScaleX="262910" custScaleY="209718" custLinFactX="123687" custLinFactY="-84969" custLinFactNeighborX="200000" custLinFactNeighborY="-100000">
        <dgm:presLayoutVars>
          <dgm:chPref val="3"/>
        </dgm:presLayoutVars>
      </dgm:prSet>
      <dgm:spPr/>
    </dgm:pt>
    <dgm:pt modelId="{BEC51F2F-5E3B-8943-A9C5-6EF9A91D3924}" type="pres">
      <dgm:prSet presAssocID="{33829034-9560-DC4E-92AF-020AEF8C2840}" presName="level3hierChild" presStyleCnt="0"/>
      <dgm:spPr/>
    </dgm:pt>
    <dgm:pt modelId="{EBAFDB34-0C73-2B4F-8E22-46D5BCB2D5E4}" type="pres">
      <dgm:prSet presAssocID="{4DF44080-4485-054E-AF8D-385CEE6FCBF5}" presName="conn2-1" presStyleLbl="parChTrans1D3" presStyleIdx="18" presStyleCnt="21"/>
      <dgm:spPr/>
    </dgm:pt>
    <dgm:pt modelId="{BB4BCF06-B89F-3249-88E0-92EE6B10672F}" type="pres">
      <dgm:prSet presAssocID="{4DF44080-4485-054E-AF8D-385CEE6FCBF5}" presName="connTx" presStyleLbl="parChTrans1D3" presStyleIdx="18" presStyleCnt="21"/>
      <dgm:spPr/>
    </dgm:pt>
    <dgm:pt modelId="{B2BB2592-2023-7942-8FC6-DC1E58D3B299}" type="pres">
      <dgm:prSet presAssocID="{EFC4C90B-C094-4E4D-9C7B-56FF7B87EE8A}" presName="root2" presStyleCnt="0"/>
      <dgm:spPr/>
    </dgm:pt>
    <dgm:pt modelId="{F1FDC8C8-6C1A-104A-9557-B17C54201AD4}" type="pres">
      <dgm:prSet presAssocID="{EFC4C90B-C094-4E4D-9C7B-56FF7B87EE8A}" presName="LevelTwoTextNode" presStyleLbl="node3" presStyleIdx="18" presStyleCnt="21" custScaleX="262910" custScaleY="209718" custLinFactX="123687" custLinFactY="-84969" custLinFactNeighborX="200000" custLinFactNeighborY="-100000">
        <dgm:presLayoutVars>
          <dgm:chPref val="3"/>
        </dgm:presLayoutVars>
      </dgm:prSet>
      <dgm:spPr/>
    </dgm:pt>
    <dgm:pt modelId="{5AF6B3B6-621A-A243-A74C-6F3B23463D0A}" type="pres">
      <dgm:prSet presAssocID="{EFC4C90B-C094-4E4D-9C7B-56FF7B87EE8A}" presName="level3hierChild" presStyleCnt="0"/>
      <dgm:spPr/>
    </dgm:pt>
    <dgm:pt modelId="{39BD9B14-3C85-2C40-A981-6AA1C5E150CA}" type="pres">
      <dgm:prSet presAssocID="{8DA82CCF-A03B-4244-87F9-A39EE7BF6CC2}" presName="conn2-1" presStyleLbl="parChTrans1D2" presStyleIdx="5" presStyleCnt="9"/>
      <dgm:spPr/>
    </dgm:pt>
    <dgm:pt modelId="{ED78E08F-93A7-314F-85D2-910227CDBF4E}" type="pres">
      <dgm:prSet presAssocID="{8DA82CCF-A03B-4244-87F9-A39EE7BF6CC2}" presName="connTx" presStyleLbl="parChTrans1D2" presStyleIdx="5" presStyleCnt="9"/>
      <dgm:spPr/>
    </dgm:pt>
    <dgm:pt modelId="{188DF1D2-CE98-D246-9A7C-086890965824}" type="pres">
      <dgm:prSet presAssocID="{6E2FBB3A-91B8-9D4A-9BEF-9B096F96068A}" presName="root2" presStyleCnt="0"/>
      <dgm:spPr/>
    </dgm:pt>
    <dgm:pt modelId="{2C375E12-2F26-E24B-AAA1-45172131C85E}" type="pres">
      <dgm:prSet presAssocID="{6E2FBB3A-91B8-9D4A-9BEF-9B096F96068A}" presName="LevelTwoTextNode" presStyleLbl="node2" presStyleIdx="5" presStyleCnt="9" custScaleX="364154" custScaleY="399830" custLinFactX="-200000" custLinFactY="-200000" custLinFactNeighborX="-228258" custLinFactNeighborY="-234424">
        <dgm:presLayoutVars>
          <dgm:chPref val="3"/>
        </dgm:presLayoutVars>
      </dgm:prSet>
      <dgm:spPr/>
    </dgm:pt>
    <dgm:pt modelId="{115BEE2F-76A6-3B47-81A9-AB937F0EC2B5}" type="pres">
      <dgm:prSet presAssocID="{6E2FBB3A-91B8-9D4A-9BEF-9B096F96068A}" presName="level3hierChild" presStyleCnt="0"/>
      <dgm:spPr/>
    </dgm:pt>
    <dgm:pt modelId="{B89F96A1-9A55-3A4E-98EF-0CEEFBC0CA4E}" type="pres">
      <dgm:prSet presAssocID="{8629E564-6E9A-784D-A397-89283BBD8224}" presName="conn2-1" presStyleLbl="parChTrans1D2" presStyleIdx="6" presStyleCnt="9"/>
      <dgm:spPr/>
    </dgm:pt>
    <dgm:pt modelId="{7C2C950B-2486-6448-84E9-DE73C73978CF}" type="pres">
      <dgm:prSet presAssocID="{8629E564-6E9A-784D-A397-89283BBD8224}" presName="connTx" presStyleLbl="parChTrans1D2" presStyleIdx="6" presStyleCnt="9"/>
      <dgm:spPr/>
    </dgm:pt>
    <dgm:pt modelId="{D826F6C1-3AD4-1145-803A-59777F108738}" type="pres">
      <dgm:prSet presAssocID="{015F03FE-0C76-AC4A-93F6-583F184CC492}" presName="root2" presStyleCnt="0"/>
      <dgm:spPr/>
    </dgm:pt>
    <dgm:pt modelId="{BADD87C5-C3B0-AD4B-9C00-C46F81CFCB14}" type="pres">
      <dgm:prSet presAssocID="{015F03FE-0C76-AC4A-93F6-583F184CC492}" presName="LevelTwoTextNode" presStyleLbl="node2" presStyleIdx="6" presStyleCnt="9" custScaleX="364154" custScaleY="399830" custLinFactX="-200000" custLinFactY="350441" custLinFactNeighborX="-222742" custLinFactNeighborY="400000">
        <dgm:presLayoutVars>
          <dgm:chPref val="3"/>
        </dgm:presLayoutVars>
      </dgm:prSet>
      <dgm:spPr/>
    </dgm:pt>
    <dgm:pt modelId="{92F295AC-EAB1-4247-9C8A-6A7D445AA11E}" type="pres">
      <dgm:prSet presAssocID="{015F03FE-0C76-AC4A-93F6-583F184CC492}" presName="level3hierChild" presStyleCnt="0"/>
      <dgm:spPr/>
    </dgm:pt>
    <dgm:pt modelId="{AFA536CC-06A2-FE4A-AF1D-96F2559F1D25}" type="pres">
      <dgm:prSet presAssocID="{C6DC2176-3DB8-A649-8EB4-D19FB969B443}" presName="conn2-1" presStyleLbl="parChTrans1D2" presStyleIdx="7" presStyleCnt="9"/>
      <dgm:spPr/>
    </dgm:pt>
    <dgm:pt modelId="{7FD91F4B-DF99-5047-B738-1145D4617F8D}" type="pres">
      <dgm:prSet presAssocID="{C6DC2176-3DB8-A649-8EB4-D19FB969B443}" presName="connTx" presStyleLbl="parChTrans1D2" presStyleIdx="7" presStyleCnt="9"/>
      <dgm:spPr/>
    </dgm:pt>
    <dgm:pt modelId="{495A711D-CDCA-7F4D-8832-8BC77E44D214}" type="pres">
      <dgm:prSet presAssocID="{54DBEE5A-0756-6746-8790-25AB216D5985}" presName="root2" presStyleCnt="0"/>
      <dgm:spPr/>
    </dgm:pt>
    <dgm:pt modelId="{71F4EE1B-6D7D-DC47-9614-50A9EAF82200}" type="pres">
      <dgm:prSet presAssocID="{54DBEE5A-0756-6746-8790-25AB216D5985}" presName="LevelTwoTextNode" presStyleLbl="node2" presStyleIdx="7" presStyleCnt="9" custScaleX="364154" custScaleY="399830" custLinFactX="-200000" custLinFactY="-340501" custLinFactNeighborX="-222906" custLinFactNeighborY="-400000">
        <dgm:presLayoutVars>
          <dgm:chPref val="3"/>
        </dgm:presLayoutVars>
      </dgm:prSet>
      <dgm:spPr/>
    </dgm:pt>
    <dgm:pt modelId="{BA306E16-6B83-AD4E-AB0D-836564BAFD8E}" type="pres">
      <dgm:prSet presAssocID="{54DBEE5A-0756-6746-8790-25AB216D5985}" presName="level3hierChild" presStyleCnt="0"/>
      <dgm:spPr/>
    </dgm:pt>
    <dgm:pt modelId="{45C630D5-2CF3-7448-9DB9-1FB63F038EDE}" type="pres">
      <dgm:prSet presAssocID="{AD176F3E-F3FE-E341-803D-EFE8797DA8ED}" presName="conn2-1" presStyleLbl="parChTrans1D3" presStyleIdx="19" presStyleCnt="21"/>
      <dgm:spPr/>
    </dgm:pt>
    <dgm:pt modelId="{C9551FA7-58CD-7D42-83DF-3AE4654632B3}" type="pres">
      <dgm:prSet presAssocID="{AD176F3E-F3FE-E341-803D-EFE8797DA8ED}" presName="connTx" presStyleLbl="parChTrans1D3" presStyleIdx="19" presStyleCnt="21"/>
      <dgm:spPr/>
    </dgm:pt>
    <dgm:pt modelId="{D158A890-D88B-BE40-A891-1C9E92F3E0EB}" type="pres">
      <dgm:prSet presAssocID="{78DD01FF-82BF-CC4E-9682-0FB76BF8EBCF}" presName="root2" presStyleCnt="0"/>
      <dgm:spPr/>
    </dgm:pt>
    <dgm:pt modelId="{C26E7D90-A0F7-694B-B34B-292DE9B5CD59}" type="pres">
      <dgm:prSet presAssocID="{78DD01FF-82BF-CC4E-9682-0FB76BF8EBCF}" presName="LevelTwoTextNode" presStyleLbl="node3" presStyleIdx="19" presStyleCnt="21" custScaleX="385601" custScaleY="350546" custLinFactX="-100000" custLinFactY="-243877" custLinFactNeighborX="-141289" custLinFactNeighborY="-300000">
        <dgm:presLayoutVars>
          <dgm:chPref val="3"/>
        </dgm:presLayoutVars>
      </dgm:prSet>
      <dgm:spPr/>
    </dgm:pt>
    <dgm:pt modelId="{0C668080-04CD-2948-A812-7B73BD845437}" type="pres">
      <dgm:prSet presAssocID="{78DD01FF-82BF-CC4E-9682-0FB76BF8EBCF}" presName="level3hierChild" presStyleCnt="0"/>
      <dgm:spPr/>
    </dgm:pt>
    <dgm:pt modelId="{6C8D26E4-E1C7-9243-84F3-16C58F759F7D}" type="pres">
      <dgm:prSet presAssocID="{D00C76DF-BB00-B441-9D29-72828237B926}" presName="conn2-1" presStyleLbl="parChTrans1D3" presStyleIdx="20" presStyleCnt="21"/>
      <dgm:spPr/>
    </dgm:pt>
    <dgm:pt modelId="{5CD8C7C0-BA05-D94E-B505-94AA09834112}" type="pres">
      <dgm:prSet presAssocID="{D00C76DF-BB00-B441-9D29-72828237B926}" presName="connTx" presStyleLbl="parChTrans1D3" presStyleIdx="20" presStyleCnt="21"/>
      <dgm:spPr/>
    </dgm:pt>
    <dgm:pt modelId="{2ABFFF6A-5EB5-6D4C-BE18-3ADD710FBBC9}" type="pres">
      <dgm:prSet presAssocID="{51C39116-7E65-AA41-9F0C-8E867BEB61E6}" presName="root2" presStyleCnt="0"/>
      <dgm:spPr/>
    </dgm:pt>
    <dgm:pt modelId="{E76253A7-3F9D-B844-AE27-CD48ECF840C2}" type="pres">
      <dgm:prSet presAssocID="{51C39116-7E65-AA41-9F0C-8E867BEB61E6}" presName="LevelTwoTextNode" presStyleLbl="node3" presStyleIdx="20" presStyleCnt="21" custScaleX="385601" custScaleY="350546" custLinFactX="-100000" custLinFactY="-200000" custLinFactNeighborX="-143103" custLinFactNeighborY="-275772">
        <dgm:presLayoutVars>
          <dgm:chPref val="3"/>
        </dgm:presLayoutVars>
      </dgm:prSet>
      <dgm:spPr/>
    </dgm:pt>
    <dgm:pt modelId="{E2C6D24B-C1A2-F442-9DED-B263972EF036}" type="pres">
      <dgm:prSet presAssocID="{51C39116-7E65-AA41-9F0C-8E867BEB61E6}" presName="level3hierChild" presStyleCnt="0"/>
      <dgm:spPr/>
    </dgm:pt>
    <dgm:pt modelId="{010A18DA-CE68-4644-AED0-39326B24321E}" type="pres">
      <dgm:prSet presAssocID="{EC53B3B2-D6D8-7D48-9406-B2161BCD3679}" presName="conn2-1" presStyleLbl="parChTrans1D2" presStyleIdx="8" presStyleCnt="9"/>
      <dgm:spPr/>
    </dgm:pt>
    <dgm:pt modelId="{3280B940-0406-A346-8524-4544AF15C585}" type="pres">
      <dgm:prSet presAssocID="{EC53B3B2-D6D8-7D48-9406-B2161BCD3679}" presName="connTx" presStyleLbl="parChTrans1D2" presStyleIdx="8" presStyleCnt="9"/>
      <dgm:spPr/>
    </dgm:pt>
    <dgm:pt modelId="{ED9EC66B-14A8-0B4E-8B7C-AB31AE795908}" type="pres">
      <dgm:prSet presAssocID="{9CDB9242-F547-2547-848D-2EB9CA873BC6}" presName="root2" presStyleCnt="0"/>
      <dgm:spPr/>
    </dgm:pt>
    <dgm:pt modelId="{397CBBE8-2086-394A-AC4A-FEE6C9393413}" type="pres">
      <dgm:prSet presAssocID="{9CDB9242-F547-2547-848D-2EB9CA873BC6}" presName="LevelTwoTextNode" presStyleLbl="node2" presStyleIdx="8" presStyleCnt="9" custScaleX="364154" custScaleY="399830" custLinFactX="-200000" custLinFactY="-300000" custLinFactNeighborX="-222742" custLinFactNeighborY="-352038">
        <dgm:presLayoutVars>
          <dgm:chPref val="3"/>
        </dgm:presLayoutVars>
      </dgm:prSet>
      <dgm:spPr/>
    </dgm:pt>
    <dgm:pt modelId="{30AF81F3-7647-DB42-AFCB-A495842F1D02}" type="pres">
      <dgm:prSet presAssocID="{9CDB9242-F547-2547-848D-2EB9CA873BC6}" presName="level3hierChild" presStyleCnt="0"/>
      <dgm:spPr/>
    </dgm:pt>
  </dgm:ptLst>
  <dgm:cxnLst>
    <dgm:cxn modelId="{E4A27003-F7A7-3F42-A5AA-A08583D92BA2}" type="presOf" srcId="{4F19522A-DBBD-1D43-8320-76AA237A64AB}" destId="{EDC8405F-3E7D-CB43-ACFE-011248B6B131}" srcOrd="0" destOrd="0" presId="urn:microsoft.com/office/officeart/2005/8/layout/hierarchy2"/>
    <dgm:cxn modelId="{53C43309-22D9-CD43-A905-991BDEC02E60}" type="presOf" srcId="{C6DC2176-3DB8-A649-8EB4-D19FB969B443}" destId="{AFA536CC-06A2-FE4A-AF1D-96F2559F1D25}" srcOrd="0" destOrd="0" presId="urn:microsoft.com/office/officeart/2005/8/layout/hierarchy2"/>
    <dgm:cxn modelId="{75600F0A-BC34-5041-A5C6-5D209D10BDD6}" type="presOf" srcId="{4DF44080-4485-054E-AF8D-385CEE6FCBF5}" destId="{EBAFDB34-0C73-2B4F-8E22-46D5BCB2D5E4}" srcOrd="0" destOrd="0" presId="urn:microsoft.com/office/officeart/2005/8/layout/hierarchy2"/>
    <dgm:cxn modelId="{B9B73A10-CBD9-D849-9B48-64EE9E23868A}" type="presOf" srcId="{015F03FE-0C76-AC4A-93F6-583F184CC492}" destId="{BADD87C5-C3B0-AD4B-9C00-C46F81CFCB14}" srcOrd="0" destOrd="0" presId="urn:microsoft.com/office/officeart/2005/8/layout/hierarchy2"/>
    <dgm:cxn modelId="{C53C2414-BCE0-E141-8D4C-A4A4716532B6}" type="presOf" srcId="{AD176F3E-F3FE-E341-803D-EFE8797DA8ED}" destId="{C9551FA7-58CD-7D42-83DF-3AE4654632B3}" srcOrd="1" destOrd="0" presId="urn:microsoft.com/office/officeart/2005/8/layout/hierarchy2"/>
    <dgm:cxn modelId="{ADFE7315-C1F2-FD46-8756-91359EB2687A}" type="presOf" srcId="{AD8B9BB8-6444-4947-ABBF-7210DB989ABF}" destId="{A3F284E2-C62E-F04D-B366-F0AD9DA3E037}" srcOrd="0" destOrd="0" presId="urn:microsoft.com/office/officeart/2005/8/layout/hierarchy2"/>
    <dgm:cxn modelId="{E882001A-C829-1F42-B9CB-E2CD965F2EF7}" type="presOf" srcId="{EA08593B-6CF4-4E49-9E3C-20FDC0116FA1}" destId="{9D27F05A-B9CF-CA4D-80CF-9525402E88A4}" srcOrd="1" destOrd="0" presId="urn:microsoft.com/office/officeart/2005/8/layout/hierarchy2"/>
    <dgm:cxn modelId="{8A234E1A-677D-784F-85A2-CC804F4CF9CC}" type="presOf" srcId="{78DD01FF-82BF-CC4E-9682-0FB76BF8EBCF}" destId="{C26E7D90-A0F7-694B-B34B-292DE9B5CD59}" srcOrd="0" destOrd="0" presId="urn:microsoft.com/office/officeart/2005/8/layout/hierarchy2"/>
    <dgm:cxn modelId="{4682971A-A065-A84D-9513-6875DB8DF4E5}" srcId="{A4638444-D507-494B-97CF-D6A276821616}" destId="{8C2DC31A-E658-974A-BAA2-FC0C7805286F}" srcOrd="0" destOrd="0" parTransId="{F02E1A55-35BA-E34F-8D49-3AF4AB069397}" sibTransId="{BFAFD859-1C7C-9E4F-B986-21EEEE7D5A70}"/>
    <dgm:cxn modelId="{E9E5921B-063D-DC45-8D99-4C0D0E281F35}" type="presOf" srcId="{C18241D2-6D42-AB4B-B0E3-FFB26F105312}" destId="{A8053C77-49ED-AF44-944E-4F81C9F1823F}" srcOrd="1" destOrd="0" presId="urn:microsoft.com/office/officeart/2005/8/layout/hierarchy2"/>
    <dgm:cxn modelId="{BC3E881C-35A5-0346-8FFF-C35DEAE01656}" type="presOf" srcId="{54DBEE5A-0756-6746-8790-25AB216D5985}" destId="{71F4EE1B-6D7D-DC47-9614-50A9EAF82200}" srcOrd="0" destOrd="0" presId="urn:microsoft.com/office/officeart/2005/8/layout/hierarchy2"/>
    <dgm:cxn modelId="{8D2A3C1E-B137-F14C-BB37-16ECF4F6CD58}" srcId="{7025579E-566E-9A43-9056-E31E69EF069B}" destId="{75BD515C-E157-FF4B-AA1D-6280724205AD}" srcOrd="2" destOrd="0" parTransId="{A0292A75-FF82-284C-9707-3419C3D9394A}" sibTransId="{28D5E6D7-D5A0-BC41-A239-103AE9913ADA}"/>
    <dgm:cxn modelId="{CE840F26-2F3A-1A4D-BBFE-791DA28BAD18}" srcId="{7025579E-566E-9A43-9056-E31E69EF069B}" destId="{C80942E5-2489-834A-BF01-31D89D8788C3}" srcOrd="0" destOrd="0" parTransId="{AD8B9BB8-6444-4947-ABBF-7210DB989ABF}" sibTransId="{C5F78C3C-BFC5-A54F-B417-E246528C2BF3}"/>
    <dgm:cxn modelId="{74341026-DD57-5B40-A0F9-750128E29C62}" type="presOf" srcId="{8629E564-6E9A-784D-A397-89283BBD8224}" destId="{B89F96A1-9A55-3A4E-98EF-0CEEFBC0CA4E}" srcOrd="0" destOrd="0" presId="urn:microsoft.com/office/officeart/2005/8/layout/hierarchy2"/>
    <dgm:cxn modelId="{E2A92827-35E4-7A41-8597-38E4F56C98C3}" type="presOf" srcId="{CB7CCD1F-C23B-0F48-8748-D8A9C9C5DAC0}" destId="{8B705BB7-315E-2B42-9EA2-2191D762390B}" srcOrd="0" destOrd="0" presId="urn:microsoft.com/office/officeart/2005/8/layout/hierarchy2"/>
    <dgm:cxn modelId="{64D02328-4451-2B42-BB88-202F0D365FD1}" srcId="{F4405FC6-AE96-6A4B-96BE-264300D0CD2E}" destId="{9CDB9242-F547-2547-848D-2EB9CA873BC6}" srcOrd="8" destOrd="0" parTransId="{EC53B3B2-D6D8-7D48-9406-B2161BCD3679}" sibTransId="{C4EFA718-C5CF-4143-9F15-7A6D98FBC62A}"/>
    <dgm:cxn modelId="{C534C92D-E0AE-C544-8C5D-402B18003028}" type="presOf" srcId="{6D969343-94F9-554A-A380-148F12759697}" destId="{99F423B5-6067-C246-B579-BE2E374EDBE8}" srcOrd="0" destOrd="0" presId="urn:microsoft.com/office/officeart/2005/8/layout/hierarchy2"/>
    <dgm:cxn modelId="{2FB3BF37-B8E1-5644-BD33-904E8189D322}" type="presOf" srcId="{D00C76DF-BB00-B441-9D29-72828237B926}" destId="{6C8D26E4-E1C7-9243-84F3-16C58F759F7D}" srcOrd="0" destOrd="0" presId="urn:microsoft.com/office/officeart/2005/8/layout/hierarchy2"/>
    <dgm:cxn modelId="{03B8E037-CE9D-3343-8AA2-82B6769AB00C}" type="presOf" srcId="{093E799E-B6AF-724A-BCC2-CA0381DC1D85}" destId="{6B3E4FA7-9A48-D04B-8C82-3EE650311323}" srcOrd="0" destOrd="0" presId="urn:microsoft.com/office/officeart/2005/8/layout/hierarchy2"/>
    <dgm:cxn modelId="{1886C13B-F452-A24E-8BF9-982405F0155D}" srcId="{09EA6F03-EC0D-8B4B-BB7D-A2D17A9E9560}" destId="{DC9AA90B-19B3-2544-A277-82814B318F9F}" srcOrd="3" destOrd="0" parTransId="{0B5227A8-70AF-834E-AC8F-32ABC6062AEF}" sibTransId="{3D2BC924-C391-1F49-94AF-F32AD2E4BBF3}"/>
    <dgm:cxn modelId="{FE9B293C-E20F-B44B-A040-2210E87A08FD}" srcId="{F4405FC6-AE96-6A4B-96BE-264300D0CD2E}" destId="{54DBEE5A-0756-6746-8790-25AB216D5985}" srcOrd="7" destOrd="0" parTransId="{C6DC2176-3DB8-A649-8EB4-D19FB969B443}" sibTransId="{41941842-F239-FC47-9D24-F83F8E0CD8AE}"/>
    <dgm:cxn modelId="{71FAD33D-29A0-AE48-B6C3-28A257374F86}" type="presOf" srcId="{5DB787F0-939B-7C4C-A4E8-B5EF89E42720}" destId="{B5456BE5-38BC-C04B-8DA8-3E23EFA27117}" srcOrd="1" destOrd="0" presId="urn:microsoft.com/office/officeart/2005/8/layout/hierarchy2"/>
    <dgm:cxn modelId="{8E37C03E-F6ED-8D45-B473-61C505870F3D}" type="presOf" srcId="{09EA6F03-EC0D-8B4B-BB7D-A2D17A9E9560}" destId="{562A4EE5-CFA0-2249-8123-B1D79F7AC33B}" srcOrd="0" destOrd="0" presId="urn:microsoft.com/office/officeart/2005/8/layout/hierarchy2"/>
    <dgm:cxn modelId="{69CB6240-A9BF-4F47-B402-99551A64AB28}" srcId="{643941E0-C35D-B447-9038-3759F0FBB77D}" destId="{B99EB4AC-7CD3-2048-AE52-450004CFD21A}" srcOrd="0" destOrd="0" parTransId="{14D5212F-256E-2E47-9A76-E74F82D553B1}" sibTransId="{469743B6-D420-3549-A476-956AABCCE1A8}"/>
    <dgm:cxn modelId="{29CFB940-0A04-5344-9ED5-6CF2D3CC57CB}" type="presOf" srcId="{3EEA006B-33C0-7E41-B3FA-28B33946B091}" destId="{62A45CC0-C0EA-F341-80DB-218BF6387141}" srcOrd="1" destOrd="0" presId="urn:microsoft.com/office/officeart/2005/8/layout/hierarchy2"/>
    <dgm:cxn modelId="{263AD142-9852-7546-A21F-75B1B6382D25}" srcId="{F4405FC6-AE96-6A4B-96BE-264300D0CD2E}" destId="{09EA6F03-EC0D-8B4B-BB7D-A2D17A9E9560}" srcOrd="3" destOrd="0" parTransId="{C18241D2-6D42-AB4B-B0E3-FFB26F105312}" sibTransId="{D59146BA-95E4-CC4F-B35E-3BA37C0AFACE}"/>
    <dgm:cxn modelId="{3C75E342-7777-D74B-94C4-021C8AC2CF9D}" type="presOf" srcId="{75BD515C-E157-FF4B-AA1D-6280724205AD}" destId="{7A946E50-FF3C-6640-9B38-4DBDB9EA23E1}" srcOrd="0" destOrd="0" presId="urn:microsoft.com/office/officeart/2005/8/layout/hierarchy2"/>
    <dgm:cxn modelId="{D1D67E45-3FCE-5B4D-81EE-B94CB1FA09B5}" srcId="{09EA6F03-EC0D-8B4B-BB7D-A2D17A9E9560}" destId="{33282232-C83F-5D41-86C8-FDFDB609AB74}" srcOrd="1" destOrd="0" parTransId="{92EE26F5-ADEB-E24B-8254-ED083AB0DFC1}" sibTransId="{41563C75-76EF-6C45-A19F-EE0E6F96058A}"/>
    <dgm:cxn modelId="{CD6AA848-519D-9748-B644-44AD096805C6}" type="presOf" srcId="{A4638444-D507-494B-97CF-D6A276821616}" destId="{A1B8BCBF-1FFE-C94A-9865-4E1C14296DD5}" srcOrd="0" destOrd="0" presId="urn:microsoft.com/office/officeart/2005/8/layout/hierarchy2"/>
    <dgm:cxn modelId="{EBDA034A-0A25-AC44-812D-0DFE679B2908}" type="presOf" srcId="{0B5227A8-70AF-834E-AC8F-32ABC6062AEF}" destId="{877679D0-8FB5-A941-8330-FF4C33B3A526}" srcOrd="1" destOrd="0" presId="urn:microsoft.com/office/officeart/2005/8/layout/hierarchy2"/>
    <dgm:cxn modelId="{258B8A4E-87FB-4F43-9FD5-C58A98D27B40}" type="presOf" srcId="{D6902C49-0249-9146-9539-3121182BF76A}" destId="{ADFE63D0-B11D-AE43-BFB4-1979B2D98DF7}" srcOrd="0" destOrd="0" presId="urn:microsoft.com/office/officeart/2005/8/layout/hierarchy2"/>
    <dgm:cxn modelId="{A21AED4E-D054-3043-962D-CA722D76E83C}" type="presOf" srcId="{D4817B24-D7ED-784F-9DB0-6333BC00DD4A}" destId="{838519B4-D25D-6540-84B2-5D11792416D0}" srcOrd="0" destOrd="0" presId="urn:microsoft.com/office/officeart/2005/8/layout/hierarchy2"/>
    <dgm:cxn modelId="{C869EC51-B553-804A-B577-B25C11B8485A}" type="presOf" srcId="{0639BA3C-943F-9D4C-A178-5B0B0C4A2DC8}" destId="{1EDC0F1C-7C9D-9F4E-957D-1CD38C865225}" srcOrd="0" destOrd="0" presId="urn:microsoft.com/office/officeart/2005/8/layout/hierarchy2"/>
    <dgm:cxn modelId="{DBACE154-2799-044D-960B-7A153D60DD52}" srcId="{643941E0-C35D-B447-9038-3759F0FBB77D}" destId="{4F19522A-DBBD-1D43-8320-76AA237A64AB}" srcOrd="2" destOrd="0" parTransId="{085FFDF9-D893-1543-B389-443F70790428}" sibTransId="{20641A69-9FA2-B646-9E8B-9677C213B9D5}"/>
    <dgm:cxn modelId="{F0B4C256-3640-314A-8352-9B2489F06DCE}" type="presOf" srcId="{A0292A75-FF82-284C-9707-3419C3D9394A}" destId="{06B3F91A-7E3F-D948-9BD7-9AB39FE9E51A}" srcOrd="1" destOrd="0" presId="urn:microsoft.com/office/officeart/2005/8/layout/hierarchy2"/>
    <dgm:cxn modelId="{284D6457-8B39-D94E-A63B-EBA366FECC2C}" type="presOf" srcId="{6D969343-94F9-554A-A380-148F12759697}" destId="{41A0A2C1-C62D-554B-9818-B5E01F6E4ED6}" srcOrd="1" destOrd="0" presId="urn:microsoft.com/office/officeart/2005/8/layout/hierarchy2"/>
    <dgm:cxn modelId="{1C80E257-B235-F543-B7DE-CA725DBFB179}" srcId="{09EA6F03-EC0D-8B4B-BB7D-A2D17A9E9560}" destId="{CE03C2A3-5AF4-B04D-A944-973B37467E3F}" srcOrd="2" destOrd="0" parTransId="{CB7CCD1F-C23B-0F48-8748-D8A9C9C5DAC0}" sibTransId="{61B645E8-A803-F84C-8A82-95BC94E54DFB}"/>
    <dgm:cxn modelId="{5F0E0B59-D0D3-2644-81A5-81DB19E16F64}" type="presOf" srcId="{C18241D2-6D42-AB4B-B0E3-FFB26F105312}" destId="{D16D686C-3DB6-C14A-A079-038080D63905}" srcOrd="0" destOrd="0" presId="urn:microsoft.com/office/officeart/2005/8/layout/hierarchy2"/>
    <dgm:cxn modelId="{66BE495B-E41A-B448-A067-197E8285E868}" type="presOf" srcId="{EFC4C90B-C094-4E4D-9C7B-56FF7B87EE8A}" destId="{F1FDC8C8-6C1A-104A-9557-B17C54201AD4}" srcOrd="0" destOrd="0" presId="urn:microsoft.com/office/officeart/2005/8/layout/hierarchy2"/>
    <dgm:cxn modelId="{34D8BB5B-9EDF-354C-A3C2-B5C17E49BC8D}" type="presOf" srcId="{6E2FBB3A-91B8-9D4A-9BEF-9B096F96068A}" destId="{2C375E12-2F26-E24B-AAA1-45172131C85E}" srcOrd="0" destOrd="0" presId="urn:microsoft.com/office/officeart/2005/8/layout/hierarchy2"/>
    <dgm:cxn modelId="{A774E95D-8E6F-FB41-8A47-701810915B10}" type="presOf" srcId="{E8643B8A-6336-5D43-B504-84D8A304F4DE}" destId="{7E83A4E9-3A4E-0B4C-B455-8136F5D9C65C}" srcOrd="0" destOrd="0" presId="urn:microsoft.com/office/officeart/2005/8/layout/hierarchy2"/>
    <dgm:cxn modelId="{0E0D2960-C19F-5D40-87D0-D67E418BC07D}" type="presOf" srcId="{C6DB25D5-584D-3641-8879-388A1C6E4DB4}" destId="{B1B12C85-807D-FA49-A9EE-7FE8BBF3341D}" srcOrd="0" destOrd="0" presId="urn:microsoft.com/office/officeart/2005/8/layout/hierarchy2"/>
    <dgm:cxn modelId="{BC245960-77D3-F64A-9B5E-1D9031F0F937}" type="presOf" srcId="{A0292A75-FF82-284C-9707-3419C3D9394A}" destId="{E7E21B83-C678-AA4F-A714-FB9082790034}" srcOrd="0" destOrd="0" presId="urn:microsoft.com/office/officeart/2005/8/layout/hierarchy2"/>
    <dgm:cxn modelId="{65BF9763-7AF1-0344-9FB9-12BA5750EB6E}" type="presOf" srcId="{9D3AC681-16F3-4A43-A943-62CB71DC69BC}" destId="{AFE9F254-C8C4-6540-ACBE-35C2283ECD34}" srcOrd="0" destOrd="0" presId="urn:microsoft.com/office/officeart/2005/8/layout/hierarchy2"/>
    <dgm:cxn modelId="{648B3F64-301E-B145-852A-FF74D4FE5CB8}" type="presOf" srcId="{9CDB9242-F547-2547-848D-2EB9CA873BC6}" destId="{397CBBE8-2086-394A-AC4A-FEE6C9393413}" srcOrd="0" destOrd="0" presId="urn:microsoft.com/office/officeart/2005/8/layout/hierarchy2"/>
    <dgm:cxn modelId="{A8380265-BEC6-934E-A823-691B7F4C2FCF}" type="presOf" srcId="{53DCE9FA-F826-0A42-9D16-758D45F29567}" destId="{1239351B-55D4-0C46-AFE7-FC1B2B199743}" srcOrd="1" destOrd="0" presId="urn:microsoft.com/office/officeart/2005/8/layout/hierarchy2"/>
    <dgm:cxn modelId="{9FB03265-4093-974B-85D1-A6F2EA3E8FBF}" type="presOf" srcId="{7833354D-B6B0-8A40-90CD-E73D7F1DAA72}" destId="{DB7CCD80-74E5-984B-839B-C455080CB6B9}" srcOrd="0" destOrd="0" presId="urn:microsoft.com/office/officeart/2005/8/layout/hierarchy2"/>
    <dgm:cxn modelId="{89BF0566-CC0F-C949-AD00-4850B9AA9520}" type="presOf" srcId="{3EEA006B-33C0-7E41-B3FA-28B33946B091}" destId="{D3F3B02E-A39F-C44F-8FE2-39E80F059446}" srcOrd="0" destOrd="0" presId="urn:microsoft.com/office/officeart/2005/8/layout/hierarchy2"/>
    <dgm:cxn modelId="{702A6D67-A567-1043-ADE8-22039745061E}" type="presOf" srcId="{535FFD53-E985-4543-94B7-EDBA0D578694}" destId="{B192CA19-6337-6D46-BC6E-27A95C8D6A0E}" srcOrd="0" destOrd="0" presId="urn:microsoft.com/office/officeart/2005/8/layout/hierarchy2"/>
    <dgm:cxn modelId="{4C84AF67-DB83-2840-9359-81CDFA3B4283}" type="presOf" srcId="{EC53B3B2-D6D8-7D48-9406-B2161BCD3679}" destId="{010A18DA-CE68-4644-AED0-39326B24321E}" srcOrd="0" destOrd="0" presId="urn:microsoft.com/office/officeart/2005/8/layout/hierarchy2"/>
    <dgm:cxn modelId="{43554D68-32EB-984C-9DBE-98054995FC4D}" type="presOf" srcId="{8DA82CCF-A03B-4244-87F9-A39EE7BF6CC2}" destId="{ED78E08F-93A7-314F-85D2-910227CDBF4E}" srcOrd="1" destOrd="0" presId="urn:microsoft.com/office/officeart/2005/8/layout/hierarchy2"/>
    <dgm:cxn modelId="{5025996A-1587-7443-9165-C722EB9C9299}" srcId="{A4638444-D507-494B-97CF-D6A276821616}" destId="{E8643B8A-6336-5D43-B504-84D8A304F4DE}" srcOrd="1" destOrd="0" parTransId="{7833354D-B6B0-8A40-90CD-E73D7F1DAA72}" sibTransId="{7ABD057C-4D92-8E4E-883D-A1A2C62E7C4E}"/>
    <dgm:cxn modelId="{D7ECBE6A-3920-5946-B073-F93F14559949}" srcId="{54DBEE5A-0756-6746-8790-25AB216D5985}" destId="{78DD01FF-82BF-CC4E-9682-0FB76BF8EBCF}" srcOrd="0" destOrd="0" parTransId="{AD176F3E-F3FE-E341-803D-EFE8797DA8ED}" sibTransId="{BD3AA604-09F5-714E-BEED-D87A2B37D5BE}"/>
    <dgm:cxn modelId="{07B3E06A-CCB1-E74B-BB61-87DC1928BCC6}" srcId="{7025579E-566E-9A43-9056-E31E69EF069B}" destId="{AC2218B0-011A-874C-9944-11B5AB366C96}" srcOrd="1" destOrd="0" parTransId="{C3EA1E72-46A5-034D-A44C-E2040BB30013}" sibTransId="{F041C52B-89CC-2A49-B0C8-5DA7BF898AB0}"/>
    <dgm:cxn modelId="{28C6A76D-1B21-B342-BA3C-AA2129303B51}" type="presOf" srcId="{7025579E-566E-9A43-9056-E31E69EF069B}" destId="{61E6C7DB-D01B-F14A-B6CF-8FEF04B8420B}" srcOrd="0" destOrd="0" presId="urn:microsoft.com/office/officeart/2005/8/layout/hierarchy2"/>
    <dgm:cxn modelId="{4B584B70-AD0D-404B-9E47-6240126BFC5E}" type="presOf" srcId="{C80942E5-2489-834A-BF01-31D89D8788C3}" destId="{145C860B-E937-D94C-A4F2-79E5DFC3950D}" srcOrd="0" destOrd="0" presId="urn:microsoft.com/office/officeart/2005/8/layout/hierarchy2"/>
    <dgm:cxn modelId="{8CE21671-AD59-0743-9D38-FAA3CBDA947C}" type="presOf" srcId="{CE03C2A3-5AF4-B04D-A944-973B37467E3F}" destId="{F974BFD4-5ACD-5E41-ABFE-6A8782565EE8}" srcOrd="0" destOrd="0" presId="urn:microsoft.com/office/officeart/2005/8/layout/hierarchy2"/>
    <dgm:cxn modelId="{7C348A71-9E55-BD43-A3CE-FE572B4F06E8}" srcId="{C6DB25D5-584D-3641-8879-388A1C6E4DB4}" destId="{D4817B24-D7ED-784F-9DB0-6333BC00DD4A}" srcOrd="0" destOrd="0" parTransId="{BD4F84FE-D701-124D-9D7C-419ACE8E7BE4}" sibTransId="{A5B968BF-9581-B947-AA27-517CF565BC0A}"/>
    <dgm:cxn modelId="{EF01A972-2600-F841-B5F1-0AE5973BD090}" type="presOf" srcId="{C3EA1E72-46A5-034D-A44C-E2040BB30013}" destId="{F802F9A7-0805-404F-95D6-65C7CEE82DC8}" srcOrd="0" destOrd="0" presId="urn:microsoft.com/office/officeart/2005/8/layout/hierarchy2"/>
    <dgm:cxn modelId="{21C56977-286B-354D-B6E9-A4ADB8A6475F}" srcId="{F4405FC6-AE96-6A4B-96BE-264300D0CD2E}" destId="{6E2FBB3A-91B8-9D4A-9BEF-9B096F96068A}" srcOrd="5" destOrd="0" parTransId="{8DA82CCF-A03B-4244-87F9-A39EE7BF6CC2}" sibTransId="{FDAB2451-F7BA-924B-B57A-203C8CB1421F}"/>
    <dgm:cxn modelId="{289C2F7A-7496-5E4B-A272-0098DC8A321A}" type="presOf" srcId="{92EE26F5-ADEB-E24B-8254-ED083AB0DFC1}" destId="{C07C125B-9BB4-FE45-A363-8555FE3EE1DD}" srcOrd="0" destOrd="0" presId="urn:microsoft.com/office/officeart/2005/8/layout/hierarchy2"/>
    <dgm:cxn modelId="{AB00347F-C5AA-5346-8DED-8E08DC6C0437}" type="presOf" srcId="{F02E1A55-35BA-E34F-8D49-3AF4AB069397}" destId="{BDD22E1E-FB6D-9B48-8EA1-9A8783EF6978}" srcOrd="1" destOrd="0" presId="urn:microsoft.com/office/officeart/2005/8/layout/hierarchy2"/>
    <dgm:cxn modelId="{8B91F47F-A026-E740-8F97-34AC4A811331}" type="presOf" srcId="{C6DC2176-3DB8-A649-8EB4-D19FB969B443}" destId="{7FD91F4B-DF99-5047-B738-1145D4617F8D}" srcOrd="1" destOrd="0" presId="urn:microsoft.com/office/officeart/2005/8/layout/hierarchy2"/>
    <dgm:cxn modelId="{631E5980-B481-7645-BAAB-79F9C9C91ECB}" type="presOf" srcId="{D00C76DF-BB00-B441-9D29-72828237B926}" destId="{5CD8C7C0-BA05-D94E-B505-94AA09834112}" srcOrd="1" destOrd="0" presId="urn:microsoft.com/office/officeart/2005/8/layout/hierarchy2"/>
    <dgm:cxn modelId="{4E025584-E039-764E-AD64-EAAD40E39E0B}" type="presOf" srcId="{535FFD53-E985-4543-94B7-EDBA0D578694}" destId="{45BABF83-F783-0445-8A54-765C45FF2CFF}" srcOrd="1" destOrd="0" presId="urn:microsoft.com/office/officeart/2005/8/layout/hierarchy2"/>
    <dgm:cxn modelId="{FC0D5B88-DA5C-6146-AACC-39A2437431B6}" type="presOf" srcId="{E021AB67-EBBF-3541-B45F-F49D4C9E5FB0}" destId="{7B0CB6E5-9832-684A-BFA5-2FE4A23AC246}" srcOrd="0" destOrd="0" presId="urn:microsoft.com/office/officeart/2005/8/layout/hierarchy2"/>
    <dgm:cxn modelId="{1CA8A388-CE63-E04C-A64C-E3C087F7E149}" type="presOf" srcId="{093E799E-B6AF-724A-BCC2-CA0381DC1D85}" destId="{5D2FB950-9DFA-6942-B4AB-F4B0CF754F2B}" srcOrd="1" destOrd="0" presId="urn:microsoft.com/office/officeart/2005/8/layout/hierarchy2"/>
    <dgm:cxn modelId="{BA8BCC8A-FF46-F047-A617-3170E5F454A0}" type="presOf" srcId="{085FFDF9-D893-1543-B389-443F70790428}" destId="{80ED741E-F058-4A45-B88E-D46E7E7C600B}" srcOrd="0" destOrd="0" presId="urn:microsoft.com/office/officeart/2005/8/layout/hierarchy2"/>
    <dgm:cxn modelId="{D48F6892-5E8F-AF42-A2DD-0B871D245028}" type="presOf" srcId="{0B5227A8-70AF-834E-AC8F-32ABC6062AEF}" destId="{4568D531-B694-BB4A-9945-6C7DACDD81E7}" srcOrd="0" destOrd="0" presId="urn:microsoft.com/office/officeart/2005/8/layout/hierarchy2"/>
    <dgm:cxn modelId="{7E07F593-2509-D048-958F-967D6F36B513}" type="presOf" srcId="{4DF44080-4485-054E-AF8D-385CEE6FCBF5}" destId="{BB4BCF06-B89F-3249-88E0-92EE6B10672F}" srcOrd="1" destOrd="0" presId="urn:microsoft.com/office/officeart/2005/8/layout/hierarchy2"/>
    <dgm:cxn modelId="{A85D7294-8921-FE41-B600-3D6BC1B0960E}" type="presOf" srcId="{724BBFD5-7D44-1D46-87AD-6BC1F4F25C59}" destId="{1F1FCB52-A693-AB4A-9EF8-933B813BFA60}" srcOrd="0" destOrd="0" presId="urn:microsoft.com/office/officeart/2005/8/layout/hierarchy2"/>
    <dgm:cxn modelId="{144F8696-882C-424C-A635-3302A83F0C63}" type="presOf" srcId="{7833354D-B6B0-8A40-90CD-E73D7F1DAA72}" destId="{2D9C0A16-D0A2-0B43-9194-6C8E464AC884}" srcOrd="1" destOrd="0" presId="urn:microsoft.com/office/officeart/2005/8/layout/hierarchy2"/>
    <dgm:cxn modelId="{1FD92597-839B-074C-A6BF-2155F5031993}" type="presOf" srcId="{2735CE79-D391-8A48-87CF-8A68F1E02011}" destId="{8C5E83FA-AE8A-BE47-A3A3-C42183F3671A}" srcOrd="0" destOrd="0" presId="urn:microsoft.com/office/officeart/2005/8/layout/hierarchy2"/>
    <dgm:cxn modelId="{AC02CA97-627D-5241-A652-ED5FB6015A21}" type="presOf" srcId="{BE841D26-BEC5-6144-9A0A-200BC93F21AA}" destId="{3F99C2CD-B14B-C64F-8845-E53D9FE47190}" srcOrd="0" destOrd="0" presId="urn:microsoft.com/office/officeart/2005/8/layout/hierarchy2"/>
    <dgm:cxn modelId="{CE4B119B-BD98-8E45-BD7D-40A11A487267}" type="presOf" srcId="{AC2218B0-011A-874C-9944-11B5AB366C96}" destId="{06ABBB34-F9F2-E341-95B8-DC3640F1ABBC}" srcOrd="0" destOrd="0" presId="urn:microsoft.com/office/officeart/2005/8/layout/hierarchy2"/>
    <dgm:cxn modelId="{3683BA9C-0AB9-3A45-8024-4DCC7BD5E0DE}" type="presOf" srcId="{BD4F84FE-D701-124D-9D7C-419ACE8E7BE4}" destId="{9B2607A6-778E-724A-A4A8-567B7F163075}" srcOrd="1" destOrd="0" presId="urn:microsoft.com/office/officeart/2005/8/layout/hierarchy2"/>
    <dgm:cxn modelId="{C80C509F-B981-7144-9D34-2D63FF8ABB1E}" type="presOf" srcId="{AB30B95C-DF79-E44C-97C6-4DF88487C767}" destId="{80E2FE34-3B25-A940-8198-634FDEF491E6}" srcOrd="0" destOrd="0" presId="urn:microsoft.com/office/officeart/2005/8/layout/hierarchy2"/>
    <dgm:cxn modelId="{BC8B67A1-AA57-F148-B164-9C783AE079F4}" type="presOf" srcId="{8C2DC31A-E658-974A-BAA2-FC0C7805286F}" destId="{AD9C4DCB-2E06-0940-AF5D-B6FD34CBC03C}" srcOrd="0" destOrd="0" presId="urn:microsoft.com/office/officeart/2005/8/layout/hierarchy2"/>
    <dgm:cxn modelId="{5C027EA2-0BC9-A041-A727-E0E6DDEB492B}" type="presOf" srcId="{643941E0-C35D-B447-9038-3759F0FBB77D}" destId="{1D9EEAD4-828D-CF4B-A5A7-A2F17FB27852}" srcOrd="0" destOrd="0" presId="urn:microsoft.com/office/officeart/2005/8/layout/hierarchy2"/>
    <dgm:cxn modelId="{C59175A5-E447-C643-BFC0-EE2CD8710896}" type="presOf" srcId="{33829034-9560-DC4E-92AF-020AEF8C2840}" destId="{2AE0B9A9-AD18-3042-89DE-4E3E8C72ED1B}" srcOrd="0" destOrd="0" presId="urn:microsoft.com/office/officeart/2005/8/layout/hierarchy2"/>
    <dgm:cxn modelId="{8A6920B2-6088-C24D-8233-AA49A1477D8F}" type="presOf" srcId="{51C39116-7E65-AA41-9F0C-8E867BEB61E6}" destId="{E76253A7-3F9D-B844-AE27-CD48ECF840C2}" srcOrd="0" destOrd="0" presId="urn:microsoft.com/office/officeart/2005/8/layout/hierarchy2"/>
    <dgm:cxn modelId="{796D94B2-20F1-6047-87F4-8D5069E4B98C}" srcId="{54DBEE5A-0756-6746-8790-25AB216D5985}" destId="{51C39116-7E65-AA41-9F0C-8E867BEB61E6}" srcOrd="1" destOrd="0" parTransId="{D00C76DF-BB00-B441-9D29-72828237B926}" sibTransId="{C2F2C76E-DCEA-2B44-A001-7A4D8253B1B0}"/>
    <dgm:cxn modelId="{98B64CB4-6ED8-5440-8F39-FD6EBA3107EF}" srcId="{F4405FC6-AE96-6A4B-96BE-264300D0CD2E}" destId="{C6DB25D5-584D-3641-8879-388A1C6E4DB4}" srcOrd="4" destOrd="0" parTransId="{9D3AC681-16F3-4A43-A943-62CB71DC69BC}" sibTransId="{69CDD1F9-7AD0-4142-9AD9-DDE011AA17CC}"/>
    <dgm:cxn modelId="{B1BBD7B5-F644-C54D-8D91-5B24F2589655}" type="presOf" srcId="{AD8B9BB8-6444-4947-ABBF-7210DB989ABF}" destId="{20D990C6-D16A-1344-9A2B-69A72A2A6324}" srcOrd="1" destOrd="0" presId="urn:microsoft.com/office/officeart/2005/8/layout/hierarchy2"/>
    <dgm:cxn modelId="{1E5FFBB7-6B63-5445-9642-937E4B62388B}" type="presOf" srcId="{B99EB4AC-7CD3-2048-AE52-450004CFD21A}" destId="{9D917E6F-9DD2-6643-9814-20ADFD347CCE}" srcOrd="0" destOrd="0" presId="urn:microsoft.com/office/officeart/2005/8/layout/hierarchy2"/>
    <dgm:cxn modelId="{D1D095B9-EBB6-4C49-AA18-BD7A0C9B73AA}" type="presOf" srcId="{61F75967-9763-7D4D-96B0-652F59F26D02}" destId="{C74B8D20-B537-6540-AD3A-F9B61762097B}" srcOrd="1" destOrd="0" presId="urn:microsoft.com/office/officeart/2005/8/layout/hierarchy2"/>
    <dgm:cxn modelId="{41637DBC-06C2-3647-BE4C-F85903C92C1E}" type="presOf" srcId="{AB30B95C-DF79-E44C-97C6-4DF88487C767}" destId="{CDC9B47C-07F9-5A4F-AB09-EB76BFEFE28A}" srcOrd="1" destOrd="0" presId="urn:microsoft.com/office/officeart/2005/8/layout/hierarchy2"/>
    <dgm:cxn modelId="{37DDD8BF-596E-D84C-B656-81B9B1C2ABBA}" type="presOf" srcId="{14D5212F-256E-2E47-9A76-E74F82D553B1}" destId="{4B5AE1CD-49DE-7C43-A702-C2FC1BBDDFDA}" srcOrd="0" destOrd="0" presId="urn:microsoft.com/office/officeart/2005/8/layout/hierarchy2"/>
    <dgm:cxn modelId="{025AE4C0-6D43-D041-920E-3430B22CEA86}" srcId="{C6DB25D5-584D-3641-8879-388A1C6E4DB4}" destId="{724BBFD5-7D44-1D46-87AD-6BC1F4F25C59}" srcOrd="1" destOrd="0" parTransId="{3EEA006B-33C0-7E41-B3FA-28B33946B091}" sibTransId="{3AC0CD1A-B031-1C42-8712-885655EF761F}"/>
    <dgm:cxn modelId="{8E9FE5C5-9BE5-9A4D-90DF-82B33A92277C}" type="presOf" srcId="{BD4F84FE-D701-124D-9D7C-419ACE8E7BE4}" destId="{B80540BE-C177-5A48-A0ED-5DF9298D137F}" srcOrd="0" destOrd="0" presId="urn:microsoft.com/office/officeart/2005/8/layout/hierarchy2"/>
    <dgm:cxn modelId="{8767A4C6-5069-4141-A81F-833360738D7C}" type="presOf" srcId="{DC9AA90B-19B3-2544-A277-82814B318F9F}" destId="{A5861E49-E20D-8348-94D4-E8600F0F2514}" srcOrd="0" destOrd="0" presId="urn:microsoft.com/office/officeart/2005/8/layout/hierarchy2"/>
    <dgm:cxn modelId="{8A39CBC6-F64E-FD44-803B-EFC74D12CDC2}" type="presOf" srcId="{085FFDF9-D893-1543-B389-443F70790428}" destId="{2F6C64EA-0726-9241-B9EE-99A87660460D}" srcOrd="1" destOrd="0" presId="urn:microsoft.com/office/officeart/2005/8/layout/hierarchy2"/>
    <dgm:cxn modelId="{FA7F1BC8-D358-DE49-8C7C-A4AB19062538}" type="presOf" srcId="{5DB787F0-939B-7C4C-A4E8-B5EF89E42720}" destId="{6746C280-5E15-2E44-922D-A1F60F41E8C2}" srcOrd="0" destOrd="0" presId="urn:microsoft.com/office/officeart/2005/8/layout/hierarchy2"/>
    <dgm:cxn modelId="{A968A5CA-777E-0245-86E6-09619472D598}" type="presOf" srcId="{61F75967-9763-7D4D-96B0-652F59F26D02}" destId="{AFBD3E39-8A1B-A143-BFE6-ABAA03D763D3}" srcOrd="0" destOrd="0" presId="urn:microsoft.com/office/officeart/2005/8/layout/hierarchy2"/>
    <dgm:cxn modelId="{08F4AFCA-5D50-F54B-8EBF-DFBB513BDFEE}" srcId="{F4405FC6-AE96-6A4B-96BE-264300D0CD2E}" destId="{643941E0-C35D-B447-9038-3759F0FBB77D}" srcOrd="2" destOrd="0" parTransId="{5DB787F0-939B-7C4C-A4E8-B5EF89E42720}" sibTransId="{ADAA2F1B-3D2D-8545-9AF0-33CFAC581A45}"/>
    <dgm:cxn modelId="{BBC436CB-0CD4-AC4D-A4A0-5C0FDCED334A}" type="presOf" srcId="{92EE26F5-ADEB-E24B-8254-ED083AB0DFC1}" destId="{0240A246-0B91-4140-B446-D1D276039F3C}" srcOrd="1" destOrd="0" presId="urn:microsoft.com/office/officeart/2005/8/layout/hierarchy2"/>
    <dgm:cxn modelId="{C80C77CC-DE77-0C46-BAF1-6A611BD98020}" type="presOf" srcId="{8629E564-6E9A-784D-A397-89283BBD8224}" destId="{7C2C950B-2486-6448-84E9-DE73C73978CF}" srcOrd="1" destOrd="0" presId="urn:microsoft.com/office/officeart/2005/8/layout/hierarchy2"/>
    <dgm:cxn modelId="{88BD7BCD-B7D0-574D-AFCD-F37F43848D5E}" srcId="{C6DB25D5-584D-3641-8879-388A1C6E4DB4}" destId="{33829034-9560-DC4E-92AF-020AEF8C2840}" srcOrd="2" destOrd="0" parTransId="{EA08593B-6CF4-4E49-9E3C-20FDC0116FA1}" sibTransId="{887BD624-A002-4D47-B471-0ACC47093F16}"/>
    <dgm:cxn modelId="{3DC96ACE-4038-3E49-AC7A-CE9E7ECB29CE}" type="presOf" srcId="{CB7CCD1F-C23B-0F48-8748-D8A9C9C5DAC0}" destId="{98AF196B-D1DC-F94B-ABB5-5362277CF35F}" srcOrd="1" destOrd="0" presId="urn:microsoft.com/office/officeart/2005/8/layout/hierarchy2"/>
    <dgm:cxn modelId="{D7A9B0D1-6518-7346-96B0-F6BDCE2B1B19}" type="presOf" srcId="{0639BA3C-943F-9D4C-A178-5B0B0C4A2DC8}" destId="{CBFFD118-6325-F247-B462-8A47B7587B5C}" srcOrd="1" destOrd="0" presId="urn:microsoft.com/office/officeart/2005/8/layout/hierarchy2"/>
    <dgm:cxn modelId="{646945D5-D17A-1E48-8713-15D0A8304B89}" type="presOf" srcId="{14D5212F-256E-2E47-9A76-E74F82D553B1}" destId="{32B083F2-A9C3-CA4B-98F5-88EE65D33CAA}" srcOrd="1" destOrd="0" presId="urn:microsoft.com/office/officeart/2005/8/layout/hierarchy2"/>
    <dgm:cxn modelId="{4BF84BD5-A331-B242-94F4-114B5CA72963}" srcId="{F4405FC6-AE96-6A4B-96BE-264300D0CD2E}" destId="{015F03FE-0C76-AC4A-93F6-583F184CC492}" srcOrd="6" destOrd="0" parTransId="{8629E564-6E9A-784D-A397-89283BBD8224}" sibTransId="{A10C8340-0330-8C42-9F4C-3F0A362F22FF}"/>
    <dgm:cxn modelId="{BA2F58D6-6785-254D-92C8-EDB95ED2FC75}" type="presOf" srcId="{C3EA1E72-46A5-034D-A44C-E2040BB30013}" destId="{BCCF1D6F-C07D-A642-8762-2A3877B2FDF3}" srcOrd="1" destOrd="0" presId="urn:microsoft.com/office/officeart/2005/8/layout/hierarchy2"/>
    <dgm:cxn modelId="{DED761D8-EC55-C946-8593-7DFF14BB84E9}" srcId="{09EA6F03-EC0D-8B4B-BB7D-A2D17A9E9560}" destId="{D0855323-5D3F-FB4E-9FD8-F67A13A13747}" srcOrd="0" destOrd="0" parTransId="{53DCE9FA-F826-0A42-9D16-758D45F29567}" sibTransId="{0C0676B8-1AE4-5E4F-A3D0-54B209B15FFB}"/>
    <dgm:cxn modelId="{575174DD-75EC-4A49-A25F-223497AD7811}" srcId="{A4638444-D507-494B-97CF-D6A276821616}" destId="{2735CE79-D391-8A48-87CF-8A68F1E02011}" srcOrd="3" destOrd="0" parTransId="{6D969343-94F9-554A-A380-148F12759697}" sibTransId="{D16E21CA-EE1F-6F40-8993-CA258121DA72}"/>
    <dgm:cxn modelId="{EB00DCDD-43D4-FF4A-9B62-6B22B6117B71}" srcId="{A4638444-D507-494B-97CF-D6A276821616}" destId="{BE841D26-BEC5-6144-9A0A-200BC93F21AA}" srcOrd="2" destOrd="0" parTransId="{AB30B95C-DF79-E44C-97C6-4DF88487C767}" sibTransId="{BDCD1A62-404D-ED4E-A898-394EA4339934}"/>
    <dgm:cxn modelId="{1932B5DE-4BCD-B74A-80D2-9F280287E3E1}" srcId="{67CB138A-E475-F44A-A32E-6E3E4391C283}" destId="{F4405FC6-AE96-6A4B-96BE-264300D0CD2E}" srcOrd="0" destOrd="0" parTransId="{669168D0-B0F2-984A-A943-67854CA5C4E0}" sibTransId="{8D6D2FF1-1B1F-F345-BC80-599BB99BF58D}"/>
    <dgm:cxn modelId="{AE6C1AE1-1E25-C44C-A998-84944969035E}" type="presOf" srcId="{EC53B3B2-D6D8-7D48-9406-B2161BCD3679}" destId="{3280B940-0406-A346-8524-4544AF15C585}" srcOrd="1" destOrd="0" presId="urn:microsoft.com/office/officeart/2005/8/layout/hierarchy2"/>
    <dgm:cxn modelId="{7CBC4CE2-4B03-1D40-802E-467675313296}" srcId="{A4638444-D507-494B-97CF-D6A276821616}" destId="{E021AB67-EBBF-3541-B45F-F49D4C9E5FB0}" srcOrd="4" destOrd="0" parTransId="{535FFD53-E985-4543-94B7-EDBA0D578694}" sibTransId="{A90F3B64-61C7-C94A-AF83-65C4CB0534E8}"/>
    <dgm:cxn modelId="{67DCB3E3-A1DD-084F-93F8-EBD279520D3E}" type="presOf" srcId="{AD176F3E-F3FE-E341-803D-EFE8797DA8ED}" destId="{45C630D5-2CF3-7448-9DB9-1FB63F038EDE}" srcOrd="0" destOrd="0" presId="urn:microsoft.com/office/officeart/2005/8/layout/hierarchy2"/>
    <dgm:cxn modelId="{7B1EACE5-D465-9C45-A234-D095B7A6AD6F}" type="presOf" srcId="{F4405FC6-AE96-6A4B-96BE-264300D0CD2E}" destId="{D672C46F-4B73-AD4C-9BD8-A7EE6F6A73AD}" srcOrd="0" destOrd="0" presId="urn:microsoft.com/office/officeart/2005/8/layout/hierarchy2"/>
    <dgm:cxn modelId="{4D7F26E7-A4BF-B942-857B-11699443716C}" type="presOf" srcId="{67CB138A-E475-F44A-A32E-6E3E4391C283}" destId="{73F9A081-E929-CB4D-8C6F-932573A3DDA1}" srcOrd="0" destOrd="0" presId="urn:microsoft.com/office/officeart/2005/8/layout/hierarchy2"/>
    <dgm:cxn modelId="{CBA091E8-CDF5-AA40-90B7-29B87104E808}" type="presOf" srcId="{53DCE9FA-F826-0A42-9D16-758D45F29567}" destId="{4137547F-3483-324D-A132-E4264C968C4B}" srcOrd="0" destOrd="0" presId="urn:microsoft.com/office/officeart/2005/8/layout/hierarchy2"/>
    <dgm:cxn modelId="{403D70EB-107C-3542-ADBE-CB4BA45B1B6F}" srcId="{C6DB25D5-584D-3641-8879-388A1C6E4DB4}" destId="{EFC4C90B-C094-4E4D-9C7B-56FF7B87EE8A}" srcOrd="3" destOrd="0" parTransId="{4DF44080-4485-054E-AF8D-385CEE6FCBF5}" sibTransId="{E9261C63-06E4-5445-A43C-CEB14DDD037A}"/>
    <dgm:cxn modelId="{092BB0EE-72C8-8C47-B250-B69CAB71447D}" type="presOf" srcId="{D0855323-5D3F-FB4E-9FD8-F67A13A13747}" destId="{8477F1F2-7074-AA41-A8C4-2537476D16DF}" srcOrd="0" destOrd="0" presId="urn:microsoft.com/office/officeart/2005/8/layout/hierarchy2"/>
    <dgm:cxn modelId="{8A0445F4-E28A-3645-ADCA-4AA732AB5350}" srcId="{F4405FC6-AE96-6A4B-96BE-264300D0CD2E}" destId="{7025579E-566E-9A43-9056-E31E69EF069B}" srcOrd="0" destOrd="0" parTransId="{61F75967-9763-7D4D-96B0-652F59F26D02}" sibTransId="{71015464-6926-9941-BC19-3D7B744499A9}"/>
    <dgm:cxn modelId="{1D055AF5-A2AD-1A46-9F14-B37E52E59050}" srcId="{643941E0-C35D-B447-9038-3759F0FBB77D}" destId="{D6902C49-0249-9146-9539-3121182BF76A}" srcOrd="1" destOrd="0" parTransId="{093E799E-B6AF-724A-BCC2-CA0381DC1D85}" sibTransId="{F440B1A2-FD25-8E46-9892-2B1B7B34077E}"/>
    <dgm:cxn modelId="{B04167F5-71AD-8546-BF11-47E3352E4CEC}" type="presOf" srcId="{F02E1A55-35BA-E34F-8D49-3AF4AB069397}" destId="{6803AD27-C584-A949-881F-151C553EAA02}" srcOrd="0" destOrd="0" presId="urn:microsoft.com/office/officeart/2005/8/layout/hierarchy2"/>
    <dgm:cxn modelId="{B71C61F7-6F14-3647-96F2-64EEDFBDF477}" srcId="{F4405FC6-AE96-6A4B-96BE-264300D0CD2E}" destId="{A4638444-D507-494B-97CF-D6A276821616}" srcOrd="1" destOrd="0" parTransId="{0639BA3C-943F-9D4C-A178-5B0B0C4A2DC8}" sibTransId="{4FFBF779-BB67-7048-9A7A-DCE28B439375}"/>
    <dgm:cxn modelId="{0B5754FD-0F23-9043-876F-63806F1D6727}" type="presOf" srcId="{EA08593B-6CF4-4E49-9E3C-20FDC0116FA1}" destId="{5C3778BB-8642-B642-9CD6-259557DB4DDE}" srcOrd="0" destOrd="0" presId="urn:microsoft.com/office/officeart/2005/8/layout/hierarchy2"/>
    <dgm:cxn modelId="{985686FE-D914-6A44-B9F3-53CB1D84FD35}" type="presOf" srcId="{9D3AC681-16F3-4A43-A943-62CB71DC69BC}" destId="{4080752A-9609-0E47-B2E4-6EEB56CF6CC0}" srcOrd="1" destOrd="0" presId="urn:microsoft.com/office/officeart/2005/8/layout/hierarchy2"/>
    <dgm:cxn modelId="{4AEA39FF-6BC0-D846-98A1-0FDDD19B1894}" type="presOf" srcId="{33282232-C83F-5D41-86C8-FDFDB609AB74}" destId="{1A24B636-D3EB-984E-980E-98C91D5811C0}" srcOrd="0" destOrd="0" presId="urn:microsoft.com/office/officeart/2005/8/layout/hierarchy2"/>
    <dgm:cxn modelId="{D348BEFF-69F6-4E45-8789-6474AEEAB93D}" type="presOf" srcId="{8DA82CCF-A03B-4244-87F9-A39EE7BF6CC2}" destId="{39BD9B14-3C85-2C40-A981-6AA1C5E150CA}" srcOrd="0" destOrd="0" presId="urn:microsoft.com/office/officeart/2005/8/layout/hierarchy2"/>
    <dgm:cxn modelId="{57872ED1-FB8A-4C48-8D67-A881E5C978D0}" type="presParOf" srcId="{73F9A081-E929-CB4D-8C6F-932573A3DDA1}" destId="{239EDD87-2913-4D49-9223-9D22684BE801}" srcOrd="0" destOrd="0" presId="urn:microsoft.com/office/officeart/2005/8/layout/hierarchy2"/>
    <dgm:cxn modelId="{7008C2E9-990D-1645-9DD4-1B7D972BDC9F}" type="presParOf" srcId="{239EDD87-2913-4D49-9223-9D22684BE801}" destId="{D672C46F-4B73-AD4C-9BD8-A7EE6F6A73AD}" srcOrd="0" destOrd="0" presId="urn:microsoft.com/office/officeart/2005/8/layout/hierarchy2"/>
    <dgm:cxn modelId="{C29F7686-BE25-664F-BDD3-783A59608F88}" type="presParOf" srcId="{239EDD87-2913-4D49-9223-9D22684BE801}" destId="{D73EF996-4808-B241-8284-B1AD8DE66D69}" srcOrd="1" destOrd="0" presId="urn:microsoft.com/office/officeart/2005/8/layout/hierarchy2"/>
    <dgm:cxn modelId="{1A01743A-D004-624B-B72C-E9F3DCD33343}" type="presParOf" srcId="{D73EF996-4808-B241-8284-B1AD8DE66D69}" destId="{AFBD3E39-8A1B-A143-BFE6-ABAA03D763D3}" srcOrd="0" destOrd="0" presId="urn:microsoft.com/office/officeart/2005/8/layout/hierarchy2"/>
    <dgm:cxn modelId="{2198DF5D-79DB-D542-A600-726A57ED3327}" type="presParOf" srcId="{AFBD3E39-8A1B-A143-BFE6-ABAA03D763D3}" destId="{C74B8D20-B537-6540-AD3A-F9B61762097B}" srcOrd="0" destOrd="0" presId="urn:microsoft.com/office/officeart/2005/8/layout/hierarchy2"/>
    <dgm:cxn modelId="{8BA256A6-E230-8C49-A8F2-DDE9977CC751}" type="presParOf" srcId="{D73EF996-4808-B241-8284-B1AD8DE66D69}" destId="{31952C51-61C9-1442-A3F1-60C28B2A4347}" srcOrd="1" destOrd="0" presId="urn:microsoft.com/office/officeart/2005/8/layout/hierarchy2"/>
    <dgm:cxn modelId="{3F78AF9C-8865-2445-9D7E-AB14C235E84F}" type="presParOf" srcId="{31952C51-61C9-1442-A3F1-60C28B2A4347}" destId="{61E6C7DB-D01B-F14A-B6CF-8FEF04B8420B}" srcOrd="0" destOrd="0" presId="urn:microsoft.com/office/officeart/2005/8/layout/hierarchy2"/>
    <dgm:cxn modelId="{45CFDD18-F92F-1848-9E32-4ADC97491ECE}" type="presParOf" srcId="{31952C51-61C9-1442-A3F1-60C28B2A4347}" destId="{B4B21778-F10F-4E4E-BBE7-6CC1A972D2E1}" srcOrd="1" destOrd="0" presId="urn:microsoft.com/office/officeart/2005/8/layout/hierarchy2"/>
    <dgm:cxn modelId="{6B73F0C2-47B0-E14F-8DFF-FD942E1B1BCE}" type="presParOf" srcId="{B4B21778-F10F-4E4E-BBE7-6CC1A972D2E1}" destId="{A3F284E2-C62E-F04D-B366-F0AD9DA3E037}" srcOrd="0" destOrd="0" presId="urn:microsoft.com/office/officeart/2005/8/layout/hierarchy2"/>
    <dgm:cxn modelId="{91C9757E-5682-8946-93FC-0366FCE53A11}" type="presParOf" srcId="{A3F284E2-C62E-F04D-B366-F0AD9DA3E037}" destId="{20D990C6-D16A-1344-9A2B-69A72A2A6324}" srcOrd="0" destOrd="0" presId="urn:microsoft.com/office/officeart/2005/8/layout/hierarchy2"/>
    <dgm:cxn modelId="{A8AFF518-4374-6647-A520-CC45F6CD45F2}" type="presParOf" srcId="{B4B21778-F10F-4E4E-BBE7-6CC1A972D2E1}" destId="{614F4015-D6E9-E34A-95BD-5D3319021CDB}" srcOrd="1" destOrd="0" presId="urn:microsoft.com/office/officeart/2005/8/layout/hierarchy2"/>
    <dgm:cxn modelId="{C2E9B4B7-3DF4-264C-8534-049197D65E60}" type="presParOf" srcId="{614F4015-D6E9-E34A-95BD-5D3319021CDB}" destId="{145C860B-E937-D94C-A4F2-79E5DFC3950D}" srcOrd="0" destOrd="0" presId="urn:microsoft.com/office/officeart/2005/8/layout/hierarchy2"/>
    <dgm:cxn modelId="{B842160A-EA8C-A845-B309-4B2D357BB07E}" type="presParOf" srcId="{614F4015-D6E9-E34A-95BD-5D3319021CDB}" destId="{E3907036-496A-3440-866C-1CBCA725ED1C}" srcOrd="1" destOrd="0" presId="urn:microsoft.com/office/officeart/2005/8/layout/hierarchy2"/>
    <dgm:cxn modelId="{7C3D0D9B-59A3-4F48-8E67-1E7C3A32DDA6}" type="presParOf" srcId="{B4B21778-F10F-4E4E-BBE7-6CC1A972D2E1}" destId="{F802F9A7-0805-404F-95D6-65C7CEE82DC8}" srcOrd="2" destOrd="0" presId="urn:microsoft.com/office/officeart/2005/8/layout/hierarchy2"/>
    <dgm:cxn modelId="{343395F3-A556-E44D-8584-5E79551A3308}" type="presParOf" srcId="{F802F9A7-0805-404F-95D6-65C7CEE82DC8}" destId="{BCCF1D6F-C07D-A642-8762-2A3877B2FDF3}" srcOrd="0" destOrd="0" presId="urn:microsoft.com/office/officeart/2005/8/layout/hierarchy2"/>
    <dgm:cxn modelId="{2C939943-3C82-3C4F-9B2F-890BC3F90F6C}" type="presParOf" srcId="{B4B21778-F10F-4E4E-BBE7-6CC1A972D2E1}" destId="{1B5F9D89-20FA-1E40-B17F-ABBC3A5625C3}" srcOrd="3" destOrd="0" presId="urn:microsoft.com/office/officeart/2005/8/layout/hierarchy2"/>
    <dgm:cxn modelId="{AE932CFB-B70A-2847-A9D1-E41AF137CC31}" type="presParOf" srcId="{1B5F9D89-20FA-1E40-B17F-ABBC3A5625C3}" destId="{06ABBB34-F9F2-E341-95B8-DC3640F1ABBC}" srcOrd="0" destOrd="0" presId="urn:microsoft.com/office/officeart/2005/8/layout/hierarchy2"/>
    <dgm:cxn modelId="{8337BD37-194B-834E-968D-B9FDD928FCB8}" type="presParOf" srcId="{1B5F9D89-20FA-1E40-B17F-ABBC3A5625C3}" destId="{DD481140-2B52-9A4C-9E95-1805EE91D1B0}" srcOrd="1" destOrd="0" presId="urn:microsoft.com/office/officeart/2005/8/layout/hierarchy2"/>
    <dgm:cxn modelId="{EEFEDC53-EAE6-214C-8231-ED4A55704D2F}" type="presParOf" srcId="{B4B21778-F10F-4E4E-BBE7-6CC1A972D2E1}" destId="{E7E21B83-C678-AA4F-A714-FB9082790034}" srcOrd="4" destOrd="0" presId="urn:microsoft.com/office/officeart/2005/8/layout/hierarchy2"/>
    <dgm:cxn modelId="{2BEAD3AD-544E-AF45-B821-0AD237128A0C}" type="presParOf" srcId="{E7E21B83-C678-AA4F-A714-FB9082790034}" destId="{06B3F91A-7E3F-D948-9BD7-9AB39FE9E51A}" srcOrd="0" destOrd="0" presId="urn:microsoft.com/office/officeart/2005/8/layout/hierarchy2"/>
    <dgm:cxn modelId="{F9A94588-50AC-D349-AF9E-506E75FAF811}" type="presParOf" srcId="{B4B21778-F10F-4E4E-BBE7-6CC1A972D2E1}" destId="{5FEB0BF9-D5CF-0142-AE27-27DA3D42A86A}" srcOrd="5" destOrd="0" presId="urn:microsoft.com/office/officeart/2005/8/layout/hierarchy2"/>
    <dgm:cxn modelId="{7308E7AE-28E8-114B-9CA3-C5B374E1470A}" type="presParOf" srcId="{5FEB0BF9-D5CF-0142-AE27-27DA3D42A86A}" destId="{7A946E50-FF3C-6640-9B38-4DBDB9EA23E1}" srcOrd="0" destOrd="0" presId="urn:microsoft.com/office/officeart/2005/8/layout/hierarchy2"/>
    <dgm:cxn modelId="{14A89173-2174-1348-B5B3-485544CA0A7D}" type="presParOf" srcId="{5FEB0BF9-D5CF-0142-AE27-27DA3D42A86A}" destId="{FFF0179C-4B55-7C40-9F7B-64C6C09DABD6}" srcOrd="1" destOrd="0" presId="urn:microsoft.com/office/officeart/2005/8/layout/hierarchy2"/>
    <dgm:cxn modelId="{109A4039-56E0-374D-8BEC-BB6A70664727}" type="presParOf" srcId="{D73EF996-4808-B241-8284-B1AD8DE66D69}" destId="{1EDC0F1C-7C9D-9F4E-957D-1CD38C865225}" srcOrd="2" destOrd="0" presId="urn:microsoft.com/office/officeart/2005/8/layout/hierarchy2"/>
    <dgm:cxn modelId="{C6480455-922F-1648-9CF3-CA1C04CAD2B2}" type="presParOf" srcId="{1EDC0F1C-7C9D-9F4E-957D-1CD38C865225}" destId="{CBFFD118-6325-F247-B462-8A47B7587B5C}" srcOrd="0" destOrd="0" presId="urn:microsoft.com/office/officeart/2005/8/layout/hierarchy2"/>
    <dgm:cxn modelId="{11596B9E-2623-6144-AACD-B5E71EB77CCD}" type="presParOf" srcId="{D73EF996-4808-B241-8284-B1AD8DE66D69}" destId="{4385B270-3BD6-B14C-86FE-13A2568A7155}" srcOrd="3" destOrd="0" presId="urn:microsoft.com/office/officeart/2005/8/layout/hierarchy2"/>
    <dgm:cxn modelId="{D92E2785-70B4-DF48-82DF-EA0B04B30A21}" type="presParOf" srcId="{4385B270-3BD6-B14C-86FE-13A2568A7155}" destId="{A1B8BCBF-1FFE-C94A-9865-4E1C14296DD5}" srcOrd="0" destOrd="0" presId="urn:microsoft.com/office/officeart/2005/8/layout/hierarchy2"/>
    <dgm:cxn modelId="{0E4E17D5-54D9-534B-8B16-74947DFA9BAC}" type="presParOf" srcId="{4385B270-3BD6-B14C-86FE-13A2568A7155}" destId="{F703B177-C2F1-B649-AA62-792EA5926882}" srcOrd="1" destOrd="0" presId="urn:microsoft.com/office/officeart/2005/8/layout/hierarchy2"/>
    <dgm:cxn modelId="{AF255E78-A7E5-7945-ABC5-F14F0E7CFE9F}" type="presParOf" srcId="{F703B177-C2F1-B649-AA62-792EA5926882}" destId="{6803AD27-C584-A949-881F-151C553EAA02}" srcOrd="0" destOrd="0" presId="urn:microsoft.com/office/officeart/2005/8/layout/hierarchy2"/>
    <dgm:cxn modelId="{FD60AC2C-CEC4-894A-973E-1EFAA478A14A}" type="presParOf" srcId="{6803AD27-C584-A949-881F-151C553EAA02}" destId="{BDD22E1E-FB6D-9B48-8EA1-9A8783EF6978}" srcOrd="0" destOrd="0" presId="urn:microsoft.com/office/officeart/2005/8/layout/hierarchy2"/>
    <dgm:cxn modelId="{AB4ED8A4-1D55-BD46-9CC3-80AA0FEAEFC1}" type="presParOf" srcId="{F703B177-C2F1-B649-AA62-792EA5926882}" destId="{01C85348-AFDC-7644-8A66-B41D4CBA7DE1}" srcOrd="1" destOrd="0" presId="urn:microsoft.com/office/officeart/2005/8/layout/hierarchy2"/>
    <dgm:cxn modelId="{E5211B53-A219-CF4C-989F-C8D7CF76FFB0}" type="presParOf" srcId="{01C85348-AFDC-7644-8A66-B41D4CBA7DE1}" destId="{AD9C4DCB-2E06-0940-AF5D-B6FD34CBC03C}" srcOrd="0" destOrd="0" presId="urn:microsoft.com/office/officeart/2005/8/layout/hierarchy2"/>
    <dgm:cxn modelId="{693184AA-F823-C241-98BC-293F2926CC3E}" type="presParOf" srcId="{01C85348-AFDC-7644-8A66-B41D4CBA7DE1}" destId="{0FB2B8D0-3CF4-D449-A658-68B98641D587}" srcOrd="1" destOrd="0" presId="urn:microsoft.com/office/officeart/2005/8/layout/hierarchy2"/>
    <dgm:cxn modelId="{D5F4DA6A-500E-2A4A-9E9D-3ADB94C56B36}" type="presParOf" srcId="{F703B177-C2F1-B649-AA62-792EA5926882}" destId="{DB7CCD80-74E5-984B-839B-C455080CB6B9}" srcOrd="2" destOrd="0" presId="urn:microsoft.com/office/officeart/2005/8/layout/hierarchy2"/>
    <dgm:cxn modelId="{1FC44BC5-1418-6C49-8898-B51748B5237D}" type="presParOf" srcId="{DB7CCD80-74E5-984B-839B-C455080CB6B9}" destId="{2D9C0A16-D0A2-0B43-9194-6C8E464AC884}" srcOrd="0" destOrd="0" presId="urn:microsoft.com/office/officeart/2005/8/layout/hierarchy2"/>
    <dgm:cxn modelId="{B9048675-FCF9-544E-ACAD-614A44A7FD5C}" type="presParOf" srcId="{F703B177-C2F1-B649-AA62-792EA5926882}" destId="{DAB5BCBF-6BCC-7342-B9E9-A27C3C3B487A}" srcOrd="3" destOrd="0" presId="urn:microsoft.com/office/officeart/2005/8/layout/hierarchy2"/>
    <dgm:cxn modelId="{DAEB5997-64BA-D74E-AD2D-00C98A50B3EF}" type="presParOf" srcId="{DAB5BCBF-6BCC-7342-B9E9-A27C3C3B487A}" destId="{7E83A4E9-3A4E-0B4C-B455-8136F5D9C65C}" srcOrd="0" destOrd="0" presId="urn:microsoft.com/office/officeart/2005/8/layout/hierarchy2"/>
    <dgm:cxn modelId="{EB25BD78-7E18-634E-B21B-3A355E40B40F}" type="presParOf" srcId="{DAB5BCBF-6BCC-7342-B9E9-A27C3C3B487A}" destId="{E3758FCC-81A3-1A48-8695-37B4F74E3D8D}" srcOrd="1" destOrd="0" presId="urn:microsoft.com/office/officeart/2005/8/layout/hierarchy2"/>
    <dgm:cxn modelId="{460D3A9B-FFB2-D442-BC27-C3ABE093C904}" type="presParOf" srcId="{F703B177-C2F1-B649-AA62-792EA5926882}" destId="{80E2FE34-3B25-A940-8198-634FDEF491E6}" srcOrd="4" destOrd="0" presId="urn:microsoft.com/office/officeart/2005/8/layout/hierarchy2"/>
    <dgm:cxn modelId="{394F1B83-AFDF-BC43-8AFE-CFBAFF854A88}" type="presParOf" srcId="{80E2FE34-3B25-A940-8198-634FDEF491E6}" destId="{CDC9B47C-07F9-5A4F-AB09-EB76BFEFE28A}" srcOrd="0" destOrd="0" presId="urn:microsoft.com/office/officeart/2005/8/layout/hierarchy2"/>
    <dgm:cxn modelId="{AC6DACBD-1564-7746-9998-3D53304B754E}" type="presParOf" srcId="{F703B177-C2F1-B649-AA62-792EA5926882}" destId="{0C82FC9D-4AB9-404E-A400-BE20182BE17D}" srcOrd="5" destOrd="0" presId="urn:microsoft.com/office/officeart/2005/8/layout/hierarchy2"/>
    <dgm:cxn modelId="{23E94038-3133-AB4D-9118-847ABEC7EDB7}" type="presParOf" srcId="{0C82FC9D-4AB9-404E-A400-BE20182BE17D}" destId="{3F99C2CD-B14B-C64F-8845-E53D9FE47190}" srcOrd="0" destOrd="0" presId="urn:microsoft.com/office/officeart/2005/8/layout/hierarchy2"/>
    <dgm:cxn modelId="{74CC4185-A30C-7445-8B58-D85A21DADCBE}" type="presParOf" srcId="{0C82FC9D-4AB9-404E-A400-BE20182BE17D}" destId="{21A24322-EAA0-E146-B118-2147C7050F3D}" srcOrd="1" destOrd="0" presId="urn:microsoft.com/office/officeart/2005/8/layout/hierarchy2"/>
    <dgm:cxn modelId="{29445398-E3CF-E54D-A5D2-E1CE7AE71AFE}" type="presParOf" srcId="{F703B177-C2F1-B649-AA62-792EA5926882}" destId="{99F423B5-6067-C246-B579-BE2E374EDBE8}" srcOrd="6" destOrd="0" presId="urn:microsoft.com/office/officeart/2005/8/layout/hierarchy2"/>
    <dgm:cxn modelId="{33BE0E99-BEFF-0B4A-A86A-94AABD8C21D4}" type="presParOf" srcId="{99F423B5-6067-C246-B579-BE2E374EDBE8}" destId="{41A0A2C1-C62D-554B-9818-B5E01F6E4ED6}" srcOrd="0" destOrd="0" presId="urn:microsoft.com/office/officeart/2005/8/layout/hierarchy2"/>
    <dgm:cxn modelId="{B2ED6062-D52D-C348-A719-C9206549639C}" type="presParOf" srcId="{F703B177-C2F1-B649-AA62-792EA5926882}" destId="{5C077A26-74BB-0D4C-9016-91E6EE4FBCF3}" srcOrd="7" destOrd="0" presId="urn:microsoft.com/office/officeart/2005/8/layout/hierarchy2"/>
    <dgm:cxn modelId="{F9DD405A-746F-E346-A620-572AE9FD4DFF}" type="presParOf" srcId="{5C077A26-74BB-0D4C-9016-91E6EE4FBCF3}" destId="{8C5E83FA-AE8A-BE47-A3A3-C42183F3671A}" srcOrd="0" destOrd="0" presId="urn:microsoft.com/office/officeart/2005/8/layout/hierarchy2"/>
    <dgm:cxn modelId="{951D614C-0E01-B043-B378-1F8B0C84DC3B}" type="presParOf" srcId="{5C077A26-74BB-0D4C-9016-91E6EE4FBCF3}" destId="{521A9B6E-2F70-EA49-863E-50855C4070EB}" srcOrd="1" destOrd="0" presId="urn:microsoft.com/office/officeart/2005/8/layout/hierarchy2"/>
    <dgm:cxn modelId="{351D6371-E015-F949-950D-D27441A820E8}" type="presParOf" srcId="{F703B177-C2F1-B649-AA62-792EA5926882}" destId="{B192CA19-6337-6D46-BC6E-27A95C8D6A0E}" srcOrd="8" destOrd="0" presId="urn:microsoft.com/office/officeart/2005/8/layout/hierarchy2"/>
    <dgm:cxn modelId="{00B5824B-6A93-234B-8CD7-C380BDCC5648}" type="presParOf" srcId="{B192CA19-6337-6D46-BC6E-27A95C8D6A0E}" destId="{45BABF83-F783-0445-8A54-765C45FF2CFF}" srcOrd="0" destOrd="0" presId="urn:microsoft.com/office/officeart/2005/8/layout/hierarchy2"/>
    <dgm:cxn modelId="{29F40C49-3FE7-8942-9C97-C790D07647E0}" type="presParOf" srcId="{F703B177-C2F1-B649-AA62-792EA5926882}" destId="{75ABAE73-11AA-554B-9D7B-EEEFA9E49932}" srcOrd="9" destOrd="0" presId="urn:microsoft.com/office/officeart/2005/8/layout/hierarchy2"/>
    <dgm:cxn modelId="{42AB36AE-AA20-1240-B158-300FA28BFF35}" type="presParOf" srcId="{75ABAE73-11AA-554B-9D7B-EEEFA9E49932}" destId="{7B0CB6E5-9832-684A-BFA5-2FE4A23AC246}" srcOrd="0" destOrd="0" presId="urn:microsoft.com/office/officeart/2005/8/layout/hierarchy2"/>
    <dgm:cxn modelId="{823C34A7-851B-D042-87E6-FFB0F0BE128E}" type="presParOf" srcId="{75ABAE73-11AA-554B-9D7B-EEEFA9E49932}" destId="{63B3E85E-76E0-EC43-A9E5-C9EE31589E7C}" srcOrd="1" destOrd="0" presId="urn:microsoft.com/office/officeart/2005/8/layout/hierarchy2"/>
    <dgm:cxn modelId="{FE14EC24-4709-2A46-A5B0-CE039319AF06}" type="presParOf" srcId="{D73EF996-4808-B241-8284-B1AD8DE66D69}" destId="{6746C280-5E15-2E44-922D-A1F60F41E8C2}" srcOrd="4" destOrd="0" presId="urn:microsoft.com/office/officeart/2005/8/layout/hierarchy2"/>
    <dgm:cxn modelId="{3BA476E7-9E11-1341-8B60-5FDF4B0BAC14}" type="presParOf" srcId="{6746C280-5E15-2E44-922D-A1F60F41E8C2}" destId="{B5456BE5-38BC-C04B-8DA8-3E23EFA27117}" srcOrd="0" destOrd="0" presId="urn:microsoft.com/office/officeart/2005/8/layout/hierarchy2"/>
    <dgm:cxn modelId="{22F2EAEC-1B81-5345-8E01-8BE9508F51ED}" type="presParOf" srcId="{D73EF996-4808-B241-8284-B1AD8DE66D69}" destId="{ADD50F84-8574-B34B-A30B-4E024EE20204}" srcOrd="5" destOrd="0" presId="urn:microsoft.com/office/officeart/2005/8/layout/hierarchy2"/>
    <dgm:cxn modelId="{0EC4ADFD-7413-BA47-A56B-7BEB36BB2A9D}" type="presParOf" srcId="{ADD50F84-8574-B34B-A30B-4E024EE20204}" destId="{1D9EEAD4-828D-CF4B-A5A7-A2F17FB27852}" srcOrd="0" destOrd="0" presId="urn:microsoft.com/office/officeart/2005/8/layout/hierarchy2"/>
    <dgm:cxn modelId="{6FD710C4-4072-0A4C-837F-0E287332F430}" type="presParOf" srcId="{ADD50F84-8574-B34B-A30B-4E024EE20204}" destId="{794E85A1-DF14-B646-8DCA-8044FC43B629}" srcOrd="1" destOrd="0" presId="urn:microsoft.com/office/officeart/2005/8/layout/hierarchy2"/>
    <dgm:cxn modelId="{749DD249-D0C0-FA4A-9B6C-D38B6070CB02}" type="presParOf" srcId="{794E85A1-DF14-B646-8DCA-8044FC43B629}" destId="{4B5AE1CD-49DE-7C43-A702-C2FC1BBDDFDA}" srcOrd="0" destOrd="0" presId="urn:microsoft.com/office/officeart/2005/8/layout/hierarchy2"/>
    <dgm:cxn modelId="{45066C04-E514-834E-9B2E-688C3D60B663}" type="presParOf" srcId="{4B5AE1CD-49DE-7C43-A702-C2FC1BBDDFDA}" destId="{32B083F2-A9C3-CA4B-98F5-88EE65D33CAA}" srcOrd="0" destOrd="0" presId="urn:microsoft.com/office/officeart/2005/8/layout/hierarchy2"/>
    <dgm:cxn modelId="{FD77AA74-64F7-CF4D-8490-D9FA2E2FAA86}" type="presParOf" srcId="{794E85A1-DF14-B646-8DCA-8044FC43B629}" destId="{9E8A5068-059A-2B47-9326-D47A68B34308}" srcOrd="1" destOrd="0" presId="urn:microsoft.com/office/officeart/2005/8/layout/hierarchy2"/>
    <dgm:cxn modelId="{A438E4AD-C17A-CA49-93CA-064EC5E10272}" type="presParOf" srcId="{9E8A5068-059A-2B47-9326-D47A68B34308}" destId="{9D917E6F-9DD2-6643-9814-20ADFD347CCE}" srcOrd="0" destOrd="0" presId="urn:microsoft.com/office/officeart/2005/8/layout/hierarchy2"/>
    <dgm:cxn modelId="{6E6BCD97-6AAB-3341-8A74-33DB1967ABD7}" type="presParOf" srcId="{9E8A5068-059A-2B47-9326-D47A68B34308}" destId="{C4DF6086-C105-9940-91F3-91BC7444F5DB}" srcOrd="1" destOrd="0" presId="urn:microsoft.com/office/officeart/2005/8/layout/hierarchy2"/>
    <dgm:cxn modelId="{23AC09FC-AA59-604F-B5F6-A1DA75B3BB99}" type="presParOf" srcId="{794E85A1-DF14-B646-8DCA-8044FC43B629}" destId="{6B3E4FA7-9A48-D04B-8C82-3EE650311323}" srcOrd="2" destOrd="0" presId="urn:microsoft.com/office/officeart/2005/8/layout/hierarchy2"/>
    <dgm:cxn modelId="{5E7A1832-CC4C-3140-BA03-23EC58121D23}" type="presParOf" srcId="{6B3E4FA7-9A48-D04B-8C82-3EE650311323}" destId="{5D2FB950-9DFA-6942-B4AB-F4B0CF754F2B}" srcOrd="0" destOrd="0" presId="urn:microsoft.com/office/officeart/2005/8/layout/hierarchy2"/>
    <dgm:cxn modelId="{6EC8722B-5B21-A64E-A8EC-55D7C9F78287}" type="presParOf" srcId="{794E85A1-DF14-B646-8DCA-8044FC43B629}" destId="{8F1962EB-1BEC-454D-BA8C-58C59D119990}" srcOrd="3" destOrd="0" presId="urn:microsoft.com/office/officeart/2005/8/layout/hierarchy2"/>
    <dgm:cxn modelId="{1A360809-7E21-8B42-9E8F-3862E803514A}" type="presParOf" srcId="{8F1962EB-1BEC-454D-BA8C-58C59D119990}" destId="{ADFE63D0-B11D-AE43-BFB4-1979B2D98DF7}" srcOrd="0" destOrd="0" presId="urn:microsoft.com/office/officeart/2005/8/layout/hierarchy2"/>
    <dgm:cxn modelId="{8B40B7B5-B276-A34B-9050-B56E8FD583F7}" type="presParOf" srcId="{8F1962EB-1BEC-454D-BA8C-58C59D119990}" destId="{D7B6FB3F-DC03-394D-9BE7-6263B391A3BC}" srcOrd="1" destOrd="0" presId="urn:microsoft.com/office/officeart/2005/8/layout/hierarchy2"/>
    <dgm:cxn modelId="{CEAA496C-0579-C248-A5E7-47E525CB2881}" type="presParOf" srcId="{794E85A1-DF14-B646-8DCA-8044FC43B629}" destId="{80ED741E-F058-4A45-B88E-D46E7E7C600B}" srcOrd="4" destOrd="0" presId="urn:microsoft.com/office/officeart/2005/8/layout/hierarchy2"/>
    <dgm:cxn modelId="{4A1BAB87-C29B-A041-95FC-ACD777B23571}" type="presParOf" srcId="{80ED741E-F058-4A45-B88E-D46E7E7C600B}" destId="{2F6C64EA-0726-9241-B9EE-99A87660460D}" srcOrd="0" destOrd="0" presId="urn:microsoft.com/office/officeart/2005/8/layout/hierarchy2"/>
    <dgm:cxn modelId="{F8D6CA5B-AA62-B64D-B827-0EA8BD821C52}" type="presParOf" srcId="{794E85A1-DF14-B646-8DCA-8044FC43B629}" destId="{FC4853B8-B6FA-7741-93F3-C0113334A74A}" srcOrd="5" destOrd="0" presId="urn:microsoft.com/office/officeart/2005/8/layout/hierarchy2"/>
    <dgm:cxn modelId="{589CF36E-4969-D948-B33C-1FA64A90A12D}" type="presParOf" srcId="{FC4853B8-B6FA-7741-93F3-C0113334A74A}" destId="{EDC8405F-3E7D-CB43-ACFE-011248B6B131}" srcOrd="0" destOrd="0" presId="urn:microsoft.com/office/officeart/2005/8/layout/hierarchy2"/>
    <dgm:cxn modelId="{13AE5CFC-0E3D-BD41-9FFC-164D7ABE5FC4}" type="presParOf" srcId="{FC4853B8-B6FA-7741-93F3-C0113334A74A}" destId="{F16D0869-FA6A-714F-9CEB-38EC33AF07E0}" srcOrd="1" destOrd="0" presId="urn:microsoft.com/office/officeart/2005/8/layout/hierarchy2"/>
    <dgm:cxn modelId="{0070B9FC-02E6-7D42-8138-CA1666C08CB1}" type="presParOf" srcId="{D73EF996-4808-B241-8284-B1AD8DE66D69}" destId="{D16D686C-3DB6-C14A-A079-038080D63905}" srcOrd="6" destOrd="0" presId="urn:microsoft.com/office/officeart/2005/8/layout/hierarchy2"/>
    <dgm:cxn modelId="{EB2BB6CA-7DC7-6F4D-94A3-B8DE2B1D6A97}" type="presParOf" srcId="{D16D686C-3DB6-C14A-A079-038080D63905}" destId="{A8053C77-49ED-AF44-944E-4F81C9F1823F}" srcOrd="0" destOrd="0" presId="urn:microsoft.com/office/officeart/2005/8/layout/hierarchy2"/>
    <dgm:cxn modelId="{7FDFFE62-8D32-264C-80AA-FAF8287C8BCE}" type="presParOf" srcId="{D73EF996-4808-B241-8284-B1AD8DE66D69}" destId="{2E242BA1-4CF7-F549-A3CD-0BCD68959CEC}" srcOrd="7" destOrd="0" presId="urn:microsoft.com/office/officeart/2005/8/layout/hierarchy2"/>
    <dgm:cxn modelId="{D40B8C0F-FF3C-1E43-8F07-7A6978C300E2}" type="presParOf" srcId="{2E242BA1-4CF7-F549-A3CD-0BCD68959CEC}" destId="{562A4EE5-CFA0-2249-8123-B1D79F7AC33B}" srcOrd="0" destOrd="0" presId="urn:microsoft.com/office/officeart/2005/8/layout/hierarchy2"/>
    <dgm:cxn modelId="{D86A7741-E208-C042-AF10-D80FFA5D901A}" type="presParOf" srcId="{2E242BA1-4CF7-F549-A3CD-0BCD68959CEC}" destId="{E208BD6B-E63F-3F47-8C2B-731E3BC8AE27}" srcOrd="1" destOrd="0" presId="urn:microsoft.com/office/officeart/2005/8/layout/hierarchy2"/>
    <dgm:cxn modelId="{C9CF0A6D-47C9-6741-BAF9-E609EEEBBFF2}" type="presParOf" srcId="{E208BD6B-E63F-3F47-8C2B-731E3BC8AE27}" destId="{4137547F-3483-324D-A132-E4264C968C4B}" srcOrd="0" destOrd="0" presId="urn:microsoft.com/office/officeart/2005/8/layout/hierarchy2"/>
    <dgm:cxn modelId="{C012FE2A-5866-E14F-9E65-57750F24734A}" type="presParOf" srcId="{4137547F-3483-324D-A132-E4264C968C4B}" destId="{1239351B-55D4-0C46-AFE7-FC1B2B199743}" srcOrd="0" destOrd="0" presId="urn:microsoft.com/office/officeart/2005/8/layout/hierarchy2"/>
    <dgm:cxn modelId="{7D593E1F-EEA7-3147-BDA4-B8CABD1A8C43}" type="presParOf" srcId="{E208BD6B-E63F-3F47-8C2B-731E3BC8AE27}" destId="{C8994CAB-F9B5-4B4C-AC49-8E2BFECCC947}" srcOrd="1" destOrd="0" presId="urn:microsoft.com/office/officeart/2005/8/layout/hierarchy2"/>
    <dgm:cxn modelId="{737751F2-5830-5D47-953D-4B127D873320}" type="presParOf" srcId="{C8994CAB-F9B5-4B4C-AC49-8E2BFECCC947}" destId="{8477F1F2-7074-AA41-A8C4-2537476D16DF}" srcOrd="0" destOrd="0" presId="urn:microsoft.com/office/officeart/2005/8/layout/hierarchy2"/>
    <dgm:cxn modelId="{45CB3541-CC98-BC4E-9DC9-61ED29599F6C}" type="presParOf" srcId="{C8994CAB-F9B5-4B4C-AC49-8E2BFECCC947}" destId="{3B4BDD5B-EF6C-F549-801E-C3DF4CB86E56}" srcOrd="1" destOrd="0" presId="urn:microsoft.com/office/officeart/2005/8/layout/hierarchy2"/>
    <dgm:cxn modelId="{0B39E5DB-4CBB-D546-A4FB-D19D9EBE9762}" type="presParOf" srcId="{E208BD6B-E63F-3F47-8C2B-731E3BC8AE27}" destId="{C07C125B-9BB4-FE45-A363-8555FE3EE1DD}" srcOrd="2" destOrd="0" presId="urn:microsoft.com/office/officeart/2005/8/layout/hierarchy2"/>
    <dgm:cxn modelId="{96D5A6B1-DB23-9E4B-99C0-28F4B59C5AC1}" type="presParOf" srcId="{C07C125B-9BB4-FE45-A363-8555FE3EE1DD}" destId="{0240A246-0B91-4140-B446-D1D276039F3C}" srcOrd="0" destOrd="0" presId="urn:microsoft.com/office/officeart/2005/8/layout/hierarchy2"/>
    <dgm:cxn modelId="{FE6E6DA8-7CE6-524F-9E39-51ADC333DA5B}" type="presParOf" srcId="{E208BD6B-E63F-3F47-8C2B-731E3BC8AE27}" destId="{2C69F54A-C29E-6249-BC6C-D894B2530C5E}" srcOrd="3" destOrd="0" presId="urn:microsoft.com/office/officeart/2005/8/layout/hierarchy2"/>
    <dgm:cxn modelId="{67E49F21-3D56-1F4C-911D-DBAE1D4E6D24}" type="presParOf" srcId="{2C69F54A-C29E-6249-BC6C-D894B2530C5E}" destId="{1A24B636-D3EB-984E-980E-98C91D5811C0}" srcOrd="0" destOrd="0" presId="urn:microsoft.com/office/officeart/2005/8/layout/hierarchy2"/>
    <dgm:cxn modelId="{9F700A60-58F5-064B-B13F-D9E0EE6D6327}" type="presParOf" srcId="{2C69F54A-C29E-6249-BC6C-D894B2530C5E}" destId="{B70ED190-FD36-684A-AF33-A5962E0AC42C}" srcOrd="1" destOrd="0" presId="urn:microsoft.com/office/officeart/2005/8/layout/hierarchy2"/>
    <dgm:cxn modelId="{C34E1A6E-7008-F94F-808B-3F88703B2ACA}" type="presParOf" srcId="{E208BD6B-E63F-3F47-8C2B-731E3BC8AE27}" destId="{8B705BB7-315E-2B42-9EA2-2191D762390B}" srcOrd="4" destOrd="0" presId="urn:microsoft.com/office/officeart/2005/8/layout/hierarchy2"/>
    <dgm:cxn modelId="{49D35E0F-5FA4-DD4F-A9EE-8D22D9B1D9B5}" type="presParOf" srcId="{8B705BB7-315E-2B42-9EA2-2191D762390B}" destId="{98AF196B-D1DC-F94B-ABB5-5362277CF35F}" srcOrd="0" destOrd="0" presId="urn:microsoft.com/office/officeart/2005/8/layout/hierarchy2"/>
    <dgm:cxn modelId="{2DDAFD88-170E-6447-AA99-FDE3451EAB0D}" type="presParOf" srcId="{E208BD6B-E63F-3F47-8C2B-731E3BC8AE27}" destId="{7B40F555-DC14-0747-A4A5-6C31BE6A2F3B}" srcOrd="5" destOrd="0" presId="urn:microsoft.com/office/officeart/2005/8/layout/hierarchy2"/>
    <dgm:cxn modelId="{BE9B058B-ACBC-C44D-93E3-CD280660B1BB}" type="presParOf" srcId="{7B40F555-DC14-0747-A4A5-6C31BE6A2F3B}" destId="{F974BFD4-5ACD-5E41-ABFE-6A8782565EE8}" srcOrd="0" destOrd="0" presId="urn:microsoft.com/office/officeart/2005/8/layout/hierarchy2"/>
    <dgm:cxn modelId="{5F8F86B0-CE30-3349-86C3-B6AB102E7D55}" type="presParOf" srcId="{7B40F555-DC14-0747-A4A5-6C31BE6A2F3B}" destId="{908F6AC8-3B32-9142-9A1B-2D6AF7D87AEC}" srcOrd="1" destOrd="0" presId="urn:microsoft.com/office/officeart/2005/8/layout/hierarchy2"/>
    <dgm:cxn modelId="{812BEEA5-F65A-644B-8975-EAA62B5DC299}" type="presParOf" srcId="{E208BD6B-E63F-3F47-8C2B-731E3BC8AE27}" destId="{4568D531-B694-BB4A-9945-6C7DACDD81E7}" srcOrd="6" destOrd="0" presId="urn:microsoft.com/office/officeart/2005/8/layout/hierarchy2"/>
    <dgm:cxn modelId="{7C6CC59C-5D27-EE4D-93FE-281B24E6C6AA}" type="presParOf" srcId="{4568D531-B694-BB4A-9945-6C7DACDD81E7}" destId="{877679D0-8FB5-A941-8330-FF4C33B3A526}" srcOrd="0" destOrd="0" presId="urn:microsoft.com/office/officeart/2005/8/layout/hierarchy2"/>
    <dgm:cxn modelId="{4DF237D7-DF62-D245-8AD7-4EAD10B7A15F}" type="presParOf" srcId="{E208BD6B-E63F-3F47-8C2B-731E3BC8AE27}" destId="{A6CA6F46-1755-9046-924E-C5019CC8B48D}" srcOrd="7" destOrd="0" presId="urn:microsoft.com/office/officeart/2005/8/layout/hierarchy2"/>
    <dgm:cxn modelId="{5F6D893D-38F4-1646-BA7A-D9FA4F28473E}" type="presParOf" srcId="{A6CA6F46-1755-9046-924E-C5019CC8B48D}" destId="{A5861E49-E20D-8348-94D4-E8600F0F2514}" srcOrd="0" destOrd="0" presId="urn:microsoft.com/office/officeart/2005/8/layout/hierarchy2"/>
    <dgm:cxn modelId="{92C6CF55-918F-9842-A1BF-C2ACC88B3EB1}" type="presParOf" srcId="{A6CA6F46-1755-9046-924E-C5019CC8B48D}" destId="{F6F6995D-6545-FC43-8209-EA3461B613BB}" srcOrd="1" destOrd="0" presId="urn:microsoft.com/office/officeart/2005/8/layout/hierarchy2"/>
    <dgm:cxn modelId="{618F8B58-1ECB-E64B-B84B-C5EB028EE150}" type="presParOf" srcId="{D73EF996-4808-B241-8284-B1AD8DE66D69}" destId="{AFE9F254-C8C4-6540-ACBE-35C2283ECD34}" srcOrd="8" destOrd="0" presId="urn:microsoft.com/office/officeart/2005/8/layout/hierarchy2"/>
    <dgm:cxn modelId="{852E5066-3F80-AF4E-B28D-9ED304B42707}" type="presParOf" srcId="{AFE9F254-C8C4-6540-ACBE-35C2283ECD34}" destId="{4080752A-9609-0E47-B2E4-6EEB56CF6CC0}" srcOrd="0" destOrd="0" presId="urn:microsoft.com/office/officeart/2005/8/layout/hierarchy2"/>
    <dgm:cxn modelId="{628750AF-1020-4441-93F1-0BB93D3E2857}" type="presParOf" srcId="{D73EF996-4808-B241-8284-B1AD8DE66D69}" destId="{A4FD40D4-B5CE-C54D-8D87-037673C6E13A}" srcOrd="9" destOrd="0" presId="urn:microsoft.com/office/officeart/2005/8/layout/hierarchy2"/>
    <dgm:cxn modelId="{5C97ABFE-D0C6-5042-81D6-3A7583017363}" type="presParOf" srcId="{A4FD40D4-B5CE-C54D-8D87-037673C6E13A}" destId="{B1B12C85-807D-FA49-A9EE-7FE8BBF3341D}" srcOrd="0" destOrd="0" presId="urn:microsoft.com/office/officeart/2005/8/layout/hierarchy2"/>
    <dgm:cxn modelId="{ABB270C0-D06B-8648-8C60-D126CC8779A1}" type="presParOf" srcId="{A4FD40D4-B5CE-C54D-8D87-037673C6E13A}" destId="{C3D252E2-5E06-5B43-A4C8-A138C49F107F}" srcOrd="1" destOrd="0" presId="urn:microsoft.com/office/officeart/2005/8/layout/hierarchy2"/>
    <dgm:cxn modelId="{E4BDEE0F-0FDA-6A4D-AF15-39249D7D608D}" type="presParOf" srcId="{C3D252E2-5E06-5B43-A4C8-A138C49F107F}" destId="{B80540BE-C177-5A48-A0ED-5DF9298D137F}" srcOrd="0" destOrd="0" presId="urn:microsoft.com/office/officeart/2005/8/layout/hierarchy2"/>
    <dgm:cxn modelId="{3B146A76-2158-B248-B11D-442DBAF13B6B}" type="presParOf" srcId="{B80540BE-C177-5A48-A0ED-5DF9298D137F}" destId="{9B2607A6-778E-724A-A4A8-567B7F163075}" srcOrd="0" destOrd="0" presId="urn:microsoft.com/office/officeart/2005/8/layout/hierarchy2"/>
    <dgm:cxn modelId="{8F0D3D29-CBC0-1E49-BF65-697A1790E59D}" type="presParOf" srcId="{C3D252E2-5E06-5B43-A4C8-A138C49F107F}" destId="{11E80BB3-A30E-DA42-BFE5-3BDD73E4923D}" srcOrd="1" destOrd="0" presId="urn:microsoft.com/office/officeart/2005/8/layout/hierarchy2"/>
    <dgm:cxn modelId="{5EB12383-F53E-D744-B1B2-865326743691}" type="presParOf" srcId="{11E80BB3-A30E-DA42-BFE5-3BDD73E4923D}" destId="{838519B4-D25D-6540-84B2-5D11792416D0}" srcOrd="0" destOrd="0" presId="urn:microsoft.com/office/officeart/2005/8/layout/hierarchy2"/>
    <dgm:cxn modelId="{CA93215F-8FAE-A444-AB15-F8220265E8FC}" type="presParOf" srcId="{11E80BB3-A30E-DA42-BFE5-3BDD73E4923D}" destId="{28B36CCE-02B4-1D48-9B0F-88023300379C}" srcOrd="1" destOrd="0" presId="urn:microsoft.com/office/officeart/2005/8/layout/hierarchy2"/>
    <dgm:cxn modelId="{132A40E6-DE9C-124C-ACEA-A0248EA1FC0C}" type="presParOf" srcId="{C3D252E2-5E06-5B43-A4C8-A138C49F107F}" destId="{D3F3B02E-A39F-C44F-8FE2-39E80F059446}" srcOrd="2" destOrd="0" presId="urn:microsoft.com/office/officeart/2005/8/layout/hierarchy2"/>
    <dgm:cxn modelId="{B472955F-5236-AA4B-BFA9-E2B71F524F91}" type="presParOf" srcId="{D3F3B02E-A39F-C44F-8FE2-39E80F059446}" destId="{62A45CC0-C0EA-F341-80DB-218BF6387141}" srcOrd="0" destOrd="0" presId="urn:microsoft.com/office/officeart/2005/8/layout/hierarchy2"/>
    <dgm:cxn modelId="{9BC76EB7-0ACA-8049-A500-2BA366AEB798}" type="presParOf" srcId="{C3D252E2-5E06-5B43-A4C8-A138C49F107F}" destId="{54B14ECA-E3A3-E143-9B55-0842D1D2CCCC}" srcOrd="3" destOrd="0" presId="urn:microsoft.com/office/officeart/2005/8/layout/hierarchy2"/>
    <dgm:cxn modelId="{E319C238-F981-8546-9ECE-CA08E9A827BB}" type="presParOf" srcId="{54B14ECA-E3A3-E143-9B55-0842D1D2CCCC}" destId="{1F1FCB52-A693-AB4A-9EF8-933B813BFA60}" srcOrd="0" destOrd="0" presId="urn:microsoft.com/office/officeart/2005/8/layout/hierarchy2"/>
    <dgm:cxn modelId="{72B3BD46-228E-3E41-B381-4DC057A61FA4}" type="presParOf" srcId="{54B14ECA-E3A3-E143-9B55-0842D1D2CCCC}" destId="{65F387B9-AF65-5D4E-A530-651E08D3F027}" srcOrd="1" destOrd="0" presId="urn:microsoft.com/office/officeart/2005/8/layout/hierarchy2"/>
    <dgm:cxn modelId="{5CEF3E48-9EF1-4541-8054-FB99DFF63E54}" type="presParOf" srcId="{C3D252E2-5E06-5B43-A4C8-A138C49F107F}" destId="{5C3778BB-8642-B642-9CD6-259557DB4DDE}" srcOrd="4" destOrd="0" presId="urn:microsoft.com/office/officeart/2005/8/layout/hierarchy2"/>
    <dgm:cxn modelId="{BBB4F60C-B359-6742-B047-45F951E10A75}" type="presParOf" srcId="{5C3778BB-8642-B642-9CD6-259557DB4DDE}" destId="{9D27F05A-B9CF-CA4D-80CF-9525402E88A4}" srcOrd="0" destOrd="0" presId="urn:microsoft.com/office/officeart/2005/8/layout/hierarchy2"/>
    <dgm:cxn modelId="{C0014ED2-F451-0B4E-8BDF-EF7A1995EF93}" type="presParOf" srcId="{C3D252E2-5E06-5B43-A4C8-A138C49F107F}" destId="{318FECF4-5671-4A43-A37A-F75A10F8C894}" srcOrd="5" destOrd="0" presId="urn:microsoft.com/office/officeart/2005/8/layout/hierarchy2"/>
    <dgm:cxn modelId="{360F59C9-B2FF-E24E-AA2E-256B8837CBC5}" type="presParOf" srcId="{318FECF4-5671-4A43-A37A-F75A10F8C894}" destId="{2AE0B9A9-AD18-3042-89DE-4E3E8C72ED1B}" srcOrd="0" destOrd="0" presId="urn:microsoft.com/office/officeart/2005/8/layout/hierarchy2"/>
    <dgm:cxn modelId="{4C2186CA-D990-4D46-963B-5705AAE80F28}" type="presParOf" srcId="{318FECF4-5671-4A43-A37A-F75A10F8C894}" destId="{BEC51F2F-5E3B-8943-A9C5-6EF9A91D3924}" srcOrd="1" destOrd="0" presId="urn:microsoft.com/office/officeart/2005/8/layout/hierarchy2"/>
    <dgm:cxn modelId="{3E3C6EC1-193A-8F4D-8754-A536A8DCF2A2}" type="presParOf" srcId="{C3D252E2-5E06-5B43-A4C8-A138C49F107F}" destId="{EBAFDB34-0C73-2B4F-8E22-46D5BCB2D5E4}" srcOrd="6" destOrd="0" presId="urn:microsoft.com/office/officeart/2005/8/layout/hierarchy2"/>
    <dgm:cxn modelId="{19BECA5B-9504-AA49-BA2F-9DFEAF73E130}" type="presParOf" srcId="{EBAFDB34-0C73-2B4F-8E22-46D5BCB2D5E4}" destId="{BB4BCF06-B89F-3249-88E0-92EE6B10672F}" srcOrd="0" destOrd="0" presId="urn:microsoft.com/office/officeart/2005/8/layout/hierarchy2"/>
    <dgm:cxn modelId="{B948E1A5-658E-1142-9A9D-794E2F54095B}" type="presParOf" srcId="{C3D252E2-5E06-5B43-A4C8-A138C49F107F}" destId="{B2BB2592-2023-7942-8FC6-DC1E58D3B299}" srcOrd="7" destOrd="0" presId="urn:microsoft.com/office/officeart/2005/8/layout/hierarchy2"/>
    <dgm:cxn modelId="{BE67960D-268D-3E43-97A4-702A255ADCBD}" type="presParOf" srcId="{B2BB2592-2023-7942-8FC6-DC1E58D3B299}" destId="{F1FDC8C8-6C1A-104A-9557-B17C54201AD4}" srcOrd="0" destOrd="0" presId="urn:microsoft.com/office/officeart/2005/8/layout/hierarchy2"/>
    <dgm:cxn modelId="{2609D685-9E2D-4D47-8502-77C4D916B577}" type="presParOf" srcId="{B2BB2592-2023-7942-8FC6-DC1E58D3B299}" destId="{5AF6B3B6-621A-A243-A74C-6F3B23463D0A}" srcOrd="1" destOrd="0" presId="urn:microsoft.com/office/officeart/2005/8/layout/hierarchy2"/>
    <dgm:cxn modelId="{BB74D0C6-CE23-2E49-A5AF-CDEB185D4693}" type="presParOf" srcId="{D73EF996-4808-B241-8284-B1AD8DE66D69}" destId="{39BD9B14-3C85-2C40-A981-6AA1C5E150CA}" srcOrd="10" destOrd="0" presId="urn:microsoft.com/office/officeart/2005/8/layout/hierarchy2"/>
    <dgm:cxn modelId="{10915148-6D5E-DB4B-8FCC-D72D88135F8F}" type="presParOf" srcId="{39BD9B14-3C85-2C40-A981-6AA1C5E150CA}" destId="{ED78E08F-93A7-314F-85D2-910227CDBF4E}" srcOrd="0" destOrd="0" presId="urn:microsoft.com/office/officeart/2005/8/layout/hierarchy2"/>
    <dgm:cxn modelId="{4D5C92BD-9D57-9243-9A3D-9FD709535D17}" type="presParOf" srcId="{D73EF996-4808-B241-8284-B1AD8DE66D69}" destId="{188DF1D2-CE98-D246-9A7C-086890965824}" srcOrd="11" destOrd="0" presId="urn:microsoft.com/office/officeart/2005/8/layout/hierarchy2"/>
    <dgm:cxn modelId="{770C50E0-1D71-F741-9FD4-4B9D6739322B}" type="presParOf" srcId="{188DF1D2-CE98-D246-9A7C-086890965824}" destId="{2C375E12-2F26-E24B-AAA1-45172131C85E}" srcOrd="0" destOrd="0" presId="urn:microsoft.com/office/officeart/2005/8/layout/hierarchy2"/>
    <dgm:cxn modelId="{5F458819-94CF-6046-8A38-3A0154130916}" type="presParOf" srcId="{188DF1D2-CE98-D246-9A7C-086890965824}" destId="{115BEE2F-76A6-3B47-81A9-AB937F0EC2B5}" srcOrd="1" destOrd="0" presId="urn:microsoft.com/office/officeart/2005/8/layout/hierarchy2"/>
    <dgm:cxn modelId="{DE21D7C3-E8B0-C645-8BD3-E4C13D3CEDD6}" type="presParOf" srcId="{D73EF996-4808-B241-8284-B1AD8DE66D69}" destId="{B89F96A1-9A55-3A4E-98EF-0CEEFBC0CA4E}" srcOrd="12" destOrd="0" presId="urn:microsoft.com/office/officeart/2005/8/layout/hierarchy2"/>
    <dgm:cxn modelId="{F292567B-E5CB-E547-94F5-9C3DD21B1BFE}" type="presParOf" srcId="{B89F96A1-9A55-3A4E-98EF-0CEEFBC0CA4E}" destId="{7C2C950B-2486-6448-84E9-DE73C73978CF}" srcOrd="0" destOrd="0" presId="urn:microsoft.com/office/officeart/2005/8/layout/hierarchy2"/>
    <dgm:cxn modelId="{088F0CDA-E885-6640-B386-722EF5252B49}" type="presParOf" srcId="{D73EF996-4808-B241-8284-B1AD8DE66D69}" destId="{D826F6C1-3AD4-1145-803A-59777F108738}" srcOrd="13" destOrd="0" presId="urn:microsoft.com/office/officeart/2005/8/layout/hierarchy2"/>
    <dgm:cxn modelId="{96D49A80-6D14-2C4C-9BDA-0F800DB46C3F}" type="presParOf" srcId="{D826F6C1-3AD4-1145-803A-59777F108738}" destId="{BADD87C5-C3B0-AD4B-9C00-C46F81CFCB14}" srcOrd="0" destOrd="0" presId="urn:microsoft.com/office/officeart/2005/8/layout/hierarchy2"/>
    <dgm:cxn modelId="{5CEAA97D-F3F0-6F41-8AB9-A6D0CE11777B}" type="presParOf" srcId="{D826F6C1-3AD4-1145-803A-59777F108738}" destId="{92F295AC-EAB1-4247-9C8A-6A7D445AA11E}" srcOrd="1" destOrd="0" presId="urn:microsoft.com/office/officeart/2005/8/layout/hierarchy2"/>
    <dgm:cxn modelId="{697EE453-C278-CD4C-86D4-94FD184352A0}" type="presParOf" srcId="{D73EF996-4808-B241-8284-B1AD8DE66D69}" destId="{AFA536CC-06A2-FE4A-AF1D-96F2559F1D25}" srcOrd="14" destOrd="0" presId="urn:microsoft.com/office/officeart/2005/8/layout/hierarchy2"/>
    <dgm:cxn modelId="{5AD1E967-BEA5-944C-9DBA-D74E1C6A9734}" type="presParOf" srcId="{AFA536CC-06A2-FE4A-AF1D-96F2559F1D25}" destId="{7FD91F4B-DF99-5047-B738-1145D4617F8D}" srcOrd="0" destOrd="0" presId="urn:microsoft.com/office/officeart/2005/8/layout/hierarchy2"/>
    <dgm:cxn modelId="{7FF2787C-6240-B44C-8756-AAE527336D9C}" type="presParOf" srcId="{D73EF996-4808-B241-8284-B1AD8DE66D69}" destId="{495A711D-CDCA-7F4D-8832-8BC77E44D214}" srcOrd="15" destOrd="0" presId="urn:microsoft.com/office/officeart/2005/8/layout/hierarchy2"/>
    <dgm:cxn modelId="{D75EDCDA-B09F-7443-96F0-381982863D00}" type="presParOf" srcId="{495A711D-CDCA-7F4D-8832-8BC77E44D214}" destId="{71F4EE1B-6D7D-DC47-9614-50A9EAF82200}" srcOrd="0" destOrd="0" presId="urn:microsoft.com/office/officeart/2005/8/layout/hierarchy2"/>
    <dgm:cxn modelId="{5873F60C-D3C5-1C4C-842B-FD693103C8C8}" type="presParOf" srcId="{495A711D-CDCA-7F4D-8832-8BC77E44D214}" destId="{BA306E16-6B83-AD4E-AB0D-836564BAFD8E}" srcOrd="1" destOrd="0" presId="urn:microsoft.com/office/officeart/2005/8/layout/hierarchy2"/>
    <dgm:cxn modelId="{6C0B4E22-233A-F24E-B2AD-6F4A270B9A82}" type="presParOf" srcId="{BA306E16-6B83-AD4E-AB0D-836564BAFD8E}" destId="{45C630D5-2CF3-7448-9DB9-1FB63F038EDE}" srcOrd="0" destOrd="0" presId="urn:microsoft.com/office/officeart/2005/8/layout/hierarchy2"/>
    <dgm:cxn modelId="{F34E3AD8-E122-354B-AD27-1D36F03408BC}" type="presParOf" srcId="{45C630D5-2CF3-7448-9DB9-1FB63F038EDE}" destId="{C9551FA7-58CD-7D42-83DF-3AE4654632B3}" srcOrd="0" destOrd="0" presId="urn:microsoft.com/office/officeart/2005/8/layout/hierarchy2"/>
    <dgm:cxn modelId="{806D4197-AA76-3545-889D-1886D7A86564}" type="presParOf" srcId="{BA306E16-6B83-AD4E-AB0D-836564BAFD8E}" destId="{D158A890-D88B-BE40-A891-1C9E92F3E0EB}" srcOrd="1" destOrd="0" presId="urn:microsoft.com/office/officeart/2005/8/layout/hierarchy2"/>
    <dgm:cxn modelId="{4255C17D-1999-2642-B87D-6F94B903EAAB}" type="presParOf" srcId="{D158A890-D88B-BE40-A891-1C9E92F3E0EB}" destId="{C26E7D90-A0F7-694B-B34B-292DE9B5CD59}" srcOrd="0" destOrd="0" presId="urn:microsoft.com/office/officeart/2005/8/layout/hierarchy2"/>
    <dgm:cxn modelId="{644911EC-9ED4-1F4B-93E7-D3D6E6857BD9}" type="presParOf" srcId="{D158A890-D88B-BE40-A891-1C9E92F3E0EB}" destId="{0C668080-04CD-2948-A812-7B73BD845437}" srcOrd="1" destOrd="0" presId="urn:microsoft.com/office/officeart/2005/8/layout/hierarchy2"/>
    <dgm:cxn modelId="{303300F1-C205-C948-94FC-8691171E2442}" type="presParOf" srcId="{BA306E16-6B83-AD4E-AB0D-836564BAFD8E}" destId="{6C8D26E4-E1C7-9243-84F3-16C58F759F7D}" srcOrd="2" destOrd="0" presId="urn:microsoft.com/office/officeart/2005/8/layout/hierarchy2"/>
    <dgm:cxn modelId="{F4A2EFE4-DCB5-E444-83B3-3FC826EDA427}" type="presParOf" srcId="{6C8D26E4-E1C7-9243-84F3-16C58F759F7D}" destId="{5CD8C7C0-BA05-D94E-B505-94AA09834112}" srcOrd="0" destOrd="0" presId="urn:microsoft.com/office/officeart/2005/8/layout/hierarchy2"/>
    <dgm:cxn modelId="{652D4FAA-9DDF-8849-AD31-301D5E8B74FF}" type="presParOf" srcId="{BA306E16-6B83-AD4E-AB0D-836564BAFD8E}" destId="{2ABFFF6A-5EB5-6D4C-BE18-3ADD710FBBC9}" srcOrd="3" destOrd="0" presId="urn:microsoft.com/office/officeart/2005/8/layout/hierarchy2"/>
    <dgm:cxn modelId="{B2FD06FD-1F09-664F-89E5-28AD190DE355}" type="presParOf" srcId="{2ABFFF6A-5EB5-6D4C-BE18-3ADD710FBBC9}" destId="{E76253A7-3F9D-B844-AE27-CD48ECF840C2}" srcOrd="0" destOrd="0" presId="urn:microsoft.com/office/officeart/2005/8/layout/hierarchy2"/>
    <dgm:cxn modelId="{713937D2-BC64-4340-8F7A-F9E011D56BD9}" type="presParOf" srcId="{2ABFFF6A-5EB5-6D4C-BE18-3ADD710FBBC9}" destId="{E2C6D24B-C1A2-F442-9DED-B263972EF036}" srcOrd="1" destOrd="0" presId="urn:microsoft.com/office/officeart/2005/8/layout/hierarchy2"/>
    <dgm:cxn modelId="{9CBC0693-4AB6-4F41-B89C-6C2EC8B70B0D}" type="presParOf" srcId="{D73EF996-4808-B241-8284-B1AD8DE66D69}" destId="{010A18DA-CE68-4644-AED0-39326B24321E}" srcOrd="16" destOrd="0" presId="urn:microsoft.com/office/officeart/2005/8/layout/hierarchy2"/>
    <dgm:cxn modelId="{290EFDFD-BA1B-E042-B6D2-568A1C0AD55D}" type="presParOf" srcId="{010A18DA-CE68-4644-AED0-39326B24321E}" destId="{3280B940-0406-A346-8524-4544AF15C585}" srcOrd="0" destOrd="0" presId="urn:microsoft.com/office/officeart/2005/8/layout/hierarchy2"/>
    <dgm:cxn modelId="{1D72B095-03BC-BF42-80B4-A58EF77D6854}" type="presParOf" srcId="{D73EF996-4808-B241-8284-B1AD8DE66D69}" destId="{ED9EC66B-14A8-0B4E-8B7C-AB31AE795908}" srcOrd="17" destOrd="0" presId="urn:microsoft.com/office/officeart/2005/8/layout/hierarchy2"/>
    <dgm:cxn modelId="{E7CD3849-9228-C449-9D1E-FB567ADE094C}" type="presParOf" srcId="{ED9EC66B-14A8-0B4E-8B7C-AB31AE795908}" destId="{397CBBE8-2086-394A-AC4A-FEE6C9393413}" srcOrd="0" destOrd="0" presId="urn:microsoft.com/office/officeart/2005/8/layout/hierarchy2"/>
    <dgm:cxn modelId="{3C555D40-9438-5C47-A975-EFB2C5D99937}" type="presParOf" srcId="{ED9EC66B-14A8-0B4E-8B7C-AB31AE795908}" destId="{30AF81F3-7647-DB42-AFCB-A495842F1D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2C46F-4B73-AD4C-9BD8-A7EE6F6A73AD}">
      <dsp:nvSpPr>
        <dsp:cNvPr id="0" name=""/>
        <dsp:cNvSpPr/>
      </dsp:nvSpPr>
      <dsp:spPr>
        <a:xfrm flipH="1">
          <a:off x="366075" y="2401862"/>
          <a:ext cx="456944" cy="12337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데이터</a:t>
          </a:r>
        </a:p>
      </dsp:txBody>
      <dsp:txXfrm>
        <a:off x="379458" y="2415245"/>
        <a:ext cx="430178" cy="1206978"/>
      </dsp:txXfrm>
    </dsp:sp>
    <dsp:sp modelId="{AFBD3E39-8A1B-A143-BFE6-ABAA03D763D3}">
      <dsp:nvSpPr>
        <dsp:cNvPr id="0" name=""/>
        <dsp:cNvSpPr/>
      </dsp:nvSpPr>
      <dsp:spPr>
        <a:xfrm rot="17094158">
          <a:off x="-227869" y="1650106"/>
          <a:ext cx="2829450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2829450" y="1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116119" y="1580857"/>
        <a:ext cx="141472" cy="141472"/>
      </dsp:txXfrm>
    </dsp:sp>
    <dsp:sp modelId="{61E6C7DB-D01B-F14A-B6CF-8FEF04B8420B}">
      <dsp:nvSpPr>
        <dsp:cNvPr id="0" name=""/>
        <dsp:cNvSpPr/>
      </dsp:nvSpPr>
      <dsp:spPr>
        <a:xfrm>
          <a:off x="1550690" y="86454"/>
          <a:ext cx="721331" cy="3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주거환경         만족도</a:t>
          </a:r>
        </a:p>
      </dsp:txBody>
      <dsp:txXfrm>
        <a:off x="1562288" y="98052"/>
        <a:ext cx="698135" cy="372804"/>
      </dsp:txXfrm>
    </dsp:sp>
    <dsp:sp modelId="{A3F284E2-C62E-F04D-B366-F0AD9DA3E037}">
      <dsp:nvSpPr>
        <dsp:cNvPr id="0" name=""/>
        <dsp:cNvSpPr/>
      </dsp:nvSpPr>
      <dsp:spPr>
        <a:xfrm rot="20978455">
          <a:off x="2264804" y="203332"/>
          <a:ext cx="885732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885732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85527" y="182675"/>
        <a:ext cx="44286" cy="44286"/>
      </dsp:txXfrm>
    </dsp:sp>
    <dsp:sp modelId="{145C860B-E937-D94C-A4F2-79E5DFC3950D}">
      <dsp:nvSpPr>
        <dsp:cNvPr id="0" name=""/>
        <dsp:cNvSpPr/>
      </dsp:nvSpPr>
      <dsp:spPr>
        <a:xfrm>
          <a:off x="3143318" y="18367"/>
          <a:ext cx="520783" cy="2136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주택</a:t>
          </a:r>
        </a:p>
      </dsp:txBody>
      <dsp:txXfrm>
        <a:off x="3149575" y="24624"/>
        <a:ext cx="508269" cy="201120"/>
      </dsp:txXfrm>
    </dsp:sp>
    <dsp:sp modelId="{F802F9A7-0805-404F-95D6-65C7CEE82DC8}">
      <dsp:nvSpPr>
        <dsp:cNvPr id="0" name=""/>
        <dsp:cNvSpPr/>
      </dsp:nvSpPr>
      <dsp:spPr>
        <a:xfrm rot="214223">
          <a:off x="2271175" y="310149"/>
          <a:ext cx="872989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872989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85845" y="289811"/>
        <a:ext cx="43649" cy="43649"/>
      </dsp:txXfrm>
    </dsp:sp>
    <dsp:sp modelId="{06ABBB34-F9F2-E341-95B8-DC3640F1ABBC}">
      <dsp:nvSpPr>
        <dsp:cNvPr id="0" name=""/>
        <dsp:cNvSpPr/>
      </dsp:nvSpPr>
      <dsp:spPr>
        <a:xfrm>
          <a:off x="3143318" y="232001"/>
          <a:ext cx="520783" cy="2136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기반시설</a:t>
          </a:r>
        </a:p>
      </dsp:txBody>
      <dsp:txXfrm>
        <a:off x="3149575" y="238258"/>
        <a:ext cx="508269" cy="201120"/>
      </dsp:txXfrm>
    </dsp:sp>
    <dsp:sp modelId="{E7E21B83-C678-AA4F-A714-FB9082790034}">
      <dsp:nvSpPr>
        <dsp:cNvPr id="0" name=""/>
        <dsp:cNvSpPr/>
      </dsp:nvSpPr>
      <dsp:spPr>
        <a:xfrm rot="1095350">
          <a:off x="2248933" y="426671"/>
          <a:ext cx="917474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917474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84733" y="405221"/>
        <a:ext cx="45873" cy="45873"/>
      </dsp:txXfrm>
    </dsp:sp>
    <dsp:sp modelId="{7A946E50-FF3C-6640-9B38-4DBDB9EA23E1}">
      <dsp:nvSpPr>
        <dsp:cNvPr id="0" name=""/>
        <dsp:cNvSpPr/>
      </dsp:nvSpPr>
      <dsp:spPr>
        <a:xfrm>
          <a:off x="3143318" y="465045"/>
          <a:ext cx="520783" cy="2136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주차장</a:t>
          </a:r>
        </a:p>
      </dsp:txBody>
      <dsp:txXfrm>
        <a:off x="3149575" y="471302"/>
        <a:ext cx="508269" cy="201120"/>
      </dsp:txXfrm>
    </dsp:sp>
    <dsp:sp modelId="{1EDC0F1C-7C9D-9F4E-957D-1CD38C865225}">
      <dsp:nvSpPr>
        <dsp:cNvPr id="0" name=""/>
        <dsp:cNvSpPr/>
      </dsp:nvSpPr>
      <dsp:spPr>
        <a:xfrm rot="17501482">
          <a:off x="202471" y="2102568"/>
          <a:ext cx="1968769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968769" y="1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137636" y="2054836"/>
        <a:ext cx="98438" cy="98438"/>
      </dsp:txXfrm>
    </dsp:sp>
    <dsp:sp modelId="{A1B8BCBF-1FFE-C94A-9865-4E1C14296DD5}">
      <dsp:nvSpPr>
        <dsp:cNvPr id="0" name=""/>
        <dsp:cNvSpPr/>
      </dsp:nvSpPr>
      <dsp:spPr>
        <a:xfrm>
          <a:off x="1550690" y="991376"/>
          <a:ext cx="721331" cy="3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생활환경         만족도</a:t>
          </a:r>
        </a:p>
      </dsp:txBody>
      <dsp:txXfrm>
        <a:off x="1562288" y="1002974"/>
        <a:ext cx="698135" cy="372804"/>
      </dsp:txXfrm>
    </dsp:sp>
    <dsp:sp modelId="{6803AD27-C584-A949-881F-151C553EAA02}">
      <dsp:nvSpPr>
        <dsp:cNvPr id="0" name=""/>
        <dsp:cNvSpPr/>
      </dsp:nvSpPr>
      <dsp:spPr>
        <a:xfrm rot="20782666">
          <a:off x="2249469" y="999065"/>
          <a:ext cx="1603472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603472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1119" y="960465"/>
        <a:ext cx="80173" cy="80173"/>
      </dsp:txXfrm>
    </dsp:sp>
    <dsp:sp modelId="{AD9C4DCB-2E06-0940-AF5D-B6FD34CBC03C}">
      <dsp:nvSpPr>
        <dsp:cNvPr id="0" name=""/>
        <dsp:cNvSpPr/>
      </dsp:nvSpPr>
      <dsp:spPr>
        <a:xfrm>
          <a:off x="3830389" y="699374"/>
          <a:ext cx="520783" cy="2247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의료보건</a:t>
          </a:r>
        </a:p>
      </dsp:txBody>
      <dsp:txXfrm>
        <a:off x="3836970" y="705955"/>
        <a:ext cx="507621" cy="211544"/>
      </dsp:txXfrm>
    </dsp:sp>
    <dsp:sp modelId="{DB7CCD80-74E5-984B-839B-C455080CB6B9}">
      <dsp:nvSpPr>
        <dsp:cNvPr id="0" name=""/>
        <dsp:cNvSpPr/>
      </dsp:nvSpPr>
      <dsp:spPr>
        <a:xfrm rot="21296792">
          <a:off x="2268978" y="1118912"/>
          <a:ext cx="1566149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566149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2900" y="1081245"/>
        <a:ext cx="78307" cy="78307"/>
      </dsp:txXfrm>
    </dsp:sp>
    <dsp:sp modelId="{7E83A4E9-3A4E-0B4C-B455-8136F5D9C65C}">
      <dsp:nvSpPr>
        <dsp:cNvPr id="0" name=""/>
        <dsp:cNvSpPr/>
      </dsp:nvSpPr>
      <dsp:spPr>
        <a:xfrm>
          <a:off x="3832084" y="939068"/>
          <a:ext cx="520783" cy="2247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교육</a:t>
          </a:r>
        </a:p>
      </dsp:txBody>
      <dsp:txXfrm>
        <a:off x="3838665" y="945649"/>
        <a:ext cx="507621" cy="211544"/>
      </dsp:txXfrm>
    </dsp:sp>
    <dsp:sp modelId="{80E2FE34-3B25-A940-8198-634FDEF491E6}">
      <dsp:nvSpPr>
        <dsp:cNvPr id="0" name=""/>
        <dsp:cNvSpPr/>
      </dsp:nvSpPr>
      <dsp:spPr>
        <a:xfrm rot="223543">
          <a:off x="2270372" y="1238628"/>
          <a:ext cx="1561666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561666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2164" y="1201073"/>
        <a:ext cx="78083" cy="78083"/>
      </dsp:txXfrm>
    </dsp:sp>
    <dsp:sp modelId="{3F99C2CD-B14B-C64F-8845-E53D9FE47190}">
      <dsp:nvSpPr>
        <dsp:cNvPr id="0" name=""/>
        <dsp:cNvSpPr/>
      </dsp:nvSpPr>
      <dsp:spPr>
        <a:xfrm>
          <a:off x="3830389" y="1178500"/>
          <a:ext cx="520783" cy="2247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수질</a:t>
          </a:r>
        </a:p>
      </dsp:txBody>
      <dsp:txXfrm>
        <a:off x="3836970" y="1185081"/>
        <a:ext cx="507621" cy="211544"/>
      </dsp:txXfrm>
    </dsp:sp>
    <dsp:sp modelId="{99F423B5-6067-C246-B579-BE2E374EDBE8}">
      <dsp:nvSpPr>
        <dsp:cNvPr id="0" name=""/>
        <dsp:cNvSpPr/>
      </dsp:nvSpPr>
      <dsp:spPr>
        <a:xfrm rot="740657">
          <a:off x="2253582" y="1358409"/>
          <a:ext cx="1595247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595247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1324" y="1320015"/>
        <a:ext cx="79762" cy="79762"/>
      </dsp:txXfrm>
    </dsp:sp>
    <dsp:sp modelId="{8C5E83FA-AE8A-BE47-A3A3-C42183F3671A}">
      <dsp:nvSpPr>
        <dsp:cNvPr id="0" name=""/>
        <dsp:cNvSpPr/>
      </dsp:nvSpPr>
      <dsp:spPr>
        <a:xfrm>
          <a:off x="3830389" y="1418064"/>
          <a:ext cx="520783" cy="2247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대기</a:t>
          </a:r>
        </a:p>
      </dsp:txBody>
      <dsp:txXfrm>
        <a:off x="3836970" y="1424645"/>
        <a:ext cx="507621" cy="211544"/>
      </dsp:txXfrm>
    </dsp:sp>
    <dsp:sp modelId="{B192CA19-6337-6D46-BC6E-27A95C8D6A0E}">
      <dsp:nvSpPr>
        <dsp:cNvPr id="0" name=""/>
        <dsp:cNvSpPr/>
      </dsp:nvSpPr>
      <dsp:spPr>
        <a:xfrm rot="1226039">
          <a:off x="2219700" y="1478191"/>
          <a:ext cx="1663011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663011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09630" y="1438103"/>
        <a:ext cx="83150" cy="83150"/>
      </dsp:txXfrm>
    </dsp:sp>
    <dsp:sp modelId="{7B0CB6E5-9832-684A-BFA5-2FE4A23AC246}">
      <dsp:nvSpPr>
        <dsp:cNvPr id="0" name=""/>
        <dsp:cNvSpPr/>
      </dsp:nvSpPr>
      <dsp:spPr>
        <a:xfrm>
          <a:off x="3830389" y="1657627"/>
          <a:ext cx="520783" cy="2247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문화체육</a:t>
          </a:r>
        </a:p>
      </dsp:txBody>
      <dsp:txXfrm>
        <a:off x="3836970" y="1664208"/>
        <a:ext cx="507621" cy="211544"/>
      </dsp:txXfrm>
    </dsp:sp>
    <dsp:sp modelId="{6746C280-5E15-2E44-922D-A1F60F41E8C2}">
      <dsp:nvSpPr>
        <dsp:cNvPr id="0" name=""/>
        <dsp:cNvSpPr/>
      </dsp:nvSpPr>
      <dsp:spPr>
        <a:xfrm rot="18473307">
          <a:off x="594314" y="2549486"/>
          <a:ext cx="1185390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185390" y="1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157375" y="2521339"/>
        <a:ext cx="59269" cy="59269"/>
      </dsp:txXfrm>
    </dsp:sp>
    <dsp:sp modelId="{1D9EEAD4-828D-CF4B-A5A7-A2F17FB27852}">
      <dsp:nvSpPr>
        <dsp:cNvPr id="0" name=""/>
        <dsp:cNvSpPr/>
      </dsp:nvSpPr>
      <dsp:spPr>
        <a:xfrm>
          <a:off x="1550999" y="1885214"/>
          <a:ext cx="721331" cy="3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보행환경        만족도</a:t>
          </a:r>
        </a:p>
      </dsp:txBody>
      <dsp:txXfrm>
        <a:off x="1562597" y="1896812"/>
        <a:ext cx="698135" cy="372804"/>
      </dsp:txXfrm>
    </dsp:sp>
    <dsp:sp modelId="{4B5AE1CD-49DE-7C43-A702-C2FC1BBDDFDA}">
      <dsp:nvSpPr>
        <dsp:cNvPr id="0" name=""/>
        <dsp:cNvSpPr/>
      </dsp:nvSpPr>
      <dsp:spPr>
        <a:xfrm rot="21260806">
          <a:off x="2270225" y="2039065"/>
          <a:ext cx="866154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866154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81648" y="2018898"/>
        <a:ext cx="43307" cy="43307"/>
      </dsp:txXfrm>
    </dsp:sp>
    <dsp:sp modelId="{9D917E6F-9DD2-6643-9814-20ADFD347CCE}">
      <dsp:nvSpPr>
        <dsp:cNvPr id="0" name=""/>
        <dsp:cNvSpPr/>
      </dsp:nvSpPr>
      <dsp:spPr>
        <a:xfrm>
          <a:off x="3134273" y="1894036"/>
          <a:ext cx="520783" cy="2077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주거</a:t>
          </a:r>
        </a:p>
      </dsp:txBody>
      <dsp:txXfrm>
        <a:off x="3140357" y="1900120"/>
        <a:ext cx="508615" cy="195541"/>
      </dsp:txXfrm>
    </dsp:sp>
    <dsp:sp modelId="{6B3E4FA7-9A48-D04B-8C82-3EE650311323}">
      <dsp:nvSpPr>
        <dsp:cNvPr id="0" name=""/>
        <dsp:cNvSpPr/>
      </dsp:nvSpPr>
      <dsp:spPr>
        <a:xfrm rot="542818">
          <a:off x="2266902" y="2150348"/>
          <a:ext cx="872799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872799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81482" y="2130015"/>
        <a:ext cx="43639" cy="43639"/>
      </dsp:txXfrm>
    </dsp:sp>
    <dsp:sp modelId="{ADFE63D0-B11D-AE43-BFB4-1979B2D98DF7}">
      <dsp:nvSpPr>
        <dsp:cNvPr id="0" name=""/>
        <dsp:cNvSpPr/>
      </dsp:nvSpPr>
      <dsp:spPr>
        <a:xfrm>
          <a:off x="3134273" y="2116602"/>
          <a:ext cx="520783" cy="2077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인천도심</a:t>
          </a:r>
        </a:p>
      </dsp:txBody>
      <dsp:txXfrm>
        <a:off x="3140357" y="2122686"/>
        <a:ext cx="508615" cy="195541"/>
      </dsp:txXfrm>
    </dsp:sp>
    <dsp:sp modelId="{80ED741E-F058-4A45-B88E-D46E7E7C600B}">
      <dsp:nvSpPr>
        <dsp:cNvPr id="0" name=""/>
        <dsp:cNvSpPr/>
      </dsp:nvSpPr>
      <dsp:spPr>
        <a:xfrm rot="1303471">
          <a:off x="2239381" y="2253444"/>
          <a:ext cx="927842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927842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80106" y="2231735"/>
        <a:ext cx="46392" cy="46392"/>
      </dsp:txXfrm>
    </dsp:sp>
    <dsp:sp modelId="{EDC8405F-3E7D-CB43-ACFE-011248B6B131}">
      <dsp:nvSpPr>
        <dsp:cNvPr id="0" name=""/>
        <dsp:cNvSpPr/>
      </dsp:nvSpPr>
      <dsp:spPr>
        <a:xfrm>
          <a:off x="3134273" y="2322795"/>
          <a:ext cx="520783" cy="2077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야간</a:t>
          </a:r>
        </a:p>
      </dsp:txBody>
      <dsp:txXfrm>
        <a:off x="3140357" y="2328879"/>
        <a:ext cx="508615" cy="195541"/>
      </dsp:txXfrm>
    </dsp:sp>
    <dsp:sp modelId="{D16D686C-3DB6-C14A-A079-038080D63905}">
      <dsp:nvSpPr>
        <dsp:cNvPr id="0" name=""/>
        <dsp:cNvSpPr/>
      </dsp:nvSpPr>
      <dsp:spPr>
        <a:xfrm rot="21308663">
          <a:off x="821710" y="2986345"/>
          <a:ext cx="730136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730136" y="1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168525" y="2969579"/>
        <a:ext cx="36506" cy="36506"/>
      </dsp:txXfrm>
    </dsp:sp>
    <dsp:sp modelId="{562A4EE5-CFA0-2249-8123-B1D79F7AC33B}">
      <dsp:nvSpPr>
        <dsp:cNvPr id="0" name=""/>
        <dsp:cNvSpPr/>
      </dsp:nvSpPr>
      <dsp:spPr>
        <a:xfrm>
          <a:off x="1550536" y="2758931"/>
          <a:ext cx="721331" cy="3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교통수단        만족도</a:t>
          </a:r>
        </a:p>
      </dsp:txBody>
      <dsp:txXfrm>
        <a:off x="1562134" y="2770529"/>
        <a:ext cx="698135" cy="372804"/>
      </dsp:txXfrm>
    </dsp:sp>
    <dsp:sp modelId="{4137547F-3483-324D-A132-E4264C968C4B}">
      <dsp:nvSpPr>
        <dsp:cNvPr id="0" name=""/>
        <dsp:cNvSpPr/>
      </dsp:nvSpPr>
      <dsp:spPr>
        <a:xfrm rot="21012094">
          <a:off x="2255404" y="2763369"/>
          <a:ext cx="2257281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2257281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327612" y="2708424"/>
        <a:ext cx="112864" cy="112864"/>
      </dsp:txXfrm>
    </dsp:sp>
    <dsp:sp modelId="{8477F1F2-7074-AA41-A8C4-2537476D16DF}">
      <dsp:nvSpPr>
        <dsp:cNvPr id="0" name=""/>
        <dsp:cNvSpPr/>
      </dsp:nvSpPr>
      <dsp:spPr>
        <a:xfrm>
          <a:off x="4496221" y="2405539"/>
          <a:ext cx="520783" cy="3344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시내마을 버스</a:t>
          </a:r>
        </a:p>
      </dsp:txBody>
      <dsp:txXfrm>
        <a:off x="4506018" y="2415336"/>
        <a:ext cx="501189" cy="314889"/>
      </dsp:txXfrm>
    </dsp:sp>
    <dsp:sp modelId="{C07C125B-9BB4-FE45-A363-8555FE3EE1DD}">
      <dsp:nvSpPr>
        <dsp:cNvPr id="0" name=""/>
        <dsp:cNvSpPr/>
      </dsp:nvSpPr>
      <dsp:spPr>
        <a:xfrm rot="21545461">
          <a:off x="2271728" y="2937798"/>
          <a:ext cx="2224633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2224633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328429" y="2883669"/>
        <a:ext cx="111231" cy="111231"/>
      </dsp:txXfrm>
    </dsp:sp>
    <dsp:sp modelId="{1A24B636-D3EB-984E-980E-98C91D5811C0}">
      <dsp:nvSpPr>
        <dsp:cNvPr id="0" name=""/>
        <dsp:cNvSpPr/>
      </dsp:nvSpPr>
      <dsp:spPr>
        <a:xfrm>
          <a:off x="4496221" y="2754879"/>
          <a:ext cx="520783" cy="3335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시외고속 버스</a:t>
          </a:r>
        </a:p>
      </dsp:txBody>
      <dsp:txXfrm>
        <a:off x="4505989" y="2764647"/>
        <a:ext cx="501247" cy="313985"/>
      </dsp:txXfrm>
    </dsp:sp>
    <dsp:sp modelId="{8B705BB7-315E-2B42-9EA2-2191D762390B}">
      <dsp:nvSpPr>
        <dsp:cNvPr id="0" name=""/>
        <dsp:cNvSpPr/>
      </dsp:nvSpPr>
      <dsp:spPr>
        <a:xfrm rot="390653">
          <a:off x="2264648" y="3082375"/>
          <a:ext cx="2238792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2238792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328075" y="3027892"/>
        <a:ext cx="111939" cy="111939"/>
      </dsp:txXfrm>
    </dsp:sp>
    <dsp:sp modelId="{F974BFD4-5ACD-5E41-ABFE-6A8782565EE8}">
      <dsp:nvSpPr>
        <dsp:cNvPr id="0" name=""/>
        <dsp:cNvSpPr/>
      </dsp:nvSpPr>
      <dsp:spPr>
        <a:xfrm>
          <a:off x="4496221" y="3103256"/>
          <a:ext cx="520783" cy="2150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택시</a:t>
          </a:r>
        </a:p>
      </dsp:txBody>
      <dsp:txXfrm>
        <a:off x="4502520" y="3109555"/>
        <a:ext cx="508185" cy="202473"/>
      </dsp:txXfrm>
    </dsp:sp>
    <dsp:sp modelId="{4568D531-B694-BB4A-9945-6C7DACDD81E7}">
      <dsp:nvSpPr>
        <dsp:cNvPr id="0" name=""/>
        <dsp:cNvSpPr/>
      </dsp:nvSpPr>
      <dsp:spPr>
        <a:xfrm rot="736232">
          <a:off x="2245866" y="3197339"/>
          <a:ext cx="2276356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2276356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327136" y="3141917"/>
        <a:ext cx="113817" cy="113817"/>
      </dsp:txXfrm>
    </dsp:sp>
    <dsp:sp modelId="{A5861E49-E20D-8348-94D4-E8600F0F2514}">
      <dsp:nvSpPr>
        <dsp:cNvPr id="0" name=""/>
        <dsp:cNvSpPr/>
      </dsp:nvSpPr>
      <dsp:spPr>
        <a:xfrm>
          <a:off x="4496221" y="3333185"/>
          <a:ext cx="520783" cy="2150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지하철</a:t>
          </a:r>
        </a:p>
      </dsp:txBody>
      <dsp:txXfrm>
        <a:off x="4502520" y="3339484"/>
        <a:ext cx="508185" cy="202473"/>
      </dsp:txXfrm>
    </dsp:sp>
    <dsp:sp modelId="{AFE9F254-C8C4-6540-ACBE-35C2283ECD34}">
      <dsp:nvSpPr>
        <dsp:cNvPr id="0" name=""/>
        <dsp:cNvSpPr/>
      </dsp:nvSpPr>
      <dsp:spPr>
        <a:xfrm rot="2493061">
          <a:off x="700533" y="3340111"/>
          <a:ext cx="973529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973529" y="1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162960" y="3317260"/>
        <a:ext cx="48676" cy="48676"/>
      </dsp:txXfrm>
    </dsp:sp>
    <dsp:sp modelId="{B1B12C85-807D-FA49-A9EE-7FE8BBF3341D}">
      <dsp:nvSpPr>
        <dsp:cNvPr id="0" name=""/>
        <dsp:cNvSpPr/>
      </dsp:nvSpPr>
      <dsp:spPr>
        <a:xfrm>
          <a:off x="1551576" y="3466463"/>
          <a:ext cx="721331" cy="3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주차환경        만족도</a:t>
          </a:r>
        </a:p>
      </dsp:txBody>
      <dsp:txXfrm>
        <a:off x="1563174" y="3478061"/>
        <a:ext cx="698135" cy="372804"/>
      </dsp:txXfrm>
    </dsp:sp>
    <dsp:sp modelId="{B80540BE-C177-5A48-A0ED-5DF9298D137F}">
      <dsp:nvSpPr>
        <dsp:cNvPr id="0" name=""/>
        <dsp:cNvSpPr/>
      </dsp:nvSpPr>
      <dsp:spPr>
        <a:xfrm rot="21516455">
          <a:off x="2272676" y="3643911"/>
          <a:ext cx="1569080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569080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7989" y="3606172"/>
        <a:ext cx="78454" cy="78454"/>
      </dsp:txXfrm>
    </dsp:sp>
    <dsp:sp modelId="{838519B4-D25D-6540-84B2-5D11792416D0}">
      <dsp:nvSpPr>
        <dsp:cNvPr id="0" name=""/>
        <dsp:cNvSpPr/>
      </dsp:nvSpPr>
      <dsp:spPr>
        <a:xfrm>
          <a:off x="3841525" y="3522480"/>
          <a:ext cx="520783" cy="2077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관공서</a:t>
          </a:r>
        </a:p>
      </dsp:txBody>
      <dsp:txXfrm>
        <a:off x="3847609" y="3528564"/>
        <a:ext cx="508615" cy="195541"/>
      </dsp:txXfrm>
    </dsp:sp>
    <dsp:sp modelId="{D3F3B02E-A39F-C44F-8FE2-39E80F059446}">
      <dsp:nvSpPr>
        <dsp:cNvPr id="0" name=""/>
        <dsp:cNvSpPr/>
      </dsp:nvSpPr>
      <dsp:spPr>
        <a:xfrm rot="415082">
          <a:off x="2267156" y="3758138"/>
          <a:ext cx="1580121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580121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7713" y="3720122"/>
        <a:ext cx="79006" cy="79006"/>
      </dsp:txXfrm>
    </dsp:sp>
    <dsp:sp modelId="{1F1FCB52-A693-AB4A-9EF8-933B813BFA60}">
      <dsp:nvSpPr>
        <dsp:cNvPr id="0" name=""/>
        <dsp:cNvSpPr/>
      </dsp:nvSpPr>
      <dsp:spPr>
        <a:xfrm>
          <a:off x="3841525" y="3750932"/>
          <a:ext cx="520783" cy="2077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상가</a:t>
          </a:r>
        </a:p>
      </dsp:txBody>
      <dsp:txXfrm>
        <a:off x="3847609" y="3757016"/>
        <a:ext cx="508615" cy="195541"/>
      </dsp:txXfrm>
    </dsp:sp>
    <dsp:sp modelId="{5C3778BB-8642-B642-9CD6-259557DB4DDE}">
      <dsp:nvSpPr>
        <dsp:cNvPr id="0" name=""/>
        <dsp:cNvSpPr/>
      </dsp:nvSpPr>
      <dsp:spPr>
        <a:xfrm rot="884810">
          <a:off x="2246193" y="3869420"/>
          <a:ext cx="1622047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622047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6665" y="3830356"/>
        <a:ext cx="81102" cy="81102"/>
      </dsp:txXfrm>
    </dsp:sp>
    <dsp:sp modelId="{2AE0B9A9-AD18-3042-89DE-4E3E8C72ED1B}">
      <dsp:nvSpPr>
        <dsp:cNvPr id="0" name=""/>
        <dsp:cNvSpPr/>
      </dsp:nvSpPr>
      <dsp:spPr>
        <a:xfrm>
          <a:off x="3841525" y="3973498"/>
          <a:ext cx="520783" cy="2077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전통시장</a:t>
          </a:r>
        </a:p>
      </dsp:txBody>
      <dsp:txXfrm>
        <a:off x="3847609" y="3979582"/>
        <a:ext cx="508615" cy="195541"/>
      </dsp:txXfrm>
    </dsp:sp>
    <dsp:sp modelId="{EBAFDB34-0C73-2B4F-8E22-46D5BCB2D5E4}">
      <dsp:nvSpPr>
        <dsp:cNvPr id="0" name=""/>
        <dsp:cNvSpPr/>
      </dsp:nvSpPr>
      <dsp:spPr>
        <a:xfrm rot="1323188">
          <a:off x="2210995" y="3980703"/>
          <a:ext cx="1692443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692443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014905" y="3939879"/>
        <a:ext cx="84622" cy="84622"/>
      </dsp:txXfrm>
    </dsp:sp>
    <dsp:sp modelId="{F1FDC8C8-6C1A-104A-9557-B17C54201AD4}">
      <dsp:nvSpPr>
        <dsp:cNvPr id="0" name=""/>
        <dsp:cNvSpPr/>
      </dsp:nvSpPr>
      <dsp:spPr>
        <a:xfrm>
          <a:off x="3841525" y="4196063"/>
          <a:ext cx="520783" cy="2077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관광지</a:t>
          </a:r>
        </a:p>
      </dsp:txBody>
      <dsp:txXfrm>
        <a:off x="3847609" y="4202147"/>
        <a:ext cx="508615" cy="195541"/>
      </dsp:txXfrm>
    </dsp:sp>
    <dsp:sp modelId="{39BD9B14-3C85-2C40-A981-6AA1C5E150CA}">
      <dsp:nvSpPr>
        <dsp:cNvPr id="0" name=""/>
        <dsp:cNvSpPr/>
      </dsp:nvSpPr>
      <dsp:spPr>
        <a:xfrm rot="3405069">
          <a:off x="522934" y="3572810"/>
          <a:ext cx="1328627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328627" y="1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154032" y="3541081"/>
        <a:ext cx="66431" cy="66431"/>
      </dsp:txXfrm>
    </dsp:sp>
    <dsp:sp modelId="{2C375E12-2F26-E24B-AAA1-45172131C85E}">
      <dsp:nvSpPr>
        <dsp:cNvPr id="0" name=""/>
        <dsp:cNvSpPr/>
      </dsp:nvSpPr>
      <dsp:spPr>
        <a:xfrm>
          <a:off x="1551475" y="3931861"/>
          <a:ext cx="721331" cy="3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지역사회        소속감  </a:t>
          </a:r>
        </a:p>
      </dsp:txBody>
      <dsp:txXfrm>
        <a:off x="1563073" y="3943459"/>
        <a:ext cx="698135" cy="372804"/>
      </dsp:txXfrm>
    </dsp:sp>
    <dsp:sp modelId="{B89F96A1-9A55-3A4E-98EF-0CEEFBC0CA4E}">
      <dsp:nvSpPr>
        <dsp:cNvPr id="0" name=""/>
        <dsp:cNvSpPr/>
      </dsp:nvSpPr>
      <dsp:spPr>
        <a:xfrm rot="4479656">
          <a:off x="-204822" y="4364996"/>
          <a:ext cx="2795067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2795067" y="1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122834" y="4296606"/>
        <a:ext cx="139753" cy="139753"/>
      </dsp:txXfrm>
    </dsp:sp>
    <dsp:sp modelId="{BADD87C5-C3B0-AD4B-9C00-C46F81CFCB14}">
      <dsp:nvSpPr>
        <dsp:cNvPr id="0" name=""/>
        <dsp:cNvSpPr/>
      </dsp:nvSpPr>
      <dsp:spPr>
        <a:xfrm>
          <a:off x="1562401" y="5516233"/>
          <a:ext cx="721331" cy="3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10</a:t>
          </a:r>
          <a:r>
            <a:rPr lang="ko-KR" altLang="en-US" sz="1000" kern="1200" dirty="0"/>
            <a:t>년 후     거주의사</a:t>
          </a:r>
        </a:p>
      </dsp:txBody>
      <dsp:txXfrm>
        <a:off x="1573999" y="5527831"/>
        <a:ext cx="698135" cy="372804"/>
      </dsp:txXfrm>
    </dsp:sp>
    <dsp:sp modelId="{AFA536CC-06A2-FE4A-AF1D-96F2559F1D25}">
      <dsp:nvSpPr>
        <dsp:cNvPr id="0" name=""/>
        <dsp:cNvSpPr/>
      </dsp:nvSpPr>
      <dsp:spPr>
        <a:xfrm rot="3936361">
          <a:off x="297826" y="3832094"/>
          <a:ext cx="1789443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1789443" y="1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147812" y="3788845"/>
        <a:ext cx="89472" cy="89472"/>
      </dsp:txXfrm>
    </dsp:sp>
    <dsp:sp modelId="{71F4EE1B-6D7D-DC47-9614-50A9EAF82200}">
      <dsp:nvSpPr>
        <dsp:cNvPr id="0" name=""/>
        <dsp:cNvSpPr/>
      </dsp:nvSpPr>
      <dsp:spPr>
        <a:xfrm>
          <a:off x="1562076" y="4450428"/>
          <a:ext cx="721331" cy="3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시민의식</a:t>
          </a:r>
        </a:p>
      </dsp:txBody>
      <dsp:txXfrm>
        <a:off x="1573674" y="4462026"/>
        <a:ext cx="698135" cy="372804"/>
      </dsp:txXfrm>
    </dsp:sp>
    <dsp:sp modelId="{45C630D5-2CF3-7448-9DB9-1FB63F038EDE}">
      <dsp:nvSpPr>
        <dsp:cNvPr id="0" name=""/>
        <dsp:cNvSpPr/>
      </dsp:nvSpPr>
      <dsp:spPr>
        <a:xfrm rot="107394">
          <a:off x="2283301" y="4653800"/>
          <a:ext cx="439202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439202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91922" y="4644308"/>
        <a:ext cx="21960" cy="21960"/>
      </dsp:txXfrm>
    </dsp:sp>
    <dsp:sp modelId="{C26E7D90-A0F7-694B-B34B-292DE9B5CD59}">
      <dsp:nvSpPr>
        <dsp:cNvPr id="0" name=""/>
        <dsp:cNvSpPr/>
      </dsp:nvSpPr>
      <dsp:spPr>
        <a:xfrm>
          <a:off x="2722396" y="4488553"/>
          <a:ext cx="763814" cy="3471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정부또는지자체</a:t>
          </a:r>
          <a:r>
            <a:rPr lang="ko-KR" altLang="en-US" sz="800" kern="1200" dirty="0"/>
            <a:t> </a:t>
          </a:r>
          <a:r>
            <a:rPr lang="en-US" altLang="ko-KR" sz="800" kern="1200" dirty="0"/>
            <a:t> </a:t>
          </a:r>
          <a:r>
            <a:rPr lang="ko-KR" altLang="en-US" sz="800" kern="1200" dirty="0"/>
            <a:t>  </a:t>
          </a:r>
          <a:r>
            <a:rPr lang="ko-KR" altLang="en-US" sz="800" kern="1200" dirty="0" err="1"/>
            <a:t>일관심</a:t>
          </a:r>
          <a:endParaRPr lang="ko-KR" altLang="en-US" sz="800" kern="1200" dirty="0"/>
        </a:p>
      </dsp:txBody>
      <dsp:txXfrm>
        <a:off x="2732565" y="4498722"/>
        <a:ext cx="743476" cy="326850"/>
      </dsp:txXfrm>
    </dsp:sp>
    <dsp:sp modelId="{6C8D26E4-E1C7-9243-84F3-16C58F759F7D}">
      <dsp:nvSpPr>
        <dsp:cNvPr id="0" name=""/>
        <dsp:cNvSpPr/>
      </dsp:nvSpPr>
      <dsp:spPr>
        <a:xfrm rot="2730598">
          <a:off x="2190458" y="4868549"/>
          <a:ext cx="621296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621296" y="1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85573" y="4854504"/>
        <a:ext cx="31064" cy="31064"/>
      </dsp:txXfrm>
    </dsp:sp>
    <dsp:sp modelId="{E76253A7-3F9D-B844-AE27-CD48ECF840C2}">
      <dsp:nvSpPr>
        <dsp:cNvPr id="0" name=""/>
        <dsp:cNvSpPr/>
      </dsp:nvSpPr>
      <dsp:spPr>
        <a:xfrm>
          <a:off x="2718803" y="4918050"/>
          <a:ext cx="763814" cy="3471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국가정책협조</a:t>
          </a:r>
        </a:p>
      </dsp:txBody>
      <dsp:txXfrm>
        <a:off x="2728972" y="4928219"/>
        <a:ext cx="743476" cy="326850"/>
      </dsp:txXfrm>
    </dsp:sp>
    <dsp:sp modelId="{010A18DA-CE68-4644-AED0-39326B24321E}">
      <dsp:nvSpPr>
        <dsp:cNvPr id="0" name=""/>
        <dsp:cNvSpPr/>
      </dsp:nvSpPr>
      <dsp:spPr>
        <a:xfrm rot="4250486">
          <a:off x="66236" y="4081330"/>
          <a:ext cx="2252948" cy="2974"/>
        </a:xfrm>
        <a:custGeom>
          <a:avLst/>
          <a:gdLst/>
          <a:ahLst/>
          <a:cxnLst/>
          <a:rect l="0" t="0" r="0" b="0"/>
          <a:pathLst>
            <a:path>
              <a:moveTo>
                <a:pt x="0" y="1487"/>
              </a:moveTo>
              <a:lnTo>
                <a:pt x="2252948" y="1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136387" y="4026493"/>
        <a:ext cx="112647" cy="112647"/>
      </dsp:txXfrm>
    </dsp:sp>
    <dsp:sp modelId="{397CBBE8-2086-394A-AC4A-FEE6C9393413}">
      <dsp:nvSpPr>
        <dsp:cNvPr id="0" name=""/>
        <dsp:cNvSpPr/>
      </dsp:nvSpPr>
      <dsp:spPr>
        <a:xfrm>
          <a:off x="1562401" y="4948900"/>
          <a:ext cx="721331" cy="3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인천시와의    소통</a:t>
          </a:r>
        </a:p>
      </dsp:txBody>
      <dsp:txXfrm>
        <a:off x="1573999" y="4960498"/>
        <a:ext cx="698135" cy="37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A2EA9-4EB8-854F-8C83-B30E869F5472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99A95-4FE0-2849-9344-55F586924D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22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안녕하십니까</a:t>
            </a: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이번에 인천시민으로써 지역인구 감소에 대한 생각 발표를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맏게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된 성진현이라고 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발표에서는 여러 만족도를 통한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10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년 후 거주의사 예측모델을 만들어보려고 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857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다음은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Aucscore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리콜스코어입니다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최빈값으로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만들어준 기준모델보다는 성능이 좋았지만  전체적으로 성능이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낮은것을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알 수 있었습니다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특히 저희가 가장 잘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예측하고자하는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거주의사없다를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예측하는 확률인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리콜스코어가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굉장히 낮게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나온것으로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보아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파라미터조정이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필수라고 생각하였습니다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34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모델성능이 문제가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있다는것을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확인하고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파라미터조정을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실시 그리고 기본부터 성능이 많이 뒤쳐진다고 보인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로지스틱모델의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경우 제외를 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파라미터 조정을 위해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사이킷런의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그리드서치와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랜덤서치를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이용해 조정하기로 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성능조절을 단계적으로 진행해보기 위해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랜덤서치로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대략적인 파라미터를 조정한 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그리드서치로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세밀한 작업을 실시하였습니다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0546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그렇게 해서 나온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파라미터조정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후의 결과입니다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로지스틱모델을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제외한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가지 모델의 스코어별 전과 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나타낸 그래프입니다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전체적으로 과적합은 많이 방지가 되었습니다만 보시면 정확도의 경우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파라미터조정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전보다 후가 더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떨어진것을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알 수 있었습니다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그렇지만 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f1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스코어의 경우 많이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향상된것을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알 수 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6211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다음은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auc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스코어와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리콜스코어입니다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전체적으로 성능이 향상이 된 양상을 보였고 과적합이 많이 방지되었습니다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특히 예측을 잘 하고싶었던 우리가 알고자 하는 리콜 값 즉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10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년 후 거주의사가 없다는 사람을 더 잘 예측 할 수 있도록 만들어주었습니다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38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이모델들을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기반으로 특성중요도를 살펴보겠습니다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먼저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랜덤포레스트모델과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xgb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모델의 경우 첫번째부터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다섯번째까지의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특성중요도가 똑같이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나온것을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알 수 있었습니다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9640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캣부스트모델의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경우 앞에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나온모델들과는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조금 다르게 첫번째부터 세번째까지의 특성중요도는 같았지만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4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번째와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5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번째에서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달라지는걸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확인 할 수 있었습니다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특성중요도를 통해 공통적으로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지역사회소속감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생활환경만족도의 대기 와 주거환경만족도의 주택이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탑쓰리에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드는것을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알 수 있었습니다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57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테스트데이터의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모델별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평가를 그래프로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나타내보았습니다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그래프만 보면 성능차이가 거의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없는것처럼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보이는데요 숫자로 된 표를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가지고와보았습니다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보시면 숫자상으로도 크게 차이는 없지만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리콜값만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조금 떨어지고 나머지 성능들이 우수한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캣부스트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모델을 최종모델로 확정하였습니다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683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테스트데이터의 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SHAP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을 이용한 특성중요도를 살펴보았는데요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지역사회소속감이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0.4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로 가장 영향을 많이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주고있고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그 밑으로 주택 대기 순으로 중요도가 있다고 판단하였습니다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그리고 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SHAP force plot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이라 해서 특정 한사람을 선택해 특성이 어떠한 영향을 주는지 확인해보았습니다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빨강색과 파랑색의 경계를 중심으로 중요한특성들이 나타나는데요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빨강색이 긍정적인 영향 파랑색이 부정적인 영향을 나타냅니다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가장중요한특성이 조금씩 다르지만 기본적으로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지역사회소속감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주택이 가장 중요한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특성이라는것을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확인 할 수 있었습니다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9724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지금까지 인천시민의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10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년 후 거주의사를 타겟으로 예측모델을 만들어보고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이것을 토대로 결론 및 한계점을 분석해보았습니다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먼저 결론에 대해 말해보자면 분석을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진행하는데에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가장 중요하게 여겨지는 특성은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지역사회소속감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주거환경의 주택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생활환경의 대기순으로 되어있었습니다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이것을 토대로 앞으로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10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년 후 거주의사를 알고자 할 때 주요한 특성들을 기반으로 더 세밀하게 만들어 쉽게 예측을 할 수 있으며 또한 인천시 시민들이 어떠한 만족도에 거주의사 있는지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/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없는지를 통해 중요하다 여겨지는 만족도를 개선시킴으로써 인천시인구유출을 줄이고 지역경제 활성화를 노릴 수 있다고 생각합니다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그래도 인천의 경우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6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대광역시중 유일하게 인구가 늘어나는 추세인데요 여기서도 주변도시들의 집값에 대한내용과 그리고 자족도시의 성질이 강하다고 나왔습니다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저도 인천시민으로써 지역사회 소속감은 충만 하다고 생각합니다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이제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지역사회소속감으로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예를 들어보자면 소속감은 개개인의 삶의 행복감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그리고 우리사회에 대한 전반적인 만족도와 유의미한 관계가 있다고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알려져있습니다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소속감을 높이기 위해 인천지역에서 발생하는 문화적인 활동을 홍보하여 지역사회 문화를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확산하는것이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만족도를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높이는데에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효과적이라 예상됩니다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주거환경 주택만족도의 경우 상업 의료 문화 대중교통과 같은 기반시설들의 접근 용이성을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향상시키는것이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효과적이라 생각합니다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마지막으로 생활환경 대기의 경우 대중교통 이용을 촉진하고 산업환경개선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도시내에 녹지공간을 조성하여 대기오염을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개선하는것이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효과적이라 예상됩니다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한계점으로 넘어와 말씀드리겠습니다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첫번째 타겟과 만족도의 연관성이 부족하다고 생각하였습니다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아무래도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설문조사기반이다보니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사람마다 생각이 많이 다르고 정확한 지표라고 생각하기에는 조금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추상적일것이라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생각이 들었습니다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두번째로는 모델 최적화가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부족하다입니다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위에서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말한것과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같이 연관성이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부족하다보니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모델의 성능이 좋지 않았고 더욱 여러 연구를 통해 연관성을 높일 수 있는 방향을 개선해야한다고 생각하였습니다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451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마치도록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하겠습니다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끝까지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들어주셔서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78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먼저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문제정의입니다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최근 고령화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/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저출산 문제로 인구감소가 이루어지고 있고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그로인해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지역인구감소까지 연결되고 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지역인구가 계속해서 감소하게 된다면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경제활동의감소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시설 운영의 어려움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인프라의 유지보수 어려움 등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여러활동에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불이익을 초래한다고 생각하였습니다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전국적으로 인구가 줄어들고 있는 상황에 저는 일단 인천시 시민으로써 인천시 사람들이 어떠한 것에 만족도를 느끼고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어떤환경을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개선하면 인천시에 거주할 의사가 있을지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알아보기위해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마이크로데이터통합서비스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MDIS)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자료의 설문조사를 기반으로 인천시 시민이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10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년 후 거주의사가 있는지 없는지를 토대로 분석을 진행하기로 결심하였습니다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446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ffectLst/>
                <a:latin typeface="Helvetica Neue" panose="02000503000000020004" pitchFamily="2" charset="0"/>
              </a:rPr>
              <a:t>데이터확인입니다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데이터는 기본적으로 설문조사를 바탕으로 구성했으며 대분류로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큰틀의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만족도들과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그안의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세부적인 만족도들로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구성되어있습니다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15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데이터처리부분에서는 먼저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10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년 후 거주의사의 경우에도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1,2,3,4,5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순으로 되어있었습니다만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이진분류로 구분하기위해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1,2,3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을 없다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4,5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있다로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변경해서 진행하였습니다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124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다음은 트리기반 모델에 대해서는 범주형 특성에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맵핑된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순서가 크게 중요하지 않지만 그래도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통일시켜주기위해서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보행환경만족도의 만족도순서가 반대로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되어있는것을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바꿔주었습니다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993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마지막으로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6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에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해당없음과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9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에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해당없음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두가지가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존재했었는데요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이것도 전과 마찬가지로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통일시켜주기위해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9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의 숫자를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6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통일시켜주었습니다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그외에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결측치는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존재하지 않았고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중복값의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경우 모델작업이 더 잘되도록 하기위해 제거해주었습니다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312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ffectLst/>
                <a:latin typeface="Helvetica Neue" panose="02000503000000020004" pitchFamily="2" charset="0"/>
              </a:rPr>
              <a:t>데이터분포확인입니다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제가 예측해보고자 하는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특성값들의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수와 비율로 나타낸 지표입니다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크게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불균형하지는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않지만 그래도 모델작업을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할때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없다를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잘 구분하기위해 신경을 써야할 부분이라고 생각합니다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3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모델선정부분에서는 기본적으로 이진분류로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구분해보기위해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사이킷런의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로지스틱회귀모델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트리기반 모델의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랜덤포레스트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XGBoost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catboost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모델을 사용하였습니다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시간관계상 설명으로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써두고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자세한 설명은 넘어가도록 하겠습니다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665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데이터는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홀드아웃을 이용해 훈련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검증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테스트데이터로 나누었으며 이 그래프들은 검증데이터의 스코어들입니다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파라미터조정전의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기본으로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만들었을때의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성능확인점수입니다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기준모델을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최빈값으로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잡고 만들어 그래프에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빨간점선으로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표시해두었습니다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먼저 정확도와 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f1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스코어를 살펴보았는데요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훈련정확도와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랜덤포레스트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xgb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모델의 경우 과도하게 차이가 많이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나는것으로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보아 과적합이 발생했다고 생각하였습니다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그리고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로지스틱모델과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캣부스트모델의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경우 성능이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둘다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뒤처지는 과소적합이 발생했다고 생각하였습니다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9A95-4FE0-2849-9344-55F586924DE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138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24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6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10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9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8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하늘, 화이트이(가) 표시된 사진&#10;&#10;자동 생성된 설명">
            <a:extLst>
              <a:ext uri="{FF2B5EF4-FFF2-40B4-BE49-F238E27FC236}">
                <a16:creationId xmlns:a16="http://schemas.microsoft.com/office/drawing/2014/main" id="{FF677030-A0D0-CB38-8899-653611C1C0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5000"/>
          <a:stretch/>
        </p:blipFill>
        <p:spPr>
          <a:xfrm>
            <a:off x="0" y="10"/>
            <a:ext cx="12191979" cy="685799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1417983"/>
            <a:ext cx="6223552" cy="2902225"/>
          </a:xfrm>
        </p:spPr>
        <p:txBody>
          <a:bodyPr anchor="t">
            <a:normAutofit/>
          </a:bodyPr>
          <a:lstStyle/>
          <a:p>
            <a:r>
              <a:rPr kumimoji="1" lang="ko-KR" altLang="en-US" dirty="0">
                <a:solidFill>
                  <a:srgbClr val="FFFFFF"/>
                </a:solidFill>
              </a:rPr>
              <a:t>인천시 지역인구감소에 대한 생각 발표</a:t>
            </a:r>
            <a:br>
              <a:rPr kumimoji="1" lang="ko-Kore-KR" altLang="en-US" dirty="0">
                <a:solidFill>
                  <a:srgbClr val="FFFFFF"/>
                </a:solidFill>
              </a:rPr>
            </a:br>
            <a:endParaRPr kumimoji="1" lang="ko-Kore-KR" altLang="en-US" dirty="0">
              <a:solidFill>
                <a:srgbClr val="FFFFFF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E5D5682-6D62-4BA5-84F0-4899D2D3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1" y="4681728"/>
            <a:ext cx="4679674" cy="145237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만족도를 통한 </a:t>
            </a:r>
            <a:endParaRPr lang="en-US" altLang="ko-K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후 거주의사 예측모델</a:t>
            </a:r>
            <a:endParaRPr lang="en-US" altLang="ko-K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endParaRPr lang="en-US" altLang="ko-K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성진현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92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3" y="515958"/>
            <a:ext cx="11105227" cy="1160441"/>
          </a:xfrm>
        </p:spPr>
        <p:txBody>
          <a:bodyPr anchor="t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X 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모델성능확인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2400" b="1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en-US" altLang="ko-KR" sz="2400" b="1" cap="none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uc</a:t>
            </a:r>
            <a:r>
              <a:rPr kumimoji="1" lang="en-US" altLang="ko-KR" sz="24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score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r</a:t>
            </a:r>
            <a:r>
              <a:rPr kumimoji="1" lang="en-US" altLang="ko-KR" sz="24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ecall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B1D78-1793-14BB-D424-6310816A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9" y="1746081"/>
            <a:ext cx="5692140" cy="4526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948CCC-6874-BABB-C249-F925686D8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92" y="1746081"/>
            <a:ext cx="5692140" cy="45262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1AE8E1-108B-3B9F-22AB-FFDF978C5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8" y="1746081"/>
            <a:ext cx="5692140" cy="4526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A4CEBF-BA42-58EE-6A8C-761E02B29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192" y="1746081"/>
            <a:ext cx="5692140" cy="452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6E800-F5E9-8C51-C823-B89902B8A5C8}"/>
              </a:ext>
            </a:extLst>
          </p:cNvPr>
          <p:cNvSpPr txBox="1"/>
          <p:nvPr/>
        </p:nvSpPr>
        <p:spPr>
          <a:xfrm>
            <a:off x="803742" y="1099750"/>
            <a:ext cx="11105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문제점 </a:t>
            </a:r>
            <a:r>
              <a:rPr kumimoji="1" lang="en-US" altLang="ko-KR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전체적으로 성능이 낮음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66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985" y="369380"/>
            <a:ext cx="7108031" cy="1935956"/>
          </a:xfrm>
        </p:spPr>
        <p:txBody>
          <a:bodyPr anchor="b">
            <a:normAutofit/>
          </a:bodyPr>
          <a:lstStyle/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kumimoji="1" lang="ko-KR" altLang="en-US" b="1" spc="300" dirty="0"/>
              <a:t>모델성능 문제 확인</a:t>
            </a:r>
            <a:br>
              <a:rPr kumimoji="1" lang="ko-Kore-KR" altLang="en-US" dirty="0"/>
            </a:b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E7FE4-95AE-DB5B-1419-DBE7AFBEC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1985" y="1761067"/>
            <a:ext cx="7108031" cy="4182533"/>
          </a:xfrm>
        </p:spPr>
        <p:txBody>
          <a:bodyPr anchor="t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과적합과 과소적합을 해결하기 위해 </a:t>
            </a:r>
            <a:r>
              <a:rPr lang="ko-KR" altLang="en-US" sz="2000" dirty="0" err="1"/>
              <a:t>파라미터조정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기본부터 성능이 떨어지는          </a:t>
            </a:r>
            <a:r>
              <a:rPr lang="en-US" altLang="ko-KR" sz="2000" dirty="0"/>
              <a:t>l</a:t>
            </a:r>
            <a:r>
              <a:rPr lang="en-US" altLang="ko-KR" sz="2000" cap="none" dirty="0"/>
              <a:t>ogistic</a:t>
            </a:r>
            <a:r>
              <a:rPr lang="ko-KR" altLang="en-US" sz="2000" cap="none" dirty="0"/>
              <a:t> </a:t>
            </a:r>
            <a:r>
              <a:rPr lang="en-US" altLang="ko-KR" sz="2000" dirty="0"/>
              <a:t>R</a:t>
            </a:r>
            <a:r>
              <a:rPr lang="en-US" altLang="ko-KR" sz="2000" cap="none" dirty="0"/>
              <a:t>egression</a:t>
            </a:r>
            <a:r>
              <a:rPr lang="ko-KR" altLang="en-US" sz="2000" dirty="0"/>
              <a:t>제외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파라미터 조정을 위해 </a:t>
            </a:r>
            <a:r>
              <a:rPr lang="en-US" altLang="ko-KR" sz="2000" cap="none" dirty="0" err="1"/>
              <a:t>scikit</a:t>
            </a:r>
            <a:r>
              <a:rPr lang="en-US" altLang="ko-KR" sz="2000" dirty="0" err="1"/>
              <a:t>l</a:t>
            </a:r>
            <a:r>
              <a:rPr lang="en-US" altLang="ko-KR" sz="2000" cap="none" dirty="0" err="1"/>
              <a:t>earn</a:t>
            </a:r>
            <a:r>
              <a:rPr lang="ko-KR" altLang="en-US" sz="2000" cap="none" dirty="0"/>
              <a:t>의 </a:t>
            </a:r>
            <a:r>
              <a:rPr lang="en-US" altLang="ko-KR" sz="2000" dirty="0" err="1"/>
              <a:t>G</a:t>
            </a:r>
            <a:r>
              <a:rPr lang="en-US" altLang="ko-KR" sz="2000" cap="none" dirty="0" err="1"/>
              <a:t>rid</a:t>
            </a:r>
            <a:r>
              <a:rPr lang="en-US" altLang="ko-KR" sz="2000" dirty="0" err="1"/>
              <a:t>s</a:t>
            </a:r>
            <a:r>
              <a:rPr lang="en-US" altLang="ko-KR" sz="2000" cap="none" dirty="0" err="1"/>
              <a:t>earch</a:t>
            </a:r>
            <a:r>
              <a:rPr lang="en-US" altLang="ko-KR" sz="2000" dirty="0"/>
              <a:t> </a:t>
            </a:r>
            <a:r>
              <a:rPr lang="ko-KR" altLang="en-US" sz="2000" dirty="0"/>
              <a:t>및 </a:t>
            </a:r>
            <a:r>
              <a:rPr lang="en-US" altLang="ko-KR" sz="2000" dirty="0" err="1"/>
              <a:t>r</a:t>
            </a:r>
            <a:r>
              <a:rPr lang="en-US" altLang="ko-KR" sz="2000" cap="none" dirty="0" err="1"/>
              <a:t>andom</a:t>
            </a:r>
            <a:r>
              <a:rPr lang="en-US" altLang="ko-KR" sz="2000" dirty="0" err="1"/>
              <a:t>s</a:t>
            </a:r>
            <a:r>
              <a:rPr lang="en-US" altLang="ko-KR" sz="2000" cap="none" dirty="0" err="1"/>
              <a:t>earch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 </a:t>
            </a:r>
            <a:r>
              <a:rPr lang="en-US" altLang="ko-KR" sz="2000" dirty="0" err="1"/>
              <a:t>r</a:t>
            </a:r>
            <a:r>
              <a:rPr lang="en-US" altLang="ko-KR" sz="2000" cap="none" dirty="0" err="1"/>
              <a:t>andom</a:t>
            </a:r>
            <a:r>
              <a:rPr lang="en-US" altLang="ko-KR" sz="2000" dirty="0" err="1"/>
              <a:t>s</a:t>
            </a:r>
            <a:r>
              <a:rPr lang="en-US" altLang="ko-KR" sz="2000" cap="none" dirty="0" err="1"/>
              <a:t>earch</a:t>
            </a:r>
            <a:r>
              <a:rPr lang="ko-KR" altLang="en-US" sz="2000" cap="none" dirty="0"/>
              <a:t>로 대략적인 </a:t>
            </a:r>
            <a:r>
              <a:rPr lang="ko-KR" altLang="en-US" sz="2000" cap="none" dirty="0" err="1"/>
              <a:t>파라미터조정</a:t>
            </a:r>
            <a:r>
              <a:rPr lang="ko-KR" altLang="en-US" sz="2000" cap="none" dirty="0"/>
              <a:t> 후 </a:t>
            </a:r>
            <a:r>
              <a:rPr lang="en-US" altLang="ko-KR" sz="2000" dirty="0" err="1"/>
              <a:t>G</a:t>
            </a:r>
            <a:r>
              <a:rPr lang="en-US" altLang="ko-KR" sz="2000" cap="none" dirty="0" err="1"/>
              <a:t>rid</a:t>
            </a:r>
            <a:r>
              <a:rPr lang="en-US" altLang="ko-KR" sz="2000" dirty="0" err="1"/>
              <a:t>s</a:t>
            </a:r>
            <a:r>
              <a:rPr lang="en-US" altLang="ko-KR" sz="2000" cap="none" dirty="0" err="1"/>
              <a:t>earch</a:t>
            </a:r>
            <a:r>
              <a:rPr lang="ko-KR" altLang="en-US" sz="2000" cap="none" dirty="0"/>
              <a:t>로 최대한 성능 높이는 파라미터 조정</a:t>
            </a:r>
            <a:endParaRPr lang="ko-Kore-KR" altLang="en-US" sz="20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EE423B-3A33-025C-1AE7-5FE9C180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64" y="4636822"/>
            <a:ext cx="1943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3" y="515959"/>
            <a:ext cx="11105227" cy="646331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O 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성능확인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후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비교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정확도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f1</a:t>
            </a:r>
            <a:r>
              <a:rPr kumimoji="1" lang="ko-KR" altLang="en-US" sz="27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7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948CCC-6874-BABB-C249-F925686D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92" y="1746081"/>
            <a:ext cx="5692140" cy="45262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BB5D3B-1155-4634-A36A-C57863151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0" y="1746081"/>
            <a:ext cx="5692140" cy="4526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BD1600-EA91-7A69-46A4-321AE16D2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192" y="1746000"/>
            <a:ext cx="5692140" cy="4526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A64D0-BF57-5696-1054-7E3790A5380F}"/>
              </a:ext>
            </a:extLst>
          </p:cNvPr>
          <p:cNvSpPr txBox="1"/>
          <p:nvPr/>
        </p:nvSpPr>
        <p:spPr>
          <a:xfrm>
            <a:off x="803742" y="1099750"/>
            <a:ext cx="11105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전체적으로 과적합은 방지했지만 정확도가 떨어짐 다른</a:t>
            </a:r>
            <a:r>
              <a:rPr kumimoji="1" lang="en-US" altLang="ko-KR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r>
              <a:rPr kumimoji="1" lang="ko-KR" altLang="en-US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도 확인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208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3" y="515959"/>
            <a:ext cx="11105227" cy="646331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O 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성능확인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후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비교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2700" b="1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en-US" altLang="ko-KR" sz="2700" b="1" cap="none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uc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7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r</a:t>
            </a:r>
            <a:r>
              <a:rPr kumimoji="1" lang="en-US" altLang="ko-KR" sz="27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ecall</a:t>
            </a:r>
            <a:r>
              <a:rPr kumimoji="1" lang="ko-KR" altLang="en-US" sz="27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7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948CCC-6874-BABB-C249-F925686D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92" y="1746081"/>
            <a:ext cx="5692140" cy="45262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3B1180-79DD-8550-3C09-CE03565EB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0" y="1746081"/>
            <a:ext cx="5692140" cy="4526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79C45A-662A-BF30-DC1E-03D1AE1E9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000" y="1746081"/>
            <a:ext cx="5692140" cy="452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49885-99D1-B0C7-B345-68757B1D3078}"/>
              </a:ext>
            </a:extLst>
          </p:cNvPr>
          <p:cNvSpPr txBox="1"/>
          <p:nvPr/>
        </p:nvSpPr>
        <p:spPr>
          <a:xfrm>
            <a:off x="803742" y="1099750"/>
            <a:ext cx="11105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앞의 정확도가 떨어진 반면 다른 </a:t>
            </a:r>
            <a:r>
              <a:rPr kumimoji="1" lang="en-US" altLang="ko-KR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r>
              <a:rPr kumimoji="1" lang="ko-KR" altLang="en-US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들이 월등히 증가함 특히 </a:t>
            </a:r>
            <a:r>
              <a:rPr kumimoji="1" lang="en-US" altLang="ko-KR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*Recall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307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3" y="515959"/>
            <a:ext cx="11105227" cy="646331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O 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특성중요도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(rf,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700" b="1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9D156-F168-6C80-578C-A75999D7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04" y="1162290"/>
            <a:ext cx="5073650" cy="5067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E99941-000B-9AB7-43D1-5ACFC579A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043" y="1162290"/>
            <a:ext cx="5105400" cy="50670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0FDD60-1AA7-F738-FBB8-88A8645A2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30" y="1162290"/>
            <a:ext cx="5073650" cy="50670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A836A2-6CDA-CA97-B107-0F3E2CF39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200" y="1162290"/>
            <a:ext cx="5105400" cy="50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3" y="515959"/>
            <a:ext cx="11105227" cy="646331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O 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특성중요도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(cat)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989A3-94F2-546E-FB12-A81E64C9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04" y="1218625"/>
            <a:ext cx="5073650" cy="5010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A40064-A501-C419-94E3-B37ABD78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00" y="1220400"/>
            <a:ext cx="5072854" cy="501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B55AF2-3F68-A605-7272-9124F02B5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201" y="1162289"/>
            <a:ext cx="5049093" cy="50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881083"/>
            <a:ext cx="3426601" cy="2547917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테스트 데이터확인</a:t>
            </a:r>
            <a:b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성능을 최대한 끌어올린 후 테스트데이터로 마지막 평가</a:t>
            </a: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16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557CF0C-9BC9-609F-C719-57D1A566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37" y="0"/>
            <a:ext cx="5616575" cy="634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A58FD9-CA0D-68AF-CE41-6EE1630F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345" y="733632"/>
            <a:ext cx="7772400" cy="524328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886BC26-3064-B633-2BA4-AA88094E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45" y="3429000"/>
            <a:ext cx="3835400" cy="1881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89E666-ED8E-F0ED-D17F-4D056B2E7EC8}"/>
              </a:ext>
            </a:extLst>
          </p:cNvPr>
          <p:cNvSpPr txBox="1"/>
          <p:nvPr/>
        </p:nvSpPr>
        <p:spPr>
          <a:xfrm>
            <a:off x="1477379" y="5520267"/>
            <a:ext cx="187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 err="1"/>
              <a:t>CatBoost</a:t>
            </a:r>
            <a:r>
              <a:rPr kumimoji="1" lang="en-US" altLang="ko-Kore-KR" sz="2000" b="1" dirty="0"/>
              <a:t> </a:t>
            </a:r>
            <a:r>
              <a:rPr kumimoji="1" lang="ko-KR" altLang="en-US" sz="2000" b="1" dirty="0"/>
              <a:t>결정</a:t>
            </a:r>
            <a:r>
              <a:rPr kumimoji="1" lang="en-US" altLang="ko-KR" sz="2000" b="1" dirty="0"/>
              <a:t>!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90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17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C5379-D5EB-6DD0-CC92-0F52AF77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285488"/>
            <a:ext cx="6339840" cy="414528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B55CD0F-7087-1973-84FC-FB9FBC9A85A1}"/>
              </a:ext>
            </a:extLst>
          </p:cNvPr>
          <p:cNvSpPr txBox="1">
            <a:spLocks/>
          </p:cNvSpPr>
          <p:nvPr/>
        </p:nvSpPr>
        <p:spPr>
          <a:xfrm>
            <a:off x="803743" y="515959"/>
            <a:ext cx="4216887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 cap="all" spc="1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ko-KR" sz="2700" b="1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shap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특성중요도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(cat)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4DBA69-B6C7-7046-4B70-8C40122B095F}"/>
              </a:ext>
            </a:extLst>
          </p:cNvPr>
          <p:cNvSpPr txBox="1">
            <a:spLocks/>
          </p:cNvSpPr>
          <p:nvPr/>
        </p:nvSpPr>
        <p:spPr>
          <a:xfrm>
            <a:off x="6949441" y="515958"/>
            <a:ext cx="4216887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 cap="all" spc="1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ko-KR" sz="2700" b="1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shap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700" b="1" cap="none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force_plot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15C392F-0A24-D20C-E21B-EF034F0C2600}"/>
              </a:ext>
            </a:extLst>
          </p:cNvPr>
          <p:cNvSpPr txBox="1">
            <a:spLocks/>
          </p:cNvSpPr>
          <p:nvPr/>
        </p:nvSpPr>
        <p:spPr>
          <a:xfrm>
            <a:off x="8443712" y="2182757"/>
            <a:ext cx="1975103" cy="5371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 cap="all" spc="1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600" b="1" spc="0" dirty="0"/>
              <a:t>무작위로 골라 확인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E07A38-005D-9B72-F118-77E905193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172" y="2750690"/>
            <a:ext cx="7772400" cy="8959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3FF712-A7F6-3E2A-087C-E22217765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172" y="3708197"/>
            <a:ext cx="7772400" cy="814027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1D8BEC9-011C-D2F1-3F72-B87D2FB56ECE}"/>
              </a:ext>
            </a:extLst>
          </p:cNvPr>
          <p:cNvSpPr txBox="1">
            <a:spLocks/>
          </p:cNvSpPr>
          <p:nvPr/>
        </p:nvSpPr>
        <p:spPr>
          <a:xfrm>
            <a:off x="609601" y="5498990"/>
            <a:ext cx="11082956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 cap="all" spc="1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ko-Kore-KR" altLang="en-US" sz="1200" spc="0" dirty="0"/>
            </a:br>
            <a:r>
              <a:rPr kumimoji="1" lang="en-US" altLang="ko-Kore-KR" sz="2100" b="1" spc="0" dirty="0" err="1"/>
              <a:t>shap</a:t>
            </a:r>
            <a:r>
              <a:rPr kumimoji="1" lang="ko-KR" altLang="en-US" sz="2100" b="1" spc="0" dirty="0"/>
              <a:t>을 통해서도 알 수 있듯이 </a:t>
            </a:r>
            <a:r>
              <a:rPr kumimoji="1" lang="ko-KR" altLang="en-US" sz="2100" b="1" spc="0" dirty="0" err="1"/>
              <a:t>조금씩의</a:t>
            </a:r>
            <a:r>
              <a:rPr kumimoji="1" lang="ko-KR" altLang="en-US" sz="2100" b="1" spc="0" dirty="0"/>
              <a:t> 차이는 있지만 지역사회 소속감</a:t>
            </a:r>
            <a:r>
              <a:rPr kumimoji="1" lang="en-US" altLang="ko-KR" sz="2100" b="1" spc="0" dirty="0"/>
              <a:t>,</a:t>
            </a:r>
            <a:r>
              <a:rPr kumimoji="1" lang="ko-KR" altLang="en-US" sz="2100" b="1" spc="0" dirty="0"/>
              <a:t> 주택이 가장 중요한 특성</a:t>
            </a:r>
            <a:endParaRPr kumimoji="1" lang="ko-Kore-KR" altLang="en-US" sz="2100" b="1" spc="0" dirty="0"/>
          </a:p>
        </p:txBody>
      </p:sp>
    </p:spTree>
    <p:extLst>
      <p:ext uri="{BB962C8B-B14F-4D97-AF65-F5344CB8AC3E}">
        <p14:creationId xmlns:p14="http://schemas.microsoft.com/office/powerpoint/2010/main" val="47229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1947" y="770114"/>
            <a:ext cx="4989953" cy="5136761"/>
          </a:xfrm>
        </p:spPr>
        <p:txBody>
          <a:bodyPr anchor="t">
            <a:normAutofit fontScale="90000"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kumimoji="1" lang="ko-Kore-KR" altLang="en-US" b="1" spc="0" dirty="0"/>
              <a:t>결론</a:t>
            </a:r>
            <a:r>
              <a:rPr kumimoji="1" lang="ko-KR" altLang="en-US" b="1" spc="0" dirty="0"/>
              <a:t> 및 한계점</a:t>
            </a:r>
            <a:br>
              <a:rPr kumimoji="1" lang="en-US" altLang="ko-Kore-KR" spc="0" dirty="0"/>
            </a:br>
            <a:r>
              <a:rPr kumimoji="1" lang="en-US" altLang="ko-KR" sz="2700" spc="0" dirty="0"/>
              <a:t>-</a:t>
            </a:r>
            <a:r>
              <a:rPr kumimoji="1" lang="ko-KR" altLang="en-US" sz="2700" spc="0" dirty="0"/>
              <a:t> </a:t>
            </a:r>
            <a:r>
              <a:rPr kumimoji="1" lang="ko-KR" altLang="en-US" sz="2700" b="1" spc="0" dirty="0"/>
              <a:t>중요특성</a:t>
            </a:r>
            <a:br>
              <a:rPr kumimoji="1" lang="en-US" altLang="ko-KR" sz="2000" b="1" spc="0" dirty="0"/>
            </a:br>
            <a:r>
              <a:rPr kumimoji="1" lang="ko-KR" altLang="en-US" sz="2000" b="1" spc="0" dirty="0"/>
              <a:t>지역사회 소속감 </a:t>
            </a:r>
            <a:r>
              <a:rPr kumimoji="1" lang="en-US" altLang="ko-KR" sz="2000" b="1" spc="0" dirty="0"/>
              <a:t>:</a:t>
            </a:r>
            <a:r>
              <a:rPr kumimoji="1" lang="ko-KR" altLang="en-US" sz="2000" b="1" spc="0" dirty="0"/>
              <a:t> 지역사회문화확산</a:t>
            </a:r>
            <a:br>
              <a:rPr kumimoji="1" lang="en-US" altLang="ko-KR" sz="2000" b="1" spc="0" dirty="0"/>
            </a:br>
            <a:br>
              <a:rPr kumimoji="1" lang="en-US" altLang="ko-KR" sz="2000" b="1" spc="0" dirty="0"/>
            </a:br>
            <a:r>
              <a:rPr kumimoji="1" lang="ko-KR" altLang="en-US" sz="2000" b="1" spc="0" dirty="0"/>
              <a:t>주거환경</a:t>
            </a:r>
            <a:r>
              <a:rPr kumimoji="1" lang="en-US" altLang="ko-KR" sz="2000" b="1" spc="0" dirty="0"/>
              <a:t>-</a:t>
            </a:r>
            <a:r>
              <a:rPr kumimoji="1" lang="ko-KR" altLang="en-US" sz="2000" b="1" spc="0" dirty="0"/>
              <a:t>주택 </a:t>
            </a:r>
            <a:r>
              <a:rPr kumimoji="1" lang="en-US" altLang="ko-KR" sz="2000" b="1" spc="0" dirty="0"/>
              <a:t>:</a:t>
            </a:r>
            <a:r>
              <a:rPr kumimoji="1" lang="ko-KR" altLang="en-US" sz="2000" b="1" spc="0" dirty="0"/>
              <a:t> 상업</a:t>
            </a:r>
            <a:r>
              <a:rPr kumimoji="1" lang="en-US" altLang="ko-KR" sz="2000" b="1" spc="0" dirty="0"/>
              <a:t>,</a:t>
            </a:r>
            <a:r>
              <a:rPr kumimoji="1" lang="ko-KR" altLang="en-US" sz="2000" b="1" spc="0" dirty="0"/>
              <a:t>의료</a:t>
            </a:r>
            <a:r>
              <a:rPr kumimoji="1" lang="en-US" altLang="ko-KR" sz="2000" b="1" spc="0" dirty="0"/>
              <a:t>,</a:t>
            </a:r>
            <a:r>
              <a:rPr kumimoji="1" lang="ko-KR" altLang="en-US" sz="2000" b="1" spc="0" dirty="0"/>
              <a:t>문화</a:t>
            </a:r>
            <a:r>
              <a:rPr kumimoji="1" lang="en-US" altLang="ko-KR" sz="2000" b="1" spc="0" dirty="0"/>
              <a:t>,</a:t>
            </a:r>
            <a:r>
              <a:rPr kumimoji="1" lang="ko-KR" altLang="en-US" sz="2000" b="1" spc="0" dirty="0"/>
              <a:t> 대중교통 기반시설들의 접근 용이성개선</a:t>
            </a:r>
            <a:br>
              <a:rPr kumimoji="1" lang="en-US" altLang="ko-KR" sz="2000" b="1" spc="0" dirty="0"/>
            </a:br>
            <a:br>
              <a:rPr kumimoji="1" lang="en-US" altLang="ko-KR" sz="2000" b="1" spc="0" dirty="0"/>
            </a:br>
            <a:r>
              <a:rPr kumimoji="1" lang="ko-KR" altLang="en-US" sz="2000" b="1" spc="0" dirty="0"/>
              <a:t>생활환경</a:t>
            </a:r>
            <a:r>
              <a:rPr kumimoji="1" lang="en-US" altLang="ko-KR" sz="2000" b="1" spc="0" dirty="0"/>
              <a:t>-</a:t>
            </a:r>
            <a:r>
              <a:rPr kumimoji="1" lang="ko-KR" altLang="en-US" sz="2000" b="1" spc="0" dirty="0"/>
              <a:t>대기 </a:t>
            </a:r>
            <a:r>
              <a:rPr kumimoji="1" lang="en-US" altLang="ko-KR" sz="2000" b="1" spc="0" dirty="0"/>
              <a:t>:</a:t>
            </a:r>
            <a:r>
              <a:rPr kumimoji="1" lang="ko-KR" altLang="en-US" sz="2000" b="1" spc="0" dirty="0"/>
              <a:t> 대중교통이용 촉진</a:t>
            </a:r>
            <a:r>
              <a:rPr kumimoji="1" lang="en-US" altLang="ko-KR" sz="2000" b="1" spc="0" dirty="0"/>
              <a:t>,</a:t>
            </a:r>
            <a:r>
              <a:rPr kumimoji="1" lang="ko-KR" altLang="en-US" sz="2000" b="1" spc="0" dirty="0"/>
              <a:t> 산업환경 개선</a:t>
            </a:r>
            <a:r>
              <a:rPr kumimoji="1" lang="en-US" altLang="ko-KR" sz="2000" b="1" spc="0" dirty="0"/>
              <a:t>,</a:t>
            </a:r>
            <a:r>
              <a:rPr kumimoji="1" lang="ko-KR" altLang="en-US" sz="2000" b="1" spc="0" dirty="0"/>
              <a:t> 도시내에 녹지공간조성</a:t>
            </a:r>
            <a:br>
              <a:rPr kumimoji="1" lang="en-US" altLang="ko-KR" sz="2000" b="1" spc="0" dirty="0"/>
            </a:br>
            <a:br>
              <a:rPr kumimoji="1" lang="en-US" altLang="ko-KR" sz="2000" b="1" spc="0" dirty="0"/>
            </a:br>
            <a:r>
              <a:rPr kumimoji="1" lang="ko-KR" altLang="en-US" sz="2000" b="1" spc="0" dirty="0"/>
              <a:t>한계점</a:t>
            </a:r>
            <a:br>
              <a:rPr kumimoji="1" lang="en-US" altLang="ko-KR" sz="2000" b="1" spc="0" dirty="0"/>
            </a:br>
            <a:r>
              <a:rPr kumimoji="1" lang="en-US" altLang="ko-KR" sz="2000" b="1" spc="0" dirty="0"/>
              <a:t>1.</a:t>
            </a:r>
            <a:r>
              <a:rPr kumimoji="1" lang="ko-KR" altLang="en-US" sz="2000" b="1" spc="0" dirty="0"/>
              <a:t> 타겟과 만족도의 연관성 부족</a:t>
            </a:r>
            <a:br>
              <a:rPr kumimoji="1" lang="en-US" altLang="ko-KR" sz="2000" b="1" spc="0" dirty="0"/>
            </a:br>
            <a:r>
              <a:rPr kumimoji="1" lang="en-US" altLang="ko-KR" sz="2000" b="1" spc="0" dirty="0"/>
              <a:t>2.</a:t>
            </a:r>
            <a:r>
              <a:rPr kumimoji="1" lang="ko-KR" altLang="en-US" sz="2000" b="1" spc="0" dirty="0"/>
              <a:t> 모델최적화 부족</a:t>
            </a:r>
            <a:br>
              <a:rPr kumimoji="1" lang="en-US" altLang="ko-KR" sz="2000" b="1" spc="0" dirty="0"/>
            </a:br>
            <a:endParaRPr kumimoji="1" lang="ko-Kore-KR" altLang="en-US" sz="2000" b="1" spc="0" dirty="0"/>
          </a:p>
        </p:txBody>
      </p:sp>
      <p:pic>
        <p:nvPicPr>
          <p:cNvPr id="4" name="Picture 3" descr="하늘, 화이트이(가) 표시된 사진&#10;&#10;자동 생성된 설명">
            <a:extLst>
              <a:ext uri="{FF2B5EF4-FFF2-40B4-BE49-F238E27FC236}">
                <a16:creationId xmlns:a16="http://schemas.microsoft.com/office/drawing/2014/main" id="{FF677030-A0D0-CB38-8899-653611C1C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76" r="13963" b="-2"/>
          <a:stretch/>
        </p:blipFill>
        <p:spPr>
          <a:xfrm>
            <a:off x="1098565" y="770114"/>
            <a:ext cx="4411787" cy="4847509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noFill/>
          <a:effectLst/>
        </p:spPr>
      </p:pic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18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FC240DE-346E-5356-CDEC-23E3820A1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11" y="770114"/>
            <a:ext cx="5300406" cy="3382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865AC-0573-9D4E-55E5-2A700FFBCAB4}"/>
              </a:ext>
            </a:extLst>
          </p:cNvPr>
          <p:cNvSpPr txBox="1"/>
          <p:nvPr/>
        </p:nvSpPr>
        <p:spPr>
          <a:xfrm rot="10800000" flipV="1">
            <a:off x="888011" y="4152548"/>
            <a:ext cx="530040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6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 KR"/>
              </a:rPr>
              <a:t>대 광역시 중 유일하게 인구가 늘어난 인천은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2021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 KR"/>
              </a:rPr>
              <a:t>년 총 인구수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294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 KR"/>
              </a:rPr>
              <a:t>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8,375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 KR"/>
              </a:rPr>
              <a:t>명을 기록했다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 KR"/>
              </a:rPr>
              <a:t>서울과 경기도 집값이 크게 상승하면서 서울과 가까운 인천에 집을 마련한 수요가 늘어난 영향으로 풀이된다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 KR"/>
              </a:rPr>
              <a:t>특히 인천은 자족도시의 성질이 강해 인구 유출도 적었다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 KR"/>
              </a:rPr>
              <a:t>.</a:t>
            </a:r>
            <a:endParaRPr kumimoji="1" lang="ko-Kore-KR" altLang="en-US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8CBF7ED-D010-46EF-2871-027E32353D11}"/>
              </a:ext>
            </a:extLst>
          </p:cNvPr>
          <p:cNvCxnSpPr/>
          <p:nvPr/>
        </p:nvCxnSpPr>
        <p:spPr>
          <a:xfrm>
            <a:off x="3234267" y="5617623"/>
            <a:ext cx="16764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하늘, 화이트이(가) 표시된 사진&#10;&#10;자동 생성된 설명">
            <a:extLst>
              <a:ext uri="{FF2B5EF4-FFF2-40B4-BE49-F238E27FC236}">
                <a16:creationId xmlns:a16="http://schemas.microsoft.com/office/drawing/2014/main" id="{FF677030-A0D0-CB38-8899-653611C1C0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5000"/>
          <a:stretch/>
        </p:blipFill>
        <p:spPr>
          <a:xfrm>
            <a:off x="21" y="10"/>
            <a:ext cx="12191979" cy="685799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2537792"/>
            <a:ext cx="10892456" cy="891208"/>
          </a:xfrm>
        </p:spPr>
        <p:txBody>
          <a:bodyPr anchor="t">
            <a:normAutofit fontScale="90000"/>
          </a:bodyPr>
          <a:lstStyle/>
          <a:p>
            <a:pPr algn="ctr"/>
            <a:r>
              <a:rPr kumimoji="1" lang="ko-KR" altLang="en-US" sz="4400" dirty="0"/>
              <a:t>끝까지 들어 주셔서 감사합니다</a:t>
            </a:r>
            <a:r>
              <a:rPr kumimoji="1" lang="en-US" altLang="ko-KR" sz="4400" dirty="0"/>
              <a:t>.</a:t>
            </a:r>
            <a:br>
              <a:rPr kumimoji="1" lang="ko-Kore-KR" altLang="en-US" dirty="0">
                <a:solidFill>
                  <a:srgbClr val="FFFFFF"/>
                </a:solidFill>
              </a:rPr>
            </a:br>
            <a:endParaRPr kumimoji="1" lang="ko-Kore-KR" altLang="en-US" dirty="0">
              <a:solidFill>
                <a:srgbClr val="FFFFFF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E5D5682-6D62-4BA5-84F0-4899D2D3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1" y="4681728"/>
            <a:ext cx="4679674" cy="145237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만족도를 통한 </a:t>
            </a:r>
            <a:endParaRPr lang="en-US" altLang="ko-K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후 거주의사 예측모델</a:t>
            </a:r>
            <a:endParaRPr lang="en-US" altLang="ko-K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endParaRPr lang="en-US" altLang="ko-K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성진현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73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515958"/>
            <a:ext cx="5292256" cy="2985803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ore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문제정의</a:t>
            </a:r>
            <a:br>
              <a:rPr kumimoji="1" lang="en-US" altLang="ko-Kore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ore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ore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최근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고령화</a:t>
            </a: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저출산 문제로 인구감소</a:t>
            </a: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지역인구감소로 인한 문제점</a:t>
            </a: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1)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경제활동의 감소 </a:t>
            </a: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2)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지역내시설 운영의 어려움 </a:t>
            </a: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3)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지역내 인프라의 유지보수 어려움</a:t>
            </a: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만족도 및 환경개선의 필요성</a:t>
            </a: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557CF0C-9BC9-609F-C719-57D1A566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37" y="0"/>
            <a:ext cx="5616575" cy="634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84296A5-F98B-860D-CB32-BA7A78C8D34A}"/>
              </a:ext>
            </a:extLst>
          </p:cNvPr>
          <p:cNvSpPr txBox="1">
            <a:spLocks/>
          </p:cNvSpPr>
          <p:nvPr/>
        </p:nvSpPr>
        <p:spPr>
          <a:xfrm>
            <a:off x="803744" y="3721364"/>
            <a:ext cx="5292256" cy="29858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 cap="all" spc="1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해결방안 모색</a:t>
            </a:r>
            <a:br>
              <a:rPr kumimoji="1" lang="en-US" altLang="ko-Kore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ore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b="1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마이크로데이터통합서비스</a:t>
            </a: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(MDIS)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자료활용</a:t>
            </a: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예측모델링 생성 </a:t>
            </a: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16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예측모델링 생성 후 예측에 가장 중요하게 여겨지는 만족도를 탐색하고 개선방안 찾기</a:t>
            </a: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873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530B7D99-0187-787A-1F91-F141DF17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87324"/>
            <a:ext cx="3932237" cy="1600200"/>
          </a:xfrm>
        </p:spPr>
        <p:txBody>
          <a:bodyPr/>
          <a:lstStyle/>
          <a:p>
            <a:r>
              <a:rPr lang="ko-Kore-KR" altLang="en-US" dirty="0"/>
              <a:t>데이터</a:t>
            </a:r>
            <a:r>
              <a:rPr lang="ko-KR" altLang="en-US" dirty="0"/>
              <a:t> 확인</a:t>
            </a:r>
            <a:endParaRPr lang="ko-Kore-KR" altLang="en-US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코드스테이츠 </a:t>
            </a:r>
            <a:r>
              <a:rPr lang="en-US" altLang="ko-KR"/>
              <a:t>AI 18</a:t>
            </a:r>
            <a:r>
              <a:rPr lang="ko-KR" altLang="en-US"/>
              <a:t>기 성진현</a:t>
            </a:r>
            <a:endParaRPr lang="en-US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4C79A5C4-E1B9-5CB4-5B6F-4687C4C75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496079"/>
              </p:ext>
            </p:extLst>
          </p:nvPr>
        </p:nvGraphicFramePr>
        <p:xfrm>
          <a:off x="6096000" y="756550"/>
          <a:ext cx="5827776" cy="599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그림 18" descr="달력이(가) 표시된 사진&#10;&#10;자동 생성된 설명">
            <a:extLst>
              <a:ext uri="{FF2B5EF4-FFF2-40B4-BE49-F238E27FC236}">
                <a16:creationId xmlns:a16="http://schemas.microsoft.com/office/drawing/2014/main" id="{E772AFFD-3C92-5B2D-CD71-925F58768F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19" y="1160991"/>
            <a:ext cx="5707390" cy="49404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B5777-CBB1-5047-90FA-5E6F547B3122}"/>
              </a:ext>
            </a:extLst>
          </p:cNvPr>
          <p:cNvSpPr txBox="1"/>
          <p:nvPr/>
        </p:nvSpPr>
        <p:spPr>
          <a:xfrm>
            <a:off x="7799831" y="387218"/>
            <a:ext cx="9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대분류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9E985-36E3-65E5-6839-2A8BBB2F78FF}"/>
              </a:ext>
            </a:extLst>
          </p:cNvPr>
          <p:cNvSpPr txBox="1"/>
          <p:nvPr/>
        </p:nvSpPr>
        <p:spPr>
          <a:xfrm>
            <a:off x="9696838" y="410462"/>
            <a:ext cx="9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소분류</a:t>
            </a:r>
          </a:p>
        </p:txBody>
      </p:sp>
    </p:spTree>
    <p:extLst>
      <p:ext uri="{BB962C8B-B14F-4D97-AF65-F5344CB8AC3E}">
        <p14:creationId xmlns:p14="http://schemas.microsoft.com/office/powerpoint/2010/main" val="34777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515958"/>
            <a:ext cx="4090299" cy="5461509"/>
          </a:xfrm>
        </p:spPr>
        <p:txBody>
          <a:bodyPr anchor="t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ore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ore-KR" sz="20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20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만족도 설문조사를 </a:t>
            </a:r>
            <a:b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기반으로 한 데이터</a:t>
            </a:r>
            <a:b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년 후 거주의사를 </a:t>
            </a:r>
            <a:b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1,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2,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3,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4,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순으로</a:t>
            </a:r>
            <a:b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전혀 그렇지 않다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~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매우 그렇다</a:t>
            </a:r>
            <a:b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데이터를 이진분류로 구분하기위해</a:t>
            </a:r>
            <a:b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1,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2,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을 없다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</a:t>
            </a:r>
            <a:b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4,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spc="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있다</a:t>
            </a:r>
            <a:r>
              <a:rPr kumimoji="1" lang="en-US" altLang="ko-KR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(0)</a:t>
            </a:r>
            <a:r>
              <a:rPr kumimoji="1" lang="ko-KR" altLang="en-US" sz="2000" b="1" spc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 변경</a:t>
            </a: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455BCAB5-E54A-8D83-273F-BB315CF9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77" y="584869"/>
            <a:ext cx="3250800" cy="5434931"/>
          </a:xfrm>
          <a:prstGeom prst="rect">
            <a:avLst/>
          </a:prstGeom>
        </p:spPr>
      </p:pic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ABAA44A8-D091-1EAB-F585-2BFA7F0932D8}"/>
              </a:ext>
            </a:extLst>
          </p:cNvPr>
          <p:cNvSpPr/>
          <p:nvPr/>
        </p:nvSpPr>
        <p:spPr>
          <a:xfrm>
            <a:off x="7975601" y="3063875"/>
            <a:ext cx="59275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그림 1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FA36F11-5F46-C92B-0500-73FE22459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357" y="576575"/>
            <a:ext cx="31242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7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515959"/>
            <a:ext cx="10888813" cy="1077892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ore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b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만족도 순서가 반대로 되어있는 특성발견</a:t>
            </a: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ABAA44A8-D091-1EAB-F585-2BFA7F0932D8}"/>
              </a:ext>
            </a:extLst>
          </p:cNvPr>
          <p:cNvSpPr/>
          <p:nvPr/>
        </p:nvSpPr>
        <p:spPr>
          <a:xfrm>
            <a:off x="6096000" y="3539067"/>
            <a:ext cx="59275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FBEA982B-8261-E8F3-9EC1-52561A443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14" y="1593851"/>
            <a:ext cx="5148837" cy="4584700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FAC8AABE-501C-7E00-3F3B-C9318CDC2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287" y="1593851"/>
            <a:ext cx="5397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515959"/>
            <a:ext cx="10888813" cy="1561660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ore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b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이랑 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r>
              <a:rPr kumimoji="1" lang="ko-KR" altLang="en-US" sz="2400" b="1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해당없음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b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 외 나머지 </a:t>
            </a:r>
            <a:r>
              <a:rPr kumimoji="1" lang="ko-KR" altLang="en-US" sz="2400" b="1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X 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중복 값 처리 시행</a:t>
            </a:r>
            <a:b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2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ABAA44A8-D091-1EAB-F585-2BFA7F0932D8}"/>
              </a:ext>
            </a:extLst>
          </p:cNvPr>
          <p:cNvSpPr/>
          <p:nvPr/>
        </p:nvSpPr>
        <p:spPr>
          <a:xfrm>
            <a:off x="5799622" y="3415185"/>
            <a:ext cx="59275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936FDCD-B743-BB9D-C58D-6BB1D736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9" y="2096548"/>
            <a:ext cx="5027295" cy="302133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5048420-12B7-439E-62FF-FF882D0FD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054" y="2201443"/>
            <a:ext cx="5085080" cy="2897505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8F73EB56-4BF2-BE0C-24C7-DFB2D51D76CE}"/>
              </a:ext>
            </a:extLst>
          </p:cNvPr>
          <p:cNvCxnSpPr>
            <a:cxnSpLocks/>
          </p:cNvCxnSpPr>
          <p:nvPr/>
        </p:nvCxnSpPr>
        <p:spPr>
          <a:xfrm>
            <a:off x="3481064" y="4234542"/>
            <a:ext cx="1796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414D3A9A-BDD3-EAE5-9048-08C8AA9ED316}"/>
              </a:ext>
            </a:extLst>
          </p:cNvPr>
          <p:cNvCxnSpPr>
            <a:cxnSpLocks/>
          </p:cNvCxnSpPr>
          <p:nvPr/>
        </p:nvCxnSpPr>
        <p:spPr>
          <a:xfrm>
            <a:off x="3962400" y="5098948"/>
            <a:ext cx="827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CC42F04-63AD-037E-C53C-B3040F6E5213}"/>
              </a:ext>
            </a:extLst>
          </p:cNvPr>
          <p:cNvCxnSpPr>
            <a:cxnSpLocks/>
          </p:cNvCxnSpPr>
          <p:nvPr/>
        </p:nvCxnSpPr>
        <p:spPr>
          <a:xfrm>
            <a:off x="9862457" y="5081610"/>
            <a:ext cx="827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ACFC79A1-C606-9F1F-3B07-211767921BDD}"/>
              </a:ext>
            </a:extLst>
          </p:cNvPr>
          <p:cNvCxnSpPr>
            <a:cxnSpLocks/>
          </p:cNvCxnSpPr>
          <p:nvPr/>
        </p:nvCxnSpPr>
        <p:spPr>
          <a:xfrm>
            <a:off x="9374472" y="4201884"/>
            <a:ext cx="1796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92F14F-DD6F-3B3B-CCC9-17AD3428958C}"/>
              </a:ext>
            </a:extLst>
          </p:cNvPr>
          <p:cNvSpPr txBox="1"/>
          <p:nvPr/>
        </p:nvSpPr>
        <p:spPr>
          <a:xfrm>
            <a:off x="2491236" y="5274041"/>
            <a:ext cx="33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데이터처리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F33676-9783-69D1-8F10-300FAC1A7CBA}"/>
              </a:ext>
            </a:extLst>
          </p:cNvPr>
          <p:cNvSpPr txBox="1"/>
          <p:nvPr/>
        </p:nvSpPr>
        <p:spPr>
          <a:xfrm>
            <a:off x="8340748" y="5284733"/>
            <a:ext cx="33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데이터처리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416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515959"/>
            <a:ext cx="10362584" cy="1160442"/>
          </a:xfrm>
        </p:spPr>
        <p:txBody>
          <a:bodyPr anchor="t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분포 확인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37B9B1-EDBC-904C-6799-081A3B2B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0" y="1807084"/>
            <a:ext cx="5410200" cy="4178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E54716-939E-24AF-2349-01960CBC1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828" y="2003934"/>
            <a:ext cx="36195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515959"/>
            <a:ext cx="3598923" cy="629414"/>
          </a:xfrm>
        </p:spPr>
        <p:txBody>
          <a:bodyPr anchor="t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ore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</a:t>
            </a:r>
            <a:r>
              <a:rPr kumimoji="1" lang="en-US" altLang="ko-Kore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선정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분류모델</a:t>
            </a:r>
            <a:r>
              <a:rPr kumimoji="1" lang="en-US" altLang="ko-KR" sz="24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A5B96-61DA-AD66-D55C-AF81C56BD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14" y="5041639"/>
            <a:ext cx="2197100" cy="91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852E3A-0DAA-545B-76E0-C4A63D0E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4" y="1502834"/>
            <a:ext cx="1943100" cy="1041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867404-DB83-7EBE-4EE5-864F9E937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14" y="3305557"/>
            <a:ext cx="2298700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F3682-77F8-6E9C-7ADF-380844EDBD3B}"/>
              </a:ext>
            </a:extLst>
          </p:cNvPr>
          <p:cNvSpPr txBox="1"/>
          <p:nvPr/>
        </p:nvSpPr>
        <p:spPr>
          <a:xfrm>
            <a:off x="3945467" y="1502834"/>
            <a:ext cx="7349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000" b="1" dirty="0"/>
              <a:t>Logistic Regression :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이름만 보면 회귀모델로 알 수 있지만 회귀모델에 </a:t>
            </a:r>
            <a:r>
              <a:rPr kumimoji="1" lang="ko-KR" altLang="en-US" sz="2000" dirty="0" err="1"/>
              <a:t>시그모이드</a:t>
            </a:r>
            <a:r>
              <a:rPr kumimoji="1" lang="ko-KR" altLang="en-US" sz="2000" dirty="0"/>
              <a:t> 함수를 적용하여 분류모델로 만드는 기법</a:t>
            </a: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en-US" altLang="ko-Kore-KR" sz="2000" b="1" dirty="0"/>
              <a:t>Random Forest : </a:t>
            </a:r>
            <a:r>
              <a:rPr kumimoji="1" lang="ko-KR" altLang="en-US" sz="2000" dirty="0" err="1">
                <a:ea typeface="NanumGothic" panose="020D0604000000000000" pitchFamily="34" charset="-127"/>
              </a:rPr>
              <a:t>랜덤트리모델은</a:t>
            </a:r>
            <a:r>
              <a:rPr kumimoji="1" lang="ko-KR" altLang="en-US" sz="2000" dirty="0"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ea typeface="NanumGothic" panose="020D0604000000000000" pitchFamily="34" charset="-127"/>
              </a:rPr>
              <a:t>결정트리를</a:t>
            </a:r>
            <a:r>
              <a:rPr kumimoji="1" lang="ko-KR" altLang="en-US" sz="2000" dirty="0">
                <a:ea typeface="NanumGothic" panose="020D0604000000000000" pitchFamily="34" charset="-127"/>
              </a:rPr>
              <a:t> 기본모델로 사용하는 앙상블 기법</a:t>
            </a:r>
            <a:r>
              <a:rPr kumimoji="1" lang="en-US" altLang="ko-KR" sz="2000" dirty="0">
                <a:ea typeface="NanumGothic" panose="020D0604000000000000" pitchFamily="34" charset="-127"/>
              </a:rPr>
              <a:t>(bagging)</a:t>
            </a:r>
            <a:endParaRPr kumimoji="1"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FA19C-8DCA-3426-DB38-B38E71ACF6C3}"/>
              </a:ext>
            </a:extLst>
          </p:cNvPr>
          <p:cNvSpPr txBox="1"/>
          <p:nvPr/>
        </p:nvSpPr>
        <p:spPr>
          <a:xfrm>
            <a:off x="3945467" y="3645479"/>
            <a:ext cx="734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 err="1"/>
              <a:t>XGBoost</a:t>
            </a:r>
            <a:r>
              <a:rPr kumimoji="1" lang="ko-KR" altLang="en-US" sz="2000" b="1" dirty="0"/>
              <a:t> </a:t>
            </a:r>
            <a:r>
              <a:rPr kumimoji="1" lang="en-US" altLang="ko-Kore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ko-KR" altLang="en-US" sz="2000" dirty="0" err="1"/>
              <a:t>캐글대회에서도</a:t>
            </a:r>
            <a:r>
              <a:rPr kumimoji="1" lang="ko-KR" altLang="en-US" sz="2000" dirty="0"/>
              <a:t> 가장 많이 사용되는 기법</a:t>
            </a:r>
            <a:endParaRPr kumimoji="1" lang="en-US" altLang="ko-KR" sz="2000" dirty="0"/>
          </a:p>
          <a:p>
            <a:r>
              <a:rPr kumimoji="1" lang="ko-KR" altLang="en-US" sz="2000" dirty="0"/>
              <a:t>이름에서도 알 수 있듯이 </a:t>
            </a:r>
            <a:r>
              <a:rPr kumimoji="1" lang="en-US" altLang="ko-KR" sz="2000" dirty="0"/>
              <a:t>boosting</a:t>
            </a:r>
            <a:r>
              <a:rPr kumimoji="1" lang="ko-KR" altLang="en-US" sz="2000" dirty="0"/>
              <a:t> 기법을 사용</a:t>
            </a:r>
            <a:endParaRPr kumimoji="1"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28B96-851F-6E17-420B-0F48328C22B5}"/>
              </a:ext>
            </a:extLst>
          </p:cNvPr>
          <p:cNvSpPr txBox="1"/>
          <p:nvPr/>
        </p:nvSpPr>
        <p:spPr>
          <a:xfrm>
            <a:off x="3945467" y="5032709"/>
            <a:ext cx="734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CatBoost</a:t>
            </a:r>
            <a:r>
              <a:rPr kumimoji="1" lang="en-US" altLang="ko-Kore-KR" b="1" dirty="0"/>
              <a:t> : </a:t>
            </a:r>
            <a:r>
              <a:rPr kumimoji="1" lang="ko-KR" altLang="en-US" dirty="0"/>
              <a:t>설문조사와 같이 대부분이 </a:t>
            </a:r>
            <a:r>
              <a:rPr kumimoji="1" lang="ko-KR" altLang="en-US" dirty="0" err="1"/>
              <a:t>범주형변수로</a:t>
            </a:r>
            <a:r>
              <a:rPr kumimoji="1" lang="ko-KR" altLang="en-US" dirty="0"/>
              <a:t> 이루어진 데이터셋에서 예측성능이 우수한 기법</a:t>
            </a:r>
            <a:endParaRPr kumimoji="1" lang="en-US" altLang="ko-KR" dirty="0"/>
          </a:p>
          <a:p>
            <a:r>
              <a:rPr kumimoji="1" lang="en-US" altLang="ko-Kore-KR" dirty="0" err="1"/>
              <a:t>XGBoost</a:t>
            </a:r>
            <a:r>
              <a:rPr kumimoji="1" lang="ko-KR" altLang="en-US" dirty="0"/>
              <a:t>와 마찬가지로 </a:t>
            </a:r>
            <a:r>
              <a:rPr kumimoji="1" lang="en-US" altLang="ko-KR" dirty="0"/>
              <a:t>boosting</a:t>
            </a:r>
            <a:r>
              <a:rPr kumimoji="1" lang="ko-KR" altLang="en-US" dirty="0"/>
              <a:t>기법을 사용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39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665-01B3-BC83-4C98-5B7265A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3" y="515959"/>
            <a:ext cx="11105227" cy="646331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X 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모델성능확인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정확도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f1 </a:t>
            </a:r>
            <a:r>
              <a:rPr kumimoji="1" lang="en-US" altLang="ko-KR" sz="2700" b="1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r>
              <a:rPr kumimoji="1" lang="en-US" altLang="ko-KR" sz="27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kumimoji="1" lang="ko-Kore-KR" altLang="en-US" sz="1200" dirty="0"/>
            </a:br>
            <a:endParaRPr kumimoji="1" lang="ko-Kore-KR" altLang="en-US" sz="12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코드스테이츠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18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성진현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B1D78-1793-14BB-D424-6310816A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8" y="1746081"/>
            <a:ext cx="5692140" cy="4526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948CCC-6874-BABB-C249-F925686D8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92" y="1746081"/>
            <a:ext cx="5692140" cy="4526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AC572F-24A2-2563-EA84-E084ED705753}"/>
              </a:ext>
            </a:extLst>
          </p:cNvPr>
          <p:cNvSpPr txBox="1"/>
          <p:nvPr/>
        </p:nvSpPr>
        <p:spPr>
          <a:xfrm>
            <a:off x="803742" y="1099750"/>
            <a:ext cx="11105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 b="1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과적합</a:t>
            </a:r>
            <a:r>
              <a:rPr kumimoji="1" lang="ko-KR" altLang="en-US" sz="18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8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R</a:t>
            </a:r>
            <a:r>
              <a:rPr kumimoji="1" lang="en-US" altLang="ko-KR" sz="1800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andom</a:t>
            </a:r>
            <a:r>
              <a:rPr kumimoji="1" lang="en-US" altLang="ko-KR" sz="1800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F</a:t>
            </a:r>
            <a:r>
              <a:rPr kumimoji="1" lang="en-US" altLang="ko-KR" sz="1800" cap="none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orest</a:t>
            </a:r>
            <a:r>
              <a:rPr kumimoji="1" lang="en-US" altLang="ko-KR" sz="1800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R" sz="1800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XGB</a:t>
            </a:r>
            <a:r>
              <a:rPr kumimoji="1" lang="en-US" altLang="ko-KR" sz="1800" cap="none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oost</a:t>
            </a:r>
            <a:r>
              <a:rPr kumimoji="1" lang="en-US" altLang="ko-KR" sz="1800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sz="18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과소적합 </a:t>
            </a:r>
            <a:r>
              <a:rPr kumimoji="1" lang="en-US" altLang="ko-KR" sz="18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800" b="1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</a:t>
            </a:r>
            <a:r>
              <a:rPr kumimoji="1" lang="en-US" altLang="ko-KR" sz="1800" cap="none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inear</a:t>
            </a:r>
            <a:r>
              <a:rPr kumimoji="1" lang="en-US" altLang="ko-KR" sz="1800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</a:t>
            </a:r>
            <a:r>
              <a:rPr kumimoji="1" lang="en-US" altLang="ko-KR" sz="1800" cap="none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egression</a:t>
            </a:r>
            <a:r>
              <a:rPr kumimoji="1" lang="en-US" altLang="ko-KR" sz="1800" spc="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R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kumimoji="1" lang="en-US" altLang="ko-KR" sz="1800" cap="none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at</a:t>
            </a:r>
            <a:r>
              <a:rPr kumimoji="1" lang="en-US" altLang="ko-KR" cap="none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kumimoji="1" lang="en-US" altLang="ko-KR" sz="1800" cap="none" spc="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oost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068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1662</Words>
  <Application>Microsoft Macintosh PowerPoint</Application>
  <PresentationFormat>와이드스크린</PresentationFormat>
  <Paragraphs>206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Apple SD Gothic Neo</vt:lpstr>
      <vt:lpstr>NanumGothic</vt:lpstr>
      <vt:lpstr>Noto Sans KR</vt:lpstr>
      <vt:lpstr>Arial</vt:lpstr>
      <vt:lpstr>Avenir Next LT Pro</vt:lpstr>
      <vt:lpstr>Avenir Next LT Pro Light</vt:lpstr>
      <vt:lpstr>Calibri</vt:lpstr>
      <vt:lpstr>Courier New</vt:lpstr>
      <vt:lpstr>Helvetica Neue</vt:lpstr>
      <vt:lpstr>VeniceBeachVTI</vt:lpstr>
      <vt:lpstr>인천시 지역인구감소에 대한 생각 발표 </vt:lpstr>
      <vt:lpstr>문제정의  1.최근 고령화/저출산 문제로 인구감소  2.지역인구감소로 인한 문제점 1) 경제활동의 감소  2) 지역내시설 운영의 어려움  3) 지역내 인프라의 유지보수 어려움  3. 만족도 및 환경개선의 필요성   </vt:lpstr>
      <vt:lpstr>데이터 확인</vt:lpstr>
      <vt:lpstr>데이터 처리  1. 만족도 설문조사를  기반으로 한 데이터  2. 10년 후 거주의사를  1, 2, 3, 4, 5 순으로 전혀 그렇지 않다 ~ 매우 그렇다 인 데이터를 이진분류로 구분하기위해 1, 2, 3 을 없다 (1) 4, 5 를 있다(0) 로 변경</vt:lpstr>
      <vt:lpstr>데이터 처리 - 만족도 순서가 반대로 되어있는 특성발견  </vt:lpstr>
      <vt:lpstr>데이터 처리 - 6이랑 9에 해당없음 처리 - 그 외 나머지 결측치X 중복 값 처리 시행   </vt:lpstr>
      <vt:lpstr>데이터 분포 확인 </vt:lpstr>
      <vt:lpstr>모델 선정(분류모델)</vt:lpstr>
      <vt:lpstr>파라미터X 모델성능확인(정확도, f1 score) </vt:lpstr>
      <vt:lpstr>파라미터X 모델성능확인(auc score, recall score) </vt:lpstr>
      <vt:lpstr>모델성능 문제 확인 </vt:lpstr>
      <vt:lpstr>파라미터O 모델 성능확인(전, 후)비교(정확도, f1 score) </vt:lpstr>
      <vt:lpstr>파라미터O 모델 성능확인(전, 후)비교(auc score, recall score) </vt:lpstr>
      <vt:lpstr>파라미터O 특성중요도(rf, xgb) </vt:lpstr>
      <vt:lpstr>파라미터O 특성중요도(cat) </vt:lpstr>
      <vt:lpstr>테스트 데이터확인 모델의 성능을 최대한 끌어올린 후 테스트데이터로 마지막 평가   </vt:lpstr>
      <vt:lpstr>PowerPoint 프레젠테이션</vt:lpstr>
      <vt:lpstr>결론 및 한계점 - 중요특성 지역사회 소속감 : 지역사회문화확산  주거환경-주택 : 상업,의료,문화, 대중교통 기반시설들의 접근 용이성개선  생활환경-대기 : 대중교통이용 촉진, 산업환경 개선, 도시내에 녹지공간조성  한계점 1. 타겟과 만족도의 연관성 부족 2. 모델최적화 부족 </vt:lpstr>
      <vt:lpstr>끝까지 들어 주셔서 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인천시민으로써 지역인구 감소에 대한 생각 발표 </dc:title>
  <dc:creator>sung jinhyen</dc:creator>
  <cp:lastModifiedBy>sung jinhyen</cp:lastModifiedBy>
  <cp:revision>4</cp:revision>
  <dcterms:created xsi:type="dcterms:W3CDTF">2023-04-11T01:02:33Z</dcterms:created>
  <dcterms:modified xsi:type="dcterms:W3CDTF">2023-04-12T00:47:33Z</dcterms:modified>
</cp:coreProperties>
</file>