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Poppins"/>
      <p:regular r:id="rId13"/>
      <p:bold r:id="rId14"/>
      <p:italic r:id="rId15"/>
      <p:boldItalic r:id="rId16"/>
    </p:embeddedFont>
    <p:embeddedFont>
      <p:font typeface="Poppins ExtraBold"/>
      <p:bold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Poppins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7" Type="http://schemas.openxmlformats.org/officeDocument/2006/relationships/font" Target="fonts/PoppinsExtraBold-bold.fntdata"/><Relationship Id="rId16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oppinsExtra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5e5f5cc2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5e5f5cc2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5e5f5cc2c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5e5f5cc2c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5e5f5cc2c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5e5f5cc2c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showMasterSp="0">
  <p:cSld name="TITLE_1">
    <p:bg>
      <p:bgPr>
        <a:solidFill>
          <a:srgbClr val="009999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020297" y="2318172"/>
            <a:ext cx="52584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b="1" sz="2300" cap="none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020297" y="2773357"/>
            <a:ext cx="52584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 sz="1100">
                <a:solidFill>
                  <a:srgbClr val="FFFFFF"/>
                </a:solidFill>
              </a:defRPr>
            </a:lvl1pPr>
            <a:lvl2pPr indent="-228600" lvl="1" marL="91440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 sz="1100">
                <a:solidFill>
                  <a:srgbClr val="FFFFFF"/>
                </a:solidFill>
              </a:defRPr>
            </a:lvl2pPr>
            <a:lvl3pPr indent="-228600" lvl="2" marL="137160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 sz="1100">
                <a:solidFill>
                  <a:srgbClr val="FFFFFF"/>
                </a:solidFill>
              </a:defRPr>
            </a:lvl3pPr>
            <a:lvl4pPr indent="-228600" lvl="3" marL="182880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 sz="1100">
                <a:solidFill>
                  <a:srgbClr val="FFFFFF"/>
                </a:solidFill>
              </a:defRPr>
            </a:lvl4pPr>
            <a:lvl5pPr indent="-228600" lvl="4" marL="228600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 sz="1100">
                <a:solidFill>
                  <a:srgbClr val="FFFFFF"/>
                </a:solidFill>
              </a:defRPr>
            </a:lvl5pPr>
            <a:lvl6pPr indent="-279400" lvl="5" marL="2743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showMasterSp="0">
  <p:cSld name="辅助图形">
    <p:bg>
      <p:bgPr>
        <a:solidFill>
          <a:srgbClr val="00999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图像" id="54" name="Google Shape;5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4791" y="285750"/>
            <a:ext cx="402907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4489837" y="4905375"/>
            <a:ext cx="1596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lnSpcReduction="10000"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图像" id="60" name="Google Shape;6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791" y="285750"/>
            <a:ext cx="402907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700" y="1481225"/>
            <a:ext cx="3961124" cy="18760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>
            <p:ph type="title"/>
          </p:nvPr>
        </p:nvSpPr>
        <p:spPr>
          <a:xfrm>
            <a:off x="3020297" y="2140619"/>
            <a:ext cx="5258400" cy="5070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JINA + EUROPYTHON</a:t>
            </a:r>
            <a:br>
              <a:rPr lang="en" sz="2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2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WORKSHOP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020297" y="2773357"/>
            <a:ext cx="5258400" cy="4566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26 July 2021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4945941" y="3079875"/>
            <a:ext cx="33327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Cristian Mitroi, Maximilian Werk </a:t>
            </a:r>
            <a:endParaRPr sz="9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Jina AI</a:t>
            </a:r>
            <a:endParaRPr sz="9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github.com/jina-ai/workshops/</a:t>
            </a:r>
            <a:r>
              <a:rPr lang="en" sz="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tree/main</a:t>
            </a:r>
            <a:r>
              <a:rPr b="1" lang="en" sz="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/pokedex</a:t>
            </a:r>
            <a:endParaRPr b="1" sz="9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4294967295" type="title"/>
          </p:nvPr>
        </p:nvSpPr>
        <p:spPr>
          <a:xfrm>
            <a:off x="833456" y="2143068"/>
            <a:ext cx="7877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Please interrupt us and ask questions</a:t>
            </a:r>
            <a:endParaRPr sz="230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4294967295" type="title"/>
          </p:nvPr>
        </p:nvSpPr>
        <p:spPr>
          <a:xfrm>
            <a:off x="677841" y="371474"/>
            <a:ext cx="7877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Who’s that Pokemon?</a:t>
            </a:r>
            <a:endParaRPr sz="230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3209" y="2067649"/>
            <a:ext cx="1194314" cy="1194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0956" y="1343585"/>
            <a:ext cx="3657600" cy="2736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