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첫 화면" id="{24673851-2765-494D-BB47-59C13F601D87}">
          <p14:sldIdLst>
            <p14:sldId id="256"/>
          </p14:sldIdLst>
        </p14:section>
        <p14:section name="내 식물" id="{B167D65F-CFC7-44BE-B910-6C0814908461}">
          <p14:sldIdLst>
            <p14:sldId id="257"/>
            <p14:sldId id="259"/>
            <p14:sldId id="258"/>
            <p14:sldId id="260"/>
          </p14:sldIdLst>
        </p14:section>
        <p14:section name="커뮤니티" id="{E5EF620B-202C-4026-9C47-80EAC256ECEA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9AC"/>
    <a:srgbClr val="66805D"/>
    <a:srgbClr val="9F7C6F"/>
    <a:srgbClr val="B4C8AD"/>
    <a:srgbClr val="A17C6A"/>
    <a:srgbClr val="ECE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13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DABED-E996-4021-B87E-FDE3A6DBE21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02C8-4E82-4602-AAC0-E21A1AE2A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3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7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9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6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9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8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2099-DBDD-4C27-8993-0A7E5C7C54AD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3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  <a:effectLst>
            <a:outerShdw blurRad="50800" dist="50800" dir="54000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143000" y="-657015"/>
            <a:ext cx="2587119" cy="556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5" y="0"/>
            <a:ext cx="2678572" cy="2678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6910" y="1339285"/>
            <a:ext cx="32431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latin typeface="HY그래픽M" panose="02030600000101010101" pitchFamily="18" charset="-127"/>
                <a:ea typeface="HY그래픽M" panose="02030600000101010101" pitchFamily="18" charset="-127"/>
                <a:cs typeface="Fira Code" panose="020B0809050000020004" pitchFamily="49" charset="0"/>
              </a:rPr>
              <a:t>로그인 후 더 많은 서비스를 이용하세요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0185" y="3387010"/>
            <a:ext cx="33586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latin typeface="HY그래픽M" panose="02030600000101010101" pitchFamily="18" charset="-127"/>
                <a:ea typeface="HY그래픽M" panose="02030600000101010101" pitchFamily="18" charset="-127"/>
                <a:cs typeface="Fira Code" panose="020B0809050000020004" pitchFamily="49" charset="0"/>
              </a:rPr>
              <a:t>커뮤니티를 통해 모르는 것을 물어보세요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374860" y="1745402"/>
            <a:ext cx="945000" cy="270000"/>
          </a:xfrm>
          <a:prstGeom prst="roundRect">
            <a:avLst>
              <a:gd name="adj" fmla="val 8233"/>
            </a:avLst>
          </a:prstGeom>
          <a:solidFill>
            <a:srgbClr val="B4C8AD"/>
          </a:solidFill>
          <a:ln>
            <a:solidFill>
              <a:srgbClr val="B4C8A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latin typeface="HY그래픽M" panose="02030600000101010101" pitchFamily="18" charset="-127"/>
                <a:ea typeface="HY그래픽M" panose="02030600000101010101" pitchFamily="18" charset="-127"/>
                <a:cs typeface="Fira Code" panose="020B0809050000020004" pitchFamily="49" charset="0"/>
              </a:rPr>
              <a:t>로그인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87280" y="3794200"/>
            <a:ext cx="945000" cy="270000"/>
          </a:xfrm>
          <a:prstGeom prst="roundRect">
            <a:avLst>
              <a:gd name="adj" fmla="val 8233"/>
            </a:avLst>
          </a:prstGeom>
          <a:solidFill>
            <a:srgbClr val="B4C8AD"/>
          </a:solidFill>
          <a:ln>
            <a:solidFill>
              <a:srgbClr val="B4C8A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latin typeface="HY그래픽M" panose="02030600000101010101" pitchFamily="18" charset="-127"/>
                <a:ea typeface="HY그래픽M" panose="02030600000101010101" pitchFamily="18" charset="-127"/>
                <a:cs typeface="Fira Code" panose="020B0809050000020004" pitchFamily="49" charset="0"/>
              </a:rPr>
              <a:t>커뮤니티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173" y="2090262"/>
            <a:ext cx="3992491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altLang="ko-KR" sz="105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Pellentesque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fringilla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id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turpis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faucibus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pellentesque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Sed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sed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pulvinar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purus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Phasellus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varius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nibh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Morbi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scelerisque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eu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vitae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laoreet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Mauris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fringilla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aliquam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dolor at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fermentum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Etiam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quis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mi sem.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Nulla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sodales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nisi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efficitur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tincidunt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enim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sodales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Aliquam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elementum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ligula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eu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faucibus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varius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Integer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tristique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velit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eget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orci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blandit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eu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tempor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tincidunt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Vivamus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sodales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ipsum at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bibendum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pulvinar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justo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mauris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vehicula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sapien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ac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blandit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arcu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ac quam.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Fusce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id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leo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algn="just"/>
            <a:endParaRPr lang="ko-KR" altLang="en-US" sz="1050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991100" y="2678572"/>
            <a:ext cx="3703320" cy="0"/>
          </a:xfrm>
          <a:prstGeom prst="line">
            <a:avLst/>
          </a:prstGeom>
          <a:ln w="12700">
            <a:solidFill>
              <a:srgbClr val="9F7C6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1440" y="106680"/>
            <a:ext cx="8968740" cy="4892040"/>
          </a:xfrm>
          <a:prstGeom prst="rect">
            <a:avLst/>
          </a:prstGeom>
          <a:noFill/>
          <a:ln>
            <a:solidFill>
              <a:srgbClr val="668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9578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771" y="0"/>
            <a:ext cx="9144000" cy="6858000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148787" y="-1514265"/>
            <a:ext cx="2587119" cy="55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6095" y="210449"/>
            <a:ext cx="2549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PLANTinum</a:t>
            </a:r>
            <a:endParaRPr lang="ko-KR" altLang="en-US" sz="3300" dirty="0">
              <a:latin typeface="Fira Code SemiBold" panose="020B0809050000020004" pitchFamily="49" charset="0"/>
              <a:cs typeface="Fira Code SemiBold" panose="020B08090500000200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9632" y="313743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66805D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내 식물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330616" y="227812"/>
            <a:ext cx="5451675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395" y="31374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B2C9AC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커뮤니티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8620" y="32396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B2C9AC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프로필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679801" y="323963"/>
            <a:ext cx="0" cy="300083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330616" y="699755"/>
            <a:ext cx="5451675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79970" y="323964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>
                <a:solidFill>
                  <a:srgbClr val="B2C9A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Logout</a:t>
            </a:r>
            <a:endParaRPr lang="ko-KR" altLang="en-US" sz="1500" dirty="0">
              <a:solidFill>
                <a:srgbClr val="B2C9AC"/>
              </a:solidFill>
              <a:latin typeface="Fira Code" panose="020B0809050000020004" pitchFamily="49" charset="0"/>
              <a:ea typeface="굴림" panose="020B0600000101010101" pitchFamily="50" charset="-127"/>
              <a:cs typeface="Fira Code" panose="020B0809050000020004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 flipV="1">
            <a:off x="-10771" y="955041"/>
            <a:ext cx="9154771" cy="10159"/>
          </a:xfrm>
          <a:prstGeom prst="line">
            <a:avLst/>
          </a:prstGeom>
          <a:ln w="38100"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 flipH="1">
            <a:off x="8124379" y="2531945"/>
            <a:ext cx="210797" cy="439743"/>
            <a:chOff x="787078" y="2753845"/>
            <a:chExt cx="219919" cy="547244"/>
          </a:xfrm>
        </p:grpSpPr>
        <p:cxnSp>
          <p:nvCxnSpPr>
            <p:cNvPr id="72" name="직선 연결선 71"/>
            <p:cNvCxnSpPr/>
            <p:nvPr/>
          </p:nvCxnSpPr>
          <p:spPr>
            <a:xfrm flipH="1">
              <a:off x="787078" y="2753845"/>
              <a:ext cx="219919" cy="278722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 flipV="1">
              <a:off x="787079" y="3032568"/>
              <a:ext cx="219918" cy="268521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1058082" y="1186275"/>
            <a:ext cx="1996635" cy="3131084"/>
            <a:chOff x="1244949" y="886538"/>
            <a:chExt cx="1996635" cy="313108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244950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950" y="886539"/>
              <a:ext cx="1996634" cy="1996634"/>
            </a:xfrm>
            <a:prstGeom prst="roundRect">
              <a:avLst>
                <a:gd name="adj" fmla="val 7778"/>
              </a:avLst>
            </a:prstGeom>
          </p:spPr>
        </p:pic>
        <p:cxnSp>
          <p:nvCxnSpPr>
            <p:cNvPr id="77" name="직선 연결선 76"/>
            <p:cNvCxnSpPr/>
            <p:nvPr/>
          </p:nvCxnSpPr>
          <p:spPr>
            <a:xfrm>
              <a:off x="1244949" y="288317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483207" y="3137391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407874" y="1193273"/>
            <a:ext cx="2000635" cy="3131084"/>
            <a:chOff x="3807361" y="943182"/>
            <a:chExt cx="2000635" cy="3131084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811362" y="943182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7" b="26206"/>
            <a:stretch/>
          </p:blipFill>
          <p:spPr>
            <a:xfrm>
              <a:off x="3807361" y="944564"/>
              <a:ext cx="1996635" cy="1993871"/>
            </a:xfrm>
            <a:prstGeom prst="round2SameRect">
              <a:avLst>
                <a:gd name="adj1" fmla="val 7089"/>
                <a:gd name="adj2" fmla="val 0"/>
              </a:avLst>
            </a:prstGeom>
          </p:spPr>
        </p:pic>
        <p:cxnSp>
          <p:nvCxnSpPr>
            <p:cNvPr id="82" name="직선 연결선 81"/>
            <p:cNvCxnSpPr/>
            <p:nvPr/>
          </p:nvCxnSpPr>
          <p:spPr>
            <a:xfrm>
              <a:off x="3815361" y="293705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021598" y="3194036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745426" y="1216448"/>
            <a:ext cx="2000825" cy="3133941"/>
            <a:chOff x="5902417" y="883681"/>
            <a:chExt cx="2000825" cy="3133941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906418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0" t="-143" r="7692" b="143"/>
            <a:stretch/>
          </p:blipFill>
          <p:spPr>
            <a:xfrm>
              <a:off x="5902417" y="883681"/>
              <a:ext cx="2000635" cy="1998000"/>
            </a:xfrm>
            <a:prstGeom prst="round2SameRect">
              <a:avLst>
                <a:gd name="adj1" fmla="val 7371"/>
                <a:gd name="adj2" fmla="val 0"/>
              </a:avLst>
            </a:prstGeom>
          </p:spPr>
        </p:pic>
        <p:cxnSp>
          <p:nvCxnSpPr>
            <p:cNvPr id="87" name="직선 연결선 86"/>
            <p:cNvCxnSpPr/>
            <p:nvPr/>
          </p:nvCxnSpPr>
          <p:spPr>
            <a:xfrm>
              <a:off x="5910607" y="2880409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115640" y="3137390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4760038" y="4606016"/>
            <a:ext cx="3391200" cy="2181600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통계</a:t>
            </a:r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sit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14643" y="4606754"/>
            <a:ext cx="3391548" cy="2180126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91" name="Picture 4" descr="Entry #58 by AnselmMedinaE for Graph - Illustration | Freelanc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14362" r="5577" b="7551"/>
          <a:stretch/>
        </p:blipFill>
        <p:spPr bwMode="auto">
          <a:xfrm>
            <a:off x="1098997" y="4737575"/>
            <a:ext cx="3222838" cy="19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771" y="0"/>
            <a:ext cx="9144000" cy="6858000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148787" y="-1514265"/>
            <a:ext cx="2587119" cy="55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735" y="210449"/>
            <a:ext cx="2549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PLANTinum</a:t>
            </a:r>
            <a:endParaRPr lang="ko-KR" altLang="en-US" sz="3300" dirty="0">
              <a:latin typeface="Fira Code SemiBold" panose="020B0809050000020004" pitchFamily="49" charset="0"/>
              <a:cs typeface="Fira Code SemiBold" panose="020B08090500000200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9632" y="313743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9F7C6F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내 식물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2275" y="31374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커뮤니티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1500" y="32396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893730" y="311226"/>
            <a:ext cx="0" cy="300083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93899" y="311227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B2C9A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Logout</a:t>
            </a:r>
            <a:endParaRPr lang="ko-KR" altLang="en-US" sz="1500" dirty="0">
              <a:solidFill>
                <a:srgbClr val="B2C9AC"/>
              </a:solidFill>
              <a:latin typeface="Fira Code" panose="020B0809050000020004" pitchFamily="49" charset="0"/>
              <a:ea typeface="굴림" panose="020B0600000101010101" pitchFamily="50" charset="-127"/>
              <a:cs typeface="Fira Code" panose="020B0809050000020004" pitchFamily="49" charset="0"/>
            </a:endParaRPr>
          </a:p>
        </p:txBody>
      </p:sp>
      <p:grpSp>
        <p:nvGrpSpPr>
          <p:cNvPr id="71" name="그룹 70"/>
          <p:cNvGrpSpPr/>
          <p:nvPr/>
        </p:nvGrpSpPr>
        <p:grpSpPr>
          <a:xfrm flipH="1">
            <a:off x="8093899" y="2531945"/>
            <a:ext cx="210797" cy="439743"/>
            <a:chOff x="787078" y="2753845"/>
            <a:chExt cx="219919" cy="547244"/>
          </a:xfrm>
        </p:grpSpPr>
        <p:cxnSp>
          <p:nvCxnSpPr>
            <p:cNvPr id="72" name="직선 연결선 71"/>
            <p:cNvCxnSpPr/>
            <p:nvPr/>
          </p:nvCxnSpPr>
          <p:spPr>
            <a:xfrm flipH="1">
              <a:off x="787078" y="2753845"/>
              <a:ext cx="219919" cy="278722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 flipV="1">
              <a:off x="787079" y="3032568"/>
              <a:ext cx="219918" cy="268521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1027602" y="1186275"/>
            <a:ext cx="1996635" cy="3131084"/>
            <a:chOff x="1244949" y="886538"/>
            <a:chExt cx="1996635" cy="313108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244950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950" y="886539"/>
              <a:ext cx="1996634" cy="1996634"/>
            </a:xfrm>
            <a:prstGeom prst="roundRect">
              <a:avLst>
                <a:gd name="adj" fmla="val 7778"/>
              </a:avLst>
            </a:prstGeom>
          </p:spPr>
        </p:pic>
        <p:cxnSp>
          <p:nvCxnSpPr>
            <p:cNvPr id="77" name="직선 연결선 76"/>
            <p:cNvCxnSpPr/>
            <p:nvPr/>
          </p:nvCxnSpPr>
          <p:spPr>
            <a:xfrm>
              <a:off x="1244949" y="288317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483207" y="3137391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377394" y="1193273"/>
            <a:ext cx="2000635" cy="3131084"/>
            <a:chOff x="3807361" y="943182"/>
            <a:chExt cx="2000635" cy="3131084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811362" y="943182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7" b="26206"/>
            <a:stretch/>
          </p:blipFill>
          <p:spPr>
            <a:xfrm>
              <a:off x="3807361" y="944564"/>
              <a:ext cx="1996635" cy="1993871"/>
            </a:xfrm>
            <a:prstGeom prst="round2SameRect">
              <a:avLst>
                <a:gd name="adj1" fmla="val 7089"/>
                <a:gd name="adj2" fmla="val 0"/>
              </a:avLst>
            </a:prstGeom>
          </p:spPr>
        </p:pic>
        <p:cxnSp>
          <p:nvCxnSpPr>
            <p:cNvPr id="82" name="직선 연결선 81"/>
            <p:cNvCxnSpPr/>
            <p:nvPr/>
          </p:nvCxnSpPr>
          <p:spPr>
            <a:xfrm>
              <a:off x="3815361" y="293705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021598" y="3194036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714946" y="1216448"/>
            <a:ext cx="2000825" cy="3133941"/>
            <a:chOff x="5902417" y="883681"/>
            <a:chExt cx="2000825" cy="3133941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906418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0" t="-143" r="7692" b="143"/>
            <a:stretch/>
          </p:blipFill>
          <p:spPr>
            <a:xfrm>
              <a:off x="5902417" y="883681"/>
              <a:ext cx="2000635" cy="1998000"/>
            </a:xfrm>
            <a:prstGeom prst="round2SameRect">
              <a:avLst>
                <a:gd name="adj1" fmla="val 7371"/>
                <a:gd name="adj2" fmla="val 0"/>
              </a:avLst>
            </a:prstGeom>
          </p:spPr>
        </p:pic>
        <p:cxnSp>
          <p:nvCxnSpPr>
            <p:cNvPr id="87" name="직선 연결선 86"/>
            <p:cNvCxnSpPr/>
            <p:nvPr/>
          </p:nvCxnSpPr>
          <p:spPr>
            <a:xfrm>
              <a:off x="5910607" y="2880409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115640" y="3137390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4729558" y="4606016"/>
            <a:ext cx="3391200" cy="2181600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통계</a:t>
            </a:r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sit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84163" y="4606754"/>
            <a:ext cx="3391548" cy="2180126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91" name="Picture 4" descr="Entry #58 by AnselmMedinaE for Graph - Illustration | Freelanc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14362" r="5577" b="7551"/>
          <a:stretch/>
        </p:blipFill>
        <p:spPr bwMode="auto">
          <a:xfrm>
            <a:off x="1068517" y="4737575"/>
            <a:ext cx="3222838" cy="19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연결선 33"/>
          <p:cNvCxnSpPr/>
          <p:nvPr/>
        </p:nvCxnSpPr>
        <p:spPr>
          <a:xfrm flipH="1" flipV="1">
            <a:off x="-10771" y="752819"/>
            <a:ext cx="9154771" cy="10159"/>
          </a:xfrm>
          <a:prstGeom prst="line">
            <a:avLst/>
          </a:prstGeom>
          <a:ln w="38100"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556000" y="708654"/>
            <a:ext cx="739180" cy="3526"/>
          </a:xfrm>
          <a:prstGeom prst="line">
            <a:avLst/>
          </a:prstGeom>
          <a:ln w="28575">
            <a:solidFill>
              <a:srgbClr val="A1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19" y="8718"/>
            <a:ext cx="9144000" cy="787530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143000" y="-657015"/>
            <a:ext cx="2587119" cy="55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6095" y="129920"/>
            <a:ext cx="2549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PLANTinum</a:t>
            </a:r>
            <a:endParaRPr lang="ko-KR" altLang="en-US" sz="3300" dirty="0">
              <a:latin typeface="Fira Code SemiBold" panose="020B0809050000020004" pitchFamily="49" charset="0"/>
              <a:cs typeface="Fira Code SemiBold" panose="020B08090500000200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917" y="240836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66805D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내 식물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332901" y="154905"/>
            <a:ext cx="5451675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3680" y="24083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B2C9AC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커뮤니티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0905" y="25105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B2C9AC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프로필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682086" y="251056"/>
            <a:ext cx="0" cy="300083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346266" y="652486"/>
            <a:ext cx="5451675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82255" y="251057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>
                <a:solidFill>
                  <a:srgbClr val="B2C9A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Logout</a:t>
            </a:r>
            <a:endParaRPr lang="ko-KR" altLang="en-US" sz="1500" dirty="0">
              <a:solidFill>
                <a:srgbClr val="B2C9AC"/>
              </a:solidFill>
              <a:latin typeface="Fira Code" panose="020B0809050000020004" pitchFamily="49" charset="0"/>
              <a:ea typeface="굴림" panose="020B0600000101010101" pitchFamily="50" charset="-127"/>
              <a:cs typeface="Fira Code" panose="020B0809050000020004" pitchFamily="49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 flipH="1">
            <a:off x="8195499" y="2481145"/>
            <a:ext cx="210797" cy="439743"/>
            <a:chOff x="787078" y="2753845"/>
            <a:chExt cx="219919" cy="547244"/>
          </a:xfrm>
        </p:grpSpPr>
        <p:cxnSp>
          <p:nvCxnSpPr>
            <p:cNvPr id="43" name="직선 연결선 42"/>
            <p:cNvCxnSpPr/>
            <p:nvPr/>
          </p:nvCxnSpPr>
          <p:spPr>
            <a:xfrm flipH="1">
              <a:off x="787078" y="2753845"/>
              <a:ext cx="219919" cy="278722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 flipV="1">
              <a:off x="787079" y="3032568"/>
              <a:ext cx="219918" cy="268521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129202" y="1135475"/>
            <a:ext cx="1996635" cy="3131084"/>
            <a:chOff x="1244949" y="886538"/>
            <a:chExt cx="1996635" cy="313108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1244950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950" y="886539"/>
              <a:ext cx="1996634" cy="1996634"/>
            </a:xfrm>
            <a:prstGeom prst="roundRect">
              <a:avLst>
                <a:gd name="adj" fmla="val 7778"/>
              </a:avLst>
            </a:prstGeom>
          </p:spPr>
        </p:pic>
        <p:cxnSp>
          <p:nvCxnSpPr>
            <p:cNvPr id="58" name="직선 연결선 57"/>
            <p:cNvCxnSpPr/>
            <p:nvPr/>
          </p:nvCxnSpPr>
          <p:spPr>
            <a:xfrm>
              <a:off x="1244949" y="288317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483207" y="3137391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478994" y="1142473"/>
            <a:ext cx="2000635" cy="3131084"/>
            <a:chOff x="3807361" y="943182"/>
            <a:chExt cx="2000635" cy="3131084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3811362" y="943182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7" b="26206"/>
            <a:stretch/>
          </p:blipFill>
          <p:spPr>
            <a:xfrm>
              <a:off x="3807361" y="944564"/>
              <a:ext cx="1996635" cy="1993871"/>
            </a:xfrm>
            <a:prstGeom prst="round2SameRect">
              <a:avLst>
                <a:gd name="adj1" fmla="val 7089"/>
                <a:gd name="adj2" fmla="val 0"/>
              </a:avLst>
            </a:prstGeom>
          </p:spPr>
        </p:pic>
        <p:cxnSp>
          <p:nvCxnSpPr>
            <p:cNvPr id="63" name="직선 연결선 62"/>
            <p:cNvCxnSpPr/>
            <p:nvPr/>
          </p:nvCxnSpPr>
          <p:spPr>
            <a:xfrm>
              <a:off x="3815361" y="293705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021598" y="3194036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816546" y="1165648"/>
            <a:ext cx="2000825" cy="3133941"/>
            <a:chOff x="5902417" y="883681"/>
            <a:chExt cx="2000825" cy="3133941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5906418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0" t="-143" r="7692" b="143"/>
            <a:stretch/>
          </p:blipFill>
          <p:spPr>
            <a:xfrm>
              <a:off x="5902417" y="883681"/>
              <a:ext cx="2000635" cy="1998000"/>
            </a:xfrm>
            <a:prstGeom prst="round2SameRect">
              <a:avLst>
                <a:gd name="adj1" fmla="val 7371"/>
                <a:gd name="adj2" fmla="val 0"/>
              </a:avLst>
            </a:prstGeom>
          </p:spPr>
        </p:pic>
        <p:cxnSp>
          <p:nvCxnSpPr>
            <p:cNvPr id="68" name="직선 연결선 67"/>
            <p:cNvCxnSpPr/>
            <p:nvPr/>
          </p:nvCxnSpPr>
          <p:spPr>
            <a:xfrm>
              <a:off x="5910607" y="2880409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115640" y="3137390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4831158" y="4636496"/>
            <a:ext cx="3391200" cy="2181600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통계</a:t>
            </a:r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sit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85763" y="4637234"/>
            <a:ext cx="3391548" cy="2180126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72" name="Picture 4" descr="Entry #58 by AnselmMedinaE for Graph - Illustration | Freelanc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14362" r="5577" b="7551"/>
          <a:stretch/>
        </p:blipFill>
        <p:spPr bwMode="auto">
          <a:xfrm>
            <a:off x="1170117" y="4768055"/>
            <a:ext cx="3222838" cy="19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677"/>
            <a:ext cx="9144000" cy="4494997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148787" y="-1514265"/>
            <a:ext cx="2587119" cy="55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735" y="210449"/>
            <a:ext cx="2549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PLANTinum</a:t>
            </a:r>
            <a:endParaRPr lang="ko-KR" altLang="en-US" sz="3300" dirty="0">
              <a:latin typeface="Fira Code SemiBold" panose="020B0809050000020004" pitchFamily="49" charset="0"/>
              <a:cs typeface="Fira Code SemiBold" panose="020B08090500000200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9632" y="313743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9F7C6F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내 식물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2275" y="31374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커뮤니티</a:t>
            </a:r>
            <a:endParaRPr lang="ko-KR" altLang="en-US" sz="15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1500" y="32396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879654" y="323963"/>
            <a:ext cx="0" cy="300083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79823" y="323964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B2C9A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Logout</a:t>
            </a:r>
            <a:endParaRPr lang="ko-KR" altLang="en-US" sz="1500" dirty="0">
              <a:solidFill>
                <a:srgbClr val="B2C9AC"/>
              </a:solidFill>
              <a:latin typeface="Fira Code" panose="020B0809050000020004" pitchFamily="49" charset="0"/>
              <a:ea typeface="굴림" panose="020B0600000101010101" pitchFamily="50" charset="-127"/>
              <a:cs typeface="Fira Code" panose="020B0809050000020004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 flipV="1">
            <a:off x="-10771" y="752819"/>
            <a:ext cx="9154771" cy="10159"/>
          </a:xfrm>
          <a:prstGeom prst="line">
            <a:avLst/>
          </a:prstGeom>
          <a:ln w="38100"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 flipH="1">
            <a:off x="8195499" y="2481145"/>
            <a:ext cx="210797" cy="439743"/>
            <a:chOff x="787078" y="2753845"/>
            <a:chExt cx="219919" cy="547244"/>
          </a:xfrm>
        </p:grpSpPr>
        <p:cxnSp>
          <p:nvCxnSpPr>
            <p:cNvPr id="72" name="직선 연결선 71"/>
            <p:cNvCxnSpPr/>
            <p:nvPr/>
          </p:nvCxnSpPr>
          <p:spPr>
            <a:xfrm flipH="1">
              <a:off x="787078" y="2753845"/>
              <a:ext cx="219919" cy="278722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 flipV="1">
              <a:off x="787079" y="3032568"/>
              <a:ext cx="219918" cy="268521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1129202" y="1135475"/>
            <a:ext cx="1996635" cy="3131084"/>
            <a:chOff x="1244949" y="886538"/>
            <a:chExt cx="1996635" cy="313108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244950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950" y="886539"/>
              <a:ext cx="1996634" cy="1996634"/>
            </a:xfrm>
            <a:prstGeom prst="roundRect">
              <a:avLst>
                <a:gd name="adj" fmla="val 7778"/>
              </a:avLst>
            </a:prstGeom>
          </p:spPr>
        </p:pic>
        <p:cxnSp>
          <p:nvCxnSpPr>
            <p:cNvPr id="77" name="직선 연결선 76"/>
            <p:cNvCxnSpPr/>
            <p:nvPr/>
          </p:nvCxnSpPr>
          <p:spPr>
            <a:xfrm>
              <a:off x="1244949" y="288317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483207" y="3137391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478994" y="1142473"/>
            <a:ext cx="2000635" cy="3131084"/>
            <a:chOff x="3807361" y="943182"/>
            <a:chExt cx="2000635" cy="3131084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811362" y="943182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7" b="26206"/>
            <a:stretch/>
          </p:blipFill>
          <p:spPr>
            <a:xfrm>
              <a:off x="3807361" y="944564"/>
              <a:ext cx="1996635" cy="1993871"/>
            </a:xfrm>
            <a:prstGeom prst="round2SameRect">
              <a:avLst>
                <a:gd name="adj1" fmla="val 7089"/>
                <a:gd name="adj2" fmla="val 0"/>
              </a:avLst>
            </a:prstGeom>
          </p:spPr>
        </p:pic>
        <p:cxnSp>
          <p:nvCxnSpPr>
            <p:cNvPr id="82" name="직선 연결선 81"/>
            <p:cNvCxnSpPr/>
            <p:nvPr/>
          </p:nvCxnSpPr>
          <p:spPr>
            <a:xfrm>
              <a:off x="3815361" y="293705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021598" y="3194036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816546" y="1165648"/>
            <a:ext cx="2000825" cy="3133941"/>
            <a:chOff x="5902417" y="883681"/>
            <a:chExt cx="2000825" cy="3133941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906418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0" t="-143" r="7692" b="143"/>
            <a:stretch/>
          </p:blipFill>
          <p:spPr>
            <a:xfrm>
              <a:off x="5902417" y="883681"/>
              <a:ext cx="2000635" cy="1998000"/>
            </a:xfrm>
            <a:prstGeom prst="round2SameRect">
              <a:avLst>
                <a:gd name="adj1" fmla="val 7371"/>
                <a:gd name="adj2" fmla="val 0"/>
              </a:avLst>
            </a:prstGeom>
          </p:spPr>
        </p:pic>
        <p:cxnSp>
          <p:nvCxnSpPr>
            <p:cNvPr id="87" name="직선 연결선 86"/>
            <p:cNvCxnSpPr/>
            <p:nvPr/>
          </p:nvCxnSpPr>
          <p:spPr>
            <a:xfrm>
              <a:off x="5910607" y="2880409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115640" y="3137390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4831158" y="4636496"/>
            <a:ext cx="3391200" cy="2181600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통계</a:t>
            </a:r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sit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85763" y="4637234"/>
            <a:ext cx="3391548" cy="2180126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91" name="Picture 4" descr="Entry #58 by AnselmMedinaE for Graph - Illustration | Freelanc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14362" r="5577" b="7551"/>
          <a:stretch/>
        </p:blipFill>
        <p:spPr bwMode="auto">
          <a:xfrm>
            <a:off x="1170117" y="4768055"/>
            <a:ext cx="3222838" cy="19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 flipH="1">
            <a:off x="3556000" y="708654"/>
            <a:ext cx="739180" cy="3526"/>
          </a:xfrm>
          <a:prstGeom prst="line">
            <a:avLst/>
          </a:prstGeom>
          <a:ln w="28575">
            <a:solidFill>
              <a:srgbClr val="A1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771" y="0"/>
            <a:ext cx="9144000" cy="6858000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23297" y="-729254"/>
            <a:ext cx="2587119" cy="55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6095" y="210449"/>
            <a:ext cx="2549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PLANTinum</a:t>
            </a:r>
            <a:endParaRPr lang="ko-KR" altLang="en-US" sz="3300" dirty="0">
              <a:latin typeface="Fira Code SemiBold" panose="020B0809050000020004" pitchFamily="49" charset="0"/>
              <a:cs typeface="Fira Code SemiBold" panose="020B08090500000200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9632" y="313743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B4C8AD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내 식물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330616" y="227812"/>
            <a:ext cx="5451675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395" y="31374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66805D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커뮤니티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8620" y="32396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B2C9AC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프로필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679801" y="323963"/>
            <a:ext cx="0" cy="300083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330616" y="699755"/>
            <a:ext cx="5451675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79970" y="323964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>
                <a:solidFill>
                  <a:srgbClr val="B2C9A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Logout</a:t>
            </a:r>
            <a:endParaRPr lang="ko-KR" altLang="en-US" sz="1500" dirty="0">
              <a:solidFill>
                <a:srgbClr val="B2C9AC"/>
              </a:solidFill>
              <a:latin typeface="Fira Code" panose="020B0809050000020004" pitchFamily="49" charset="0"/>
              <a:ea typeface="굴림" panose="020B0600000101010101" pitchFamily="50" charset="-127"/>
              <a:cs typeface="Fira Code" panose="020B0809050000020004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 flipV="1">
            <a:off x="-10771" y="955041"/>
            <a:ext cx="9154771" cy="10159"/>
          </a:xfrm>
          <a:prstGeom prst="line">
            <a:avLst/>
          </a:prstGeom>
          <a:ln w="38100"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1506321" y="1513493"/>
            <a:ext cx="2880000" cy="0"/>
          </a:xfrm>
          <a:prstGeom prst="line">
            <a:avLst/>
          </a:prstGeom>
          <a:ln>
            <a:solidFill>
              <a:srgbClr val="668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891359" y="1504701"/>
            <a:ext cx="2880000" cy="0"/>
          </a:xfrm>
          <a:prstGeom prst="line">
            <a:avLst/>
          </a:prstGeom>
          <a:ln>
            <a:solidFill>
              <a:srgbClr val="668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892464" y="4309446"/>
            <a:ext cx="2880000" cy="0"/>
          </a:xfrm>
          <a:prstGeom prst="line">
            <a:avLst/>
          </a:prstGeom>
          <a:ln>
            <a:solidFill>
              <a:srgbClr val="668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06321" y="155664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전체 </a:t>
            </a:r>
            <a:r>
              <a:rPr lang="ko-KR" altLang="en-US" sz="12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게시글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91359" y="155664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인기 </a:t>
            </a:r>
            <a:r>
              <a:rPr lang="ko-KR" altLang="en-US" sz="12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게시글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91359" y="436569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추천 </a:t>
            </a:r>
            <a:r>
              <a:rPr lang="ko-KR" altLang="en-US" sz="12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게시글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55406" y="16028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6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더보기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40444" y="16028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더보기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4382" y="440755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더보기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505216" y="1897541"/>
            <a:ext cx="2880000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890254" y="1888749"/>
            <a:ext cx="2880000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891359" y="4693494"/>
            <a:ext cx="2880000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05216" y="2006576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05216" y="2310316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05216" y="2609836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5216" y="2913576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05216" y="3214839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05216" y="3518579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505216" y="3773635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505216" y="4077375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505216" y="4376895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505216" y="4680635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505216" y="4981898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505216" y="5285638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505216" y="5548788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505216" y="5850051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505216" y="6153791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979386" y="1995223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979386" y="2294743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979386" y="2598483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979386" y="2899746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979386" y="3203486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979386" y="3458542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979386" y="4799752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79386" y="5099272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979386" y="5403012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79386" y="5704275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979386" y="6008015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979386" y="6263071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771" y="0"/>
            <a:ext cx="9144000" cy="6858000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148787" y="-1514265"/>
            <a:ext cx="2587119" cy="55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735" y="210449"/>
            <a:ext cx="2549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PLANTinum</a:t>
            </a:r>
            <a:endParaRPr lang="ko-KR" altLang="en-US" sz="3300" dirty="0">
              <a:latin typeface="Fira Code SemiBold" panose="020B0809050000020004" pitchFamily="49" charset="0"/>
              <a:cs typeface="Fira Code SemiBold" panose="020B08090500000200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9632" y="313743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내 식물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2275" y="31374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9F7C6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커뮤니티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1500" y="32396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893730" y="311226"/>
            <a:ext cx="0" cy="300083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93899" y="311227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B2C9A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Logout</a:t>
            </a:r>
            <a:endParaRPr lang="ko-KR" altLang="en-US" sz="1500" dirty="0">
              <a:solidFill>
                <a:srgbClr val="B2C9AC"/>
              </a:solidFill>
              <a:latin typeface="Fira Code" panose="020B0809050000020004" pitchFamily="49" charset="0"/>
              <a:ea typeface="굴림" panose="020B0600000101010101" pitchFamily="50" charset="-127"/>
              <a:cs typeface="Fira Code" panose="020B0809050000020004" pitchFamily="49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6321" y="1407988"/>
            <a:ext cx="2880000" cy="0"/>
          </a:xfrm>
          <a:prstGeom prst="line">
            <a:avLst/>
          </a:prstGeom>
          <a:ln>
            <a:solidFill>
              <a:srgbClr val="668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891359" y="1399196"/>
            <a:ext cx="2880000" cy="0"/>
          </a:xfrm>
          <a:prstGeom prst="line">
            <a:avLst/>
          </a:prstGeom>
          <a:ln>
            <a:solidFill>
              <a:srgbClr val="668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92464" y="4203941"/>
            <a:ext cx="2880000" cy="0"/>
          </a:xfrm>
          <a:prstGeom prst="line">
            <a:avLst/>
          </a:prstGeom>
          <a:ln>
            <a:solidFill>
              <a:srgbClr val="668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06321" y="1451137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전체 </a:t>
            </a:r>
            <a:r>
              <a:rPr lang="ko-KR" altLang="en-US" sz="12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게시글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91359" y="1451137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인기 </a:t>
            </a:r>
            <a:r>
              <a:rPr lang="ko-KR" altLang="en-US" sz="12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게시글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91359" y="4260186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추천 </a:t>
            </a:r>
            <a:r>
              <a:rPr lang="ko-KR" altLang="en-US" sz="12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게시글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5406" y="149730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6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더보기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40444" y="149730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더보기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44382" y="43020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더보기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505216" y="1792036"/>
            <a:ext cx="2880000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890254" y="1783244"/>
            <a:ext cx="2880000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891359" y="4587989"/>
            <a:ext cx="2880000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505216" y="1901071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05216" y="2204811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05216" y="2504331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05216" y="2808071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05216" y="3109334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505216" y="3413074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5216" y="3668130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05216" y="3971870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05216" y="4271390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05216" y="4575130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05216" y="4876393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05216" y="5180133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05216" y="5443283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5216" y="5744546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05216" y="6048286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79386" y="1889718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79386" y="2189238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979386" y="2492978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79386" y="2794241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79386" y="3097981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79386" y="3353037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79386" y="4694247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979386" y="4993767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979386" y="5297507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79386" y="5598770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79386" y="5902510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979386" y="6157566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H="1" flipV="1">
            <a:off x="-10771" y="752819"/>
            <a:ext cx="9154771" cy="10159"/>
          </a:xfrm>
          <a:prstGeom prst="line">
            <a:avLst/>
          </a:prstGeom>
          <a:ln w="38100"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4487982" y="708654"/>
            <a:ext cx="739180" cy="3526"/>
          </a:xfrm>
          <a:prstGeom prst="line">
            <a:avLst/>
          </a:prstGeom>
          <a:ln w="28575">
            <a:solidFill>
              <a:srgbClr val="A1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19" y="8718"/>
            <a:ext cx="9144000" cy="787530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143000" y="-657015"/>
            <a:ext cx="2587119" cy="55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6095" y="129920"/>
            <a:ext cx="2549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PLANTinum</a:t>
            </a:r>
            <a:endParaRPr lang="ko-KR" altLang="en-US" sz="3300" dirty="0">
              <a:latin typeface="Fira Code SemiBold" panose="020B0809050000020004" pitchFamily="49" charset="0"/>
              <a:cs typeface="Fira Code SemiBold" panose="020B08090500000200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89632" y="252199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B4C8AD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내 식물</a:t>
            </a: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3330616" y="166268"/>
            <a:ext cx="5451675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971395" y="252199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66805D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커뮤니티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98620" y="262420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B2C9AC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프로필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7679801" y="262419"/>
            <a:ext cx="0" cy="300083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3330616" y="638211"/>
            <a:ext cx="5451675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79970" y="262420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>
                <a:solidFill>
                  <a:srgbClr val="B2C9A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Logout</a:t>
            </a:r>
            <a:endParaRPr lang="ko-KR" altLang="en-US" sz="1500" dirty="0">
              <a:solidFill>
                <a:srgbClr val="B2C9AC"/>
              </a:solidFill>
              <a:latin typeface="Fira Code" panose="020B0809050000020004" pitchFamily="49" charset="0"/>
              <a:ea typeface="굴림" panose="020B0600000101010101" pitchFamily="50" charset="-127"/>
              <a:cs typeface="Fira Code" panose="020B0809050000020004" pitchFamily="49" charset="0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1506321" y="1320068"/>
            <a:ext cx="2880000" cy="0"/>
          </a:xfrm>
          <a:prstGeom prst="line">
            <a:avLst/>
          </a:prstGeom>
          <a:ln>
            <a:solidFill>
              <a:srgbClr val="668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4891359" y="1311276"/>
            <a:ext cx="2880000" cy="0"/>
          </a:xfrm>
          <a:prstGeom prst="line">
            <a:avLst/>
          </a:prstGeom>
          <a:ln>
            <a:solidFill>
              <a:srgbClr val="668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892464" y="4116021"/>
            <a:ext cx="2880000" cy="0"/>
          </a:xfrm>
          <a:prstGeom prst="line">
            <a:avLst/>
          </a:prstGeom>
          <a:ln>
            <a:solidFill>
              <a:srgbClr val="668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06321" y="1363217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전체 </a:t>
            </a:r>
            <a:r>
              <a:rPr lang="ko-KR" altLang="en-US" sz="12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게시글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91359" y="1363217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인기 </a:t>
            </a:r>
            <a:r>
              <a:rPr lang="ko-KR" altLang="en-US" sz="12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게시글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91359" y="4172266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추천 </a:t>
            </a:r>
            <a:r>
              <a:rPr lang="ko-KR" altLang="en-US" sz="12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게시글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55406" y="140938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6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더보기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40444" y="140938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더보기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4382" y="421412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더보기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1505216" y="1704116"/>
            <a:ext cx="2880000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890254" y="1695324"/>
            <a:ext cx="2880000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891359" y="4500069"/>
            <a:ext cx="2880000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505216" y="1813151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505216" y="2116891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505216" y="2416411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505216" y="2720151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505216" y="3021414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505216" y="3325154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505216" y="3580210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505216" y="3883950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505216" y="4183470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505216" y="4487210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505216" y="4788473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505216" y="5092213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505216" y="5355363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505216" y="5656626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505216" y="5960366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979386" y="1801798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979386" y="2101318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979386" y="2405058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979386" y="2706321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979386" y="3010061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979386" y="3265117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979386" y="4606327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979386" y="4905847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979386" y="5209587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979386" y="5510850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79386" y="5814590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979386" y="6069646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678"/>
            <a:ext cx="9144000" cy="3849146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148787" y="-1514265"/>
            <a:ext cx="2587119" cy="55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735" y="210449"/>
            <a:ext cx="2549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PLANTinum</a:t>
            </a:r>
            <a:endParaRPr lang="ko-KR" altLang="en-US" sz="3300" dirty="0">
              <a:latin typeface="Fira Code SemiBold" panose="020B0809050000020004" pitchFamily="49" charset="0"/>
              <a:cs typeface="Fira Code SemiBold" panose="020B08090500000200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879654" y="323963"/>
            <a:ext cx="0" cy="300083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79823" y="323964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B2C9A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Logout</a:t>
            </a:r>
            <a:endParaRPr lang="ko-KR" altLang="en-US" sz="1500" dirty="0">
              <a:solidFill>
                <a:srgbClr val="B2C9AC"/>
              </a:solidFill>
              <a:latin typeface="Fira Code" panose="020B0809050000020004" pitchFamily="49" charset="0"/>
              <a:ea typeface="굴림" panose="020B0600000101010101" pitchFamily="50" charset="-127"/>
              <a:cs typeface="Fira Code" panose="020B0809050000020004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 flipV="1">
            <a:off x="-10771" y="752818"/>
            <a:ext cx="9154771" cy="10159"/>
          </a:xfrm>
          <a:prstGeom prst="line">
            <a:avLst/>
          </a:prstGeom>
          <a:ln w="38100"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89632" y="313743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내 식물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92275" y="31374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9F7C6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커뮤니티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11500" y="32396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프로필</a:t>
            </a: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4486619" y="708653"/>
            <a:ext cx="739180" cy="3526"/>
          </a:xfrm>
          <a:prstGeom prst="line">
            <a:avLst/>
          </a:prstGeom>
          <a:ln w="28575">
            <a:solidFill>
              <a:srgbClr val="A1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320648" y="4050427"/>
            <a:ext cx="6480000" cy="0"/>
          </a:xfrm>
          <a:prstGeom prst="line">
            <a:avLst/>
          </a:prstGeom>
          <a:ln>
            <a:solidFill>
              <a:srgbClr val="668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838606" y="1504701"/>
            <a:ext cx="2880000" cy="0"/>
          </a:xfrm>
          <a:prstGeom prst="line">
            <a:avLst/>
          </a:prstGeom>
          <a:ln>
            <a:solidFill>
              <a:srgbClr val="668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342784" y="1501355"/>
            <a:ext cx="2880000" cy="0"/>
          </a:xfrm>
          <a:prstGeom prst="line">
            <a:avLst/>
          </a:prstGeom>
          <a:ln>
            <a:solidFill>
              <a:srgbClr val="668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20648" y="4093576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전체 </a:t>
            </a:r>
            <a:r>
              <a:rPr lang="ko-KR" altLang="en-US" sz="12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게시글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38606" y="155664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인기 </a:t>
            </a:r>
            <a:r>
              <a:rPr lang="ko-KR" altLang="en-US" sz="12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게시글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41679" y="1557600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추천 </a:t>
            </a:r>
            <a:r>
              <a:rPr lang="ko-KR" altLang="en-US" sz="12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게시글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70049" y="414975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더보기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87691" y="16028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더보기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94702" y="159946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더보기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1319543" y="4434475"/>
            <a:ext cx="6480000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837501" y="1888749"/>
            <a:ext cx="2880000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341679" y="1885403"/>
            <a:ext cx="2880000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319543" y="4544321"/>
            <a:ext cx="4857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Pellentesque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fringilla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id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turpis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faucibus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pellentesque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19543" y="4848061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19543" y="5147581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319543" y="5451321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19543" y="5752584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19543" y="6052104"/>
            <a:ext cx="42627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Sed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sed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pulvinar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purus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Phasellus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varius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nibh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19543" y="6351624"/>
            <a:ext cx="57070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Nulla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sodales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lectus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nisi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efficitur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ut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tincidunt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enim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sodales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26633" y="1995223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26633" y="2294743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26633" y="2598483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926633" y="2899746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926633" y="3203486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26633" y="3458542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429706" y="1991661"/>
            <a:ext cx="2563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429706" y="2291181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429706" y="2594921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29706" y="2896184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1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el…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429706" y="3199924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429706" y="3454980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  <a:endParaRPr lang="en-US" altLang="ko-KR" sz="11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819</Words>
  <Application>Microsoft Office PowerPoint</Application>
  <PresentationFormat>화면 슬라이드 쇼(4:3)</PresentationFormat>
  <Paragraphs>242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HY그래픽M</vt:lpstr>
      <vt:lpstr>굴림</vt:lpstr>
      <vt:lpstr>맑은 고딕</vt:lpstr>
      <vt:lpstr>Arial</vt:lpstr>
      <vt:lpstr>Calibri</vt:lpstr>
      <vt:lpstr>Calibri Light</vt:lpstr>
      <vt:lpstr>Fira Code</vt:lpstr>
      <vt:lpstr>Fira Code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A109</dc:creator>
  <cp:lastModifiedBy>A109</cp:lastModifiedBy>
  <cp:revision>19</cp:revision>
  <dcterms:created xsi:type="dcterms:W3CDTF">2022-07-12T01:57:25Z</dcterms:created>
  <dcterms:modified xsi:type="dcterms:W3CDTF">2022-07-13T00:59:26Z</dcterms:modified>
</cp:coreProperties>
</file>