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7C6A"/>
    <a:srgbClr val="9F7C6F"/>
    <a:srgbClr val="B4C8AD"/>
    <a:srgbClr val="B2C9AC"/>
    <a:srgbClr val="ECE4CF"/>
    <a:srgbClr val="668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>
        <p:scale>
          <a:sx n="75" d="100"/>
          <a:sy n="75" d="100"/>
        </p:scale>
        <p:origin x="97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DABED-E996-4021-B87E-FDE3A6DBE21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02C8-4E82-4602-AAC0-E21A1AE2A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7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9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6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9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2099-DBDD-4C27-8993-0A7E5C7C54AD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4C4F-5EB8-4C2E-8C15-E64A429C0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  <a:effectLst>
            <a:outerShdw blurRad="50800" dist="50800" dir="5400000" sx="1000" sy="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3000" y="-657015"/>
            <a:ext cx="2587119" cy="556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5" y="0"/>
            <a:ext cx="2678572" cy="267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6910" y="1339285"/>
            <a:ext cx="3243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로그인 후 더 많은 서비스를 이용하세요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0185" y="3387010"/>
            <a:ext cx="3358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커뮤니티를 통해 모르는 것을 물어보세요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374860" y="1745402"/>
            <a:ext cx="945000" cy="270000"/>
          </a:xfrm>
          <a:prstGeom prst="roundRect">
            <a:avLst>
              <a:gd name="adj" fmla="val 8233"/>
            </a:avLst>
          </a:prstGeom>
          <a:solidFill>
            <a:srgbClr val="B4C8AD"/>
          </a:solidFill>
          <a:ln>
            <a:solidFill>
              <a:srgbClr val="B4C8A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로그인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7280" y="3794200"/>
            <a:ext cx="945000" cy="270000"/>
          </a:xfrm>
          <a:prstGeom prst="roundRect">
            <a:avLst>
              <a:gd name="adj" fmla="val 8233"/>
            </a:avLst>
          </a:prstGeom>
          <a:solidFill>
            <a:srgbClr val="B4C8AD"/>
          </a:solidFill>
          <a:ln>
            <a:solidFill>
              <a:srgbClr val="B4C8A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  <a:cs typeface="Fira Code" panose="020B0809050000020004" pitchFamily="49" charset="0"/>
              </a:rPr>
              <a:t>커뮤니티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173" y="2090262"/>
            <a:ext cx="399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altLang="ko-KR" sz="105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sit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Pellentesque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fringilla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id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turpis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faucibus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pellentesque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Sed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sed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pulvinar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Phasellus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nibh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Morbi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scelerisque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vitae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laoreet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Mauris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fringilla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aliquam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dolor at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fermentum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Etiam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mi sem.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Nulla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nisi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efficitur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tincidunt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enim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Aliquam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elementum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ligula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faucibus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Integer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tristique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velit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eget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orci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blandit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tempor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tincidunt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Vivamus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sodales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ipsum at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bibendum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pulvinar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justo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mauris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vehicula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sapien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ac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blandit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arcu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sem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ac quam.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Fusce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id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05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leo</a:t>
            </a:r>
            <a:r>
              <a:rPr lang="en-US" altLang="ko-KR" sz="105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algn="just"/>
            <a:endParaRPr lang="ko-KR" altLang="en-US" sz="1050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91100" y="2678572"/>
            <a:ext cx="3703320" cy="0"/>
          </a:xfrm>
          <a:prstGeom prst="line">
            <a:avLst/>
          </a:prstGeom>
          <a:ln w="12700">
            <a:solidFill>
              <a:srgbClr val="9F7C6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440" y="106680"/>
            <a:ext cx="8968740" cy="4892040"/>
          </a:xfrm>
          <a:prstGeom prst="rect">
            <a:avLst/>
          </a:prstGeom>
          <a:noFill/>
          <a:ln>
            <a:solidFill>
              <a:srgbClr val="668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578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71" y="0"/>
            <a:ext cx="9144000" cy="68580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9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66805D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내 식물</a:t>
            </a:r>
            <a:endParaRPr lang="ko-KR" altLang="en-US" sz="1500" dirty="0">
              <a:solidFill>
                <a:srgbClr val="66805D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30616" y="227812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39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커뮤니티</a:t>
            </a:r>
            <a:endParaRPr lang="ko-KR" altLang="en-US" sz="1500" dirty="0">
              <a:solidFill>
                <a:srgbClr val="B2C9A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862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프로필</a:t>
            </a:r>
            <a:endParaRPr lang="ko-KR" altLang="en-US" sz="1500" dirty="0">
              <a:solidFill>
                <a:srgbClr val="B2C9A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679801" y="323963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330616" y="699755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79970" y="32396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955041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flipH="1">
            <a:off x="8124379" y="2531945"/>
            <a:ext cx="210797" cy="439743"/>
            <a:chOff x="787078" y="2753845"/>
            <a:chExt cx="219919" cy="54724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1058082" y="1186275"/>
            <a:ext cx="1996635" cy="3131084"/>
            <a:chOff x="1244949" y="886538"/>
            <a:chExt cx="1996635" cy="313108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07874" y="1193273"/>
            <a:ext cx="2000635" cy="3131084"/>
            <a:chOff x="3807361" y="943182"/>
            <a:chExt cx="2000635" cy="313108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82" name="직선 연결선 81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745426" y="1216448"/>
            <a:ext cx="2000825" cy="3133941"/>
            <a:chOff x="5902417" y="883681"/>
            <a:chExt cx="2000825" cy="313394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87" name="직선 연결선 86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760038" y="460601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14643" y="460675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91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098997" y="473757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71" y="0"/>
            <a:ext cx="9144000" cy="685800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3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9F7C6F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내 식물</a:t>
            </a:r>
            <a:endParaRPr lang="ko-KR" altLang="en-US" sz="1500" b="1" dirty="0">
              <a:solidFill>
                <a:srgbClr val="9F7C6F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227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커뮤니티</a:t>
            </a:r>
            <a:endParaRPr lang="ko-KR" altLang="en-US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150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프로필</a:t>
            </a:r>
            <a:endParaRPr lang="ko-KR" altLang="en-US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893730" y="311226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93899" y="31122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955041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flipH="1">
            <a:off x="8093899" y="2531945"/>
            <a:ext cx="210797" cy="439743"/>
            <a:chOff x="787078" y="2753845"/>
            <a:chExt cx="219919" cy="54724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1027602" y="1186275"/>
            <a:ext cx="1996635" cy="3131084"/>
            <a:chOff x="1244949" y="886538"/>
            <a:chExt cx="1996635" cy="313108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77394" y="1193273"/>
            <a:ext cx="2000635" cy="3131084"/>
            <a:chOff x="3807361" y="943182"/>
            <a:chExt cx="2000635" cy="313108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82" name="직선 연결선 81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714946" y="1216448"/>
            <a:ext cx="2000825" cy="3133941"/>
            <a:chOff x="5902417" y="883681"/>
            <a:chExt cx="2000825" cy="313394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87" name="직선 연결선 86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729558" y="460601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4163" y="460675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91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068517" y="473757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H="1">
            <a:off x="3545840" y="910876"/>
            <a:ext cx="739180" cy="3526"/>
          </a:xfrm>
          <a:prstGeom prst="line">
            <a:avLst/>
          </a:prstGeom>
          <a:ln w="28575">
            <a:solidFill>
              <a:srgbClr val="A1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9" y="8718"/>
            <a:ext cx="9144000" cy="787530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3000" y="-65701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95" y="129920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917" y="240836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66805D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내 식물</a:t>
            </a:r>
            <a:endParaRPr lang="ko-KR" altLang="en-US" sz="1500" dirty="0">
              <a:solidFill>
                <a:srgbClr val="66805D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32901" y="154905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3680" y="24083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커뮤니티</a:t>
            </a:r>
            <a:endParaRPr lang="ko-KR" altLang="en-US" sz="1500" dirty="0">
              <a:solidFill>
                <a:srgbClr val="B2C9A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905" y="25105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B2C9A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프로필</a:t>
            </a:r>
            <a:endParaRPr lang="ko-KR" altLang="en-US" sz="1500" dirty="0">
              <a:solidFill>
                <a:srgbClr val="B2C9A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682086" y="251056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346266" y="652486"/>
            <a:ext cx="5451675" cy="0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82255" y="25105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 flipH="1">
            <a:off x="8195499" y="2481145"/>
            <a:ext cx="210797" cy="439743"/>
            <a:chOff x="787078" y="2753845"/>
            <a:chExt cx="219919" cy="547244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129202" y="1135475"/>
            <a:ext cx="1996635" cy="3131084"/>
            <a:chOff x="1244949" y="886538"/>
            <a:chExt cx="1996635" cy="313108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58" name="직선 연결선 57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478994" y="1142473"/>
            <a:ext cx="2000635" cy="3131084"/>
            <a:chOff x="3807361" y="943182"/>
            <a:chExt cx="2000635" cy="313108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816546" y="1165648"/>
            <a:ext cx="2000825" cy="3133941"/>
            <a:chOff x="5902417" y="883681"/>
            <a:chExt cx="2000825" cy="313394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68" name="직선 연결선 67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831158" y="463649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85763" y="463723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72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170117" y="476805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677"/>
            <a:ext cx="9144000" cy="4494997"/>
          </a:xfrm>
          <a:prstGeom prst="rect">
            <a:avLst/>
          </a:prstGeom>
          <a:solidFill>
            <a:srgbClr val="ECE4CF"/>
          </a:solidFill>
          <a:ln>
            <a:solidFill>
              <a:srgbClr val="EC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51" b="82281"/>
          <a:stretch/>
        </p:blipFill>
        <p:spPr>
          <a:xfrm>
            <a:off x="1148787" y="-1514265"/>
            <a:ext cx="2587119" cy="55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35" y="210449"/>
            <a:ext cx="2549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PLANTinum</a:t>
            </a:r>
            <a:endParaRPr lang="ko-KR" altLang="en-US" sz="3300" dirty="0">
              <a:latin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9632" y="313743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9F7C6F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내 식물</a:t>
            </a:r>
            <a:endParaRPr lang="ko-KR" altLang="en-US" sz="1500" b="1" dirty="0">
              <a:solidFill>
                <a:srgbClr val="9F7C6F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2275" y="31374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커뮤니티</a:t>
            </a:r>
            <a:endParaRPr lang="ko-KR" altLang="en-US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1500" y="32396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프로필</a:t>
            </a:r>
            <a:endParaRPr lang="ko-KR" altLang="en-US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879654" y="323963"/>
            <a:ext cx="0" cy="300083"/>
          </a:xfrm>
          <a:prstGeom prst="line">
            <a:avLst/>
          </a:prstGeom>
          <a:ln>
            <a:solidFill>
              <a:srgbClr val="B2C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79823" y="323964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B2C9A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Logout</a:t>
            </a:r>
            <a:endParaRPr lang="ko-KR" altLang="en-US" sz="1500" dirty="0">
              <a:solidFill>
                <a:srgbClr val="B2C9AC"/>
              </a:solidFill>
              <a:latin typeface="Fira Code" panose="020B0809050000020004" pitchFamily="49" charset="0"/>
              <a:ea typeface="굴림" panose="020B0600000101010101" pitchFamily="50" charset="-127"/>
              <a:cs typeface="Fira Code" panose="020B0809050000020004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-10771" y="955041"/>
            <a:ext cx="9154771" cy="10159"/>
          </a:xfrm>
          <a:prstGeom prst="line">
            <a:avLst/>
          </a:prstGeom>
          <a:ln w="38100">
            <a:solidFill>
              <a:srgbClr val="B2C9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flipH="1">
            <a:off x="8195499" y="2481145"/>
            <a:ext cx="210797" cy="439743"/>
            <a:chOff x="787078" y="2753845"/>
            <a:chExt cx="219919" cy="54724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87078" y="2753845"/>
              <a:ext cx="219919" cy="278722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787079" y="3032568"/>
              <a:ext cx="219918" cy="268521"/>
            </a:xfrm>
            <a:prstGeom prst="line">
              <a:avLst/>
            </a:prstGeom>
            <a:ln>
              <a:solidFill>
                <a:srgbClr val="B2C9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1129202" y="1135475"/>
            <a:ext cx="1996635" cy="3131084"/>
            <a:chOff x="1244949" y="886538"/>
            <a:chExt cx="1996635" cy="313108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4950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0" y="886539"/>
              <a:ext cx="1996634" cy="1996634"/>
            </a:xfrm>
            <a:prstGeom prst="roundRect">
              <a:avLst>
                <a:gd name="adj" fmla="val 7778"/>
              </a:avLst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1244949" y="288317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483207" y="3137391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78994" y="1142473"/>
            <a:ext cx="2000635" cy="3131084"/>
            <a:chOff x="3807361" y="943182"/>
            <a:chExt cx="2000635" cy="313108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811362" y="943182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26206"/>
            <a:stretch/>
          </p:blipFill>
          <p:spPr>
            <a:xfrm>
              <a:off x="3807361" y="944564"/>
              <a:ext cx="1996635" cy="1993871"/>
            </a:xfrm>
            <a:prstGeom prst="round2SameRect">
              <a:avLst>
                <a:gd name="adj1" fmla="val 7089"/>
                <a:gd name="adj2" fmla="val 0"/>
              </a:avLst>
            </a:prstGeom>
          </p:spPr>
        </p:pic>
        <p:cxnSp>
          <p:nvCxnSpPr>
            <p:cNvPr id="82" name="직선 연결선 81"/>
            <p:cNvCxnSpPr/>
            <p:nvPr/>
          </p:nvCxnSpPr>
          <p:spPr>
            <a:xfrm>
              <a:off x="3815361" y="2937053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1598" y="3194036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816546" y="1165648"/>
            <a:ext cx="2000825" cy="3133941"/>
            <a:chOff x="5902417" y="883681"/>
            <a:chExt cx="2000825" cy="313394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906418" y="886538"/>
              <a:ext cx="1996634" cy="3131084"/>
            </a:xfrm>
            <a:prstGeom prst="roundRect">
              <a:avLst>
                <a:gd name="adj" fmla="val 710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0" t="-143" r="7692" b="143"/>
            <a:stretch/>
          </p:blipFill>
          <p:spPr>
            <a:xfrm>
              <a:off x="5902417" y="883681"/>
              <a:ext cx="2000635" cy="1998000"/>
            </a:xfrm>
            <a:prstGeom prst="round2SameRect">
              <a:avLst>
                <a:gd name="adj1" fmla="val 7371"/>
                <a:gd name="adj2" fmla="val 0"/>
              </a:avLst>
            </a:prstGeom>
          </p:spPr>
        </p:pic>
        <p:cxnSp>
          <p:nvCxnSpPr>
            <p:cNvPr id="87" name="직선 연결선 86"/>
            <p:cNvCxnSpPr/>
            <p:nvPr/>
          </p:nvCxnSpPr>
          <p:spPr>
            <a:xfrm>
              <a:off x="5910607" y="2880409"/>
              <a:ext cx="1992635" cy="0"/>
            </a:xfrm>
            <a:prstGeom prst="line">
              <a:avLst/>
            </a:prstGeom>
            <a:ln>
              <a:solidFill>
                <a:srgbClr val="ECE4CF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5640" y="3137390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Lorem ipsum dolor </a:t>
              </a:r>
              <a:endParaRPr lang="en-US" altLang="ko-KR" sz="9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  <a:p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sit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amet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,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consectetur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</a:p>
            <a:p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adipiscing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 </a:t>
              </a:r>
              <a:r>
                <a:rPr lang="en-US" altLang="ko-KR" sz="900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elit</a:t>
              </a:r>
              <a:r>
                <a:rPr lang="en-US" altLang="ko-KR" sz="900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.</a:t>
              </a:r>
              <a:endParaRPr lang="ko-KR" altLang="en-US" sz="9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831158" y="4636496"/>
            <a:ext cx="3391200" cy="2181600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Lorem ipsum dolor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sit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85763" y="4637234"/>
            <a:ext cx="3391548" cy="2180126"/>
          </a:xfrm>
          <a:prstGeom prst="rect">
            <a:avLst/>
          </a:prstGeom>
          <a:solidFill>
            <a:schemeClr val="bg1"/>
          </a:solidFill>
          <a:ln>
            <a:solidFill>
              <a:srgbClr val="B2C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91" name="Picture 4" descr="Entry #58 by AnselmMedinaE for Graph - Illustration | Freelanc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362" r="5577" b="7551"/>
          <a:stretch/>
        </p:blipFill>
        <p:spPr bwMode="auto">
          <a:xfrm>
            <a:off x="1170117" y="4768055"/>
            <a:ext cx="3222838" cy="19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H="1">
            <a:off x="3556000" y="910876"/>
            <a:ext cx="739180" cy="3526"/>
          </a:xfrm>
          <a:prstGeom prst="line">
            <a:avLst/>
          </a:prstGeom>
          <a:ln w="28575">
            <a:solidFill>
              <a:srgbClr val="A1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304</Words>
  <Application>Microsoft Office PowerPoint</Application>
  <PresentationFormat>화면 슬라이드 쇼(4:3)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HY그래픽M</vt:lpstr>
      <vt:lpstr>굴림</vt:lpstr>
      <vt:lpstr>맑은 고딕</vt:lpstr>
      <vt:lpstr>Arial</vt:lpstr>
      <vt:lpstr>Calibri</vt:lpstr>
      <vt:lpstr>Calibri Light</vt:lpstr>
      <vt:lpstr>Fira Code</vt:lpstr>
      <vt:lpstr>Fira Code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A109</dc:creator>
  <cp:lastModifiedBy>A109</cp:lastModifiedBy>
  <cp:revision>15</cp:revision>
  <dcterms:created xsi:type="dcterms:W3CDTF">2022-07-12T01:57:25Z</dcterms:created>
  <dcterms:modified xsi:type="dcterms:W3CDTF">2022-07-12T13:10:50Z</dcterms:modified>
</cp:coreProperties>
</file>