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9" r:id="rId5"/>
    <p:sldId id="270" r:id="rId6"/>
    <p:sldId id="263" r:id="rId7"/>
    <p:sldId id="262" r:id="rId8"/>
    <p:sldId id="267" r:id="rId9"/>
    <p:sldId id="265" r:id="rId10"/>
    <p:sldId id="266" r:id="rId11"/>
    <p:sldId id="268" r:id="rId12"/>
    <p:sldId id="269" r:id="rId13"/>
    <p:sldId id="271" r:id="rId14"/>
    <p:sldId id="25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1C3AD-51CA-461C-AAD5-7F0996F3879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6F5494-BFFA-4EB7-848B-5BCB2985168E}">
      <dgm:prSet phldrT="[Texte]"/>
      <dgm:spPr/>
      <dgm:t>
        <a:bodyPr/>
        <a:lstStyle/>
        <a:p>
          <a:r>
            <a:rPr lang="fr-FR" dirty="0"/>
            <a:t>1</a:t>
          </a:r>
        </a:p>
      </dgm:t>
    </dgm:pt>
    <dgm:pt modelId="{83CD728C-F991-48F9-AC09-35484220D9E8}" type="parTrans" cxnId="{A9973B8F-04F8-4C7F-8913-ACBD5424474D}">
      <dgm:prSet/>
      <dgm:spPr/>
      <dgm:t>
        <a:bodyPr/>
        <a:lstStyle/>
        <a:p>
          <a:endParaRPr lang="fr-FR"/>
        </a:p>
      </dgm:t>
    </dgm:pt>
    <dgm:pt modelId="{4F6F49E1-1D20-477C-888B-B7A327C1DBC6}" type="sibTrans" cxnId="{A9973B8F-04F8-4C7F-8913-ACBD5424474D}">
      <dgm:prSet/>
      <dgm:spPr/>
      <dgm:t>
        <a:bodyPr/>
        <a:lstStyle/>
        <a:p>
          <a:endParaRPr lang="fr-FR"/>
        </a:p>
      </dgm:t>
    </dgm:pt>
    <dgm:pt modelId="{65F72667-BDEC-430C-ACD2-0E9279AC3088}">
      <dgm:prSet phldrT="[Texte]"/>
      <dgm:spPr/>
      <dgm:t>
        <a:bodyPr/>
        <a:lstStyle/>
        <a:p>
          <a:r>
            <a:rPr lang="fr-FR" dirty="0" err="1"/>
            <a:t>See</a:t>
          </a:r>
          <a:r>
            <a:rPr lang="fr-FR" dirty="0"/>
            <a:t> if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average</a:t>
          </a:r>
          <a:r>
            <a:rPr lang="fr-FR" dirty="0"/>
            <a:t> </a:t>
          </a:r>
          <a:r>
            <a:rPr lang="fr-FR" dirty="0" err="1"/>
            <a:t>temperature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real</a:t>
          </a:r>
        </a:p>
      </dgm:t>
    </dgm:pt>
    <dgm:pt modelId="{EAC9DB84-3B04-41CF-8BD8-7EFD123BDBEA}" type="parTrans" cxnId="{DDFBEAB4-F8EF-4F01-8353-9E772F6AF13D}">
      <dgm:prSet/>
      <dgm:spPr/>
      <dgm:t>
        <a:bodyPr/>
        <a:lstStyle/>
        <a:p>
          <a:endParaRPr lang="fr-FR"/>
        </a:p>
      </dgm:t>
    </dgm:pt>
    <dgm:pt modelId="{E22321E4-1DC4-41EB-B497-0BF231FA3EF4}" type="sibTrans" cxnId="{DDFBEAB4-F8EF-4F01-8353-9E772F6AF13D}">
      <dgm:prSet/>
      <dgm:spPr/>
      <dgm:t>
        <a:bodyPr/>
        <a:lstStyle/>
        <a:p>
          <a:endParaRPr lang="fr-FR"/>
        </a:p>
      </dgm:t>
    </dgm:pt>
    <dgm:pt modelId="{5CC96403-2064-4124-B0B4-FF5A74AD6E87}">
      <dgm:prSet phldrT="[Texte]"/>
      <dgm:spPr/>
      <dgm:t>
        <a:bodyPr/>
        <a:lstStyle/>
        <a:p>
          <a:r>
            <a:rPr lang="fr-FR" dirty="0" err="1"/>
            <a:t>Compared</a:t>
          </a:r>
          <a:r>
            <a:rPr lang="fr-FR" dirty="0"/>
            <a:t> to the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other</a:t>
          </a:r>
          <a:r>
            <a:rPr lang="fr-FR" dirty="0"/>
            <a:t> </a:t>
          </a:r>
          <a:r>
            <a:rPr lang="fr-FR" dirty="0" err="1"/>
            <a:t>animals</a:t>
          </a:r>
          <a:r>
            <a:rPr lang="fr-FR" dirty="0"/>
            <a:t>, </a:t>
          </a:r>
          <a:r>
            <a:rPr lang="fr-FR" dirty="0" err="1"/>
            <a:t>see</a:t>
          </a:r>
          <a:r>
            <a:rPr lang="fr-FR" dirty="0"/>
            <a:t> if the </a:t>
          </a:r>
          <a:r>
            <a:rPr lang="fr-FR" dirty="0" err="1"/>
            <a:t>rise</a:t>
          </a:r>
          <a:r>
            <a:rPr lang="fr-FR" dirty="0"/>
            <a:t> of the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goats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exceptional</a:t>
          </a:r>
          <a:endParaRPr lang="fr-FR" dirty="0"/>
        </a:p>
      </dgm:t>
    </dgm:pt>
    <dgm:pt modelId="{A1C768E8-4148-4443-9358-7CD90F77258E}" type="parTrans" cxnId="{D8E6B2CC-A717-4B0A-9491-0440C8ABBE13}">
      <dgm:prSet/>
      <dgm:spPr/>
      <dgm:t>
        <a:bodyPr/>
        <a:lstStyle/>
        <a:p>
          <a:endParaRPr lang="fr-FR"/>
        </a:p>
      </dgm:t>
    </dgm:pt>
    <dgm:pt modelId="{2BC55C2B-3D4E-46F7-B90D-520DD3D1B83E}" type="sibTrans" cxnId="{D8E6B2CC-A717-4B0A-9491-0440C8ABBE13}">
      <dgm:prSet/>
      <dgm:spPr/>
      <dgm:t>
        <a:bodyPr/>
        <a:lstStyle/>
        <a:p>
          <a:endParaRPr lang="fr-FR"/>
        </a:p>
      </dgm:t>
    </dgm:pt>
    <dgm:pt modelId="{9B150213-8586-4A13-86F1-C70FB6AB2E4F}">
      <dgm:prSet phldrT="[Texte]"/>
      <dgm:spPr/>
      <dgm:t>
        <a:bodyPr/>
        <a:lstStyle/>
        <a:p>
          <a:r>
            <a:rPr lang="fr-FR" dirty="0"/>
            <a:t>4</a:t>
          </a:r>
        </a:p>
      </dgm:t>
    </dgm:pt>
    <dgm:pt modelId="{75ED04EA-ED3B-431F-909A-A2DB9C672FAC}" type="parTrans" cxnId="{B1374C44-3F1E-4815-904A-646F8E790C3C}">
      <dgm:prSet/>
      <dgm:spPr/>
      <dgm:t>
        <a:bodyPr/>
        <a:lstStyle/>
        <a:p>
          <a:endParaRPr lang="fr-FR"/>
        </a:p>
      </dgm:t>
    </dgm:pt>
    <dgm:pt modelId="{155D9224-04F4-405B-8690-2D09A048F0A6}" type="sibTrans" cxnId="{B1374C44-3F1E-4815-904A-646F8E790C3C}">
      <dgm:prSet/>
      <dgm:spPr/>
      <dgm:t>
        <a:bodyPr/>
        <a:lstStyle/>
        <a:p>
          <a:endParaRPr lang="fr-FR"/>
        </a:p>
      </dgm:t>
    </dgm:pt>
    <dgm:pt modelId="{E02EF7A3-3881-4820-BDA4-658A627B0314}">
      <dgm:prSet phldrT="[Texte]"/>
      <dgm:spPr/>
      <dgm:t>
        <a:bodyPr/>
        <a:lstStyle/>
        <a:p>
          <a:r>
            <a:rPr lang="fr-FR" dirty="0" err="1"/>
            <a:t>See</a:t>
          </a:r>
          <a:r>
            <a:rPr lang="fr-FR" dirty="0"/>
            <a:t> if </a:t>
          </a:r>
          <a:r>
            <a:rPr lang="fr-FR" dirty="0" err="1"/>
            <a:t>there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a </a:t>
          </a:r>
          <a:r>
            <a:rPr lang="fr-FR" dirty="0" err="1"/>
            <a:t>correlation</a:t>
          </a:r>
          <a:r>
            <a:rPr lang="fr-FR" dirty="0"/>
            <a:t> </a:t>
          </a:r>
          <a:r>
            <a:rPr lang="fr-FR" dirty="0" err="1"/>
            <a:t>between</a:t>
          </a:r>
          <a:r>
            <a:rPr lang="fr-FR" dirty="0"/>
            <a:t> the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average</a:t>
          </a:r>
          <a:r>
            <a:rPr lang="fr-FR" dirty="0"/>
            <a:t> </a:t>
          </a:r>
          <a:r>
            <a:rPr lang="fr-FR" dirty="0" err="1"/>
            <a:t>temperature</a:t>
          </a:r>
          <a:r>
            <a:rPr lang="fr-FR" dirty="0"/>
            <a:t> and the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goats</a:t>
          </a:r>
          <a:endParaRPr lang="fr-FR" dirty="0"/>
        </a:p>
      </dgm:t>
    </dgm:pt>
    <dgm:pt modelId="{14CE607C-AEF9-4CEC-9FE7-0F2307F3218B}" type="parTrans" cxnId="{7B921216-7421-45E6-80B6-CE45FAD5A9D7}">
      <dgm:prSet/>
      <dgm:spPr/>
      <dgm:t>
        <a:bodyPr/>
        <a:lstStyle/>
        <a:p>
          <a:endParaRPr lang="fr-FR"/>
        </a:p>
      </dgm:t>
    </dgm:pt>
    <dgm:pt modelId="{A4FD110C-C079-4CDE-B895-3B95D831BA86}" type="sibTrans" cxnId="{7B921216-7421-45E6-80B6-CE45FAD5A9D7}">
      <dgm:prSet/>
      <dgm:spPr/>
      <dgm:t>
        <a:bodyPr/>
        <a:lstStyle/>
        <a:p>
          <a:endParaRPr lang="fr-FR"/>
        </a:p>
      </dgm:t>
    </dgm:pt>
    <dgm:pt modelId="{8A038DB1-2473-4945-ACD4-CB71D90CFB50}">
      <dgm:prSet phldrT="[Texte]"/>
      <dgm:spPr/>
      <dgm:t>
        <a:bodyPr/>
        <a:lstStyle/>
        <a:p>
          <a:r>
            <a:rPr lang="fr-FR" dirty="0"/>
            <a:t>2</a:t>
          </a:r>
        </a:p>
      </dgm:t>
    </dgm:pt>
    <dgm:pt modelId="{684AD833-1458-4D28-8C4F-F77D0A3DB594}" type="sibTrans" cxnId="{5F16FAF0-1E57-4C02-89F7-2D5A4FE805E4}">
      <dgm:prSet/>
      <dgm:spPr/>
      <dgm:t>
        <a:bodyPr/>
        <a:lstStyle/>
        <a:p>
          <a:endParaRPr lang="fr-FR"/>
        </a:p>
      </dgm:t>
    </dgm:pt>
    <dgm:pt modelId="{E98CDC37-3670-4C39-A117-D8B21375AA60}" type="parTrans" cxnId="{5F16FAF0-1E57-4C02-89F7-2D5A4FE805E4}">
      <dgm:prSet/>
      <dgm:spPr/>
      <dgm:t>
        <a:bodyPr/>
        <a:lstStyle/>
        <a:p>
          <a:endParaRPr lang="fr-FR"/>
        </a:p>
      </dgm:t>
    </dgm:pt>
    <dgm:pt modelId="{843D7FF5-C2EC-4423-9127-57CAE9E01BC4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D313B2FF-186A-4350-87AF-7F1ECA81C548}" type="parTrans" cxnId="{85399362-9CFC-4598-BB99-8937E29D72B4}">
      <dgm:prSet/>
      <dgm:spPr/>
      <dgm:t>
        <a:bodyPr/>
        <a:lstStyle/>
        <a:p>
          <a:endParaRPr lang="fr-FR"/>
        </a:p>
      </dgm:t>
    </dgm:pt>
    <dgm:pt modelId="{C753842A-4284-422E-8696-9D4F1E074FDE}" type="sibTrans" cxnId="{85399362-9CFC-4598-BB99-8937E29D72B4}">
      <dgm:prSet/>
      <dgm:spPr/>
      <dgm:t>
        <a:bodyPr/>
        <a:lstStyle/>
        <a:p>
          <a:endParaRPr lang="fr-FR"/>
        </a:p>
      </dgm:t>
    </dgm:pt>
    <dgm:pt modelId="{8BB8FBF2-9F11-40E8-BF01-85D38F8C6363}">
      <dgm:prSet phldrT="[Texte]"/>
      <dgm:spPr/>
      <dgm:t>
        <a:bodyPr/>
        <a:lstStyle/>
        <a:p>
          <a:r>
            <a:rPr lang="fr-FR" dirty="0" err="1"/>
            <a:t>See</a:t>
          </a:r>
          <a:r>
            <a:rPr lang="fr-FR" dirty="0"/>
            <a:t> if </a:t>
          </a:r>
          <a:r>
            <a:rPr lang="fr-FR" dirty="0" err="1"/>
            <a:t>there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a </a:t>
          </a:r>
          <a:r>
            <a:rPr lang="fr-FR" dirty="0" err="1"/>
            <a:t>correlation</a:t>
          </a:r>
          <a:r>
            <a:rPr lang="fr-FR" dirty="0"/>
            <a:t> </a:t>
          </a:r>
          <a:r>
            <a:rPr lang="fr-FR" dirty="0" err="1"/>
            <a:t>between</a:t>
          </a:r>
          <a:r>
            <a:rPr lang="fr-FR" dirty="0"/>
            <a:t> the 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average</a:t>
          </a:r>
          <a:r>
            <a:rPr lang="fr-FR" dirty="0"/>
            <a:t> </a:t>
          </a:r>
          <a:r>
            <a:rPr lang="fr-FR" dirty="0" err="1"/>
            <a:t>temperature</a:t>
          </a:r>
          <a:r>
            <a:rPr lang="fr-FR" dirty="0"/>
            <a:t> and the </a:t>
          </a:r>
          <a:r>
            <a:rPr lang="fr-FR" dirty="0" err="1"/>
            <a:t>number</a:t>
          </a:r>
          <a:r>
            <a:rPr lang="fr-FR" dirty="0"/>
            <a:t> of </a:t>
          </a:r>
          <a:r>
            <a:rPr lang="fr-FR" dirty="0" err="1"/>
            <a:t>animals</a:t>
          </a:r>
          <a:endParaRPr lang="fr-FR" dirty="0"/>
        </a:p>
      </dgm:t>
    </dgm:pt>
    <dgm:pt modelId="{C976CAB3-17CA-4B1C-9AA5-4786E0F72567}" type="parTrans" cxnId="{A0884163-3602-4560-A1B8-061B3E79153D}">
      <dgm:prSet/>
      <dgm:spPr/>
      <dgm:t>
        <a:bodyPr/>
        <a:lstStyle/>
        <a:p>
          <a:endParaRPr lang="fr-FR"/>
        </a:p>
      </dgm:t>
    </dgm:pt>
    <dgm:pt modelId="{A683768C-6615-4968-B592-F5207560809E}" type="sibTrans" cxnId="{A0884163-3602-4560-A1B8-061B3E79153D}">
      <dgm:prSet/>
      <dgm:spPr/>
      <dgm:t>
        <a:bodyPr/>
        <a:lstStyle/>
        <a:p>
          <a:endParaRPr lang="fr-FR"/>
        </a:p>
      </dgm:t>
    </dgm:pt>
    <dgm:pt modelId="{E408580E-9593-4905-B5EB-61D90C7313DD}" type="pres">
      <dgm:prSet presAssocID="{D4F1C3AD-51CA-461C-AAD5-7F0996F38790}" presName="linearFlow" presStyleCnt="0">
        <dgm:presLayoutVars>
          <dgm:dir/>
          <dgm:animLvl val="lvl"/>
          <dgm:resizeHandles val="exact"/>
        </dgm:presLayoutVars>
      </dgm:prSet>
      <dgm:spPr/>
    </dgm:pt>
    <dgm:pt modelId="{9EF3D71D-64BF-4F40-BF16-F5E4FD3504A4}" type="pres">
      <dgm:prSet presAssocID="{926F5494-BFFA-4EB7-848B-5BCB2985168E}" presName="composite" presStyleCnt="0"/>
      <dgm:spPr/>
    </dgm:pt>
    <dgm:pt modelId="{3EDCFA3A-E69D-49CE-92BF-75509F81EF9F}" type="pres">
      <dgm:prSet presAssocID="{926F5494-BFFA-4EB7-848B-5BCB2985168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08B9CAA-5DBD-439D-9529-782F7B689B04}" type="pres">
      <dgm:prSet presAssocID="{926F5494-BFFA-4EB7-848B-5BCB2985168E}" presName="descendantText" presStyleLbl="alignAcc1" presStyleIdx="0" presStyleCnt="4">
        <dgm:presLayoutVars>
          <dgm:bulletEnabled val="1"/>
        </dgm:presLayoutVars>
      </dgm:prSet>
      <dgm:spPr/>
    </dgm:pt>
    <dgm:pt modelId="{EACFDD34-0128-455E-81C1-42C23B637C6E}" type="pres">
      <dgm:prSet presAssocID="{4F6F49E1-1D20-477C-888B-B7A327C1DBC6}" presName="sp" presStyleCnt="0"/>
      <dgm:spPr/>
    </dgm:pt>
    <dgm:pt modelId="{59B28515-AC56-4F2A-A4CF-200C5E96F13F}" type="pres">
      <dgm:prSet presAssocID="{8A038DB1-2473-4945-ACD4-CB71D90CFB50}" presName="composite" presStyleCnt="0"/>
      <dgm:spPr/>
    </dgm:pt>
    <dgm:pt modelId="{D0B2AADB-2BD1-43A9-85B8-68EC23E6F8F2}" type="pres">
      <dgm:prSet presAssocID="{8A038DB1-2473-4945-ACD4-CB71D90CFB5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F2F6218-6252-49D7-B380-C635BE10CE9D}" type="pres">
      <dgm:prSet presAssocID="{8A038DB1-2473-4945-ACD4-CB71D90CFB50}" presName="descendantText" presStyleLbl="alignAcc1" presStyleIdx="1" presStyleCnt="4">
        <dgm:presLayoutVars>
          <dgm:bulletEnabled val="1"/>
        </dgm:presLayoutVars>
      </dgm:prSet>
      <dgm:spPr/>
    </dgm:pt>
    <dgm:pt modelId="{87E0FDBA-C915-468A-98FE-9BB5DE238709}" type="pres">
      <dgm:prSet presAssocID="{684AD833-1458-4D28-8C4F-F77D0A3DB594}" presName="sp" presStyleCnt="0"/>
      <dgm:spPr/>
    </dgm:pt>
    <dgm:pt modelId="{8478B38C-A4EF-4572-8A02-0E171CFA32CB}" type="pres">
      <dgm:prSet presAssocID="{843D7FF5-C2EC-4423-9127-57CAE9E01BC4}" presName="composite" presStyleCnt="0"/>
      <dgm:spPr/>
    </dgm:pt>
    <dgm:pt modelId="{5BA1C13A-71D5-4AE6-916E-E9FB66B3D021}" type="pres">
      <dgm:prSet presAssocID="{843D7FF5-C2EC-4423-9127-57CAE9E01BC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A2C9F48-F7EB-451B-9BEC-36DDD8AEA15B}" type="pres">
      <dgm:prSet presAssocID="{843D7FF5-C2EC-4423-9127-57CAE9E01BC4}" presName="descendantText" presStyleLbl="alignAcc1" presStyleIdx="2" presStyleCnt="4">
        <dgm:presLayoutVars>
          <dgm:bulletEnabled val="1"/>
        </dgm:presLayoutVars>
      </dgm:prSet>
      <dgm:spPr/>
    </dgm:pt>
    <dgm:pt modelId="{5AA20382-C720-4589-8AE5-25378B656816}" type="pres">
      <dgm:prSet presAssocID="{C753842A-4284-422E-8696-9D4F1E074FDE}" presName="sp" presStyleCnt="0"/>
      <dgm:spPr/>
    </dgm:pt>
    <dgm:pt modelId="{A9EC28BD-1132-46F1-A118-AA2A6D076C50}" type="pres">
      <dgm:prSet presAssocID="{9B150213-8586-4A13-86F1-C70FB6AB2E4F}" presName="composite" presStyleCnt="0"/>
      <dgm:spPr/>
    </dgm:pt>
    <dgm:pt modelId="{DA4255B9-2F31-4C4F-9466-3DEB456853C3}" type="pres">
      <dgm:prSet presAssocID="{9B150213-8586-4A13-86F1-C70FB6AB2E4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5ACCC20-2EFB-4815-834E-1194032BD50C}" type="pres">
      <dgm:prSet presAssocID="{9B150213-8586-4A13-86F1-C70FB6AB2E4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4D9C40C-98D7-49BA-A039-034457F1AB9E}" type="presOf" srcId="{E02EF7A3-3881-4820-BDA4-658A627B0314}" destId="{15ACCC20-2EFB-4815-834E-1194032BD50C}" srcOrd="0" destOrd="0" presId="urn:microsoft.com/office/officeart/2005/8/layout/chevron2"/>
    <dgm:cxn modelId="{7B72750F-D4D1-41D3-BBE8-D36B035DAB03}" type="presOf" srcId="{D4F1C3AD-51CA-461C-AAD5-7F0996F38790}" destId="{E408580E-9593-4905-B5EB-61D90C7313DD}" srcOrd="0" destOrd="0" presId="urn:microsoft.com/office/officeart/2005/8/layout/chevron2"/>
    <dgm:cxn modelId="{7B921216-7421-45E6-80B6-CE45FAD5A9D7}" srcId="{9B150213-8586-4A13-86F1-C70FB6AB2E4F}" destId="{E02EF7A3-3881-4820-BDA4-658A627B0314}" srcOrd="0" destOrd="0" parTransId="{14CE607C-AEF9-4CEC-9FE7-0F2307F3218B}" sibTransId="{A4FD110C-C079-4CDE-B895-3B95D831BA86}"/>
    <dgm:cxn modelId="{03C15B1B-8B14-4442-AA84-862043BEA46C}" type="presOf" srcId="{65F72667-BDEC-430C-ACD2-0E9279AC3088}" destId="{008B9CAA-5DBD-439D-9529-782F7B689B04}" srcOrd="0" destOrd="0" presId="urn:microsoft.com/office/officeart/2005/8/layout/chevron2"/>
    <dgm:cxn modelId="{6B8CEB29-5BA4-4122-B956-0EF11202FB8B}" type="presOf" srcId="{8BB8FBF2-9F11-40E8-BF01-85D38F8C6363}" destId="{BF2F6218-6252-49D7-B380-C635BE10CE9D}" srcOrd="0" destOrd="0" presId="urn:microsoft.com/office/officeart/2005/8/layout/chevron2"/>
    <dgm:cxn modelId="{4FD8BF40-0764-4EC4-A809-50DD3B3AAB53}" type="presOf" srcId="{926F5494-BFFA-4EB7-848B-5BCB2985168E}" destId="{3EDCFA3A-E69D-49CE-92BF-75509F81EF9F}" srcOrd="0" destOrd="0" presId="urn:microsoft.com/office/officeart/2005/8/layout/chevron2"/>
    <dgm:cxn modelId="{85399362-9CFC-4598-BB99-8937E29D72B4}" srcId="{D4F1C3AD-51CA-461C-AAD5-7F0996F38790}" destId="{843D7FF5-C2EC-4423-9127-57CAE9E01BC4}" srcOrd="2" destOrd="0" parTransId="{D313B2FF-186A-4350-87AF-7F1ECA81C548}" sibTransId="{C753842A-4284-422E-8696-9D4F1E074FDE}"/>
    <dgm:cxn modelId="{A0884163-3602-4560-A1B8-061B3E79153D}" srcId="{8A038DB1-2473-4945-ACD4-CB71D90CFB50}" destId="{8BB8FBF2-9F11-40E8-BF01-85D38F8C6363}" srcOrd="0" destOrd="0" parTransId="{C976CAB3-17CA-4B1C-9AA5-4786E0F72567}" sibTransId="{A683768C-6615-4968-B592-F5207560809E}"/>
    <dgm:cxn modelId="{B1374C44-3F1E-4815-904A-646F8E790C3C}" srcId="{D4F1C3AD-51CA-461C-AAD5-7F0996F38790}" destId="{9B150213-8586-4A13-86F1-C70FB6AB2E4F}" srcOrd="3" destOrd="0" parTransId="{75ED04EA-ED3B-431F-909A-A2DB9C672FAC}" sibTransId="{155D9224-04F4-405B-8690-2D09A048F0A6}"/>
    <dgm:cxn modelId="{DE7F038B-FF2C-4A4A-B8F0-C4E29DDA04E6}" type="presOf" srcId="{8A038DB1-2473-4945-ACD4-CB71D90CFB50}" destId="{D0B2AADB-2BD1-43A9-85B8-68EC23E6F8F2}" srcOrd="0" destOrd="0" presId="urn:microsoft.com/office/officeart/2005/8/layout/chevron2"/>
    <dgm:cxn modelId="{A9973B8F-04F8-4C7F-8913-ACBD5424474D}" srcId="{D4F1C3AD-51CA-461C-AAD5-7F0996F38790}" destId="{926F5494-BFFA-4EB7-848B-5BCB2985168E}" srcOrd="0" destOrd="0" parTransId="{83CD728C-F991-48F9-AC09-35484220D9E8}" sibTransId="{4F6F49E1-1D20-477C-888B-B7A327C1DBC6}"/>
    <dgm:cxn modelId="{FA9FCCB0-D425-471F-AE01-3D24A816CE00}" type="presOf" srcId="{5CC96403-2064-4124-B0B4-FF5A74AD6E87}" destId="{CA2C9F48-F7EB-451B-9BEC-36DDD8AEA15B}" srcOrd="0" destOrd="0" presId="urn:microsoft.com/office/officeart/2005/8/layout/chevron2"/>
    <dgm:cxn modelId="{DDFBEAB4-F8EF-4F01-8353-9E772F6AF13D}" srcId="{926F5494-BFFA-4EB7-848B-5BCB2985168E}" destId="{65F72667-BDEC-430C-ACD2-0E9279AC3088}" srcOrd="0" destOrd="0" parTransId="{EAC9DB84-3B04-41CF-8BD8-7EFD123BDBEA}" sibTransId="{E22321E4-1DC4-41EB-B497-0BF231FA3EF4}"/>
    <dgm:cxn modelId="{9FA0CFC5-E5E5-4641-A25B-6C91D7FD043B}" type="presOf" srcId="{9B150213-8586-4A13-86F1-C70FB6AB2E4F}" destId="{DA4255B9-2F31-4C4F-9466-3DEB456853C3}" srcOrd="0" destOrd="0" presId="urn:microsoft.com/office/officeart/2005/8/layout/chevron2"/>
    <dgm:cxn modelId="{D8E6B2CC-A717-4B0A-9491-0440C8ABBE13}" srcId="{843D7FF5-C2EC-4423-9127-57CAE9E01BC4}" destId="{5CC96403-2064-4124-B0B4-FF5A74AD6E87}" srcOrd="0" destOrd="0" parTransId="{A1C768E8-4148-4443-9358-7CD90F77258E}" sibTransId="{2BC55C2B-3D4E-46F7-B90D-520DD3D1B83E}"/>
    <dgm:cxn modelId="{5F16FAF0-1E57-4C02-89F7-2D5A4FE805E4}" srcId="{D4F1C3AD-51CA-461C-AAD5-7F0996F38790}" destId="{8A038DB1-2473-4945-ACD4-CB71D90CFB50}" srcOrd="1" destOrd="0" parTransId="{E98CDC37-3670-4C39-A117-D8B21375AA60}" sibTransId="{684AD833-1458-4D28-8C4F-F77D0A3DB594}"/>
    <dgm:cxn modelId="{5F7828FD-F226-48A3-9CCE-DA34CBAEBD00}" type="presOf" srcId="{843D7FF5-C2EC-4423-9127-57CAE9E01BC4}" destId="{5BA1C13A-71D5-4AE6-916E-E9FB66B3D021}" srcOrd="0" destOrd="0" presId="urn:microsoft.com/office/officeart/2005/8/layout/chevron2"/>
    <dgm:cxn modelId="{0C19D979-263E-4D7A-884D-E00729C4A51B}" type="presParOf" srcId="{E408580E-9593-4905-B5EB-61D90C7313DD}" destId="{9EF3D71D-64BF-4F40-BF16-F5E4FD3504A4}" srcOrd="0" destOrd="0" presId="urn:microsoft.com/office/officeart/2005/8/layout/chevron2"/>
    <dgm:cxn modelId="{417EF50F-C0AA-4D71-B986-5BE2787B2148}" type="presParOf" srcId="{9EF3D71D-64BF-4F40-BF16-F5E4FD3504A4}" destId="{3EDCFA3A-E69D-49CE-92BF-75509F81EF9F}" srcOrd="0" destOrd="0" presId="urn:microsoft.com/office/officeart/2005/8/layout/chevron2"/>
    <dgm:cxn modelId="{21DD4AD9-0C84-4467-983D-E474E3092683}" type="presParOf" srcId="{9EF3D71D-64BF-4F40-BF16-F5E4FD3504A4}" destId="{008B9CAA-5DBD-439D-9529-782F7B689B04}" srcOrd="1" destOrd="0" presId="urn:microsoft.com/office/officeart/2005/8/layout/chevron2"/>
    <dgm:cxn modelId="{73EAAFA2-1934-4935-834B-7D7C0A17AFF0}" type="presParOf" srcId="{E408580E-9593-4905-B5EB-61D90C7313DD}" destId="{EACFDD34-0128-455E-81C1-42C23B637C6E}" srcOrd="1" destOrd="0" presId="urn:microsoft.com/office/officeart/2005/8/layout/chevron2"/>
    <dgm:cxn modelId="{513228A5-950B-426F-A908-17D1B7089C2D}" type="presParOf" srcId="{E408580E-9593-4905-B5EB-61D90C7313DD}" destId="{59B28515-AC56-4F2A-A4CF-200C5E96F13F}" srcOrd="2" destOrd="0" presId="urn:microsoft.com/office/officeart/2005/8/layout/chevron2"/>
    <dgm:cxn modelId="{C336B86D-764F-4E8D-8E80-A1304EB37E03}" type="presParOf" srcId="{59B28515-AC56-4F2A-A4CF-200C5E96F13F}" destId="{D0B2AADB-2BD1-43A9-85B8-68EC23E6F8F2}" srcOrd="0" destOrd="0" presId="urn:microsoft.com/office/officeart/2005/8/layout/chevron2"/>
    <dgm:cxn modelId="{A8BF2307-A451-4D2B-8323-F09060566066}" type="presParOf" srcId="{59B28515-AC56-4F2A-A4CF-200C5E96F13F}" destId="{BF2F6218-6252-49D7-B380-C635BE10CE9D}" srcOrd="1" destOrd="0" presId="urn:microsoft.com/office/officeart/2005/8/layout/chevron2"/>
    <dgm:cxn modelId="{9B208652-993C-4292-99BE-33E1FE9D7215}" type="presParOf" srcId="{E408580E-9593-4905-B5EB-61D90C7313DD}" destId="{87E0FDBA-C915-468A-98FE-9BB5DE238709}" srcOrd="3" destOrd="0" presId="urn:microsoft.com/office/officeart/2005/8/layout/chevron2"/>
    <dgm:cxn modelId="{BE8633FF-FA7A-4FE6-8063-7E68CF6A60A1}" type="presParOf" srcId="{E408580E-9593-4905-B5EB-61D90C7313DD}" destId="{8478B38C-A4EF-4572-8A02-0E171CFA32CB}" srcOrd="4" destOrd="0" presId="urn:microsoft.com/office/officeart/2005/8/layout/chevron2"/>
    <dgm:cxn modelId="{5C50EE8B-CAA3-49B1-BEED-427199D24470}" type="presParOf" srcId="{8478B38C-A4EF-4572-8A02-0E171CFA32CB}" destId="{5BA1C13A-71D5-4AE6-916E-E9FB66B3D021}" srcOrd="0" destOrd="0" presId="urn:microsoft.com/office/officeart/2005/8/layout/chevron2"/>
    <dgm:cxn modelId="{BEAA08BD-8F44-42BC-B77C-85489B1EACD9}" type="presParOf" srcId="{8478B38C-A4EF-4572-8A02-0E171CFA32CB}" destId="{CA2C9F48-F7EB-451B-9BEC-36DDD8AEA15B}" srcOrd="1" destOrd="0" presId="urn:microsoft.com/office/officeart/2005/8/layout/chevron2"/>
    <dgm:cxn modelId="{4FDF5F8E-C017-47F5-9F7D-29F4D07A82F9}" type="presParOf" srcId="{E408580E-9593-4905-B5EB-61D90C7313DD}" destId="{5AA20382-C720-4589-8AE5-25378B656816}" srcOrd="5" destOrd="0" presId="urn:microsoft.com/office/officeart/2005/8/layout/chevron2"/>
    <dgm:cxn modelId="{8A90C917-8430-410F-A0D5-C1D8D6CF8EAF}" type="presParOf" srcId="{E408580E-9593-4905-B5EB-61D90C7313DD}" destId="{A9EC28BD-1132-46F1-A118-AA2A6D076C50}" srcOrd="6" destOrd="0" presId="urn:microsoft.com/office/officeart/2005/8/layout/chevron2"/>
    <dgm:cxn modelId="{FCD53FDE-3CDE-40DD-BEA8-CC2888AEC336}" type="presParOf" srcId="{A9EC28BD-1132-46F1-A118-AA2A6D076C50}" destId="{DA4255B9-2F31-4C4F-9466-3DEB456853C3}" srcOrd="0" destOrd="0" presId="urn:microsoft.com/office/officeart/2005/8/layout/chevron2"/>
    <dgm:cxn modelId="{CF8337E3-972E-4E5E-AD83-A1E4264B1A16}" type="presParOf" srcId="{A9EC28BD-1132-46F1-A118-AA2A6D076C50}" destId="{15ACCC20-2EFB-4815-834E-1194032BD5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E718CF-1773-4F0A-B3E1-CB484277EC9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1115129-937D-44A8-B706-B86A2A6A689C}">
      <dgm:prSet phldrT="[Texte]"/>
      <dgm:spPr/>
      <dgm:t>
        <a:bodyPr/>
        <a:lstStyle/>
        <a:p>
          <a:r>
            <a:rPr lang="fr-FR" dirty="0" err="1"/>
            <a:t>Analysing</a:t>
          </a:r>
          <a:r>
            <a:rPr lang="fr-FR" dirty="0"/>
            <a:t> data by </a:t>
          </a:r>
          <a:r>
            <a:rPr lang="fr-FR" dirty="0" err="1"/>
            <a:t>region</a:t>
          </a:r>
          <a:endParaRPr lang="fr-FR" dirty="0"/>
        </a:p>
      </dgm:t>
    </dgm:pt>
    <dgm:pt modelId="{BBC4F0DA-1A87-4A17-9A8F-6594223FFA3B}" type="parTrans" cxnId="{DB0D2F20-2CD6-4F4E-9378-E91CA6D30C2A}">
      <dgm:prSet/>
      <dgm:spPr/>
      <dgm:t>
        <a:bodyPr/>
        <a:lstStyle/>
        <a:p>
          <a:endParaRPr lang="fr-FR"/>
        </a:p>
      </dgm:t>
    </dgm:pt>
    <dgm:pt modelId="{971B9826-92C4-43A8-A812-1A70DC068275}" type="sibTrans" cxnId="{DB0D2F20-2CD6-4F4E-9378-E91CA6D30C2A}">
      <dgm:prSet/>
      <dgm:spPr/>
      <dgm:t>
        <a:bodyPr/>
        <a:lstStyle/>
        <a:p>
          <a:endParaRPr lang="fr-FR"/>
        </a:p>
      </dgm:t>
    </dgm:pt>
    <dgm:pt modelId="{870165D4-5DB5-4112-AF56-A54B1CB41DB3}">
      <dgm:prSet phldrT="[Texte]"/>
      <dgm:spPr/>
      <dgm:t>
        <a:bodyPr/>
        <a:lstStyle/>
        <a:p>
          <a:r>
            <a:rPr lang="fr-FR" dirty="0" err="1"/>
            <a:t>Analysing</a:t>
          </a:r>
          <a:r>
            <a:rPr lang="fr-FR" dirty="0"/>
            <a:t> </a:t>
          </a:r>
          <a:r>
            <a:rPr lang="fr-FR" dirty="0" err="1"/>
            <a:t>economical</a:t>
          </a:r>
          <a:r>
            <a:rPr lang="fr-FR" dirty="0"/>
            <a:t> data (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goat</a:t>
          </a:r>
          <a:r>
            <a:rPr lang="fr-FR" dirty="0"/>
            <a:t>)</a:t>
          </a:r>
        </a:p>
      </dgm:t>
    </dgm:pt>
    <dgm:pt modelId="{06BA8B1C-210A-4C2F-948B-70E0D7B14D80}" type="parTrans" cxnId="{F0569D35-061D-4119-9864-9EA3CCC487BC}">
      <dgm:prSet/>
      <dgm:spPr/>
      <dgm:t>
        <a:bodyPr/>
        <a:lstStyle/>
        <a:p>
          <a:endParaRPr lang="fr-FR"/>
        </a:p>
      </dgm:t>
    </dgm:pt>
    <dgm:pt modelId="{FAFCD488-68F8-46E2-83B0-ADBA9C0950A6}" type="sibTrans" cxnId="{F0569D35-061D-4119-9864-9EA3CCC487BC}">
      <dgm:prSet/>
      <dgm:spPr/>
      <dgm:t>
        <a:bodyPr/>
        <a:lstStyle/>
        <a:p>
          <a:endParaRPr lang="fr-FR"/>
        </a:p>
      </dgm:t>
    </dgm:pt>
    <dgm:pt modelId="{631C1ECD-8281-4153-85CA-6839C215D9FE}">
      <dgm:prSet phldrT="[Texte]"/>
      <dgm:spPr/>
      <dgm:t>
        <a:bodyPr/>
        <a:lstStyle/>
        <a:p>
          <a:r>
            <a:rPr lang="fr-FR" dirty="0" err="1"/>
            <a:t>Analysing</a:t>
          </a:r>
          <a:r>
            <a:rPr lang="fr-FR" dirty="0"/>
            <a:t> </a:t>
          </a:r>
          <a:r>
            <a:rPr lang="fr-FR" dirty="0" err="1"/>
            <a:t>industrial</a:t>
          </a:r>
          <a:r>
            <a:rPr lang="fr-FR" dirty="0"/>
            <a:t> data (</a:t>
          </a:r>
          <a:r>
            <a:rPr lang="fr-FR" dirty="0" err="1"/>
            <a:t>rise</a:t>
          </a:r>
          <a:r>
            <a:rPr lang="fr-FR" dirty="0"/>
            <a:t> of </a:t>
          </a:r>
          <a:r>
            <a:rPr lang="fr-FR" dirty="0" err="1"/>
            <a:t>temperature</a:t>
          </a:r>
          <a:r>
            <a:rPr lang="fr-FR" dirty="0"/>
            <a:t>)</a:t>
          </a:r>
        </a:p>
      </dgm:t>
    </dgm:pt>
    <dgm:pt modelId="{713A9CCC-3606-4185-B93B-CAEDF43CC5D6}" type="parTrans" cxnId="{66AEFA30-4859-4BDB-9231-89945000BAA9}">
      <dgm:prSet/>
      <dgm:spPr/>
      <dgm:t>
        <a:bodyPr/>
        <a:lstStyle/>
        <a:p>
          <a:endParaRPr lang="fr-FR"/>
        </a:p>
      </dgm:t>
    </dgm:pt>
    <dgm:pt modelId="{F232F57E-5C54-43F7-B4BE-9AA77BFDBECF}" type="sibTrans" cxnId="{66AEFA30-4859-4BDB-9231-89945000BAA9}">
      <dgm:prSet/>
      <dgm:spPr/>
      <dgm:t>
        <a:bodyPr/>
        <a:lstStyle/>
        <a:p>
          <a:endParaRPr lang="fr-FR"/>
        </a:p>
      </dgm:t>
    </dgm:pt>
    <dgm:pt modelId="{7141F764-F0FE-42C7-B628-04BE43044C0E}" type="pres">
      <dgm:prSet presAssocID="{8AE718CF-1773-4F0A-B3E1-CB484277EC97}" presName="CompostProcess" presStyleCnt="0">
        <dgm:presLayoutVars>
          <dgm:dir/>
          <dgm:resizeHandles val="exact"/>
        </dgm:presLayoutVars>
      </dgm:prSet>
      <dgm:spPr/>
    </dgm:pt>
    <dgm:pt modelId="{969FD3E8-1BCB-4A85-90D7-C7DD8EEEFCD8}" type="pres">
      <dgm:prSet presAssocID="{8AE718CF-1773-4F0A-B3E1-CB484277EC97}" presName="arrow" presStyleLbl="bgShp" presStyleIdx="0" presStyleCnt="1"/>
      <dgm:spPr/>
    </dgm:pt>
    <dgm:pt modelId="{33D32708-90B8-44AD-9A62-5DED1F34D7A8}" type="pres">
      <dgm:prSet presAssocID="{8AE718CF-1773-4F0A-B3E1-CB484277EC97}" presName="linearProcess" presStyleCnt="0"/>
      <dgm:spPr/>
    </dgm:pt>
    <dgm:pt modelId="{1ECDC4AC-4222-404A-ADD0-D990692B6CD1}" type="pres">
      <dgm:prSet presAssocID="{21115129-937D-44A8-B706-B86A2A6A689C}" presName="textNode" presStyleLbl="node1" presStyleIdx="0" presStyleCnt="3">
        <dgm:presLayoutVars>
          <dgm:bulletEnabled val="1"/>
        </dgm:presLayoutVars>
      </dgm:prSet>
      <dgm:spPr/>
    </dgm:pt>
    <dgm:pt modelId="{E5F8D218-A084-484F-96FE-37BDF82A307C}" type="pres">
      <dgm:prSet presAssocID="{971B9826-92C4-43A8-A812-1A70DC068275}" presName="sibTrans" presStyleCnt="0"/>
      <dgm:spPr/>
    </dgm:pt>
    <dgm:pt modelId="{6ACF3F6E-D343-421B-9B43-3E8BF2FFC6C7}" type="pres">
      <dgm:prSet presAssocID="{870165D4-5DB5-4112-AF56-A54B1CB41DB3}" presName="textNode" presStyleLbl="node1" presStyleIdx="1" presStyleCnt="3">
        <dgm:presLayoutVars>
          <dgm:bulletEnabled val="1"/>
        </dgm:presLayoutVars>
      </dgm:prSet>
      <dgm:spPr/>
    </dgm:pt>
    <dgm:pt modelId="{4EE32185-1264-4317-A105-2B27F8BF8749}" type="pres">
      <dgm:prSet presAssocID="{FAFCD488-68F8-46E2-83B0-ADBA9C0950A6}" presName="sibTrans" presStyleCnt="0"/>
      <dgm:spPr/>
    </dgm:pt>
    <dgm:pt modelId="{2824B5DB-F82C-4070-95F4-5418A491C5C3}" type="pres">
      <dgm:prSet presAssocID="{631C1ECD-8281-4153-85CA-6839C215D9F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61F7E1B-7A3F-46D3-A572-D5CBBCF12859}" type="presOf" srcId="{21115129-937D-44A8-B706-B86A2A6A689C}" destId="{1ECDC4AC-4222-404A-ADD0-D990692B6CD1}" srcOrd="0" destOrd="0" presId="urn:microsoft.com/office/officeart/2005/8/layout/hProcess9"/>
    <dgm:cxn modelId="{DB0D2F20-2CD6-4F4E-9378-E91CA6D30C2A}" srcId="{8AE718CF-1773-4F0A-B3E1-CB484277EC97}" destId="{21115129-937D-44A8-B706-B86A2A6A689C}" srcOrd="0" destOrd="0" parTransId="{BBC4F0DA-1A87-4A17-9A8F-6594223FFA3B}" sibTransId="{971B9826-92C4-43A8-A812-1A70DC068275}"/>
    <dgm:cxn modelId="{66AEFA30-4859-4BDB-9231-89945000BAA9}" srcId="{8AE718CF-1773-4F0A-B3E1-CB484277EC97}" destId="{631C1ECD-8281-4153-85CA-6839C215D9FE}" srcOrd="2" destOrd="0" parTransId="{713A9CCC-3606-4185-B93B-CAEDF43CC5D6}" sibTransId="{F232F57E-5C54-43F7-B4BE-9AA77BFDBECF}"/>
    <dgm:cxn modelId="{F0569D35-061D-4119-9864-9EA3CCC487BC}" srcId="{8AE718CF-1773-4F0A-B3E1-CB484277EC97}" destId="{870165D4-5DB5-4112-AF56-A54B1CB41DB3}" srcOrd="1" destOrd="0" parTransId="{06BA8B1C-210A-4C2F-948B-70E0D7B14D80}" sibTransId="{FAFCD488-68F8-46E2-83B0-ADBA9C0950A6}"/>
    <dgm:cxn modelId="{AC4EC63A-190B-4200-89E3-9486610588C3}" type="presOf" srcId="{870165D4-5DB5-4112-AF56-A54B1CB41DB3}" destId="{6ACF3F6E-D343-421B-9B43-3E8BF2FFC6C7}" srcOrd="0" destOrd="0" presId="urn:microsoft.com/office/officeart/2005/8/layout/hProcess9"/>
    <dgm:cxn modelId="{D733C6C6-13E4-414D-B711-B4CE0C84311C}" type="presOf" srcId="{631C1ECD-8281-4153-85CA-6839C215D9FE}" destId="{2824B5DB-F82C-4070-95F4-5418A491C5C3}" srcOrd="0" destOrd="0" presId="urn:microsoft.com/office/officeart/2005/8/layout/hProcess9"/>
    <dgm:cxn modelId="{AC4A5EDF-812B-45C9-97A2-FAFBFBA7E80C}" type="presOf" srcId="{8AE718CF-1773-4F0A-B3E1-CB484277EC97}" destId="{7141F764-F0FE-42C7-B628-04BE43044C0E}" srcOrd="0" destOrd="0" presId="urn:microsoft.com/office/officeart/2005/8/layout/hProcess9"/>
    <dgm:cxn modelId="{AFD8A0DF-5C3E-4BFC-BDCB-E2DA73FE5373}" type="presParOf" srcId="{7141F764-F0FE-42C7-B628-04BE43044C0E}" destId="{969FD3E8-1BCB-4A85-90D7-C7DD8EEEFCD8}" srcOrd="0" destOrd="0" presId="urn:microsoft.com/office/officeart/2005/8/layout/hProcess9"/>
    <dgm:cxn modelId="{F6B6D684-A525-4ED3-8467-DCD129AEC5A6}" type="presParOf" srcId="{7141F764-F0FE-42C7-B628-04BE43044C0E}" destId="{33D32708-90B8-44AD-9A62-5DED1F34D7A8}" srcOrd="1" destOrd="0" presId="urn:microsoft.com/office/officeart/2005/8/layout/hProcess9"/>
    <dgm:cxn modelId="{EC919B85-22CF-4468-A988-92F5D7DB4527}" type="presParOf" srcId="{33D32708-90B8-44AD-9A62-5DED1F34D7A8}" destId="{1ECDC4AC-4222-404A-ADD0-D990692B6CD1}" srcOrd="0" destOrd="0" presId="urn:microsoft.com/office/officeart/2005/8/layout/hProcess9"/>
    <dgm:cxn modelId="{4364C498-31E9-4856-B998-454317A39AAB}" type="presParOf" srcId="{33D32708-90B8-44AD-9A62-5DED1F34D7A8}" destId="{E5F8D218-A084-484F-96FE-37BDF82A307C}" srcOrd="1" destOrd="0" presId="urn:microsoft.com/office/officeart/2005/8/layout/hProcess9"/>
    <dgm:cxn modelId="{5DF2FBCB-9F7E-4132-9604-E86AB7ABA1B1}" type="presParOf" srcId="{33D32708-90B8-44AD-9A62-5DED1F34D7A8}" destId="{6ACF3F6E-D343-421B-9B43-3E8BF2FFC6C7}" srcOrd="2" destOrd="0" presId="urn:microsoft.com/office/officeart/2005/8/layout/hProcess9"/>
    <dgm:cxn modelId="{F4702FF6-D3B6-404D-B6C9-12111C4D8DB8}" type="presParOf" srcId="{33D32708-90B8-44AD-9A62-5DED1F34D7A8}" destId="{4EE32185-1264-4317-A105-2B27F8BF8749}" srcOrd="3" destOrd="0" presId="urn:microsoft.com/office/officeart/2005/8/layout/hProcess9"/>
    <dgm:cxn modelId="{877C6736-28AD-48AD-933D-D813217955B5}" type="presParOf" srcId="{33D32708-90B8-44AD-9A62-5DED1F34D7A8}" destId="{2824B5DB-F82C-4070-95F4-5418A491C5C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CFA3A-E69D-49CE-92BF-75509F81EF9F}">
      <dsp:nvSpPr>
        <dsp:cNvPr id="0" name=""/>
        <dsp:cNvSpPr/>
      </dsp:nvSpPr>
      <dsp:spPr>
        <a:xfrm rot="5400000">
          <a:off x="-162326" y="162717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1</a:t>
          </a:r>
        </a:p>
      </dsp:txBody>
      <dsp:txXfrm rot="-5400000">
        <a:off x="1" y="379152"/>
        <a:ext cx="757524" cy="324653"/>
      </dsp:txXfrm>
    </dsp:sp>
    <dsp:sp modelId="{008B9CAA-5DBD-439D-9529-782F7B689B04}">
      <dsp:nvSpPr>
        <dsp:cNvPr id="0" name=""/>
        <dsp:cNvSpPr/>
      </dsp:nvSpPr>
      <dsp:spPr>
        <a:xfrm rot="5400000">
          <a:off x="4325210" y="-3567295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See</a:t>
          </a:r>
          <a:r>
            <a:rPr lang="fr-FR" sz="2200" kern="1200" dirty="0"/>
            <a:t> if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average</a:t>
          </a:r>
          <a:r>
            <a:rPr lang="fr-FR" sz="2200" kern="1200" dirty="0"/>
            <a:t> </a:t>
          </a:r>
          <a:r>
            <a:rPr lang="fr-FR" sz="2200" kern="1200" dirty="0" err="1"/>
            <a:t>temperature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real</a:t>
          </a:r>
        </a:p>
      </dsp:txBody>
      <dsp:txXfrm rot="-5400000">
        <a:off x="757524" y="34729"/>
        <a:ext cx="7804449" cy="634739"/>
      </dsp:txXfrm>
    </dsp:sp>
    <dsp:sp modelId="{D0B2AADB-2BD1-43A9-85B8-68EC23E6F8F2}">
      <dsp:nvSpPr>
        <dsp:cNvPr id="0" name=""/>
        <dsp:cNvSpPr/>
      </dsp:nvSpPr>
      <dsp:spPr>
        <a:xfrm rot="5400000">
          <a:off x="-162326" y="1095543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2</a:t>
          </a:r>
        </a:p>
      </dsp:txBody>
      <dsp:txXfrm rot="-5400000">
        <a:off x="1" y="1311978"/>
        <a:ext cx="757524" cy="324653"/>
      </dsp:txXfrm>
    </dsp:sp>
    <dsp:sp modelId="{BF2F6218-6252-49D7-B380-C635BE10CE9D}">
      <dsp:nvSpPr>
        <dsp:cNvPr id="0" name=""/>
        <dsp:cNvSpPr/>
      </dsp:nvSpPr>
      <dsp:spPr>
        <a:xfrm rot="5400000">
          <a:off x="4325210" y="-2634469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See</a:t>
          </a:r>
          <a:r>
            <a:rPr lang="fr-FR" sz="2200" kern="1200" dirty="0"/>
            <a:t> if </a:t>
          </a:r>
          <a:r>
            <a:rPr lang="fr-FR" sz="2200" kern="1200" dirty="0" err="1"/>
            <a:t>there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a </a:t>
          </a:r>
          <a:r>
            <a:rPr lang="fr-FR" sz="2200" kern="1200" dirty="0" err="1"/>
            <a:t>correlation</a:t>
          </a:r>
          <a:r>
            <a:rPr lang="fr-FR" sz="2200" kern="1200" dirty="0"/>
            <a:t> </a:t>
          </a:r>
          <a:r>
            <a:rPr lang="fr-FR" sz="2200" kern="1200" dirty="0" err="1"/>
            <a:t>between</a:t>
          </a:r>
          <a:r>
            <a:rPr lang="fr-FR" sz="2200" kern="1200" dirty="0"/>
            <a:t> the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average</a:t>
          </a:r>
          <a:r>
            <a:rPr lang="fr-FR" sz="2200" kern="1200" dirty="0"/>
            <a:t> </a:t>
          </a:r>
          <a:r>
            <a:rPr lang="fr-FR" sz="2200" kern="1200" dirty="0" err="1"/>
            <a:t>temperature</a:t>
          </a:r>
          <a:r>
            <a:rPr lang="fr-FR" sz="2200" kern="1200" dirty="0"/>
            <a:t> and the </a:t>
          </a:r>
          <a:r>
            <a:rPr lang="fr-FR" sz="2200" kern="1200" dirty="0" err="1"/>
            <a:t>number</a:t>
          </a:r>
          <a:r>
            <a:rPr lang="fr-FR" sz="2200" kern="1200" dirty="0"/>
            <a:t> of </a:t>
          </a:r>
          <a:r>
            <a:rPr lang="fr-FR" sz="2200" kern="1200" dirty="0" err="1"/>
            <a:t>animals</a:t>
          </a:r>
          <a:endParaRPr lang="fr-FR" sz="2200" kern="1200" dirty="0"/>
        </a:p>
      </dsp:txBody>
      <dsp:txXfrm rot="-5400000">
        <a:off x="757524" y="967555"/>
        <a:ext cx="7804449" cy="634739"/>
      </dsp:txXfrm>
    </dsp:sp>
    <dsp:sp modelId="{5BA1C13A-71D5-4AE6-916E-E9FB66B3D021}">
      <dsp:nvSpPr>
        <dsp:cNvPr id="0" name=""/>
        <dsp:cNvSpPr/>
      </dsp:nvSpPr>
      <dsp:spPr>
        <a:xfrm rot="5400000">
          <a:off x="-162326" y="2028369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3</a:t>
          </a:r>
        </a:p>
      </dsp:txBody>
      <dsp:txXfrm rot="-5400000">
        <a:off x="1" y="2244804"/>
        <a:ext cx="757524" cy="324653"/>
      </dsp:txXfrm>
    </dsp:sp>
    <dsp:sp modelId="{CA2C9F48-F7EB-451B-9BEC-36DDD8AEA15B}">
      <dsp:nvSpPr>
        <dsp:cNvPr id="0" name=""/>
        <dsp:cNvSpPr/>
      </dsp:nvSpPr>
      <dsp:spPr>
        <a:xfrm rot="5400000">
          <a:off x="4325210" y="-1701643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Compared</a:t>
          </a:r>
          <a:r>
            <a:rPr lang="fr-FR" sz="2200" kern="1200" dirty="0"/>
            <a:t> to the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other</a:t>
          </a:r>
          <a:r>
            <a:rPr lang="fr-FR" sz="2200" kern="1200" dirty="0"/>
            <a:t> </a:t>
          </a:r>
          <a:r>
            <a:rPr lang="fr-FR" sz="2200" kern="1200" dirty="0" err="1"/>
            <a:t>animals</a:t>
          </a:r>
          <a:r>
            <a:rPr lang="fr-FR" sz="2200" kern="1200" dirty="0"/>
            <a:t>, </a:t>
          </a:r>
          <a:r>
            <a:rPr lang="fr-FR" sz="2200" kern="1200" dirty="0" err="1"/>
            <a:t>see</a:t>
          </a:r>
          <a:r>
            <a:rPr lang="fr-FR" sz="2200" kern="1200" dirty="0"/>
            <a:t> if the </a:t>
          </a:r>
          <a:r>
            <a:rPr lang="fr-FR" sz="2200" kern="1200" dirty="0" err="1"/>
            <a:t>rise</a:t>
          </a:r>
          <a:r>
            <a:rPr lang="fr-FR" sz="2200" kern="1200" dirty="0"/>
            <a:t> of the </a:t>
          </a:r>
          <a:r>
            <a:rPr lang="fr-FR" sz="2200" kern="1200" dirty="0" err="1"/>
            <a:t>number</a:t>
          </a:r>
          <a:r>
            <a:rPr lang="fr-FR" sz="2200" kern="1200" dirty="0"/>
            <a:t> of </a:t>
          </a:r>
          <a:r>
            <a:rPr lang="fr-FR" sz="2200" kern="1200" dirty="0" err="1"/>
            <a:t>goats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</a:t>
          </a:r>
          <a:r>
            <a:rPr lang="fr-FR" sz="2200" kern="1200" dirty="0" err="1"/>
            <a:t>exceptional</a:t>
          </a:r>
          <a:endParaRPr lang="fr-FR" sz="2200" kern="1200" dirty="0"/>
        </a:p>
      </dsp:txBody>
      <dsp:txXfrm rot="-5400000">
        <a:off x="757524" y="1900381"/>
        <a:ext cx="7804449" cy="634739"/>
      </dsp:txXfrm>
    </dsp:sp>
    <dsp:sp modelId="{DA4255B9-2F31-4C4F-9466-3DEB456853C3}">
      <dsp:nvSpPr>
        <dsp:cNvPr id="0" name=""/>
        <dsp:cNvSpPr/>
      </dsp:nvSpPr>
      <dsp:spPr>
        <a:xfrm rot="5400000">
          <a:off x="-162326" y="2961194"/>
          <a:ext cx="1082177" cy="7575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4</a:t>
          </a:r>
        </a:p>
      </dsp:txBody>
      <dsp:txXfrm rot="-5400000">
        <a:off x="1" y="3177629"/>
        <a:ext cx="757524" cy="324653"/>
      </dsp:txXfrm>
    </dsp:sp>
    <dsp:sp modelId="{15ACCC20-2EFB-4815-834E-1194032BD50C}">
      <dsp:nvSpPr>
        <dsp:cNvPr id="0" name=""/>
        <dsp:cNvSpPr/>
      </dsp:nvSpPr>
      <dsp:spPr>
        <a:xfrm rot="5400000">
          <a:off x="4325210" y="-768817"/>
          <a:ext cx="703415" cy="78387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 err="1"/>
            <a:t>See</a:t>
          </a:r>
          <a:r>
            <a:rPr lang="fr-FR" sz="2200" kern="1200" dirty="0"/>
            <a:t> if </a:t>
          </a:r>
          <a:r>
            <a:rPr lang="fr-FR" sz="2200" kern="1200" dirty="0" err="1"/>
            <a:t>there</a:t>
          </a:r>
          <a:r>
            <a:rPr lang="fr-FR" sz="2200" kern="1200" dirty="0"/>
            <a:t> </a:t>
          </a:r>
          <a:r>
            <a:rPr lang="fr-FR" sz="2200" kern="1200" dirty="0" err="1"/>
            <a:t>is</a:t>
          </a:r>
          <a:r>
            <a:rPr lang="fr-FR" sz="2200" kern="1200" dirty="0"/>
            <a:t> a </a:t>
          </a:r>
          <a:r>
            <a:rPr lang="fr-FR" sz="2200" kern="1200" dirty="0" err="1"/>
            <a:t>correlation</a:t>
          </a:r>
          <a:r>
            <a:rPr lang="fr-FR" sz="2200" kern="1200" dirty="0"/>
            <a:t> </a:t>
          </a:r>
          <a:r>
            <a:rPr lang="fr-FR" sz="2200" kern="1200" dirty="0" err="1"/>
            <a:t>between</a:t>
          </a:r>
          <a:r>
            <a:rPr lang="fr-FR" sz="2200" kern="1200" dirty="0"/>
            <a:t> the </a:t>
          </a:r>
          <a:r>
            <a:rPr lang="fr-FR" sz="2200" kern="1200" dirty="0" err="1"/>
            <a:t>rise</a:t>
          </a:r>
          <a:r>
            <a:rPr lang="fr-FR" sz="2200" kern="1200" dirty="0"/>
            <a:t> of </a:t>
          </a:r>
          <a:r>
            <a:rPr lang="fr-FR" sz="2200" kern="1200" dirty="0" err="1"/>
            <a:t>average</a:t>
          </a:r>
          <a:r>
            <a:rPr lang="fr-FR" sz="2200" kern="1200" dirty="0"/>
            <a:t> </a:t>
          </a:r>
          <a:r>
            <a:rPr lang="fr-FR" sz="2200" kern="1200" dirty="0" err="1"/>
            <a:t>temperature</a:t>
          </a:r>
          <a:r>
            <a:rPr lang="fr-FR" sz="2200" kern="1200" dirty="0"/>
            <a:t> and the </a:t>
          </a:r>
          <a:r>
            <a:rPr lang="fr-FR" sz="2200" kern="1200" dirty="0" err="1"/>
            <a:t>number</a:t>
          </a:r>
          <a:r>
            <a:rPr lang="fr-FR" sz="2200" kern="1200" dirty="0"/>
            <a:t> of </a:t>
          </a:r>
          <a:r>
            <a:rPr lang="fr-FR" sz="2200" kern="1200" dirty="0" err="1"/>
            <a:t>goats</a:t>
          </a:r>
          <a:endParaRPr lang="fr-FR" sz="2200" kern="1200" dirty="0"/>
        </a:p>
      </dsp:txBody>
      <dsp:txXfrm rot="-5400000">
        <a:off x="757524" y="2833207"/>
        <a:ext cx="7804449" cy="634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FD3E8-1BCB-4A85-90D7-C7DD8EEEFCD8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DC4AC-4222-404A-ADD0-D990692B6CD1}">
      <dsp:nvSpPr>
        <dsp:cNvPr id="0" name=""/>
        <dsp:cNvSpPr/>
      </dsp:nvSpPr>
      <dsp:spPr>
        <a:xfrm>
          <a:off x="8731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Analysing</a:t>
          </a:r>
          <a:r>
            <a:rPr lang="fr-FR" sz="2800" kern="1200" dirty="0"/>
            <a:t> data by </a:t>
          </a:r>
          <a:r>
            <a:rPr lang="fr-FR" sz="2800" kern="1200" dirty="0" err="1"/>
            <a:t>region</a:t>
          </a:r>
          <a:endParaRPr lang="fr-FR" sz="2800" kern="1200" dirty="0"/>
        </a:p>
      </dsp:txBody>
      <dsp:txXfrm>
        <a:off x="114538" y="1731407"/>
        <a:ext cx="2404586" cy="1955852"/>
      </dsp:txXfrm>
    </dsp:sp>
    <dsp:sp modelId="{6ACF3F6E-D343-421B-9B43-3E8BF2FFC6C7}">
      <dsp:nvSpPr>
        <dsp:cNvPr id="0" name=""/>
        <dsp:cNvSpPr/>
      </dsp:nvSpPr>
      <dsp:spPr>
        <a:xfrm>
          <a:off x="2755899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Analysing</a:t>
          </a:r>
          <a:r>
            <a:rPr lang="fr-FR" sz="2800" kern="1200" dirty="0"/>
            <a:t> </a:t>
          </a:r>
          <a:r>
            <a:rPr lang="fr-FR" sz="2800" kern="1200" dirty="0" err="1"/>
            <a:t>economical</a:t>
          </a:r>
          <a:r>
            <a:rPr lang="fr-FR" sz="2800" kern="1200" dirty="0"/>
            <a:t> data (</a:t>
          </a:r>
          <a:r>
            <a:rPr lang="fr-FR" sz="2800" kern="1200" dirty="0" err="1"/>
            <a:t>rise</a:t>
          </a:r>
          <a:r>
            <a:rPr lang="fr-FR" sz="2800" kern="1200" dirty="0"/>
            <a:t> of </a:t>
          </a:r>
          <a:r>
            <a:rPr lang="fr-FR" sz="2800" kern="1200" dirty="0" err="1"/>
            <a:t>goat</a:t>
          </a:r>
          <a:r>
            <a:rPr lang="fr-FR" sz="2800" kern="1200" dirty="0"/>
            <a:t>)</a:t>
          </a:r>
        </a:p>
      </dsp:txBody>
      <dsp:txXfrm>
        <a:off x="2861706" y="1731407"/>
        <a:ext cx="2404586" cy="1955852"/>
      </dsp:txXfrm>
    </dsp:sp>
    <dsp:sp modelId="{2824B5DB-F82C-4070-95F4-5418A491C5C3}">
      <dsp:nvSpPr>
        <dsp:cNvPr id="0" name=""/>
        <dsp:cNvSpPr/>
      </dsp:nvSpPr>
      <dsp:spPr>
        <a:xfrm>
          <a:off x="5503068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Analysing</a:t>
          </a:r>
          <a:r>
            <a:rPr lang="fr-FR" sz="2800" kern="1200" dirty="0"/>
            <a:t> </a:t>
          </a:r>
          <a:r>
            <a:rPr lang="fr-FR" sz="2800" kern="1200" dirty="0" err="1"/>
            <a:t>industrial</a:t>
          </a:r>
          <a:r>
            <a:rPr lang="fr-FR" sz="2800" kern="1200" dirty="0"/>
            <a:t> data (</a:t>
          </a:r>
          <a:r>
            <a:rPr lang="fr-FR" sz="2800" kern="1200" dirty="0" err="1"/>
            <a:t>rise</a:t>
          </a:r>
          <a:r>
            <a:rPr lang="fr-FR" sz="2800" kern="1200" dirty="0"/>
            <a:t> of </a:t>
          </a:r>
          <a:r>
            <a:rPr lang="fr-FR" sz="2800" kern="1200" dirty="0" err="1"/>
            <a:t>temperature</a:t>
          </a:r>
          <a:r>
            <a:rPr lang="fr-FR" sz="2800" kern="1200" dirty="0"/>
            <a:t>)</a:t>
          </a:r>
        </a:p>
      </dsp:txBody>
      <dsp:txXfrm>
        <a:off x="5608875" y="1731407"/>
        <a:ext cx="24045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7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7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8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254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48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011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56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3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7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18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00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3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27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04B3-F611-430C-9790-035CA8C9251E}" type="datetimeFigureOut">
              <a:rPr lang="fr-FR" smtClean="0"/>
              <a:t>12/06/2021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33C4B5-EC5E-47C4-A8E2-42BF493EC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8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907E5-E608-4775-8A80-E085F47AB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Weather</a:t>
            </a:r>
            <a:r>
              <a:rPr lang="fr-FR" dirty="0"/>
              <a:t> and </a:t>
            </a:r>
            <a:r>
              <a:rPr lang="fr-FR" dirty="0" err="1"/>
              <a:t>farm</a:t>
            </a:r>
            <a:r>
              <a:rPr lang="fr-FR" dirty="0"/>
              <a:t> </a:t>
            </a:r>
            <a:r>
              <a:rPr lang="fr-FR" dirty="0" err="1"/>
              <a:t>animals</a:t>
            </a:r>
            <a:r>
              <a:rPr lang="fr-FR" dirty="0"/>
              <a:t> in </a:t>
            </a:r>
            <a:r>
              <a:rPr lang="fr-FR" dirty="0" err="1"/>
              <a:t>Mongolia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943176-1F29-40D0-A3A4-612E95A4F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farm</a:t>
            </a:r>
            <a:r>
              <a:rPr lang="fr-FR" dirty="0"/>
              <a:t> </a:t>
            </a:r>
            <a:r>
              <a:rPr lang="fr-FR" dirty="0" err="1"/>
              <a:t>animals</a:t>
            </a:r>
            <a:r>
              <a:rPr lang="fr-FR" dirty="0"/>
              <a:t> and </a:t>
            </a:r>
            <a:r>
              <a:rPr lang="fr-FR" dirty="0" err="1"/>
              <a:t>climate</a:t>
            </a:r>
            <a:r>
              <a:rPr lang="fr-FR" dirty="0"/>
              <a:t> change</a:t>
            </a:r>
          </a:p>
        </p:txBody>
      </p:sp>
    </p:spTree>
    <p:extLst>
      <p:ext uri="{BB962C8B-B14F-4D97-AF65-F5344CB8AC3E}">
        <p14:creationId xmlns:p14="http://schemas.microsoft.com/office/powerpoint/2010/main" val="53618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C650-3824-4C93-8368-D9BB13F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Rise of total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animals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1970 and 2020</a:t>
            </a:r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A0C00842-B91D-47A4-8B38-AB76F5D0EAA0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510D08-9B3F-4F2C-80E2-BA19472DA884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D5FF0E-0625-4197-863F-A993E871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4" y="1835674"/>
            <a:ext cx="6862934" cy="50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0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C650-3824-4C93-8368-D9BB13F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Rise of number of animals per type of animal between 1970 and 2020</a:t>
            </a:r>
            <a:endParaRPr lang="fr-FR" dirty="0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A0C00842-B91D-47A4-8B38-AB76F5D0EAA0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510D08-9B3F-4F2C-80E2-BA19472DA884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B9A16F-7AE8-44C8-BCF3-4A56082B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7850"/>
            <a:ext cx="85725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8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C650-3824-4C93-8368-D9BB13F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Part of goat in total number of animals 1970 vs 2020</a:t>
            </a:r>
            <a:endParaRPr lang="fr-FR" dirty="0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A0C00842-B91D-47A4-8B38-AB76F5D0EAA0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510D08-9B3F-4F2C-80E2-BA19472DA884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202B17-8FA4-452E-BDDC-AD8E1396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5" y="1819275"/>
            <a:ext cx="85058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1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5C650-3824-4C93-8368-D9BB13F3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goats</a:t>
            </a:r>
            <a:r>
              <a:rPr lang="fr-FR" dirty="0"/>
              <a:t> and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per </a:t>
            </a:r>
            <a:r>
              <a:rPr lang="fr-FR" dirty="0" err="1"/>
              <a:t>year</a:t>
            </a:r>
            <a:endParaRPr lang="fr-FR" dirty="0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A0C00842-B91D-47A4-8B38-AB76F5D0EAA0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510D08-9B3F-4F2C-80E2-BA19472DA884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627317-B957-4297-8A0F-09A21ACA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1" y="2662181"/>
            <a:ext cx="4737414" cy="15336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ADF5B47-44FE-46C7-832A-D2480BCBDF2A}"/>
              </a:ext>
            </a:extLst>
          </p:cNvPr>
          <p:cNvSpPr/>
          <p:nvPr/>
        </p:nvSpPr>
        <p:spPr>
          <a:xfrm>
            <a:off x="4183625" y="3129566"/>
            <a:ext cx="759853" cy="363828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A18AE0-6BB8-4521-8C8A-FB91289C9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18" y="2148981"/>
            <a:ext cx="4532368" cy="29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5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3599458-FA4F-46F8-BF42-0A7C6125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conclude</a:t>
            </a:r>
            <a:r>
              <a:rPr lang="fr-FR" dirty="0"/>
              <a:t> …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52BABF-0637-454C-9ECB-DF06D1CA8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43268A-8642-44FE-A32C-1E44B199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840277"/>
            <a:ext cx="4185623" cy="3304117"/>
          </a:xfrm>
        </p:spPr>
        <p:txBody>
          <a:bodyPr/>
          <a:lstStyle/>
          <a:p>
            <a:r>
              <a:rPr lang="fr-FR" dirty="0" err="1"/>
              <a:t>Retrieve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multiple </a:t>
            </a:r>
            <a:r>
              <a:rPr lang="fr-FR" dirty="0" err="1"/>
              <a:t>website</a:t>
            </a:r>
            <a:endParaRPr lang="fr-FR" dirty="0"/>
          </a:p>
          <a:p>
            <a:r>
              <a:rPr lang="fr-FR" dirty="0"/>
              <a:t>Volume of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Translate data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english</a:t>
            </a:r>
            <a:endParaRPr lang="fr-FR" dirty="0"/>
          </a:p>
          <a:p>
            <a:r>
              <a:rPr lang="fr-FR" dirty="0"/>
              <a:t>Merge </a:t>
            </a:r>
            <a:r>
              <a:rPr lang="fr-FR" dirty="0" err="1"/>
              <a:t>several</a:t>
            </a:r>
            <a:r>
              <a:rPr lang="fr-FR" dirty="0"/>
              <a:t> tables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structure to </a:t>
            </a:r>
            <a:r>
              <a:rPr lang="fr-FR" dirty="0" err="1"/>
              <a:t>create</a:t>
            </a:r>
            <a:r>
              <a:rPr lang="fr-FR" dirty="0"/>
              <a:t> one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1044A8-D629-4890-A373-C43F5C6D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Credits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55A2494-8701-4A61-9E63-E60848047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840277"/>
            <a:ext cx="4185617" cy="3304117"/>
          </a:xfrm>
        </p:spPr>
        <p:txBody>
          <a:bodyPr/>
          <a:lstStyle/>
          <a:p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/>
              <a:t>Use of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/>
              <a:t>learnt</a:t>
            </a:r>
            <a:endParaRPr lang="fr-FR" dirty="0"/>
          </a:p>
          <a:p>
            <a:r>
              <a:rPr lang="fr-FR" dirty="0" err="1"/>
              <a:t>Want</a:t>
            </a:r>
            <a:r>
              <a:rPr lang="fr-FR" dirty="0"/>
              <a:t> to go </a:t>
            </a:r>
            <a:r>
              <a:rPr lang="fr-FR" dirty="0" err="1"/>
              <a:t>further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85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BF9A46F-14DF-41D9-B9D7-C71ECE44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further</a:t>
            </a:r>
            <a:r>
              <a:rPr lang="fr-FR" dirty="0"/>
              <a:t> …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F8B3933C-E5D6-4A90-9E40-4C300AD26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630015"/>
              </p:ext>
            </p:extLst>
          </p:nvPr>
        </p:nvGraphicFramePr>
        <p:xfrm>
          <a:off x="911668" y="12700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32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CE64B-416B-4539-8799-7CAB322F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39398" cy="1320800"/>
          </a:xfrm>
        </p:spPr>
        <p:txBody>
          <a:bodyPr/>
          <a:lstStyle/>
          <a:p>
            <a:r>
              <a:rPr lang="fr-FR" dirty="0" err="1"/>
              <a:t>Between</a:t>
            </a:r>
            <a:r>
              <a:rPr lang="fr-FR" dirty="0"/>
              <a:t> -30°in </a:t>
            </a:r>
            <a:r>
              <a:rPr lang="fr-FR" dirty="0" err="1"/>
              <a:t>winter</a:t>
            </a:r>
            <a:r>
              <a:rPr lang="fr-FR" dirty="0"/>
              <a:t> and 30°in </a:t>
            </a:r>
            <a:r>
              <a:rPr lang="fr-FR" dirty="0" err="1"/>
              <a:t>summer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51155-0CF1-4DF1-ACF4-7624205D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754553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91970"/>
                </a:solidFill>
              </a:rPr>
              <a:t>T</a:t>
            </a:r>
            <a:r>
              <a:rPr lang="en-US" sz="3200" b="0" i="0" dirty="0">
                <a:solidFill>
                  <a:srgbClr val="191970"/>
                </a:solidFill>
                <a:effectLst/>
              </a:rPr>
              <a:t>he climate is</a:t>
            </a:r>
            <a:r>
              <a:rPr lang="en-US" sz="3200" dirty="0">
                <a:solidFill>
                  <a:srgbClr val="191970"/>
                </a:solidFill>
              </a:rPr>
              <a:t> strongly continental, with long, frigid winters and short, warm summers.</a:t>
            </a:r>
            <a:endParaRPr lang="fr-FR" sz="3200" dirty="0">
              <a:solidFill>
                <a:srgbClr val="19197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178FEB-0E9C-4D24-A6A1-74179249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73" y="3673699"/>
            <a:ext cx="8305471" cy="17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1E80C-DE1D-4C16-A352-56F9219D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precious</a:t>
            </a:r>
            <a:r>
              <a:rPr lang="fr-FR" dirty="0"/>
              <a:t> as </a:t>
            </a:r>
            <a:r>
              <a:rPr lang="fr-FR" dirty="0" err="1"/>
              <a:t>jewels</a:t>
            </a:r>
            <a:r>
              <a:rPr lang="fr-FR" dirty="0"/>
              <a:t> : 5 </a:t>
            </a:r>
            <a:r>
              <a:rPr lang="fr-FR" dirty="0" err="1"/>
              <a:t>snouts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D057E-C2F9-41C0-AD75-733AC8CE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2160589"/>
            <a:ext cx="4121240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91970"/>
                </a:solidFill>
              </a:rPr>
              <a:t>The traditional herd animals of the Mongolians are horses, sheep, goats, cows and camels. </a:t>
            </a:r>
            <a:endParaRPr lang="fr-FR" sz="3200" dirty="0">
              <a:solidFill>
                <a:srgbClr val="191970"/>
              </a:solidFill>
            </a:endParaRPr>
          </a:p>
        </p:txBody>
      </p:sp>
      <p:pic>
        <p:nvPicPr>
          <p:cNvPr id="1026" name="Picture 2" descr="Таван хошуу малын хишгийн ерөөл | Цахим номын сан">
            <a:extLst>
              <a:ext uri="{FF2B5EF4-FFF2-40B4-BE49-F238E27FC236}">
                <a16:creationId xmlns:a16="http://schemas.microsoft.com/office/drawing/2014/main" id="{833B11CC-62B2-43DA-8D61-7D42E5D12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96" y="2160588"/>
            <a:ext cx="5135297" cy="30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91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2ACEC36-E003-453C-AF08-A71F7E0A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topic?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F691302-53CF-40E2-83C2-DCF064D8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05280" cy="3880773"/>
          </a:xfrm>
        </p:spPr>
        <p:txBody>
          <a:bodyPr/>
          <a:lstStyle/>
          <a:p>
            <a:r>
              <a:rPr lang="fr-FR" sz="3200" dirty="0">
                <a:solidFill>
                  <a:srgbClr val="191970"/>
                </a:solidFill>
              </a:rPr>
              <a:t>A </a:t>
            </a:r>
            <a:r>
              <a:rPr lang="fr-FR" sz="3200" dirty="0" err="1">
                <a:solidFill>
                  <a:srgbClr val="191970"/>
                </a:solidFill>
              </a:rPr>
              <a:t>grant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announced</a:t>
            </a:r>
            <a:r>
              <a:rPr lang="fr-FR" sz="3200" dirty="0">
                <a:solidFill>
                  <a:srgbClr val="191970"/>
                </a:solidFill>
              </a:rPr>
              <a:t> by the </a:t>
            </a:r>
            <a:r>
              <a:rPr lang="fr-FR" sz="3200" dirty="0" err="1">
                <a:solidFill>
                  <a:srgbClr val="191970"/>
                </a:solidFill>
              </a:rPr>
              <a:t>government</a:t>
            </a:r>
            <a:r>
              <a:rPr lang="fr-FR" sz="3200" dirty="0">
                <a:solidFill>
                  <a:srgbClr val="191970"/>
                </a:solidFill>
              </a:rPr>
              <a:t> for </a:t>
            </a:r>
            <a:r>
              <a:rPr lang="fr-FR" sz="3200" dirty="0" err="1">
                <a:solidFill>
                  <a:srgbClr val="191970"/>
                </a:solidFill>
              </a:rPr>
              <a:t>goats</a:t>
            </a:r>
            <a:r>
              <a:rPr lang="fr-FR" sz="3200" dirty="0">
                <a:solidFill>
                  <a:srgbClr val="191970"/>
                </a:solidFill>
              </a:rPr>
              <a:t> in 2008 </a:t>
            </a:r>
            <a:r>
              <a:rPr lang="fr-FR" sz="3200" dirty="0" err="1">
                <a:solidFill>
                  <a:srgbClr val="191970"/>
                </a:solidFill>
              </a:rPr>
              <a:t>is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accused</a:t>
            </a:r>
            <a:r>
              <a:rPr lang="fr-FR" sz="3200" dirty="0">
                <a:solidFill>
                  <a:srgbClr val="191970"/>
                </a:solidFill>
              </a:rPr>
              <a:t> to </a:t>
            </a:r>
            <a:r>
              <a:rPr lang="fr-FR" sz="3200" dirty="0" err="1">
                <a:solidFill>
                  <a:srgbClr val="191970"/>
                </a:solidFill>
              </a:rPr>
              <a:t>improve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number</a:t>
            </a:r>
            <a:r>
              <a:rPr lang="fr-FR" sz="3200" dirty="0">
                <a:solidFill>
                  <a:srgbClr val="191970"/>
                </a:solidFill>
              </a:rPr>
              <a:t> of </a:t>
            </a:r>
            <a:r>
              <a:rPr lang="fr-FR" sz="3200" dirty="0" err="1">
                <a:solidFill>
                  <a:srgbClr val="191970"/>
                </a:solidFill>
              </a:rPr>
              <a:t>goats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which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is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ruining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Mongolia’s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grasslands</a:t>
            </a:r>
            <a:r>
              <a:rPr lang="fr-FR" sz="3200" dirty="0">
                <a:solidFill>
                  <a:srgbClr val="191970"/>
                </a:solidFill>
              </a:rPr>
              <a:t> and </a:t>
            </a:r>
            <a:r>
              <a:rPr lang="fr-FR" sz="3200" dirty="0" err="1">
                <a:solidFill>
                  <a:srgbClr val="191970"/>
                </a:solidFill>
              </a:rPr>
              <a:t>causing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soil</a:t>
            </a:r>
            <a:r>
              <a:rPr lang="fr-FR" sz="3200" dirty="0">
                <a:solidFill>
                  <a:srgbClr val="191970"/>
                </a:solidFill>
              </a:rPr>
              <a:t> </a:t>
            </a:r>
            <a:r>
              <a:rPr lang="fr-FR" sz="3200" dirty="0" err="1">
                <a:solidFill>
                  <a:srgbClr val="191970"/>
                </a:solidFill>
              </a:rPr>
              <a:t>drought</a:t>
            </a:r>
            <a:endParaRPr lang="fr-FR" sz="3200" dirty="0">
              <a:solidFill>
                <a:srgbClr val="191970"/>
              </a:solidFill>
            </a:endParaRPr>
          </a:p>
        </p:txBody>
      </p:sp>
      <p:pic>
        <p:nvPicPr>
          <p:cNvPr id="2050" name="Picture 2" descr="Everything you need to know about cashmere | Asneh">
            <a:extLst>
              <a:ext uri="{FF2B5EF4-FFF2-40B4-BE49-F238E27FC236}">
                <a16:creationId xmlns:a16="http://schemas.microsoft.com/office/drawing/2014/main" id="{C45ECB88-364B-4AA1-AFC5-37E95FC5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14" y="2160589"/>
            <a:ext cx="4378152" cy="34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1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E1065-7094-4472-9BE4-F9B7793D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300FEB-842C-4849-8D52-F99094B2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Animal data </a:t>
            </a:r>
            <a:r>
              <a:rPr lang="en-US" sz="2000" b="1" dirty="0">
                <a:sym typeface="Wingdings" panose="05000000000000000000" pitchFamily="2" charset="2"/>
              </a:rPr>
              <a:t>(Mongolian Open data website)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https://www.1212.mn/tables.aspx?tbl_id=DT_NSO_1001_040V2&amp;SOUM_select_all=1&amp;SOUMSingleSelect=&amp;LivestockPrice_select_all=0&amp;LivestockPriceSingleSelect=_223&amp;YearM_select_all=1&amp;YearMSingleSelect=&amp;viewtype=table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Weather data : (</a:t>
            </a:r>
            <a:r>
              <a:rPr lang="en-US" sz="2000" b="1" dirty="0" err="1"/>
              <a:t>Worldbank</a:t>
            </a:r>
            <a:r>
              <a:rPr lang="en-US" sz="2000" b="1" dirty="0"/>
              <a:t> climate knowledge portal)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https://climateknowledgeportal.worldbank.org/download-data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836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54F6C-005D-44CC-A66F-2B00F485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proceed</a:t>
            </a:r>
            <a:r>
              <a:rPr lang="fr-FR" dirty="0"/>
              <a:t>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DA554E1-9D00-44B3-BAA9-B7DEECF5F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07228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63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43B67DD-8EA3-4167-8D3E-FE8E0556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by </a:t>
            </a:r>
            <a:r>
              <a:rPr lang="fr-FR" dirty="0" err="1"/>
              <a:t>season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1960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2034F5-4CF4-47C5-8A12-CED10861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1896992"/>
            <a:ext cx="7551945" cy="4961008"/>
          </a:xfrm>
          <a:prstGeom prst="rect">
            <a:avLst/>
          </a:prstGeom>
        </p:spPr>
      </p:pic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8CAD31F0-FF20-457C-AB2B-0BD284C0AA8E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378664-23D7-44EA-BCF4-E404D4FDC660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CB1619-118D-4F01-A6C8-3B919AE0E669}"/>
              </a:ext>
            </a:extLst>
          </p:cNvPr>
          <p:cNvSpPr txBox="1"/>
          <p:nvPr/>
        </p:nvSpPr>
        <p:spPr>
          <a:xfrm>
            <a:off x="10363200" y="5380672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Correlation</a:t>
            </a:r>
            <a:r>
              <a:rPr lang="fr-FR" b="1" dirty="0">
                <a:solidFill>
                  <a:schemeClr val="bg1"/>
                </a:solidFill>
              </a:rPr>
              <a:t> coefficient of </a:t>
            </a:r>
            <a:r>
              <a:rPr lang="fr-FR" b="1" dirty="0" err="1">
                <a:solidFill>
                  <a:schemeClr val="bg1"/>
                </a:solidFill>
              </a:rPr>
              <a:t>temperature</a:t>
            </a:r>
            <a:r>
              <a:rPr lang="fr-FR" b="1" dirty="0">
                <a:solidFill>
                  <a:schemeClr val="bg1"/>
                </a:solidFill>
              </a:rPr>
              <a:t> and </a:t>
            </a:r>
            <a:r>
              <a:rPr lang="fr-FR" b="1" dirty="0" err="1">
                <a:solidFill>
                  <a:schemeClr val="bg1"/>
                </a:solidFill>
              </a:rPr>
              <a:t>rainfall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0.8436</a:t>
            </a:r>
          </a:p>
        </p:txBody>
      </p:sp>
    </p:spTree>
    <p:extLst>
      <p:ext uri="{BB962C8B-B14F-4D97-AF65-F5344CB8AC3E}">
        <p14:creationId xmlns:p14="http://schemas.microsoft.com/office/powerpoint/2010/main" val="13214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43B67DD-8EA3-4167-8D3E-FE8E0556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per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1960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8CAD31F0-FF20-457C-AB2B-0BD284C0AA8E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378664-23D7-44EA-BCF4-E404D4FDC660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DF9DE2E-A3E4-425B-B7F1-678B5BDB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5" y="1717596"/>
            <a:ext cx="8918231" cy="46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3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2E4FC-17C3-4FD1-9002-C701E2F2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 per </a:t>
            </a:r>
            <a:r>
              <a:rPr lang="fr-FR" dirty="0" err="1"/>
              <a:t>year</a:t>
            </a:r>
            <a:r>
              <a:rPr lang="fr-FR" dirty="0"/>
              <a:t> and total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animals</a:t>
            </a:r>
            <a:endParaRPr lang="fr-FR" dirty="0"/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600E5C3F-D1F8-4910-8BF5-F54D3DF288F4}"/>
              </a:ext>
            </a:extLst>
          </p:cNvPr>
          <p:cNvSpPr/>
          <p:nvPr/>
        </p:nvSpPr>
        <p:spPr>
          <a:xfrm rot="5400000">
            <a:off x="10264461" y="325768"/>
            <a:ext cx="1725771" cy="1416677"/>
          </a:xfrm>
          <a:prstGeom prst="chevron">
            <a:avLst>
              <a:gd name="adj" fmla="val 350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377587-6910-4C10-8A36-47C1057B2AEC}"/>
              </a:ext>
            </a:extLst>
          </p:cNvPr>
          <p:cNvSpPr txBox="1"/>
          <p:nvPr/>
        </p:nvSpPr>
        <p:spPr>
          <a:xfrm>
            <a:off x="10754813" y="609600"/>
            <a:ext cx="759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FE1834-5BFC-4A87-9E70-32DAF2697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8"/>
          <a:stretch/>
        </p:blipFill>
        <p:spPr>
          <a:xfrm>
            <a:off x="329392" y="2034861"/>
            <a:ext cx="9883555" cy="39564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163FC4C-3597-466C-94EC-1A3E7E6120C6}"/>
              </a:ext>
            </a:extLst>
          </p:cNvPr>
          <p:cNvSpPr txBox="1"/>
          <p:nvPr/>
        </p:nvSpPr>
        <p:spPr>
          <a:xfrm>
            <a:off x="10363200" y="4922372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Correlation</a:t>
            </a:r>
            <a:r>
              <a:rPr lang="fr-FR" b="1" dirty="0">
                <a:solidFill>
                  <a:schemeClr val="bg1"/>
                </a:solidFill>
              </a:rPr>
              <a:t> coefficient of </a:t>
            </a:r>
            <a:r>
              <a:rPr lang="fr-FR" b="1" dirty="0" err="1">
                <a:solidFill>
                  <a:schemeClr val="bg1"/>
                </a:solidFill>
              </a:rPr>
              <a:t>temperature</a:t>
            </a:r>
            <a:r>
              <a:rPr lang="fr-FR" b="1" dirty="0">
                <a:solidFill>
                  <a:schemeClr val="bg1"/>
                </a:solidFill>
              </a:rPr>
              <a:t> and total </a:t>
            </a:r>
            <a:r>
              <a:rPr lang="fr-FR" b="1" dirty="0" err="1">
                <a:solidFill>
                  <a:schemeClr val="bg1"/>
                </a:solidFill>
              </a:rPr>
              <a:t>number</a:t>
            </a:r>
            <a:r>
              <a:rPr lang="fr-FR" b="1" dirty="0">
                <a:solidFill>
                  <a:schemeClr val="bg1"/>
                </a:solidFill>
              </a:rPr>
              <a:t> of </a:t>
            </a:r>
            <a:r>
              <a:rPr lang="fr-FR" b="1" dirty="0" err="1">
                <a:solidFill>
                  <a:schemeClr val="bg1"/>
                </a:solidFill>
              </a:rPr>
              <a:t>animals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0.8436</a:t>
            </a:r>
          </a:p>
        </p:txBody>
      </p:sp>
    </p:spTree>
    <p:extLst>
      <p:ext uri="{BB962C8B-B14F-4D97-AF65-F5344CB8AC3E}">
        <p14:creationId xmlns:p14="http://schemas.microsoft.com/office/powerpoint/2010/main" val="4287029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Vert jaune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413</Words>
  <Application>Microsoft Office PowerPoint</Application>
  <PresentationFormat>Grand écran</PresentationFormat>
  <Paragraphs>54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Facette</vt:lpstr>
      <vt:lpstr>Weather and farm animals in Mongolia</vt:lpstr>
      <vt:lpstr>Between -30°in winter and 30°in summer</vt:lpstr>
      <vt:lpstr>As precious as jewels : 5 snouts</vt:lpstr>
      <vt:lpstr>Why did I choose this topic?</vt:lpstr>
      <vt:lpstr>Data source</vt:lpstr>
      <vt:lpstr>How did I proceed?</vt:lpstr>
      <vt:lpstr>Average temperature by season since 1960</vt:lpstr>
      <vt:lpstr>Average temperature per year since 1960</vt:lpstr>
      <vt:lpstr>Correlation between average temperature per year and total number of animals</vt:lpstr>
      <vt:lpstr>Rise of total number of animals between 1970 and 2020</vt:lpstr>
      <vt:lpstr>Rise of number of animals per type of animal between 1970 and 2020</vt:lpstr>
      <vt:lpstr>Part of goat in total number of animals 1970 vs 2020</vt:lpstr>
      <vt:lpstr>Correlation between number of goats and average temperature per year</vt:lpstr>
      <vt:lpstr>To conclude …</vt:lpstr>
      <vt:lpstr>Going further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in Mongolia</dc:title>
  <dc:creator>admin</dc:creator>
  <cp:lastModifiedBy>admin</cp:lastModifiedBy>
  <cp:revision>29</cp:revision>
  <dcterms:created xsi:type="dcterms:W3CDTF">2021-06-09T17:13:51Z</dcterms:created>
  <dcterms:modified xsi:type="dcterms:W3CDTF">2021-06-12T12:46:56Z</dcterms:modified>
</cp:coreProperties>
</file>