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AEDE-5A95-4961-87A5-DD3C6BA76213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534A-4EBA-4C5C-A052-D56DE5DE89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92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AEDE-5A95-4961-87A5-DD3C6BA76213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534A-4EBA-4C5C-A052-D56DE5DE89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00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AEDE-5A95-4961-87A5-DD3C6BA76213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534A-4EBA-4C5C-A052-D56DE5DE89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427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AEDE-5A95-4961-87A5-DD3C6BA76213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534A-4EBA-4C5C-A052-D56DE5DE89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AEDE-5A95-4961-87A5-DD3C6BA76213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534A-4EBA-4C5C-A052-D56DE5DE89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97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AEDE-5A95-4961-87A5-DD3C6BA76213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534A-4EBA-4C5C-A052-D56DE5DE89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12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AEDE-5A95-4961-87A5-DD3C6BA76213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534A-4EBA-4C5C-A052-D56DE5DE89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99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AEDE-5A95-4961-87A5-DD3C6BA76213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534A-4EBA-4C5C-A052-D56DE5DE89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57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AEDE-5A95-4961-87A5-DD3C6BA76213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534A-4EBA-4C5C-A052-D56DE5DE89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53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AEDE-5A95-4961-87A5-DD3C6BA76213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534A-4EBA-4C5C-A052-D56DE5DE89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59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AEDE-5A95-4961-87A5-DD3C6BA76213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534A-4EBA-4C5C-A052-D56DE5DE89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41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AEDE-5A95-4961-87A5-DD3C6BA76213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534A-4EBA-4C5C-A052-D56DE5DE89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07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6AEDE-5A95-4961-87A5-DD3C6BA76213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0534A-4EBA-4C5C-A052-D56DE5DE89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7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3FFA1-6836-45B9-825A-C24FFBE76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Mongolian</a:t>
            </a:r>
            <a:r>
              <a:rPr lang="fr-FR" dirty="0"/>
              <a:t>-English translation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6AD8B7-387C-4C78-8F0D-2B9A97A6E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Translate </a:t>
            </a:r>
            <a:r>
              <a:rPr lang="fr-FR" dirty="0" err="1"/>
              <a:t>mongolian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teenage</a:t>
            </a:r>
            <a:r>
              <a:rPr lang="fr-FR" dirty="0"/>
              <a:t> forum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english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Google Translate API</a:t>
            </a:r>
          </a:p>
        </p:txBody>
      </p:sp>
    </p:spTree>
    <p:extLst>
      <p:ext uri="{BB962C8B-B14F-4D97-AF65-F5344CB8AC3E}">
        <p14:creationId xmlns:p14="http://schemas.microsoft.com/office/powerpoint/2010/main" val="22846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9728A-CCA1-48AA-ACEA-CBDDD534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I </a:t>
            </a: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topic?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F8C9AB7-4C22-4C86-8110-0D8B7780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0663" y="1799878"/>
            <a:ext cx="5730674" cy="3258243"/>
          </a:xfrm>
        </p:spPr>
      </p:pic>
    </p:spTree>
    <p:extLst>
      <p:ext uri="{BB962C8B-B14F-4D97-AF65-F5344CB8AC3E}">
        <p14:creationId xmlns:p14="http://schemas.microsoft.com/office/powerpoint/2010/main" val="172806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1408C-5C5A-4E9F-A680-DE16892E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</a:t>
            </a:r>
            <a:r>
              <a:rPr lang="fr-FR" dirty="0" err="1"/>
              <a:t>did</a:t>
            </a:r>
            <a:r>
              <a:rPr lang="fr-FR" dirty="0"/>
              <a:t> I </a:t>
            </a:r>
            <a:r>
              <a:rPr lang="fr-FR" dirty="0" err="1"/>
              <a:t>proceed</a:t>
            </a:r>
            <a:r>
              <a:rPr lang="fr-FR" dirty="0"/>
              <a:t>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246873D-871E-481C-858E-448714C93BCA}"/>
              </a:ext>
            </a:extLst>
          </p:cNvPr>
          <p:cNvSpPr/>
          <p:nvPr/>
        </p:nvSpPr>
        <p:spPr>
          <a:xfrm>
            <a:off x="838200" y="2011680"/>
            <a:ext cx="2369713" cy="1571223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48FC3B-8DE9-47A1-B0BD-7FE67488AF30}"/>
              </a:ext>
            </a:extLst>
          </p:cNvPr>
          <p:cNvSpPr txBox="1"/>
          <p:nvPr/>
        </p:nvSpPr>
        <p:spPr>
          <a:xfrm>
            <a:off x="838200" y="2197126"/>
            <a:ext cx="2369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Save the csv file data </a:t>
            </a:r>
            <a:r>
              <a:rPr lang="fr-FR" dirty="0" err="1"/>
              <a:t>into</a:t>
            </a:r>
            <a:r>
              <a:rPr lang="fr-FR" dirty="0"/>
              <a:t> a table of a </a:t>
            </a:r>
            <a:r>
              <a:rPr lang="fr-FR" dirty="0" err="1"/>
              <a:t>newly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5E210D3-EAB0-4D65-BE37-98C0EE9132AF}"/>
              </a:ext>
            </a:extLst>
          </p:cNvPr>
          <p:cNvSpPr/>
          <p:nvPr/>
        </p:nvSpPr>
        <p:spPr>
          <a:xfrm>
            <a:off x="4976611" y="2011680"/>
            <a:ext cx="2369713" cy="1571223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B6CAC15-8626-42ED-8D21-4C66A296DF56}"/>
              </a:ext>
            </a:extLst>
          </p:cNvPr>
          <p:cNvSpPr txBox="1"/>
          <p:nvPr/>
        </p:nvSpPr>
        <p:spPr>
          <a:xfrm>
            <a:off x="4976611" y="2480461"/>
            <a:ext cx="2369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list</a:t>
            </a:r>
            <a:r>
              <a:rPr lang="fr-FR" dirty="0"/>
              <a:t> by </a:t>
            </a:r>
            <a:r>
              <a:rPr lang="fr-FR" dirty="0" err="1"/>
              <a:t>selecting</a:t>
            </a:r>
            <a:r>
              <a:rPr lang="fr-FR" dirty="0"/>
              <a:t> all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9233246-5E55-4676-87DC-FB5E49E5CFDB}"/>
              </a:ext>
            </a:extLst>
          </p:cNvPr>
          <p:cNvSpPr/>
          <p:nvPr/>
        </p:nvSpPr>
        <p:spPr>
          <a:xfrm>
            <a:off x="9245958" y="2011680"/>
            <a:ext cx="2369713" cy="1571223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EE0075-2D47-41E8-A430-E4AFB9513652}"/>
              </a:ext>
            </a:extLst>
          </p:cNvPr>
          <p:cNvSpPr txBox="1"/>
          <p:nvPr/>
        </p:nvSpPr>
        <p:spPr>
          <a:xfrm>
            <a:off x="9245958" y="2474124"/>
            <a:ext cx="2369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10 by 10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delimiter</a:t>
            </a:r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CA3C96-4404-432A-8010-56F4B2A20D70}"/>
              </a:ext>
            </a:extLst>
          </p:cNvPr>
          <p:cNvSpPr/>
          <p:nvPr/>
        </p:nvSpPr>
        <p:spPr>
          <a:xfrm>
            <a:off x="3481588" y="4848249"/>
            <a:ext cx="2369713" cy="1571223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5824A6A-DCE7-4DBA-833C-A430B3145B68}"/>
              </a:ext>
            </a:extLst>
          </p:cNvPr>
          <p:cNvSpPr txBox="1"/>
          <p:nvPr/>
        </p:nvSpPr>
        <p:spPr>
          <a:xfrm>
            <a:off x="3481587" y="5190269"/>
            <a:ext cx="2369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Insert the </a:t>
            </a:r>
            <a:r>
              <a:rPr lang="fr-FR" dirty="0" err="1"/>
              <a:t>translated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 </a:t>
            </a:r>
            <a:r>
              <a:rPr lang="fr-FR" dirty="0" err="1"/>
              <a:t>separate</a:t>
            </a:r>
            <a:r>
              <a:rPr lang="fr-FR" dirty="0"/>
              <a:t> table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AB1EAC6-8154-46BF-B14E-BF167D29CE30}"/>
              </a:ext>
            </a:extLst>
          </p:cNvPr>
          <p:cNvSpPr/>
          <p:nvPr/>
        </p:nvSpPr>
        <p:spPr>
          <a:xfrm>
            <a:off x="6745310" y="4848249"/>
            <a:ext cx="2369713" cy="1571223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A86EF98-4721-46C7-97BC-BCB7AE1676D0}"/>
              </a:ext>
            </a:extLst>
          </p:cNvPr>
          <p:cNvSpPr txBox="1"/>
          <p:nvPr/>
        </p:nvSpPr>
        <p:spPr>
          <a:xfrm>
            <a:off x="6745309" y="5310693"/>
            <a:ext cx="2369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Split </a:t>
            </a:r>
            <a:r>
              <a:rPr lang="fr-FR" dirty="0" err="1"/>
              <a:t>text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out the original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F02658-EC05-4F60-9F3A-64749CF957AA}"/>
              </a:ext>
            </a:extLst>
          </p:cNvPr>
          <p:cNvSpPr/>
          <p:nvPr/>
        </p:nvSpPr>
        <p:spPr>
          <a:xfrm>
            <a:off x="9735355" y="4848249"/>
            <a:ext cx="2369713" cy="1571223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B327D2C-8E29-4090-BCE3-B3E2CDBC67FF}"/>
              </a:ext>
            </a:extLst>
          </p:cNvPr>
          <p:cNvSpPr txBox="1"/>
          <p:nvPr/>
        </p:nvSpPr>
        <p:spPr>
          <a:xfrm>
            <a:off x="9735355" y="5172194"/>
            <a:ext cx="2369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Translate </a:t>
            </a:r>
            <a:r>
              <a:rPr lang="fr-FR" dirty="0" err="1"/>
              <a:t>joined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Google Translate API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5CCB03A-C667-4D76-BBEC-5120208B032F}"/>
              </a:ext>
            </a:extLst>
          </p:cNvPr>
          <p:cNvSpPr/>
          <p:nvPr/>
        </p:nvSpPr>
        <p:spPr>
          <a:xfrm>
            <a:off x="217869" y="4848249"/>
            <a:ext cx="2369713" cy="1571223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A817A17-6498-424B-9FA7-2D8EAF5AA8ED}"/>
              </a:ext>
            </a:extLst>
          </p:cNvPr>
          <p:cNvSpPr txBox="1"/>
          <p:nvPr/>
        </p:nvSpPr>
        <p:spPr>
          <a:xfrm>
            <a:off x="217868" y="5190269"/>
            <a:ext cx="2369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Join</a:t>
            </a:r>
            <a:r>
              <a:rPr lang="fr-FR" dirty="0"/>
              <a:t> the </a:t>
            </a:r>
            <a:r>
              <a:rPr lang="fr-FR" dirty="0" err="1"/>
              <a:t>two</a:t>
            </a:r>
            <a:r>
              <a:rPr lang="fr-FR" dirty="0"/>
              <a:t> tables to </a:t>
            </a:r>
            <a:r>
              <a:rPr lang="fr-FR" dirty="0" err="1"/>
              <a:t>create</a:t>
            </a:r>
            <a:r>
              <a:rPr lang="fr-FR" dirty="0"/>
              <a:t> a new table </a:t>
            </a:r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dirty="0" err="1"/>
              <a:t>Result</a:t>
            </a:r>
            <a:endParaRPr lang="fr-FR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8FFC27A-217A-475C-9AD0-6AD4BC583E1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207913" y="2797292"/>
            <a:ext cx="1768698" cy="6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F2C6C02-CDDE-4048-A4A4-7EFC6E89C61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346324" y="2790954"/>
            <a:ext cx="1899634" cy="6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DEA1E50-11DF-40D7-9CC6-74C7AF7CBCD7}"/>
              </a:ext>
            </a:extLst>
          </p:cNvPr>
          <p:cNvCxnSpPr>
            <a:cxnSpLocks/>
          </p:cNvCxnSpPr>
          <p:nvPr/>
        </p:nvCxnSpPr>
        <p:spPr>
          <a:xfrm>
            <a:off x="10778544" y="3582903"/>
            <a:ext cx="0" cy="1265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75A6423-82DD-4A93-A19A-B7A256FFF753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 flipV="1">
            <a:off x="9115022" y="5633859"/>
            <a:ext cx="620333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6ED06D5-861D-452F-B201-98E6FEF4CFC9}"/>
              </a:ext>
            </a:extLst>
          </p:cNvPr>
          <p:cNvCxnSpPr>
            <a:cxnSpLocks/>
          </p:cNvCxnSpPr>
          <p:nvPr/>
        </p:nvCxnSpPr>
        <p:spPr>
          <a:xfrm flipH="1">
            <a:off x="5851300" y="5618351"/>
            <a:ext cx="8940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F8E1BC9-F23D-4617-A516-F0A30D5D68B5}"/>
              </a:ext>
            </a:extLst>
          </p:cNvPr>
          <p:cNvCxnSpPr>
            <a:cxnSpLocks/>
          </p:cNvCxnSpPr>
          <p:nvPr/>
        </p:nvCxnSpPr>
        <p:spPr>
          <a:xfrm flipH="1">
            <a:off x="2587576" y="5591033"/>
            <a:ext cx="8940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8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BF879B-749A-4475-8F8B-8719CDD0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</a:t>
            </a:r>
            <a:r>
              <a:rPr lang="fr-FR" dirty="0" err="1"/>
              <a:t>conclude</a:t>
            </a:r>
            <a:r>
              <a:rPr lang="fr-FR" dirty="0"/>
              <a:t>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C36665-6BA2-4C81-B317-7D0F35772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0619" y="2379706"/>
            <a:ext cx="2903971" cy="3803929"/>
          </a:xfrm>
        </p:spPr>
        <p:txBody>
          <a:bodyPr>
            <a:normAutofit/>
          </a:bodyPr>
          <a:lstStyle/>
          <a:p>
            <a:r>
              <a:rPr lang="fr-FR" dirty="0"/>
              <a:t>Coding in Python &amp; SQL</a:t>
            </a:r>
          </a:p>
          <a:p>
            <a:r>
              <a:rPr lang="fr-FR" dirty="0"/>
              <a:t>Handling </a:t>
            </a:r>
            <a:r>
              <a:rPr lang="fr-FR" dirty="0" err="1"/>
              <a:t>with</a:t>
            </a:r>
            <a:r>
              <a:rPr lang="fr-FR" dirty="0"/>
              <a:t> CSV file</a:t>
            </a:r>
          </a:p>
          <a:p>
            <a:r>
              <a:rPr lang="fr-FR" dirty="0"/>
              <a:t>Google Translate API </a:t>
            </a:r>
            <a:r>
              <a:rPr lang="fr-FR" dirty="0" err="1"/>
              <a:t>limit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F8C9AF-7715-4869-BD0F-CE457EBA3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507" y="2368270"/>
            <a:ext cx="3450335" cy="3525424"/>
          </a:xfrm>
        </p:spPr>
        <p:txBody>
          <a:bodyPr>
            <a:normAutofit/>
          </a:bodyPr>
          <a:lstStyle/>
          <a:p>
            <a:r>
              <a:rPr lang="fr-FR" dirty="0" err="1"/>
              <a:t>Using</a:t>
            </a:r>
            <a:r>
              <a:rPr lang="fr-FR" dirty="0"/>
              <a:t> Google API for the first time</a:t>
            </a:r>
          </a:p>
          <a:p>
            <a:r>
              <a:rPr lang="fr-FR" dirty="0" err="1"/>
              <a:t>Knowing</a:t>
            </a:r>
            <a:r>
              <a:rPr lang="fr-FR" dirty="0"/>
              <a:t> about NLP</a:t>
            </a:r>
          </a:p>
        </p:txBody>
      </p:sp>
      <p:sp>
        <p:nvSpPr>
          <p:cNvPr id="5" name="Éclair 4">
            <a:extLst>
              <a:ext uri="{FF2B5EF4-FFF2-40B4-BE49-F238E27FC236}">
                <a16:creationId xmlns:a16="http://schemas.microsoft.com/office/drawing/2014/main" id="{EFAE2A01-4F63-44FA-B761-94CF7DC7F216}"/>
              </a:ext>
            </a:extLst>
          </p:cNvPr>
          <p:cNvSpPr/>
          <p:nvPr/>
        </p:nvSpPr>
        <p:spPr>
          <a:xfrm>
            <a:off x="472363" y="2368271"/>
            <a:ext cx="1442434" cy="212145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oleil 5">
            <a:extLst>
              <a:ext uri="{FF2B5EF4-FFF2-40B4-BE49-F238E27FC236}">
                <a16:creationId xmlns:a16="http://schemas.microsoft.com/office/drawing/2014/main" id="{C2099E7A-5AE5-4694-9452-13E466B26883}"/>
              </a:ext>
            </a:extLst>
          </p:cNvPr>
          <p:cNvSpPr/>
          <p:nvPr/>
        </p:nvSpPr>
        <p:spPr>
          <a:xfrm>
            <a:off x="6247907" y="2252361"/>
            <a:ext cx="2133600" cy="2237368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39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FF288-9F0F-4D52-ABCC-E6A1B608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Going</a:t>
            </a:r>
            <a:r>
              <a:rPr lang="fr-FR" dirty="0"/>
              <a:t> </a:t>
            </a:r>
            <a:r>
              <a:rPr lang="fr-FR" dirty="0" err="1"/>
              <a:t>further</a:t>
            </a:r>
            <a:r>
              <a:rPr lang="fr-FR" dirty="0"/>
              <a:t>…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6196DD-C3BC-486F-A1E0-864E9E31E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011680"/>
            <a:ext cx="10518648" cy="4160520"/>
          </a:xfrm>
        </p:spPr>
        <p:txBody>
          <a:bodyPr/>
          <a:lstStyle/>
          <a:p>
            <a:r>
              <a:rPr lang="fr-FR" dirty="0"/>
              <a:t>NLP sentiment analyses</a:t>
            </a:r>
          </a:p>
          <a:p>
            <a:r>
              <a:rPr lang="fr-FR" dirty="0" err="1"/>
              <a:t>Statistical</a:t>
            </a:r>
            <a:r>
              <a:rPr lang="fr-FR" dirty="0"/>
              <a:t> analyses</a:t>
            </a:r>
          </a:p>
        </p:txBody>
      </p:sp>
    </p:spTree>
    <p:extLst>
      <p:ext uri="{BB962C8B-B14F-4D97-AF65-F5344CB8AC3E}">
        <p14:creationId xmlns:p14="http://schemas.microsoft.com/office/powerpoint/2010/main" val="164130357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TM44457448[[fn=Pinceau]]</Template>
  <TotalTime>94</TotalTime>
  <Words>124</Words>
  <Application>Microsoft Office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Elephant</vt:lpstr>
      <vt:lpstr>BrushVTI</vt:lpstr>
      <vt:lpstr>Mongolian-English translation</vt:lpstr>
      <vt:lpstr>Why did I choose this topic?</vt:lpstr>
      <vt:lpstr>How did I proceed?</vt:lpstr>
      <vt:lpstr>To conclude…</vt:lpstr>
      <vt:lpstr>Going further…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Mongolian-English translation</dc:title>
  <dc:creator>admin</dc:creator>
  <cp:lastModifiedBy>admin</cp:lastModifiedBy>
  <cp:revision>9</cp:revision>
  <dcterms:created xsi:type="dcterms:W3CDTF">2021-04-14T17:40:32Z</dcterms:created>
  <dcterms:modified xsi:type="dcterms:W3CDTF">2021-04-14T19:15:02Z</dcterms:modified>
</cp:coreProperties>
</file>