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/>
    <p:restoredTop sz="94643"/>
  </p:normalViewPr>
  <p:slideViewPr>
    <p:cSldViewPr snapToGrid="0" snapToObjects="1">
      <p:cViewPr>
        <p:scale>
          <a:sx n="82" d="100"/>
          <a:sy n="82" d="100"/>
        </p:scale>
        <p:origin x="123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4372-649B-2A47-BBAA-437187D10A10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006-52A7-0247-A9C6-99C794E6C4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806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4372-649B-2A47-BBAA-437187D10A10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006-52A7-0247-A9C6-99C794E6C4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123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4372-649B-2A47-BBAA-437187D10A10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006-52A7-0247-A9C6-99C794E6C4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923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4372-649B-2A47-BBAA-437187D10A10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006-52A7-0247-A9C6-99C794E6C4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391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4372-649B-2A47-BBAA-437187D10A10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006-52A7-0247-A9C6-99C794E6C4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404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4372-649B-2A47-BBAA-437187D10A10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006-52A7-0247-A9C6-99C794E6C4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712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4372-649B-2A47-BBAA-437187D10A10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006-52A7-0247-A9C6-99C794E6C4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36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4372-649B-2A47-BBAA-437187D10A10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006-52A7-0247-A9C6-99C794E6C4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861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4372-649B-2A47-BBAA-437187D10A10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006-52A7-0247-A9C6-99C794E6C4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823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4372-649B-2A47-BBAA-437187D10A10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006-52A7-0247-A9C6-99C794E6C4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765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4372-649B-2A47-BBAA-437187D10A10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006-52A7-0247-A9C6-99C794E6C4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523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4372-649B-2A47-BBAA-437187D10A10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E006-52A7-0247-A9C6-99C794E6C4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604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27ACFB-CB72-B34A-B179-93BC39FDB395}"/>
              </a:ext>
            </a:extLst>
          </p:cNvPr>
          <p:cNvSpPr/>
          <p:nvPr/>
        </p:nvSpPr>
        <p:spPr>
          <a:xfrm>
            <a:off x="776514" y="4699213"/>
            <a:ext cx="11248571" cy="3784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517BE-1439-8F49-A6A0-A09CE0688CE4}"/>
              </a:ext>
            </a:extLst>
          </p:cNvPr>
          <p:cNvSpPr txBox="1"/>
          <p:nvPr/>
        </p:nvSpPr>
        <p:spPr>
          <a:xfrm>
            <a:off x="776514" y="2652699"/>
            <a:ext cx="11248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Title : W1200 H300</a:t>
            </a:r>
          </a:p>
          <a:p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Menu: text 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자간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20px, font open sans, 8px, color: #3d3d3d, #9ebb88  </a:t>
            </a:r>
          </a:p>
          <a:p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Title: W700 H60 R10</a:t>
            </a:r>
            <a:endParaRPr kumimoji="1" lang="ko-KR" altLang="en-US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9BAAE6-A298-794F-B9AC-683527BA4509}"/>
              </a:ext>
            </a:extLst>
          </p:cNvPr>
          <p:cNvSpPr/>
          <p:nvPr/>
        </p:nvSpPr>
        <p:spPr>
          <a:xfrm>
            <a:off x="8249735" y="4991349"/>
            <a:ext cx="3229430" cy="5805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MENU</a:t>
            </a:r>
            <a:endParaRPr kumimoji="1" lang="ko-KR" altLang="en-US" sz="20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C50967-25B1-7343-826C-BB4518F5F833}"/>
              </a:ext>
            </a:extLst>
          </p:cNvPr>
          <p:cNvSpPr/>
          <p:nvPr/>
        </p:nvSpPr>
        <p:spPr>
          <a:xfrm>
            <a:off x="6582227" y="6822895"/>
            <a:ext cx="5442858" cy="8273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TITLE</a:t>
            </a:r>
            <a:endParaRPr kumimoji="1" lang="ko-KR" altLang="en-US" sz="20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59F8F-4996-214A-88BE-51FE0F5C5B41}"/>
              </a:ext>
            </a:extLst>
          </p:cNvPr>
          <p:cNvSpPr txBox="1"/>
          <p:nvPr/>
        </p:nvSpPr>
        <p:spPr>
          <a:xfrm>
            <a:off x="11415485" y="4329881"/>
            <a:ext cx="63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40px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41279-963D-6A4C-8858-646594334F4F}"/>
              </a:ext>
            </a:extLst>
          </p:cNvPr>
          <p:cNvSpPr txBox="1"/>
          <p:nvPr/>
        </p:nvSpPr>
        <p:spPr>
          <a:xfrm>
            <a:off x="754743" y="4329881"/>
            <a:ext cx="755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&lt;                                                              765p px                                                           &gt;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B1C5F8-6993-8E44-88EC-1195A27051C6}"/>
              </a:ext>
            </a:extLst>
          </p:cNvPr>
          <p:cNvSpPr txBox="1"/>
          <p:nvPr/>
        </p:nvSpPr>
        <p:spPr>
          <a:xfrm>
            <a:off x="9488289" y="4329881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395px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A99C5-2DB4-8846-86B9-7820E17F3A8A}"/>
              </a:ext>
            </a:extLst>
          </p:cNvPr>
          <p:cNvSpPr txBox="1"/>
          <p:nvPr/>
        </p:nvSpPr>
        <p:spPr>
          <a:xfrm>
            <a:off x="12046856" y="8042565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50px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E86A26-96A8-214C-8849-973F95BB6AC3}"/>
              </a:ext>
            </a:extLst>
          </p:cNvPr>
          <p:cNvSpPr txBox="1"/>
          <p:nvPr/>
        </p:nvSpPr>
        <p:spPr>
          <a:xfrm>
            <a:off x="12025085" y="7051886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60px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E16EBF-B51B-0E48-A4C4-DFCFF3F5F172}"/>
              </a:ext>
            </a:extLst>
          </p:cNvPr>
          <p:cNvSpPr txBox="1"/>
          <p:nvPr/>
        </p:nvSpPr>
        <p:spPr>
          <a:xfrm>
            <a:off x="12012706" y="4622017"/>
            <a:ext cx="76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25px</a:t>
            </a:r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96816-DFC6-B941-9436-92178C7BF8B5}"/>
              </a:ext>
            </a:extLst>
          </p:cNvPr>
          <p:cNvSpPr txBox="1"/>
          <p:nvPr/>
        </p:nvSpPr>
        <p:spPr>
          <a:xfrm>
            <a:off x="776514" y="529017"/>
            <a:ext cx="6418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>
                <a:solidFill>
                  <a:schemeClr val="accent4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Title</a:t>
            </a:r>
            <a:endParaRPr kumimoji="1" lang="ko-KR" altLang="en-US" sz="3200" b="1" dirty="0">
              <a:solidFill>
                <a:schemeClr val="accent4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21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10A9EB5-27E6-8C4D-9445-1CD8A7F6155C}"/>
              </a:ext>
            </a:extLst>
          </p:cNvPr>
          <p:cNvSpPr/>
          <p:nvPr/>
        </p:nvSpPr>
        <p:spPr>
          <a:xfrm>
            <a:off x="776514" y="3171093"/>
            <a:ext cx="10800000" cy="57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88501-B714-F74E-80E5-298543CC8663}"/>
              </a:ext>
            </a:extLst>
          </p:cNvPr>
          <p:cNvSpPr txBox="1"/>
          <p:nvPr/>
        </p:nvSpPr>
        <p:spPr>
          <a:xfrm>
            <a:off x="776514" y="1277471"/>
            <a:ext cx="375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W1200 H825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3D5B9-E722-624D-8124-A9099F2A8D08}"/>
              </a:ext>
            </a:extLst>
          </p:cNvPr>
          <p:cNvSpPr txBox="1"/>
          <p:nvPr/>
        </p:nvSpPr>
        <p:spPr>
          <a:xfrm>
            <a:off x="776514" y="470543"/>
            <a:ext cx="2558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>
                <a:solidFill>
                  <a:schemeClr val="accent4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Section</a:t>
            </a:r>
            <a:endParaRPr kumimoji="1" lang="ko-KR" altLang="en-US" sz="3200" b="1" dirty="0">
              <a:solidFill>
                <a:schemeClr val="accent4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64CD04-4947-8C43-91DF-E3466FD35E0E}"/>
              </a:ext>
            </a:extLst>
          </p:cNvPr>
          <p:cNvSpPr/>
          <p:nvPr/>
        </p:nvSpPr>
        <p:spPr>
          <a:xfrm>
            <a:off x="1525067" y="4141694"/>
            <a:ext cx="2259106" cy="24742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3200" dirty="0"/>
              <a:t>W290</a:t>
            </a:r>
          </a:p>
          <a:p>
            <a:pPr algn="ctr"/>
            <a:r>
              <a:rPr kumimoji="1" lang="en-US" altLang="ko-KR" sz="3200" dirty="0"/>
              <a:t>H250</a:t>
            </a:r>
          </a:p>
          <a:p>
            <a:pPr algn="ctr"/>
            <a:r>
              <a:rPr kumimoji="1" lang="en-US" altLang="ko-KR" sz="3200" dirty="0"/>
              <a:t>Border 1px</a:t>
            </a:r>
          </a:p>
          <a:p>
            <a:pPr algn="ctr"/>
            <a:r>
              <a:rPr kumimoji="1" lang="en-US" altLang="ko-KR" sz="3200" dirty="0"/>
              <a:t>#</a:t>
            </a:r>
            <a:r>
              <a:rPr kumimoji="1" lang="en-US" altLang="ko-KR" sz="3200" dirty="0" err="1"/>
              <a:t>cccccc</a:t>
            </a:r>
            <a:endParaRPr kumimoji="1" lang="ko-KR" altLang="en-US" sz="3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146DD5-00E6-0D4B-AA78-6C9AC3C6CCED}"/>
              </a:ext>
            </a:extLst>
          </p:cNvPr>
          <p:cNvSpPr/>
          <p:nvPr/>
        </p:nvSpPr>
        <p:spPr>
          <a:xfrm>
            <a:off x="1525067" y="6943798"/>
            <a:ext cx="2259106" cy="6427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3200" dirty="0"/>
              <a:t>W290 H32</a:t>
            </a:r>
            <a:endParaRPr kumimoji="1"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52964-91F6-6243-92DA-5EBAA9A72296}"/>
              </a:ext>
            </a:extLst>
          </p:cNvPr>
          <p:cNvSpPr txBox="1"/>
          <p:nvPr/>
        </p:nvSpPr>
        <p:spPr>
          <a:xfrm>
            <a:off x="722727" y="4138991"/>
            <a:ext cx="87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135px</a:t>
            </a:r>
            <a:endParaRPr kumimoji="1" lang="ko-KR" altLang="en-US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CF0E98-9641-DF42-8282-F35E7A2DCCE6}"/>
              </a:ext>
            </a:extLst>
          </p:cNvPr>
          <p:cNvSpPr txBox="1"/>
          <p:nvPr/>
        </p:nvSpPr>
        <p:spPr>
          <a:xfrm>
            <a:off x="3855890" y="4138991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30px</a:t>
            </a:r>
            <a:endParaRPr kumimoji="1" lang="ko-KR" altLang="en-US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432D4-E150-3344-A660-B3F7CD71166B}"/>
              </a:ext>
            </a:extLst>
          </p:cNvPr>
          <p:cNvSpPr txBox="1"/>
          <p:nvPr/>
        </p:nvSpPr>
        <p:spPr>
          <a:xfrm>
            <a:off x="2333481" y="659521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10px</a:t>
            </a:r>
            <a:endParaRPr kumimoji="1" lang="ko-KR" altLang="en-US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2ABAB2-49C9-264C-812B-BD4D26527306}"/>
              </a:ext>
            </a:extLst>
          </p:cNvPr>
          <p:cNvSpPr/>
          <p:nvPr/>
        </p:nvSpPr>
        <p:spPr>
          <a:xfrm>
            <a:off x="4575959" y="4141694"/>
            <a:ext cx="2259106" cy="24742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3200" dirty="0"/>
              <a:t>W290</a:t>
            </a:r>
          </a:p>
          <a:p>
            <a:pPr algn="ctr"/>
            <a:r>
              <a:rPr kumimoji="1" lang="en-US" altLang="ko-KR" sz="3200" dirty="0"/>
              <a:t>H250</a:t>
            </a:r>
          </a:p>
          <a:p>
            <a:pPr algn="ctr"/>
            <a:r>
              <a:rPr kumimoji="1" lang="en-US" altLang="ko-KR" sz="3200" dirty="0"/>
              <a:t>Border 1px</a:t>
            </a:r>
          </a:p>
          <a:p>
            <a:pPr algn="ctr"/>
            <a:r>
              <a:rPr kumimoji="1" lang="en-US" altLang="ko-KR" sz="3200" dirty="0"/>
              <a:t>#</a:t>
            </a:r>
            <a:r>
              <a:rPr kumimoji="1" lang="en-US" altLang="ko-KR" sz="3200" dirty="0" err="1"/>
              <a:t>cccccc</a:t>
            </a:r>
            <a:endParaRPr kumimoji="1" lang="ko-KR" altLang="en-US" sz="3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125E48-7148-0141-BD9E-D44FED0DD84F}"/>
              </a:ext>
            </a:extLst>
          </p:cNvPr>
          <p:cNvSpPr/>
          <p:nvPr/>
        </p:nvSpPr>
        <p:spPr>
          <a:xfrm>
            <a:off x="4575959" y="6943798"/>
            <a:ext cx="2259106" cy="6427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3200" dirty="0"/>
              <a:t>W290 H32</a:t>
            </a:r>
            <a:endParaRPr kumimoji="1" lang="ko-KR" altLang="en-US" sz="3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410F95-F86D-5441-881B-E44491BF9751}"/>
              </a:ext>
            </a:extLst>
          </p:cNvPr>
          <p:cNvSpPr/>
          <p:nvPr/>
        </p:nvSpPr>
        <p:spPr>
          <a:xfrm>
            <a:off x="7863115" y="6943798"/>
            <a:ext cx="2259106" cy="6427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3200" dirty="0"/>
              <a:t>W290 H32</a:t>
            </a:r>
            <a:endParaRPr kumimoji="1" lang="ko-KR" altLang="en-US" sz="3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AABA4F-23F3-2A4B-8048-BEAEC11A65A8}"/>
              </a:ext>
            </a:extLst>
          </p:cNvPr>
          <p:cNvSpPr/>
          <p:nvPr/>
        </p:nvSpPr>
        <p:spPr>
          <a:xfrm>
            <a:off x="7863115" y="4138991"/>
            <a:ext cx="2259106" cy="24742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3200" dirty="0"/>
              <a:t>W290</a:t>
            </a:r>
          </a:p>
          <a:p>
            <a:pPr algn="ctr"/>
            <a:r>
              <a:rPr kumimoji="1" lang="en-US" altLang="ko-KR" sz="3200" dirty="0"/>
              <a:t>H250</a:t>
            </a:r>
          </a:p>
          <a:p>
            <a:pPr algn="ctr"/>
            <a:r>
              <a:rPr kumimoji="1" lang="en-US" altLang="ko-KR" sz="3200" dirty="0"/>
              <a:t>Border 1px</a:t>
            </a:r>
          </a:p>
          <a:p>
            <a:pPr algn="ctr"/>
            <a:r>
              <a:rPr kumimoji="1" lang="en-US" altLang="ko-KR" sz="3200" dirty="0"/>
              <a:t>#</a:t>
            </a:r>
            <a:r>
              <a:rPr kumimoji="1" lang="en-US" altLang="ko-KR" sz="3200" dirty="0" err="1"/>
              <a:t>cccccc</a:t>
            </a:r>
            <a:endParaRPr kumimoji="1" lang="ko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A43B6C-5A45-1E44-9D34-3056E4CC77C6}"/>
              </a:ext>
            </a:extLst>
          </p:cNvPr>
          <p:cNvSpPr txBox="1"/>
          <p:nvPr/>
        </p:nvSpPr>
        <p:spPr>
          <a:xfrm>
            <a:off x="6989055" y="4138991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30px</a:t>
            </a:r>
            <a:endParaRPr kumimoji="1" lang="ko-KR" altLang="en-US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2EC4F5-324A-284B-AE54-5B04B0B72152}"/>
              </a:ext>
            </a:extLst>
          </p:cNvPr>
          <p:cNvSpPr txBox="1"/>
          <p:nvPr/>
        </p:nvSpPr>
        <p:spPr>
          <a:xfrm>
            <a:off x="10402476" y="4138991"/>
            <a:ext cx="87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135px</a:t>
            </a:r>
            <a:endParaRPr kumimoji="1" lang="ko-KR" altLang="en-US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AB3F72-FF41-1D46-AB2B-EEECA92BCB79}"/>
              </a:ext>
            </a:extLst>
          </p:cNvPr>
          <p:cNvSpPr txBox="1"/>
          <p:nvPr/>
        </p:nvSpPr>
        <p:spPr>
          <a:xfrm>
            <a:off x="5341140" y="6574466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10px</a:t>
            </a:r>
            <a:endParaRPr kumimoji="1" lang="ko-KR" altLang="en-US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F0818-F4AB-F84F-A6A2-B57D20529ADF}"/>
              </a:ext>
            </a:extLst>
          </p:cNvPr>
          <p:cNvSpPr txBox="1"/>
          <p:nvPr/>
        </p:nvSpPr>
        <p:spPr>
          <a:xfrm>
            <a:off x="8632633" y="6574466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10px</a:t>
            </a:r>
            <a:endParaRPr kumimoji="1" lang="ko-KR" altLang="en-US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F7BC14-3035-8642-8A84-AE98A2217129}"/>
              </a:ext>
            </a:extLst>
          </p:cNvPr>
          <p:cNvSpPr/>
          <p:nvPr/>
        </p:nvSpPr>
        <p:spPr>
          <a:xfrm>
            <a:off x="1520206" y="8661861"/>
            <a:ext cx="2259106" cy="24742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3200" dirty="0"/>
              <a:t>W290</a:t>
            </a:r>
          </a:p>
          <a:p>
            <a:pPr algn="ctr"/>
            <a:r>
              <a:rPr kumimoji="1" lang="en-US" altLang="ko-KR" sz="3200" dirty="0"/>
              <a:t>H250</a:t>
            </a:r>
          </a:p>
          <a:p>
            <a:pPr algn="ctr"/>
            <a:r>
              <a:rPr kumimoji="1" lang="en-US" altLang="ko-KR" sz="3200" dirty="0"/>
              <a:t>Border 1px</a:t>
            </a:r>
            <a:endParaRPr kumimoji="1" lang="ko-KR" alt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E8CA87-BDDE-2C44-80A0-0CD291CD4DBE}"/>
              </a:ext>
            </a:extLst>
          </p:cNvPr>
          <p:cNvSpPr txBox="1"/>
          <p:nvPr/>
        </p:nvSpPr>
        <p:spPr>
          <a:xfrm>
            <a:off x="2289724" y="803772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72px</a:t>
            </a:r>
            <a:endParaRPr kumimoji="1" lang="ko-KR" altLang="en-US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3F175F-A6FA-DD48-A444-C21A1C4F693A}"/>
              </a:ext>
            </a:extLst>
          </p:cNvPr>
          <p:cNvSpPr/>
          <p:nvPr/>
        </p:nvSpPr>
        <p:spPr>
          <a:xfrm>
            <a:off x="1520206" y="3496235"/>
            <a:ext cx="3679323" cy="4123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menu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99CF7E-283B-764E-8F3A-7B4E0363B818}"/>
              </a:ext>
            </a:extLst>
          </p:cNvPr>
          <p:cNvSpPr txBox="1"/>
          <p:nvPr/>
        </p:nvSpPr>
        <p:spPr>
          <a:xfrm>
            <a:off x="6989055" y="1010966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85px</a:t>
            </a:r>
            <a:endParaRPr kumimoji="1" lang="ko-KR" altLang="en-US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948C2B-8035-BD40-ABFB-3B1927D805EE}"/>
              </a:ext>
            </a:extLst>
          </p:cNvPr>
          <p:cNvSpPr/>
          <p:nvPr/>
        </p:nvSpPr>
        <p:spPr>
          <a:xfrm>
            <a:off x="7075287" y="1462137"/>
            <a:ext cx="3679323" cy="4123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dirty="0"/>
              <a:t>Web page                interior design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2E0D9C-2291-854D-AE40-545EAEDE68FC}"/>
              </a:ext>
            </a:extLst>
          </p:cNvPr>
          <p:cNvSpPr txBox="1"/>
          <p:nvPr/>
        </p:nvSpPr>
        <p:spPr>
          <a:xfrm>
            <a:off x="7006984" y="204103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25px</a:t>
            </a:r>
            <a:endParaRPr kumimoji="1" lang="ko-KR" altLang="en-US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8062B2-DA8C-9242-AFA9-C1EA7930A85D}"/>
              </a:ext>
            </a:extLst>
          </p:cNvPr>
          <p:cNvSpPr txBox="1"/>
          <p:nvPr/>
        </p:nvSpPr>
        <p:spPr>
          <a:xfrm>
            <a:off x="8194879" y="1499092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30px</a:t>
            </a:r>
            <a:endParaRPr kumimoji="1" lang="ko-KR" altLang="en-US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326F5D-B9F2-764E-A075-9327129CD746}"/>
              </a:ext>
            </a:extLst>
          </p:cNvPr>
          <p:cNvSpPr/>
          <p:nvPr/>
        </p:nvSpPr>
        <p:spPr>
          <a:xfrm>
            <a:off x="6835064" y="966066"/>
            <a:ext cx="4245312" cy="1562271"/>
          </a:xfrm>
          <a:prstGeom prst="rect">
            <a:avLst/>
          </a:prstGeom>
          <a:noFill/>
          <a:ln w="5080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20E110-622A-B24B-B014-E8EA2F086D8C}"/>
              </a:ext>
            </a:extLst>
          </p:cNvPr>
          <p:cNvSpPr txBox="1"/>
          <p:nvPr/>
        </p:nvSpPr>
        <p:spPr>
          <a:xfrm>
            <a:off x="6778259" y="266468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menu</a:t>
            </a:r>
            <a:endParaRPr kumimoji="1" lang="ko-KR" altLang="en-US" sz="28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27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96BFA8-FC44-EA4F-A0E4-EEC3FD8FEB13}"/>
              </a:ext>
            </a:extLst>
          </p:cNvPr>
          <p:cNvSpPr txBox="1"/>
          <p:nvPr/>
        </p:nvSpPr>
        <p:spPr>
          <a:xfrm>
            <a:off x="776514" y="529017"/>
            <a:ext cx="6418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>
                <a:solidFill>
                  <a:schemeClr val="accent4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Footer</a:t>
            </a:r>
            <a:endParaRPr kumimoji="1" lang="ko-KR" altLang="en-US" sz="3200" b="1" dirty="0">
              <a:solidFill>
                <a:schemeClr val="accent4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A03680-7364-B24C-A238-1E33DEF83578}"/>
              </a:ext>
            </a:extLst>
          </p:cNvPr>
          <p:cNvSpPr/>
          <p:nvPr/>
        </p:nvSpPr>
        <p:spPr>
          <a:xfrm>
            <a:off x="776514" y="3838601"/>
            <a:ext cx="11248571" cy="3784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CB2C6-2FEA-AA4D-9CF2-29377B13A698}"/>
              </a:ext>
            </a:extLst>
          </p:cNvPr>
          <p:cNvSpPr txBox="1"/>
          <p:nvPr/>
        </p:nvSpPr>
        <p:spPr>
          <a:xfrm>
            <a:off x="776514" y="1277471"/>
            <a:ext cx="8726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W1200 H63 (bolder 1px)</a:t>
            </a:r>
          </a:p>
          <a:p>
            <a:r>
              <a:rPr kumimoji="1" lang="en-US" altLang="ko-KR" dirty="0"/>
              <a:t>Text : 9px,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font open sans, 8px, color: #3d3d3d, #9ebb88</a:t>
            </a:r>
          </a:p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Line : #</a:t>
            </a:r>
            <a:r>
              <a:rPr kumimoji="1"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cccccc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A04E8F-72D7-2E46-9931-B4B74E7184B7}"/>
              </a:ext>
            </a:extLst>
          </p:cNvPr>
          <p:cNvSpPr/>
          <p:nvPr/>
        </p:nvSpPr>
        <p:spPr>
          <a:xfrm>
            <a:off x="6400799" y="5270445"/>
            <a:ext cx="4966447" cy="9209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Text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D5C2-358C-A248-BA62-007012B4286D}"/>
              </a:ext>
            </a:extLst>
          </p:cNvPr>
          <p:cNvSpPr txBox="1"/>
          <p:nvPr/>
        </p:nvSpPr>
        <p:spPr>
          <a:xfrm>
            <a:off x="12025085" y="4185191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29px</a:t>
            </a:r>
            <a:endParaRPr kumimoji="1" lang="ko-KR" altLang="en-US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E1795-8D68-D643-9AB5-BCB3BA0DB098}"/>
              </a:ext>
            </a:extLst>
          </p:cNvPr>
          <p:cNvSpPr txBox="1"/>
          <p:nvPr/>
        </p:nvSpPr>
        <p:spPr>
          <a:xfrm>
            <a:off x="11993970" y="5534864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14px</a:t>
            </a:r>
            <a:endParaRPr kumimoji="1" lang="ko-KR" altLang="en-US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2C4739-A8CB-2542-8591-1F7BA5614857}"/>
              </a:ext>
            </a:extLst>
          </p:cNvPr>
          <p:cNvSpPr txBox="1"/>
          <p:nvPr/>
        </p:nvSpPr>
        <p:spPr>
          <a:xfrm>
            <a:off x="12009528" y="690922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20px</a:t>
            </a:r>
            <a:endParaRPr kumimoji="1" lang="ko-KR" altLang="en-US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88A53-454E-FE4C-92C1-1F176DC00CAD}"/>
              </a:ext>
            </a:extLst>
          </p:cNvPr>
          <p:cNvSpPr txBox="1"/>
          <p:nvPr/>
        </p:nvSpPr>
        <p:spPr>
          <a:xfrm>
            <a:off x="11111491" y="3204850"/>
            <a:ext cx="91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135px</a:t>
            </a:r>
            <a:endParaRPr kumimoji="1" lang="ko-KR" altLang="en-US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EDA1731C-EAD4-F14F-B462-A34A407AB648}"/>
              </a:ext>
            </a:extLst>
          </p:cNvPr>
          <p:cNvCxnSpPr>
            <a:cxnSpLocks/>
          </p:cNvCxnSpPr>
          <p:nvPr/>
        </p:nvCxnSpPr>
        <p:spPr>
          <a:xfrm>
            <a:off x="1690914" y="6759388"/>
            <a:ext cx="0" cy="860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1D8746AA-58C3-3643-BA86-8869779509C6}"/>
              </a:ext>
            </a:extLst>
          </p:cNvPr>
          <p:cNvCxnSpPr/>
          <p:nvPr/>
        </p:nvCxnSpPr>
        <p:spPr>
          <a:xfrm>
            <a:off x="792071" y="3838601"/>
            <a:ext cx="11233014" cy="0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93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b="1" dirty="0" smtClean="0">
            <a:latin typeface="Nanum Gothic" panose="020D0604000000000000" pitchFamily="34" charset="-127"/>
            <a:ea typeface="Nanum Gothic" panose="020D0604000000000000" pitchFamily="34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121</Words>
  <Application>Microsoft Macintosh PowerPoint</Application>
  <PresentationFormat>A3 용지(297x420mm)</PresentationFormat>
  <Paragraphs>55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Nanum 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4</cp:revision>
  <dcterms:created xsi:type="dcterms:W3CDTF">2019-05-20T04:20:11Z</dcterms:created>
  <dcterms:modified xsi:type="dcterms:W3CDTF">2019-05-20T05:06:38Z</dcterms:modified>
</cp:coreProperties>
</file>