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5EF1-6433-8B46-AA3F-1CBE328D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BEB3E-B423-C441-8C24-95CF376A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6A51-8A38-0A49-ABD9-109CB51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6C53-5D9D-304A-B59A-823B97B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BB32-E459-B344-A4F0-F4427E88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B1D-77CA-0A41-91E3-6AB4D7F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DDEBB-FAA8-254A-92C9-F1439874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4537-E0EF-2549-9864-C5B1BF00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2C5C-8A13-484E-88CE-870DA9F3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A438-56D5-3F4F-8625-98235757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E8E32-6BC6-0346-89A2-7430447D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34BA0-5566-0F4D-87C4-CAEFC39B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94B5-B941-394C-B5C1-D8668D2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3722-E6D1-4847-A8D3-17C5376A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7DF6-22A6-DD47-A8F2-53C75893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77B-D127-B04C-BDE1-2A7F940A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C620-7D06-C844-8801-3775766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66B43-C2C1-4D4F-A284-9012FEB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1059-EB1E-3245-B968-060B5BBD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7846-0B61-A848-BA36-587422B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D72E-5CE2-7E42-8366-ED1FA398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52DD-33FF-3942-AF4E-3A35A65A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A2F0-270C-C746-A69B-663ACA8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FAB2-24EC-2249-A64C-AB24BAF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1596-0052-5945-B16D-D97F4AF7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9E9D-EF35-7C4A-9AD4-249AF854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F292-D968-9F49-AE44-F546024C0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CD07D-33D9-7C49-A7F7-7F859F90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7803-CBCB-4141-AC12-D2AA2CBE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44B44-3B61-5943-B3E7-23224FA0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C315-FC2E-C047-A4EA-AC63DD8B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A55A-0763-4F49-996F-371BC5B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5752-2A4F-2949-9F59-02B5B83E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3B38-1C84-3542-8190-FB10C380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905FB-E139-8144-9AE2-B3C3DFF8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4DB3-43D2-6C4C-B7C5-18F80D7CF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0DC3A-E3B9-024A-983E-E820D3BE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221E6-38C0-A648-BCC2-BE18B8C0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FA518-55BC-6949-B2AA-3D7A575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D411-6BA6-6643-A49C-C63EDB99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0A014-F365-2A4D-B533-05148E08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1A7BB-BB84-0445-9858-ED5EA30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5F9E-9546-734C-A3B2-DBE046A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20A14-D2A5-6E4D-A522-046AF6A9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7E18E-E1B9-B743-BBA0-14555FD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D703-CCBC-0241-BEE9-03F1254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AE4-8D8B-E747-B361-CBA28435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82E9-D795-904B-9B08-1685FEC9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9FB5-A21A-A846-9FD7-32FBD69C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B911-4E20-3848-A8CD-F65B4F2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3C38-4980-9640-9B8A-6148556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F4C5-6339-CD42-831B-3EA0446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DE10-65C5-4A42-9355-F9F4FDCC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4DA6F-460F-9F40-BD40-2C02B617E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6467-ACD4-FC44-BA57-A0634F7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68520-4AAC-7B42-AACA-3CB689F3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18B9-1444-704A-A4B9-B2FB9C7C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F54-0C74-D742-BA54-0915235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AFE4-C7E8-A149-A3E1-841F9C4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95B8-BB06-E541-B3CF-A3F4832E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3D3B-D4F7-0B4B-8519-C949B206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75A9-DCD8-894B-902F-40C05DA682A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0DDC-1D7F-914A-A592-543E604D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8DAB-89D9-DD43-BBAF-47C13ED0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7116-BFB0-C44E-847A-422B3381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9224D0-E1D5-344C-B538-1AA8BDFB199B}"/>
              </a:ext>
            </a:extLst>
          </p:cNvPr>
          <p:cNvSpPr/>
          <p:nvPr/>
        </p:nvSpPr>
        <p:spPr>
          <a:xfrm>
            <a:off x="6285186" y="409903"/>
            <a:ext cx="3584028" cy="4845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66BDD-6222-D048-B8F3-8FC0BFCAC952}"/>
              </a:ext>
            </a:extLst>
          </p:cNvPr>
          <p:cNvSpPr/>
          <p:nvPr/>
        </p:nvSpPr>
        <p:spPr>
          <a:xfrm>
            <a:off x="1566042" y="409903"/>
            <a:ext cx="3584028" cy="4845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90E66-92A0-2549-B2E6-B293DA827BE3}"/>
              </a:ext>
            </a:extLst>
          </p:cNvPr>
          <p:cNvSpPr/>
          <p:nvPr/>
        </p:nvSpPr>
        <p:spPr>
          <a:xfrm>
            <a:off x="3058511" y="3226675"/>
            <a:ext cx="1502979" cy="49398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9C95A89-018C-2143-BB77-39B18A2DF7B5}"/>
              </a:ext>
            </a:extLst>
          </p:cNvPr>
          <p:cNvSpPr/>
          <p:nvPr/>
        </p:nvSpPr>
        <p:spPr>
          <a:xfrm>
            <a:off x="3415863" y="4238296"/>
            <a:ext cx="788276" cy="683172"/>
          </a:xfrm>
          <a:prstGeom prst="can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B7E2D-3E3A-7D45-BE6D-B28D4FC9196E}"/>
              </a:ext>
            </a:extLst>
          </p:cNvPr>
          <p:cNvSpPr/>
          <p:nvPr/>
        </p:nvSpPr>
        <p:spPr>
          <a:xfrm>
            <a:off x="3310759" y="1387365"/>
            <a:ext cx="998483" cy="132167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 /&gt;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1D70ED-AC04-9749-A690-0D0E859DE7AF}"/>
              </a:ext>
            </a:extLst>
          </p:cNvPr>
          <p:cNvCxnSpPr/>
          <p:nvPr/>
        </p:nvCxnSpPr>
        <p:spPr>
          <a:xfrm>
            <a:off x="3810000" y="2827282"/>
            <a:ext cx="0" cy="3153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B48AFB-2D3B-A345-9CE4-E4C957CD96E5}"/>
              </a:ext>
            </a:extLst>
          </p:cNvPr>
          <p:cNvCxnSpPr/>
          <p:nvPr/>
        </p:nvCxnSpPr>
        <p:spPr>
          <a:xfrm>
            <a:off x="3810000" y="3820509"/>
            <a:ext cx="0" cy="3153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7687C7-2D26-9A46-AF9C-20708E1B7B23}"/>
              </a:ext>
            </a:extLst>
          </p:cNvPr>
          <p:cNvSpPr txBox="1"/>
          <p:nvPr/>
        </p:nvSpPr>
        <p:spPr>
          <a:xfrm>
            <a:off x="1704389" y="574550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Montserrat" pitchFamily="2" charset="77"/>
              </a:rPr>
              <a:t>Typical Web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F5F80-5059-234E-8B40-51CED9561C74}"/>
              </a:ext>
            </a:extLst>
          </p:cNvPr>
          <p:cNvSpPr/>
          <p:nvPr/>
        </p:nvSpPr>
        <p:spPr>
          <a:xfrm>
            <a:off x="7828391" y="1387365"/>
            <a:ext cx="998483" cy="132167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 /&gt;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ED9D99-2A7C-E74A-8587-DEA580C56BC5}"/>
              </a:ext>
            </a:extLst>
          </p:cNvPr>
          <p:cNvCxnSpPr/>
          <p:nvPr/>
        </p:nvCxnSpPr>
        <p:spPr>
          <a:xfrm>
            <a:off x="8327632" y="2827282"/>
            <a:ext cx="0" cy="3153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5CC8B0-4EF3-8A4E-9E99-364962333F24}"/>
              </a:ext>
            </a:extLst>
          </p:cNvPr>
          <p:cNvSpPr txBox="1"/>
          <p:nvPr/>
        </p:nvSpPr>
        <p:spPr>
          <a:xfrm>
            <a:off x="6438489" y="574550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Montserrat" pitchFamily="2" charset="77"/>
              </a:rPr>
              <a:t>Jinaga</a:t>
            </a:r>
            <a:r>
              <a:rPr lang="en-US" sz="2800" dirty="0">
                <a:latin typeface="Montserrat" pitchFamily="2" charset="77"/>
              </a:rPr>
              <a:t> Web App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05009-F52C-1249-A349-EF118E7B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08" y="3226675"/>
            <a:ext cx="1166648" cy="11666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06B66E-1C2C-B544-99CC-BE7258476BE0}"/>
              </a:ext>
            </a:extLst>
          </p:cNvPr>
          <p:cNvSpPr txBox="1"/>
          <p:nvPr/>
        </p:nvSpPr>
        <p:spPr>
          <a:xfrm>
            <a:off x="1872658" y="1863537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Custom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D9B75-EF9E-F84D-A490-02BA055A5FEE}"/>
              </a:ext>
            </a:extLst>
          </p:cNvPr>
          <p:cNvSpPr txBox="1"/>
          <p:nvPr/>
        </p:nvSpPr>
        <p:spPr>
          <a:xfrm>
            <a:off x="1872658" y="3289002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Custom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D5959-A1D5-094D-A107-F8CE9BDCF3B3}"/>
              </a:ext>
            </a:extLst>
          </p:cNvPr>
          <p:cNvSpPr txBox="1"/>
          <p:nvPr/>
        </p:nvSpPr>
        <p:spPr>
          <a:xfrm>
            <a:off x="1872658" y="4395216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Custom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435A-6ADA-A14F-AF97-DBBD40E073F9}"/>
              </a:ext>
            </a:extLst>
          </p:cNvPr>
          <p:cNvSpPr txBox="1"/>
          <p:nvPr/>
        </p:nvSpPr>
        <p:spPr>
          <a:xfrm>
            <a:off x="6642539" y="1863537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383471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Segoe UI Emoji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Perry</dc:creator>
  <cp:lastModifiedBy>Michael Perry</cp:lastModifiedBy>
  <cp:revision>2</cp:revision>
  <dcterms:created xsi:type="dcterms:W3CDTF">2022-02-11T03:11:46Z</dcterms:created>
  <dcterms:modified xsi:type="dcterms:W3CDTF">2022-02-11T04:14:38Z</dcterms:modified>
</cp:coreProperties>
</file>