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4B39-41EC-4B04-A2AC-091AF68A9BB3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CD9A-BEFC-4A69-8BE0-9A00E514E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77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4B39-41EC-4B04-A2AC-091AF68A9BB3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CD9A-BEFC-4A69-8BE0-9A00E514E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5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4B39-41EC-4B04-A2AC-091AF68A9BB3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CD9A-BEFC-4A69-8BE0-9A00E514E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13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4B39-41EC-4B04-A2AC-091AF68A9BB3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CD9A-BEFC-4A69-8BE0-9A00E514E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37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4B39-41EC-4B04-A2AC-091AF68A9BB3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CD9A-BEFC-4A69-8BE0-9A00E514E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83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4B39-41EC-4B04-A2AC-091AF68A9BB3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CD9A-BEFC-4A69-8BE0-9A00E514E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78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4B39-41EC-4B04-A2AC-091AF68A9BB3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CD9A-BEFC-4A69-8BE0-9A00E514E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50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4B39-41EC-4B04-A2AC-091AF68A9BB3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CD9A-BEFC-4A69-8BE0-9A00E514E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35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4B39-41EC-4B04-A2AC-091AF68A9BB3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CD9A-BEFC-4A69-8BE0-9A00E514E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92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4B39-41EC-4B04-A2AC-091AF68A9BB3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CD9A-BEFC-4A69-8BE0-9A00E514E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4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4B39-41EC-4B04-A2AC-091AF68A9BB3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CD9A-BEFC-4A69-8BE0-9A00E514E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03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C4B39-41EC-4B04-A2AC-091AF68A9BB3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4CD9A-BEFC-4A69-8BE0-9A00E514E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47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2037513" y="1407919"/>
            <a:ext cx="8454331" cy="4348606"/>
            <a:chOff x="977835" y="980629"/>
            <a:chExt cx="8454331" cy="4348606"/>
          </a:xfrm>
        </p:grpSpPr>
        <p:sp>
          <p:nvSpPr>
            <p:cNvPr id="4" name="직사각형 3"/>
            <p:cNvSpPr/>
            <p:nvPr/>
          </p:nvSpPr>
          <p:spPr>
            <a:xfrm>
              <a:off x="1110953" y="1008403"/>
              <a:ext cx="4777099" cy="367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java.sql.Statement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110952" y="2678174"/>
              <a:ext cx="4777099" cy="36747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solidFill>
                    <a:srgbClr val="FF0000"/>
                  </a:solidFill>
                </a:rPr>
                <a:t>PreparedStatement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10953" y="4512180"/>
              <a:ext cx="4777099" cy="367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CallableStatement</a:t>
              </a:r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6144425" y="980629"/>
              <a:ext cx="1717705" cy="3674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일반 택배</a:t>
              </a:r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6144424" y="2654072"/>
              <a:ext cx="1717705" cy="3674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전문 택배</a:t>
              </a:r>
              <a:endParaRPr lang="ko-KR" altLang="en-US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6144425" y="4512180"/>
              <a:ext cx="1717705" cy="3674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호출 택배</a:t>
              </a:r>
              <a:endParaRPr lang="ko-KR" altLang="en-US" dirty="0"/>
            </a:p>
          </p:txBody>
        </p:sp>
        <p:cxnSp>
          <p:nvCxnSpPr>
            <p:cNvPr id="12" name="직선 화살표 연결선 11"/>
            <p:cNvCxnSpPr>
              <a:stCxn id="5" idx="0"/>
              <a:endCxn id="4" idx="2"/>
            </p:cNvCxnSpPr>
            <p:nvPr/>
          </p:nvCxnSpPr>
          <p:spPr>
            <a:xfrm flipV="1">
              <a:off x="3499502" y="1375873"/>
              <a:ext cx="1" cy="1302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6" idx="0"/>
              <a:endCxn id="5" idx="2"/>
            </p:cNvCxnSpPr>
            <p:nvPr/>
          </p:nvCxnSpPr>
          <p:spPr>
            <a:xfrm flipH="1" flipV="1">
              <a:off x="3499502" y="3045644"/>
              <a:ext cx="1" cy="14665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755877" y="1540653"/>
              <a:ext cx="1586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execute(SQL);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55876" y="3202809"/>
              <a:ext cx="1173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execute();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55877" y="4959903"/>
              <a:ext cx="1173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execute();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42417" y="4510318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내장 함수</a:t>
              </a:r>
              <a:endParaRPr lang="ko-KR" altLang="en-US" dirty="0"/>
            </a:p>
          </p:txBody>
        </p:sp>
        <p:cxnSp>
          <p:nvCxnSpPr>
            <p:cNvPr id="21" name="직선 화살표 연결선 20"/>
            <p:cNvCxnSpPr>
              <a:stCxn id="19" idx="1"/>
              <a:endCxn id="10" idx="6"/>
            </p:cNvCxnSpPr>
            <p:nvPr/>
          </p:nvCxnSpPr>
          <p:spPr>
            <a:xfrm flipH="1">
              <a:off x="7862130" y="4694984"/>
              <a:ext cx="380287" cy="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77835" y="2317390"/>
              <a:ext cx="2398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</a:rPr>
                <a:t>성능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, 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보안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, 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사용성 ↑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27900" y="3050658"/>
              <a:ext cx="22138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Parameterized API</a:t>
              </a:r>
              <a:br>
                <a:rPr lang="en-US" altLang="ko-KR" b="1" dirty="0" smtClean="0">
                  <a:solidFill>
                    <a:srgbClr val="FF0000"/>
                  </a:solidFill>
                </a:rPr>
              </a:br>
              <a:r>
                <a:rPr lang="en-US" altLang="ko-KR" sz="1400" dirty="0" smtClean="0">
                  <a:solidFill>
                    <a:srgbClr val="FF0000"/>
                  </a:solidFill>
                </a:rPr>
                <a:t>(ex. ? </a:t>
              </a:r>
              <a:r>
                <a:rPr lang="ko-KR" altLang="en-US" sz="1400" dirty="0" smtClean="0">
                  <a:solidFill>
                    <a:srgbClr val="FF0000"/>
                  </a:solidFill>
                </a:rPr>
                <a:t>마크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)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423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1042588" y="1051680"/>
            <a:ext cx="10784792" cy="4716731"/>
            <a:chOff x="1008404" y="231284"/>
            <a:chExt cx="10784792" cy="4716731"/>
          </a:xfrm>
        </p:grpSpPr>
        <p:sp>
          <p:nvSpPr>
            <p:cNvPr id="4" name="직사각형 3"/>
            <p:cNvSpPr/>
            <p:nvPr/>
          </p:nvSpPr>
          <p:spPr>
            <a:xfrm>
              <a:off x="1008404" y="1042586"/>
              <a:ext cx="1162228" cy="1145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186015" y="743484"/>
              <a:ext cx="2513888" cy="33499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623274" y="1068224"/>
              <a:ext cx="1367327" cy="1093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SQL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77161" y="3961519"/>
              <a:ext cx="3906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해석</a:t>
              </a:r>
              <a:r>
                <a:rPr lang="en-US" altLang="ko-KR" b="1" dirty="0"/>
                <a:t> </a:t>
              </a:r>
              <a:r>
                <a:rPr lang="ko-KR" altLang="en-US" b="1" dirty="0" smtClean="0"/>
                <a:t>→</a:t>
              </a:r>
              <a:r>
                <a:rPr lang="en-US" altLang="ko-KR" b="1" dirty="0" smtClean="0"/>
                <a:t> </a:t>
              </a:r>
              <a:r>
                <a:rPr lang="ko-KR" altLang="en-US" b="1" dirty="0" smtClean="0"/>
                <a:t>컴파일</a:t>
              </a:r>
              <a:r>
                <a:rPr lang="en-US" altLang="ko-KR" b="1" dirty="0"/>
                <a:t> </a:t>
              </a:r>
              <a:r>
                <a:rPr lang="ko-KR" altLang="en-US" b="1" dirty="0" smtClean="0"/>
                <a:t>→ </a:t>
              </a:r>
              <a:r>
                <a:rPr lang="ko-KR" altLang="en-US" b="1" dirty="0" err="1" smtClean="0">
                  <a:solidFill>
                    <a:srgbClr val="FF0000"/>
                  </a:solidFill>
                </a:rPr>
                <a:t>내장함수</a:t>
              </a:r>
              <a:r>
                <a:rPr lang="ko-KR" altLang="en-US" b="1" dirty="0" smtClean="0"/>
                <a:t> →</a:t>
              </a:r>
              <a:r>
                <a:rPr lang="en-US" altLang="ko-KR" b="1" dirty="0" smtClean="0"/>
                <a:t> </a:t>
              </a:r>
              <a:r>
                <a:rPr lang="ko-KR" altLang="en-US" b="1" dirty="0" smtClean="0"/>
                <a:t>실행</a:t>
              </a:r>
              <a:endParaRPr lang="ko-KR" alt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23274" y="2156850"/>
              <a:ext cx="2174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Select * from table</a:t>
              </a:r>
            </a:p>
            <a:p>
              <a:r>
                <a:rPr lang="en-US" altLang="ko-KR" sz="1400" dirty="0" smtClean="0"/>
                <a:t>where id=‘a’ and pw=‘b’</a:t>
              </a:r>
              <a:endParaRPr lang="ko-KR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99065" y="1430488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a, b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97275" y="231284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Client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71280" y="231284"/>
              <a:ext cx="840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Server</a:t>
              </a:r>
              <a:endParaRPr lang="ko-KR" altLang="en-US" dirty="0"/>
            </a:p>
          </p:txBody>
        </p:sp>
        <p:cxnSp>
          <p:nvCxnSpPr>
            <p:cNvPr id="17" name="직선 화살표 연결선 16"/>
            <p:cNvCxnSpPr>
              <a:stCxn id="4" idx="3"/>
              <a:endCxn id="7" idx="1"/>
            </p:cNvCxnSpPr>
            <p:nvPr/>
          </p:nvCxnSpPr>
          <p:spPr>
            <a:xfrm>
              <a:off x="2170632" y="1615155"/>
              <a:ext cx="24526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7" idx="3"/>
              <a:endCxn id="8" idx="2"/>
            </p:cNvCxnSpPr>
            <p:nvPr/>
          </p:nvCxnSpPr>
          <p:spPr>
            <a:xfrm flipV="1">
              <a:off x="5990601" y="1615154"/>
              <a:ext cx="241845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그룹 26"/>
            <p:cNvGrpSpPr/>
            <p:nvPr/>
          </p:nvGrpSpPr>
          <p:grpSpPr>
            <a:xfrm>
              <a:off x="8409060" y="991311"/>
              <a:ext cx="1538243" cy="1247686"/>
              <a:chOff x="8409060" y="991311"/>
              <a:chExt cx="1538243" cy="1247686"/>
            </a:xfrm>
          </p:grpSpPr>
          <p:sp>
            <p:nvSpPr>
              <p:cNvPr id="8" name="원통 7"/>
              <p:cNvSpPr/>
              <p:nvPr/>
            </p:nvSpPr>
            <p:spPr>
              <a:xfrm>
                <a:off x="8409060" y="991311"/>
                <a:ext cx="1538243" cy="1247686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715286" y="1430488"/>
                <a:ext cx="958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bg1"/>
                    </a:solidFill>
                  </a:rPr>
                  <a:t>MySQL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8409060" y="2615011"/>
              <a:ext cx="1538243" cy="1247686"/>
              <a:chOff x="8409060" y="991311"/>
              <a:chExt cx="1538243" cy="1247686"/>
            </a:xfrm>
          </p:grpSpPr>
          <p:sp>
            <p:nvSpPr>
              <p:cNvPr id="29" name="원통 28"/>
              <p:cNvSpPr/>
              <p:nvPr/>
            </p:nvSpPr>
            <p:spPr>
              <a:xfrm>
                <a:off x="8409060" y="991311"/>
                <a:ext cx="1538243" cy="1247686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752956" y="1430488"/>
                <a:ext cx="883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bg1"/>
                    </a:solidFill>
                  </a:rPr>
                  <a:t>Oracle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8035996" y="621487"/>
              <a:ext cx="2589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해석</a:t>
              </a:r>
              <a:r>
                <a:rPr lang="en-US" altLang="ko-KR" b="1" dirty="0"/>
                <a:t> </a:t>
              </a:r>
              <a:r>
                <a:rPr lang="ko-KR" altLang="en-US" b="1" dirty="0" smtClean="0"/>
                <a:t>→</a:t>
              </a:r>
              <a:r>
                <a:rPr lang="en-US" altLang="ko-KR" b="1" dirty="0" smtClean="0"/>
                <a:t> </a:t>
              </a:r>
              <a:r>
                <a:rPr lang="ko-KR" altLang="en-US" b="1" dirty="0" smtClean="0"/>
                <a:t>컴파일</a:t>
              </a:r>
              <a:r>
                <a:rPr lang="en-US" altLang="ko-KR" b="1" dirty="0"/>
                <a:t> </a:t>
              </a:r>
              <a:r>
                <a:rPr lang="ko-KR" altLang="en-US" b="1" dirty="0" smtClean="0"/>
                <a:t>→</a:t>
              </a:r>
              <a:r>
                <a:rPr lang="en-US" altLang="ko-KR" b="1" dirty="0" smtClean="0"/>
                <a:t> </a:t>
              </a:r>
              <a:r>
                <a:rPr lang="ko-KR" altLang="en-US" b="1" dirty="0" smtClean="0"/>
                <a:t>실행</a:t>
              </a:r>
              <a:endParaRPr lang="ko-KR" altLang="en-US" b="1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332292" y="3862697"/>
              <a:ext cx="4460904" cy="10853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636531" y="4535951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</a:rPr>
                <a:t>성능 향상 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(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약 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5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배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)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304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66</Words>
  <Application>Microsoft Office PowerPoint</Application>
  <PresentationFormat>와이드스크린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ysp9714@naver.com</dc:creator>
  <cp:lastModifiedBy>ysp9714@naver.com</cp:lastModifiedBy>
  <cp:revision>4</cp:revision>
  <dcterms:created xsi:type="dcterms:W3CDTF">2020-03-17T02:33:04Z</dcterms:created>
  <dcterms:modified xsi:type="dcterms:W3CDTF">2020-03-17T02:38:51Z</dcterms:modified>
</cp:coreProperties>
</file>