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5"/>
  </p:notesMasterIdLst>
  <p:sldIdLst>
    <p:sldId id="3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B3D"/>
    <a:srgbClr val="DD4B39"/>
    <a:srgbClr val="FF0000"/>
    <a:srgbClr val="FE8D3D"/>
    <a:srgbClr val="E5407C"/>
    <a:srgbClr val="4D30D3"/>
    <a:srgbClr val="F46459"/>
    <a:srgbClr val="F9EB42"/>
    <a:srgbClr val="4267B2"/>
    <a:srgbClr val="CB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54" d="100"/>
          <a:sy n="154" d="100"/>
        </p:scale>
        <p:origin x="66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9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8956</TotalTime>
  <Words>63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Major Trending YouTube Videos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PowerPoint Template Slide</dc:title>
  <dc:creator>PresentationGO.com</dc:creator>
  <dc:description>© Copyright PresentationGO.com</dc:description>
  <cp:lastModifiedBy>Pankaj Tahiliani</cp:lastModifiedBy>
  <cp:revision>2</cp:revision>
  <dcterms:created xsi:type="dcterms:W3CDTF">2014-11-26T05:14:11Z</dcterms:created>
  <dcterms:modified xsi:type="dcterms:W3CDTF">2020-12-11T17:28:52Z</dcterms:modified>
  <cp:category>Templates</cp:category>
</cp:coreProperties>
</file>