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11"/>
  </p:notesMasterIdLst>
  <p:sldIdLst>
    <p:sldId id="362" r:id="rId4"/>
    <p:sldId id="363" r:id="rId5"/>
    <p:sldId id="364" r:id="rId6"/>
    <p:sldId id="365" r:id="rId7"/>
    <p:sldId id="366" r:id="rId8"/>
    <p:sldId id="367" r:id="rId9"/>
    <p:sldId id="3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3B3D"/>
    <a:srgbClr val="DD4B39"/>
    <a:srgbClr val="FF0000"/>
    <a:srgbClr val="FE8D3D"/>
    <a:srgbClr val="E5407C"/>
    <a:srgbClr val="4D30D3"/>
    <a:srgbClr val="F46459"/>
    <a:srgbClr val="F9EB42"/>
    <a:srgbClr val="4267B2"/>
    <a:srgbClr val="CB2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26" autoAdjust="0"/>
    <p:restoredTop sz="96433" autoAdjust="0"/>
  </p:normalViewPr>
  <p:slideViewPr>
    <p:cSldViewPr snapToGrid="0" showGuides="1">
      <p:cViewPr varScale="1">
        <p:scale>
          <a:sx n="153" d="100"/>
          <a:sy n="153" d="100"/>
        </p:scale>
        <p:origin x="23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9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58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06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10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52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282DD0-6D87-41CE-ABF1-AB17DC013D70}"/>
              </a:ext>
            </a:extLst>
          </p:cNvPr>
          <p:cNvSpPr/>
          <p:nvPr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097280" bIns="9144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01823-B7E8-4F9B-B03F-29FC1BF8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Trending YouTube Videos </a:t>
            </a:r>
            <a:r>
              <a:rPr lang="en-US"/>
              <a:t>by Country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8442F2-CC48-4259-A360-1539111AD1DD}"/>
              </a:ext>
            </a:extLst>
          </p:cNvPr>
          <p:cNvSpPr/>
          <p:nvPr/>
        </p:nvSpPr>
        <p:spPr>
          <a:xfrm>
            <a:off x="5902750" y="4690081"/>
            <a:ext cx="1782618" cy="1163782"/>
          </a:xfrm>
          <a:prstGeom prst="roundRect">
            <a:avLst>
              <a:gd name="adj" fmla="val 63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124</a:t>
            </a:r>
            <a:endParaRPr lang="en-US" sz="3200" b="1">
              <a:solidFill>
                <a:schemeClr val="bg1"/>
              </a:solidFill>
            </a:endParaRPr>
          </a:p>
          <a:p>
            <a:pPr algn="ctr"/>
            <a:r>
              <a:rPr lang="en-US" sz="1600" cap="all">
                <a:solidFill>
                  <a:schemeClr val="bg1"/>
                </a:solidFill>
              </a:rPr>
              <a:t>Videos</a:t>
            </a:r>
            <a:endParaRPr lang="en-US" sz="3200" cap="all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62942F-5222-4FD1-B903-2159B703E76D}"/>
              </a:ext>
            </a:extLst>
          </p:cNvPr>
          <p:cNvSpPr/>
          <p:nvPr/>
        </p:nvSpPr>
        <p:spPr>
          <a:xfrm>
            <a:off x="7879331" y="4690081"/>
            <a:ext cx="1782618" cy="1163782"/>
          </a:xfrm>
          <a:prstGeom prst="roundRect">
            <a:avLst>
              <a:gd name="adj" fmla="val 63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2.6M</a:t>
            </a:r>
            <a:endParaRPr lang="en-US" sz="3200" b="1">
              <a:solidFill>
                <a:schemeClr val="bg1"/>
              </a:solidFill>
            </a:endParaRPr>
          </a:p>
          <a:p>
            <a:pPr algn="ctr"/>
            <a:r>
              <a:rPr lang="en-US" sz="1600" cap="all">
                <a:solidFill>
                  <a:schemeClr val="bg1"/>
                </a:solidFill>
              </a:rPr>
              <a:t>Views</a:t>
            </a:r>
            <a:endParaRPr lang="en-US" sz="3200" cap="all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0F2D2F7-1EEA-45E6-8477-690DF608EE60}"/>
              </a:ext>
            </a:extLst>
          </p:cNvPr>
          <p:cNvSpPr/>
          <p:nvPr/>
        </p:nvSpPr>
        <p:spPr>
          <a:xfrm>
            <a:off x="9855913" y="4690081"/>
            <a:ext cx="1782618" cy="1163782"/>
          </a:xfrm>
          <a:prstGeom prst="roundRect">
            <a:avLst>
              <a:gd name="adj" fmla="val 63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33k</a:t>
            </a:r>
            <a:endParaRPr lang="en-US" sz="3200" b="1">
              <a:solidFill>
                <a:schemeClr val="bg1"/>
              </a:solidFill>
            </a:endParaRPr>
          </a:p>
          <a:p>
            <a:pPr algn="ctr"/>
            <a:r>
              <a:rPr lang="en-US" sz="1600" cap="all">
                <a:solidFill>
                  <a:schemeClr val="bg1"/>
                </a:solidFill>
              </a:rPr>
              <a:t>Subscribers</a:t>
            </a:r>
            <a:endParaRPr lang="en-US" sz="3200" cap="all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10F5D8-5BD1-46C7-B31A-1D4A199B2212}"/>
              </a:ext>
            </a:extLst>
          </p:cNvPr>
          <p:cNvSpPr/>
          <p:nvPr/>
        </p:nvSpPr>
        <p:spPr>
          <a:xfrm>
            <a:off x="5902749" y="2545595"/>
            <a:ext cx="57357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E21F66-99D6-46BB-B337-986FC43F03B5}"/>
              </a:ext>
            </a:extLst>
          </p:cNvPr>
          <p:cNvSpPr/>
          <p:nvPr/>
        </p:nvSpPr>
        <p:spPr>
          <a:xfrm>
            <a:off x="7708589" y="1736109"/>
            <a:ext cx="2124108" cy="707886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4000" b="1" cap="all" dirty="0">
                <a:solidFill>
                  <a:schemeClr val="bg1"/>
                </a:solidFill>
              </a:rPr>
              <a:t>Group 2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25ABDA-2583-4E6C-9457-D94CB9A800BF}"/>
              </a:ext>
            </a:extLst>
          </p:cNvPr>
          <p:cNvSpPr/>
          <p:nvPr/>
        </p:nvSpPr>
        <p:spPr>
          <a:xfrm>
            <a:off x="0" y="1202242"/>
            <a:ext cx="5496064" cy="5655759"/>
          </a:xfrm>
          <a:custGeom>
            <a:avLst/>
            <a:gdLst>
              <a:gd name="connsiteX0" fmla="*/ 1078581 w 5496064"/>
              <a:gd name="connsiteY0" fmla="*/ 0 h 5655759"/>
              <a:gd name="connsiteX1" fmla="*/ 4386762 w 5496064"/>
              <a:gd name="connsiteY1" fmla="*/ 123256 h 5655759"/>
              <a:gd name="connsiteX2" fmla="*/ 5000577 w 5496064"/>
              <a:gd name="connsiteY2" fmla="*/ 409208 h 5655759"/>
              <a:gd name="connsiteX3" fmla="*/ 5343227 w 5496064"/>
              <a:gd name="connsiteY3" fmla="*/ 1015628 h 5655759"/>
              <a:gd name="connsiteX4" fmla="*/ 5449229 w 5496064"/>
              <a:gd name="connsiteY4" fmla="*/ 1742836 h 5655759"/>
              <a:gd name="connsiteX5" fmla="*/ 5491137 w 5496064"/>
              <a:gd name="connsiteY5" fmla="*/ 2415813 h 5655759"/>
              <a:gd name="connsiteX6" fmla="*/ 5496064 w 5496064"/>
              <a:gd name="connsiteY6" fmla="*/ 3155348 h 5655759"/>
              <a:gd name="connsiteX7" fmla="*/ 5491137 w 5496064"/>
              <a:gd name="connsiteY7" fmla="*/ 3894879 h 5655759"/>
              <a:gd name="connsiteX8" fmla="*/ 5449229 w 5496064"/>
              <a:gd name="connsiteY8" fmla="*/ 4567857 h 5655759"/>
              <a:gd name="connsiteX9" fmla="*/ 5338296 w 5496064"/>
              <a:gd name="connsiteY9" fmla="*/ 5295065 h 5655759"/>
              <a:gd name="connsiteX10" fmla="*/ 5213810 w 5496064"/>
              <a:gd name="connsiteY10" fmla="*/ 5626625 h 5655759"/>
              <a:gd name="connsiteX11" fmla="*/ 5194366 w 5496064"/>
              <a:gd name="connsiteY11" fmla="*/ 5655759 h 5655759"/>
              <a:gd name="connsiteX12" fmla="*/ 0 w 5496064"/>
              <a:gd name="connsiteY12" fmla="*/ 5655759 h 5655759"/>
              <a:gd name="connsiteX13" fmla="*/ 0 w 5496064"/>
              <a:gd name="connsiteY13" fmla="*/ 5017060 h 5655759"/>
              <a:gd name="connsiteX14" fmla="*/ 56790 w 5496064"/>
              <a:gd name="connsiteY14" fmla="*/ 5038694 h 5655759"/>
              <a:gd name="connsiteX15" fmla="*/ 131974 w 5496064"/>
              <a:gd name="connsiteY15" fmla="*/ 5048553 h 5655759"/>
              <a:gd name="connsiteX16" fmla="*/ 299602 w 5496064"/>
              <a:gd name="connsiteY16" fmla="*/ 4999254 h 5655759"/>
              <a:gd name="connsiteX17" fmla="*/ 2823880 w 5496064"/>
              <a:gd name="connsiteY17" fmla="*/ 3421578 h 5655759"/>
              <a:gd name="connsiteX18" fmla="*/ 2971790 w 5496064"/>
              <a:gd name="connsiteY18" fmla="*/ 3155348 h 5655759"/>
              <a:gd name="connsiteX19" fmla="*/ 2823880 w 5496064"/>
              <a:gd name="connsiteY19" fmla="*/ 2889114 h 5655759"/>
              <a:gd name="connsiteX20" fmla="*/ 299602 w 5496064"/>
              <a:gd name="connsiteY20" fmla="*/ 1311443 h 5655759"/>
              <a:gd name="connsiteX21" fmla="*/ 143067 w 5496064"/>
              <a:gd name="connsiteY21" fmla="*/ 1259672 h 5655759"/>
              <a:gd name="connsiteX22" fmla="*/ 62028 w 5496064"/>
              <a:gd name="connsiteY22" fmla="*/ 1268917 h 5655759"/>
              <a:gd name="connsiteX23" fmla="*/ 0 w 5496064"/>
              <a:gd name="connsiteY23" fmla="*/ 1293359 h 5655759"/>
              <a:gd name="connsiteX24" fmla="*/ 0 w 5496064"/>
              <a:gd name="connsiteY24" fmla="*/ 8465 h 5655759"/>
              <a:gd name="connsiteX25" fmla="*/ 41691 w 5496064"/>
              <a:gd name="connsiteY25" fmla="*/ 7704 h 5655759"/>
              <a:gd name="connsiteX26" fmla="*/ 1078581 w 5496064"/>
              <a:gd name="connsiteY26" fmla="*/ 0 h 565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496064" h="5655759">
                <a:moveTo>
                  <a:pt x="1078581" y="0"/>
                </a:moveTo>
                <a:cubicBezTo>
                  <a:pt x="2554360" y="0"/>
                  <a:pt x="3657090" y="41086"/>
                  <a:pt x="4386762" y="123256"/>
                </a:cubicBezTo>
                <a:cubicBezTo>
                  <a:pt x="4620128" y="149551"/>
                  <a:pt x="4824732" y="244867"/>
                  <a:pt x="5000577" y="409208"/>
                </a:cubicBezTo>
                <a:cubicBezTo>
                  <a:pt x="5176422" y="573549"/>
                  <a:pt x="5290638" y="775689"/>
                  <a:pt x="5343227" y="1015628"/>
                </a:cubicBezTo>
                <a:cubicBezTo>
                  <a:pt x="5389244" y="1229272"/>
                  <a:pt x="5424575" y="1471675"/>
                  <a:pt x="5449229" y="1742836"/>
                </a:cubicBezTo>
                <a:cubicBezTo>
                  <a:pt x="5473878" y="2013997"/>
                  <a:pt x="5487846" y="2238323"/>
                  <a:pt x="5491137" y="2415813"/>
                </a:cubicBezTo>
                <a:cubicBezTo>
                  <a:pt x="5494423" y="2593300"/>
                  <a:pt x="5496064" y="2839811"/>
                  <a:pt x="5496064" y="3155348"/>
                </a:cubicBezTo>
                <a:cubicBezTo>
                  <a:pt x="5496064" y="3470881"/>
                  <a:pt x="5494423" y="3717393"/>
                  <a:pt x="5491137" y="3894879"/>
                </a:cubicBezTo>
                <a:cubicBezTo>
                  <a:pt x="5487846" y="4072369"/>
                  <a:pt x="5473878" y="4296695"/>
                  <a:pt x="5449229" y="4567857"/>
                </a:cubicBezTo>
                <a:cubicBezTo>
                  <a:pt x="5424575" y="4839022"/>
                  <a:pt x="5387599" y="5081425"/>
                  <a:pt x="5338296" y="5295065"/>
                </a:cubicBezTo>
                <a:cubicBezTo>
                  <a:pt x="5312003" y="5415035"/>
                  <a:pt x="5270507" y="5525554"/>
                  <a:pt x="5213810" y="5626625"/>
                </a:cubicBezTo>
                <a:lnTo>
                  <a:pt x="5194366" y="5655759"/>
                </a:lnTo>
                <a:lnTo>
                  <a:pt x="0" y="5655759"/>
                </a:lnTo>
                <a:lnTo>
                  <a:pt x="0" y="5017060"/>
                </a:lnTo>
                <a:lnTo>
                  <a:pt x="56790" y="5038694"/>
                </a:lnTo>
                <a:cubicBezTo>
                  <a:pt x="82263" y="5045267"/>
                  <a:pt x="107325" y="5048553"/>
                  <a:pt x="131974" y="5048553"/>
                </a:cubicBezTo>
                <a:cubicBezTo>
                  <a:pt x="197713" y="5048553"/>
                  <a:pt x="253589" y="5032121"/>
                  <a:pt x="299602" y="4999254"/>
                </a:cubicBezTo>
                <a:lnTo>
                  <a:pt x="2823880" y="3421578"/>
                </a:lnTo>
                <a:cubicBezTo>
                  <a:pt x="2922487" y="3365702"/>
                  <a:pt x="2971790" y="3276959"/>
                  <a:pt x="2971790" y="3155348"/>
                </a:cubicBezTo>
                <a:cubicBezTo>
                  <a:pt x="2971790" y="3033733"/>
                  <a:pt x="2922487" y="2944990"/>
                  <a:pt x="2823880" y="2889114"/>
                </a:cubicBezTo>
                <a:lnTo>
                  <a:pt x="299602" y="1311443"/>
                </a:lnTo>
                <a:cubicBezTo>
                  <a:pt x="248657" y="1278571"/>
                  <a:pt x="196479" y="1261317"/>
                  <a:pt x="143067" y="1259672"/>
                </a:cubicBezTo>
                <a:cubicBezTo>
                  <a:pt x="116363" y="1258851"/>
                  <a:pt x="89350" y="1261933"/>
                  <a:pt x="62028" y="1268917"/>
                </a:cubicBezTo>
                <a:lnTo>
                  <a:pt x="0" y="1293359"/>
                </a:lnTo>
                <a:lnTo>
                  <a:pt x="0" y="8465"/>
                </a:lnTo>
                <a:lnTo>
                  <a:pt x="41691" y="7704"/>
                </a:lnTo>
                <a:cubicBezTo>
                  <a:pt x="364005" y="2568"/>
                  <a:pt x="709635" y="0"/>
                  <a:pt x="1078581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8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282DD0-6D87-41CE-ABF1-AB17DC013D70}"/>
              </a:ext>
            </a:extLst>
          </p:cNvPr>
          <p:cNvSpPr/>
          <p:nvPr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097280" bIns="9144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01823-B7E8-4F9B-B03F-29FC1BF8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Trending YouTube Videos </a:t>
            </a:r>
            <a:r>
              <a:rPr lang="en-US"/>
              <a:t>by Country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8442F2-CC48-4259-A360-1539111AD1DD}"/>
              </a:ext>
            </a:extLst>
          </p:cNvPr>
          <p:cNvSpPr/>
          <p:nvPr/>
        </p:nvSpPr>
        <p:spPr>
          <a:xfrm>
            <a:off x="5902750" y="4690081"/>
            <a:ext cx="1782618" cy="1163782"/>
          </a:xfrm>
          <a:prstGeom prst="roundRect">
            <a:avLst>
              <a:gd name="adj" fmla="val 63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124</a:t>
            </a:r>
            <a:endParaRPr lang="en-US" sz="3200" b="1">
              <a:solidFill>
                <a:schemeClr val="bg1"/>
              </a:solidFill>
            </a:endParaRPr>
          </a:p>
          <a:p>
            <a:pPr algn="ctr"/>
            <a:r>
              <a:rPr lang="en-US" sz="1600" cap="all">
                <a:solidFill>
                  <a:schemeClr val="bg1"/>
                </a:solidFill>
              </a:rPr>
              <a:t>Videos</a:t>
            </a:r>
            <a:endParaRPr lang="en-US" sz="3200" cap="all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62942F-5222-4FD1-B903-2159B703E76D}"/>
              </a:ext>
            </a:extLst>
          </p:cNvPr>
          <p:cNvSpPr/>
          <p:nvPr/>
        </p:nvSpPr>
        <p:spPr>
          <a:xfrm>
            <a:off x="7879331" y="4690081"/>
            <a:ext cx="1782618" cy="1163782"/>
          </a:xfrm>
          <a:prstGeom prst="roundRect">
            <a:avLst>
              <a:gd name="adj" fmla="val 63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2.6M</a:t>
            </a:r>
            <a:endParaRPr lang="en-US" sz="3200" b="1">
              <a:solidFill>
                <a:schemeClr val="bg1"/>
              </a:solidFill>
            </a:endParaRPr>
          </a:p>
          <a:p>
            <a:pPr algn="ctr"/>
            <a:r>
              <a:rPr lang="en-US" sz="1600" cap="all">
                <a:solidFill>
                  <a:schemeClr val="bg1"/>
                </a:solidFill>
              </a:rPr>
              <a:t>Views</a:t>
            </a:r>
            <a:endParaRPr lang="en-US" sz="3200" cap="all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0F2D2F7-1EEA-45E6-8477-690DF608EE60}"/>
              </a:ext>
            </a:extLst>
          </p:cNvPr>
          <p:cNvSpPr/>
          <p:nvPr/>
        </p:nvSpPr>
        <p:spPr>
          <a:xfrm>
            <a:off x="9855913" y="4690081"/>
            <a:ext cx="1782618" cy="1163782"/>
          </a:xfrm>
          <a:prstGeom prst="roundRect">
            <a:avLst>
              <a:gd name="adj" fmla="val 63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33k</a:t>
            </a:r>
            <a:endParaRPr lang="en-US" sz="3200" b="1">
              <a:solidFill>
                <a:schemeClr val="bg1"/>
              </a:solidFill>
            </a:endParaRPr>
          </a:p>
          <a:p>
            <a:pPr algn="ctr"/>
            <a:r>
              <a:rPr lang="en-US" sz="1600" cap="all">
                <a:solidFill>
                  <a:schemeClr val="bg1"/>
                </a:solidFill>
              </a:rPr>
              <a:t>Subscribers</a:t>
            </a:r>
            <a:endParaRPr lang="en-US" sz="3200" cap="all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10F5D8-5BD1-46C7-B31A-1D4A199B2212}"/>
              </a:ext>
            </a:extLst>
          </p:cNvPr>
          <p:cNvSpPr/>
          <p:nvPr/>
        </p:nvSpPr>
        <p:spPr>
          <a:xfrm>
            <a:off x="5902749" y="2545595"/>
            <a:ext cx="57357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E21F66-99D6-46BB-B337-986FC43F03B5}"/>
              </a:ext>
            </a:extLst>
          </p:cNvPr>
          <p:cNvSpPr/>
          <p:nvPr/>
        </p:nvSpPr>
        <p:spPr>
          <a:xfrm>
            <a:off x="7708589" y="1736109"/>
            <a:ext cx="2124108" cy="707886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4000" b="1" cap="all" dirty="0">
                <a:solidFill>
                  <a:schemeClr val="bg1"/>
                </a:solidFill>
              </a:rPr>
              <a:t>Group 2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25ABDA-2583-4E6C-9457-D94CB9A800BF}"/>
              </a:ext>
            </a:extLst>
          </p:cNvPr>
          <p:cNvSpPr/>
          <p:nvPr/>
        </p:nvSpPr>
        <p:spPr>
          <a:xfrm>
            <a:off x="0" y="1202242"/>
            <a:ext cx="5496064" cy="5655759"/>
          </a:xfrm>
          <a:custGeom>
            <a:avLst/>
            <a:gdLst>
              <a:gd name="connsiteX0" fmla="*/ 1078581 w 5496064"/>
              <a:gd name="connsiteY0" fmla="*/ 0 h 5655759"/>
              <a:gd name="connsiteX1" fmla="*/ 4386762 w 5496064"/>
              <a:gd name="connsiteY1" fmla="*/ 123256 h 5655759"/>
              <a:gd name="connsiteX2" fmla="*/ 5000577 w 5496064"/>
              <a:gd name="connsiteY2" fmla="*/ 409208 h 5655759"/>
              <a:gd name="connsiteX3" fmla="*/ 5343227 w 5496064"/>
              <a:gd name="connsiteY3" fmla="*/ 1015628 h 5655759"/>
              <a:gd name="connsiteX4" fmla="*/ 5449229 w 5496064"/>
              <a:gd name="connsiteY4" fmla="*/ 1742836 h 5655759"/>
              <a:gd name="connsiteX5" fmla="*/ 5491137 w 5496064"/>
              <a:gd name="connsiteY5" fmla="*/ 2415813 h 5655759"/>
              <a:gd name="connsiteX6" fmla="*/ 5496064 w 5496064"/>
              <a:gd name="connsiteY6" fmla="*/ 3155348 h 5655759"/>
              <a:gd name="connsiteX7" fmla="*/ 5491137 w 5496064"/>
              <a:gd name="connsiteY7" fmla="*/ 3894879 h 5655759"/>
              <a:gd name="connsiteX8" fmla="*/ 5449229 w 5496064"/>
              <a:gd name="connsiteY8" fmla="*/ 4567857 h 5655759"/>
              <a:gd name="connsiteX9" fmla="*/ 5338296 w 5496064"/>
              <a:gd name="connsiteY9" fmla="*/ 5295065 h 5655759"/>
              <a:gd name="connsiteX10" fmla="*/ 5213810 w 5496064"/>
              <a:gd name="connsiteY10" fmla="*/ 5626625 h 5655759"/>
              <a:gd name="connsiteX11" fmla="*/ 5194366 w 5496064"/>
              <a:gd name="connsiteY11" fmla="*/ 5655759 h 5655759"/>
              <a:gd name="connsiteX12" fmla="*/ 0 w 5496064"/>
              <a:gd name="connsiteY12" fmla="*/ 5655759 h 5655759"/>
              <a:gd name="connsiteX13" fmla="*/ 0 w 5496064"/>
              <a:gd name="connsiteY13" fmla="*/ 5017060 h 5655759"/>
              <a:gd name="connsiteX14" fmla="*/ 56790 w 5496064"/>
              <a:gd name="connsiteY14" fmla="*/ 5038694 h 5655759"/>
              <a:gd name="connsiteX15" fmla="*/ 131974 w 5496064"/>
              <a:gd name="connsiteY15" fmla="*/ 5048553 h 5655759"/>
              <a:gd name="connsiteX16" fmla="*/ 299602 w 5496064"/>
              <a:gd name="connsiteY16" fmla="*/ 4999254 h 5655759"/>
              <a:gd name="connsiteX17" fmla="*/ 2823880 w 5496064"/>
              <a:gd name="connsiteY17" fmla="*/ 3421578 h 5655759"/>
              <a:gd name="connsiteX18" fmla="*/ 2971790 w 5496064"/>
              <a:gd name="connsiteY18" fmla="*/ 3155348 h 5655759"/>
              <a:gd name="connsiteX19" fmla="*/ 2823880 w 5496064"/>
              <a:gd name="connsiteY19" fmla="*/ 2889114 h 5655759"/>
              <a:gd name="connsiteX20" fmla="*/ 299602 w 5496064"/>
              <a:gd name="connsiteY20" fmla="*/ 1311443 h 5655759"/>
              <a:gd name="connsiteX21" fmla="*/ 143067 w 5496064"/>
              <a:gd name="connsiteY21" fmla="*/ 1259672 h 5655759"/>
              <a:gd name="connsiteX22" fmla="*/ 62028 w 5496064"/>
              <a:gd name="connsiteY22" fmla="*/ 1268917 h 5655759"/>
              <a:gd name="connsiteX23" fmla="*/ 0 w 5496064"/>
              <a:gd name="connsiteY23" fmla="*/ 1293359 h 5655759"/>
              <a:gd name="connsiteX24" fmla="*/ 0 w 5496064"/>
              <a:gd name="connsiteY24" fmla="*/ 8465 h 5655759"/>
              <a:gd name="connsiteX25" fmla="*/ 41691 w 5496064"/>
              <a:gd name="connsiteY25" fmla="*/ 7704 h 5655759"/>
              <a:gd name="connsiteX26" fmla="*/ 1078581 w 5496064"/>
              <a:gd name="connsiteY26" fmla="*/ 0 h 565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496064" h="5655759">
                <a:moveTo>
                  <a:pt x="1078581" y="0"/>
                </a:moveTo>
                <a:cubicBezTo>
                  <a:pt x="2554360" y="0"/>
                  <a:pt x="3657090" y="41086"/>
                  <a:pt x="4386762" y="123256"/>
                </a:cubicBezTo>
                <a:cubicBezTo>
                  <a:pt x="4620128" y="149551"/>
                  <a:pt x="4824732" y="244867"/>
                  <a:pt x="5000577" y="409208"/>
                </a:cubicBezTo>
                <a:cubicBezTo>
                  <a:pt x="5176422" y="573549"/>
                  <a:pt x="5290638" y="775689"/>
                  <a:pt x="5343227" y="1015628"/>
                </a:cubicBezTo>
                <a:cubicBezTo>
                  <a:pt x="5389244" y="1229272"/>
                  <a:pt x="5424575" y="1471675"/>
                  <a:pt x="5449229" y="1742836"/>
                </a:cubicBezTo>
                <a:cubicBezTo>
                  <a:pt x="5473878" y="2013997"/>
                  <a:pt x="5487846" y="2238323"/>
                  <a:pt x="5491137" y="2415813"/>
                </a:cubicBezTo>
                <a:cubicBezTo>
                  <a:pt x="5494423" y="2593300"/>
                  <a:pt x="5496064" y="2839811"/>
                  <a:pt x="5496064" y="3155348"/>
                </a:cubicBezTo>
                <a:cubicBezTo>
                  <a:pt x="5496064" y="3470881"/>
                  <a:pt x="5494423" y="3717393"/>
                  <a:pt x="5491137" y="3894879"/>
                </a:cubicBezTo>
                <a:cubicBezTo>
                  <a:pt x="5487846" y="4072369"/>
                  <a:pt x="5473878" y="4296695"/>
                  <a:pt x="5449229" y="4567857"/>
                </a:cubicBezTo>
                <a:cubicBezTo>
                  <a:pt x="5424575" y="4839022"/>
                  <a:pt x="5387599" y="5081425"/>
                  <a:pt x="5338296" y="5295065"/>
                </a:cubicBezTo>
                <a:cubicBezTo>
                  <a:pt x="5312003" y="5415035"/>
                  <a:pt x="5270507" y="5525554"/>
                  <a:pt x="5213810" y="5626625"/>
                </a:cubicBezTo>
                <a:lnTo>
                  <a:pt x="5194366" y="5655759"/>
                </a:lnTo>
                <a:lnTo>
                  <a:pt x="0" y="5655759"/>
                </a:lnTo>
                <a:lnTo>
                  <a:pt x="0" y="5017060"/>
                </a:lnTo>
                <a:lnTo>
                  <a:pt x="56790" y="5038694"/>
                </a:lnTo>
                <a:cubicBezTo>
                  <a:pt x="82263" y="5045267"/>
                  <a:pt x="107325" y="5048553"/>
                  <a:pt x="131974" y="5048553"/>
                </a:cubicBezTo>
                <a:cubicBezTo>
                  <a:pt x="197713" y="5048553"/>
                  <a:pt x="253589" y="5032121"/>
                  <a:pt x="299602" y="4999254"/>
                </a:cubicBezTo>
                <a:lnTo>
                  <a:pt x="2823880" y="3421578"/>
                </a:lnTo>
                <a:cubicBezTo>
                  <a:pt x="2922487" y="3365702"/>
                  <a:pt x="2971790" y="3276959"/>
                  <a:pt x="2971790" y="3155348"/>
                </a:cubicBezTo>
                <a:cubicBezTo>
                  <a:pt x="2971790" y="3033733"/>
                  <a:pt x="2922487" y="2944990"/>
                  <a:pt x="2823880" y="2889114"/>
                </a:cubicBezTo>
                <a:lnTo>
                  <a:pt x="299602" y="1311443"/>
                </a:lnTo>
                <a:cubicBezTo>
                  <a:pt x="248657" y="1278571"/>
                  <a:pt x="196479" y="1261317"/>
                  <a:pt x="143067" y="1259672"/>
                </a:cubicBezTo>
                <a:cubicBezTo>
                  <a:pt x="116363" y="1258851"/>
                  <a:pt x="89350" y="1261933"/>
                  <a:pt x="62028" y="1268917"/>
                </a:cubicBezTo>
                <a:lnTo>
                  <a:pt x="0" y="1293359"/>
                </a:lnTo>
                <a:lnTo>
                  <a:pt x="0" y="8465"/>
                </a:lnTo>
                <a:lnTo>
                  <a:pt x="41691" y="7704"/>
                </a:lnTo>
                <a:cubicBezTo>
                  <a:pt x="364005" y="2568"/>
                  <a:pt x="709635" y="0"/>
                  <a:pt x="1078581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2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282DD0-6D87-41CE-ABF1-AB17DC013D70}"/>
              </a:ext>
            </a:extLst>
          </p:cNvPr>
          <p:cNvSpPr/>
          <p:nvPr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097280" bIns="9144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01823-B7E8-4F9B-B03F-29FC1BF8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Trending YouTube Videos </a:t>
            </a:r>
            <a:r>
              <a:rPr lang="en-US"/>
              <a:t>by Country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8442F2-CC48-4259-A360-1539111AD1DD}"/>
              </a:ext>
            </a:extLst>
          </p:cNvPr>
          <p:cNvSpPr/>
          <p:nvPr/>
        </p:nvSpPr>
        <p:spPr>
          <a:xfrm>
            <a:off x="5902750" y="4690081"/>
            <a:ext cx="1782618" cy="1163782"/>
          </a:xfrm>
          <a:prstGeom prst="roundRect">
            <a:avLst>
              <a:gd name="adj" fmla="val 63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124</a:t>
            </a:r>
            <a:endParaRPr lang="en-US" sz="3200" b="1">
              <a:solidFill>
                <a:schemeClr val="bg1"/>
              </a:solidFill>
            </a:endParaRPr>
          </a:p>
          <a:p>
            <a:pPr algn="ctr"/>
            <a:r>
              <a:rPr lang="en-US" sz="1600" cap="all">
                <a:solidFill>
                  <a:schemeClr val="bg1"/>
                </a:solidFill>
              </a:rPr>
              <a:t>Videos</a:t>
            </a:r>
            <a:endParaRPr lang="en-US" sz="3200" cap="all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62942F-5222-4FD1-B903-2159B703E76D}"/>
              </a:ext>
            </a:extLst>
          </p:cNvPr>
          <p:cNvSpPr/>
          <p:nvPr/>
        </p:nvSpPr>
        <p:spPr>
          <a:xfrm>
            <a:off x="7879331" y="4690081"/>
            <a:ext cx="1782618" cy="1163782"/>
          </a:xfrm>
          <a:prstGeom prst="roundRect">
            <a:avLst>
              <a:gd name="adj" fmla="val 63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2.6M</a:t>
            </a:r>
            <a:endParaRPr lang="en-US" sz="3200" b="1">
              <a:solidFill>
                <a:schemeClr val="bg1"/>
              </a:solidFill>
            </a:endParaRPr>
          </a:p>
          <a:p>
            <a:pPr algn="ctr"/>
            <a:r>
              <a:rPr lang="en-US" sz="1600" cap="all">
                <a:solidFill>
                  <a:schemeClr val="bg1"/>
                </a:solidFill>
              </a:rPr>
              <a:t>Views</a:t>
            </a:r>
            <a:endParaRPr lang="en-US" sz="3200" cap="all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0F2D2F7-1EEA-45E6-8477-690DF608EE60}"/>
              </a:ext>
            </a:extLst>
          </p:cNvPr>
          <p:cNvSpPr/>
          <p:nvPr/>
        </p:nvSpPr>
        <p:spPr>
          <a:xfrm>
            <a:off x="9855913" y="4690081"/>
            <a:ext cx="1782618" cy="1163782"/>
          </a:xfrm>
          <a:prstGeom prst="roundRect">
            <a:avLst>
              <a:gd name="adj" fmla="val 63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33k</a:t>
            </a:r>
            <a:endParaRPr lang="en-US" sz="3200" b="1">
              <a:solidFill>
                <a:schemeClr val="bg1"/>
              </a:solidFill>
            </a:endParaRPr>
          </a:p>
          <a:p>
            <a:pPr algn="ctr"/>
            <a:r>
              <a:rPr lang="en-US" sz="1600" cap="all">
                <a:solidFill>
                  <a:schemeClr val="bg1"/>
                </a:solidFill>
              </a:rPr>
              <a:t>Subscribers</a:t>
            </a:r>
            <a:endParaRPr lang="en-US" sz="3200" cap="all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10F5D8-5BD1-46C7-B31A-1D4A199B2212}"/>
              </a:ext>
            </a:extLst>
          </p:cNvPr>
          <p:cNvSpPr/>
          <p:nvPr/>
        </p:nvSpPr>
        <p:spPr>
          <a:xfrm>
            <a:off x="5902749" y="2545595"/>
            <a:ext cx="57357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E21F66-99D6-46BB-B337-986FC43F03B5}"/>
              </a:ext>
            </a:extLst>
          </p:cNvPr>
          <p:cNvSpPr/>
          <p:nvPr/>
        </p:nvSpPr>
        <p:spPr>
          <a:xfrm>
            <a:off x="7708589" y="1736109"/>
            <a:ext cx="2124108" cy="707886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4000" b="1" cap="all" dirty="0">
                <a:solidFill>
                  <a:schemeClr val="bg1"/>
                </a:solidFill>
              </a:rPr>
              <a:t>Group 2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25ABDA-2583-4E6C-9457-D94CB9A800BF}"/>
              </a:ext>
            </a:extLst>
          </p:cNvPr>
          <p:cNvSpPr/>
          <p:nvPr/>
        </p:nvSpPr>
        <p:spPr>
          <a:xfrm>
            <a:off x="0" y="1202242"/>
            <a:ext cx="5496064" cy="5655759"/>
          </a:xfrm>
          <a:custGeom>
            <a:avLst/>
            <a:gdLst>
              <a:gd name="connsiteX0" fmla="*/ 1078581 w 5496064"/>
              <a:gd name="connsiteY0" fmla="*/ 0 h 5655759"/>
              <a:gd name="connsiteX1" fmla="*/ 4386762 w 5496064"/>
              <a:gd name="connsiteY1" fmla="*/ 123256 h 5655759"/>
              <a:gd name="connsiteX2" fmla="*/ 5000577 w 5496064"/>
              <a:gd name="connsiteY2" fmla="*/ 409208 h 5655759"/>
              <a:gd name="connsiteX3" fmla="*/ 5343227 w 5496064"/>
              <a:gd name="connsiteY3" fmla="*/ 1015628 h 5655759"/>
              <a:gd name="connsiteX4" fmla="*/ 5449229 w 5496064"/>
              <a:gd name="connsiteY4" fmla="*/ 1742836 h 5655759"/>
              <a:gd name="connsiteX5" fmla="*/ 5491137 w 5496064"/>
              <a:gd name="connsiteY5" fmla="*/ 2415813 h 5655759"/>
              <a:gd name="connsiteX6" fmla="*/ 5496064 w 5496064"/>
              <a:gd name="connsiteY6" fmla="*/ 3155348 h 5655759"/>
              <a:gd name="connsiteX7" fmla="*/ 5491137 w 5496064"/>
              <a:gd name="connsiteY7" fmla="*/ 3894879 h 5655759"/>
              <a:gd name="connsiteX8" fmla="*/ 5449229 w 5496064"/>
              <a:gd name="connsiteY8" fmla="*/ 4567857 h 5655759"/>
              <a:gd name="connsiteX9" fmla="*/ 5338296 w 5496064"/>
              <a:gd name="connsiteY9" fmla="*/ 5295065 h 5655759"/>
              <a:gd name="connsiteX10" fmla="*/ 5213810 w 5496064"/>
              <a:gd name="connsiteY10" fmla="*/ 5626625 h 5655759"/>
              <a:gd name="connsiteX11" fmla="*/ 5194366 w 5496064"/>
              <a:gd name="connsiteY11" fmla="*/ 5655759 h 5655759"/>
              <a:gd name="connsiteX12" fmla="*/ 0 w 5496064"/>
              <a:gd name="connsiteY12" fmla="*/ 5655759 h 5655759"/>
              <a:gd name="connsiteX13" fmla="*/ 0 w 5496064"/>
              <a:gd name="connsiteY13" fmla="*/ 5017060 h 5655759"/>
              <a:gd name="connsiteX14" fmla="*/ 56790 w 5496064"/>
              <a:gd name="connsiteY14" fmla="*/ 5038694 h 5655759"/>
              <a:gd name="connsiteX15" fmla="*/ 131974 w 5496064"/>
              <a:gd name="connsiteY15" fmla="*/ 5048553 h 5655759"/>
              <a:gd name="connsiteX16" fmla="*/ 299602 w 5496064"/>
              <a:gd name="connsiteY16" fmla="*/ 4999254 h 5655759"/>
              <a:gd name="connsiteX17" fmla="*/ 2823880 w 5496064"/>
              <a:gd name="connsiteY17" fmla="*/ 3421578 h 5655759"/>
              <a:gd name="connsiteX18" fmla="*/ 2971790 w 5496064"/>
              <a:gd name="connsiteY18" fmla="*/ 3155348 h 5655759"/>
              <a:gd name="connsiteX19" fmla="*/ 2823880 w 5496064"/>
              <a:gd name="connsiteY19" fmla="*/ 2889114 h 5655759"/>
              <a:gd name="connsiteX20" fmla="*/ 299602 w 5496064"/>
              <a:gd name="connsiteY20" fmla="*/ 1311443 h 5655759"/>
              <a:gd name="connsiteX21" fmla="*/ 143067 w 5496064"/>
              <a:gd name="connsiteY21" fmla="*/ 1259672 h 5655759"/>
              <a:gd name="connsiteX22" fmla="*/ 62028 w 5496064"/>
              <a:gd name="connsiteY22" fmla="*/ 1268917 h 5655759"/>
              <a:gd name="connsiteX23" fmla="*/ 0 w 5496064"/>
              <a:gd name="connsiteY23" fmla="*/ 1293359 h 5655759"/>
              <a:gd name="connsiteX24" fmla="*/ 0 w 5496064"/>
              <a:gd name="connsiteY24" fmla="*/ 8465 h 5655759"/>
              <a:gd name="connsiteX25" fmla="*/ 41691 w 5496064"/>
              <a:gd name="connsiteY25" fmla="*/ 7704 h 5655759"/>
              <a:gd name="connsiteX26" fmla="*/ 1078581 w 5496064"/>
              <a:gd name="connsiteY26" fmla="*/ 0 h 565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496064" h="5655759">
                <a:moveTo>
                  <a:pt x="1078581" y="0"/>
                </a:moveTo>
                <a:cubicBezTo>
                  <a:pt x="2554360" y="0"/>
                  <a:pt x="3657090" y="41086"/>
                  <a:pt x="4386762" y="123256"/>
                </a:cubicBezTo>
                <a:cubicBezTo>
                  <a:pt x="4620128" y="149551"/>
                  <a:pt x="4824732" y="244867"/>
                  <a:pt x="5000577" y="409208"/>
                </a:cubicBezTo>
                <a:cubicBezTo>
                  <a:pt x="5176422" y="573549"/>
                  <a:pt x="5290638" y="775689"/>
                  <a:pt x="5343227" y="1015628"/>
                </a:cubicBezTo>
                <a:cubicBezTo>
                  <a:pt x="5389244" y="1229272"/>
                  <a:pt x="5424575" y="1471675"/>
                  <a:pt x="5449229" y="1742836"/>
                </a:cubicBezTo>
                <a:cubicBezTo>
                  <a:pt x="5473878" y="2013997"/>
                  <a:pt x="5487846" y="2238323"/>
                  <a:pt x="5491137" y="2415813"/>
                </a:cubicBezTo>
                <a:cubicBezTo>
                  <a:pt x="5494423" y="2593300"/>
                  <a:pt x="5496064" y="2839811"/>
                  <a:pt x="5496064" y="3155348"/>
                </a:cubicBezTo>
                <a:cubicBezTo>
                  <a:pt x="5496064" y="3470881"/>
                  <a:pt x="5494423" y="3717393"/>
                  <a:pt x="5491137" y="3894879"/>
                </a:cubicBezTo>
                <a:cubicBezTo>
                  <a:pt x="5487846" y="4072369"/>
                  <a:pt x="5473878" y="4296695"/>
                  <a:pt x="5449229" y="4567857"/>
                </a:cubicBezTo>
                <a:cubicBezTo>
                  <a:pt x="5424575" y="4839022"/>
                  <a:pt x="5387599" y="5081425"/>
                  <a:pt x="5338296" y="5295065"/>
                </a:cubicBezTo>
                <a:cubicBezTo>
                  <a:pt x="5312003" y="5415035"/>
                  <a:pt x="5270507" y="5525554"/>
                  <a:pt x="5213810" y="5626625"/>
                </a:cubicBezTo>
                <a:lnTo>
                  <a:pt x="5194366" y="5655759"/>
                </a:lnTo>
                <a:lnTo>
                  <a:pt x="0" y="5655759"/>
                </a:lnTo>
                <a:lnTo>
                  <a:pt x="0" y="5017060"/>
                </a:lnTo>
                <a:lnTo>
                  <a:pt x="56790" y="5038694"/>
                </a:lnTo>
                <a:cubicBezTo>
                  <a:pt x="82263" y="5045267"/>
                  <a:pt x="107325" y="5048553"/>
                  <a:pt x="131974" y="5048553"/>
                </a:cubicBezTo>
                <a:cubicBezTo>
                  <a:pt x="197713" y="5048553"/>
                  <a:pt x="253589" y="5032121"/>
                  <a:pt x="299602" y="4999254"/>
                </a:cubicBezTo>
                <a:lnTo>
                  <a:pt x="2823880" y="3421578"/>
                </a:lnTo>
                <a:cubicBezTo>
                  <a:pt x="2922487" y="3365702"/>
                  <a:pt x="2971790" y="3276959"/>
                  <a:pt x="2971790" y="3155348"/>
                </a:cubicBezTo>
                <a:cubicBezTo>
                  <a:pt x="2971790" y="3033733"/>
                  <a:pt x="2922487" y="2944990"/>
                  <a:pt x="2823880" y="2889114"/>
                </a:cubicBezTo>
                <a:lnTo>
                  <a:pt x="299602" y="1311443"/>
                </a:lnTo>
                <a:cubicBezTo>
                  <a:pt x="248657" y="1278571"/>
                  <a:pt x="196479" y="1261317"/>
                  <a:pt x="143067" y="1259672"/>
                </a:cubicBezTo>
                <a:cubicBezTo>
                  <a:pt x="116363" y="1258851"/>
                  <a:pt x="89350" y="1261933"/>
                  <a:pt x="62028" y="1268917"/>
                </a:cubicBezTo>
                <a:lnTo>
                  <a:pt x="0" y="1293359"/>
                </a:lnTo>
                <a:lnTo>
                  <a:pt x="0" y="8465"/>
                </a:lnTo>
                <a:lnTo>
                  <a:pt x="41691" y="7704"/>
                </a:lnTo>
                <a:cubicBezTo>
                  <a:pt x="364005" y="2568"/>
                  <a:pt x="709635" y="0"/>
                  <a:pt x="1078581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0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282DD0-6D87-41CE-ABF1-AB17DC013D70}"/>
              </a:ext>
            </a:extLst>
          </p:cNvPr>
          <p:cNvSpPr/>
          <p:nvPr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097280" bIns="9144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01823-B7E8-4F9B-B03F-29FC1BF8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Trending YouTube Videos </a:t>
            </a:r>
            <a:r>
              <a:rPr lang="en-US"/>
              <a:t>by Country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8442F2-CC48-4259-A360-1539111AD1DD}"/>
              </a:ext>
            </a:extLst>
          </p:cNvPr>
          <p:cNvSpPr/>
          <p:nvPr/>
        </p:nvSpPr>
        <p:spPr>
          <a:xfrm>
            <a:off x="5902750" y="4690081"/>
            <a:ext cx="1782618" cy="1163782"/>
          </a:xfrm>
          <a:prstGeom prst="roundRect">
            <a:avLst>
              <a:gd name="adj" fmla="val 63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124</a:t>
            </a:r>
            <a:endParaRPr lang="en-US" sz="3200" b="1">
              <a:solidFill>
                <a:schemeClr val="bg1"/>
              </a:solidFill>
            </a:endParaRPr>
          </a:p>
          <a:p>
            <a:pPr algn="ctr"/>
            <a:r>
              <a:rPr lang="en-US" sz="1600" cap="all">
                <a:solidFill>
                  <a:schemeClr val="bg1"/>
                </a:solidFill>
              </a:rPr>
              <a:t>Videos</a:t>
            </a:r>
            <a:endParaRPr lang="en-US" sz="3200" cap="all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62942F-5222-4FD1-B903-2159B703E76D}"/>
              </a:ext>
            </a:extLst>
          </p:cNvPr>
          <p:cNvSpPr/>
          <p:nvPr/>
        </p:nvSpPr>
        <p:spPr>
          <a:xfrm>
            <a:off x="7879331" y="4690081"/>
            <a:ext cx="1782618" cy="1163782"/>
          </a:xfrm>
          <a:prstGeom prst="roundRect">
            <a:avLst>
              <a:gd name="adj" fmla="val 63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2.6M</a:t>
            </a:r>
            <a:endParaRPr lang="en-US" sz="3200" b="1">
              <a:solidFill>
                <a:schemeClr val="bg1"/>
              </a:solidFill>
            </a:endParaRPr>
          </a:p>
          <a:p>
            <a:pPr algn="ctr"/>
            <a:r>
              <a:rPr lang="en-US" sz="1600" cap="all">
                <a:solidFill>
                  <a:schemeClr val="bg1"/>
                </a:solidFill>
              </a:rPr>
              <a:t>Views</a:t>
            </a:r>
            <a:endParaRPr lang="en-US" sz="3200" cap="all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0F2D2F7-1EEA-45E6-8477-690DF608EE60}"/>
              </a:ext>
            </a:extLst>
          </p:cNvPr>
          <p:cNvSpPr/>
          <p:nvPr/>
        </p:nvSpPr>
        <p:spPr>
          <a:xfrm>
            <a:off x="9855913" y="4690081"/>
            <a:ext cx="1782618" cy="1163782"/>
          </a:xfrm>
          <a:prstGeom prst="roundRect">
            <a:avLst>
              <a:gd name="adj" fmla="val 63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33k</a:t>
            </a:r>
            <a:endParaRPr lang="en-US" sz="3200" b="1">
              <a:solidFill>
                <a:schemeClr val="bg1"/>
              </a:solidFill>
            </a:endParaRPr>
          </a:p>
          <a:p>
            <a:pPr algn="ctr"/>
            <a:r>
              <a:rPr lang="en-US" sz="1600" cap="all">
                <a:solidFill>
                  <a:schemeClr val="bg1"/>
                </a:solidFill>
              </a:rPr>
              <a:t>Subscribers</a:t>
            </a:r>
            <a:endParaRPr lang="en-US" sz="3200" cap="all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10F5D8-5BD1-46C7-B31A-1D4A199B2212}"/>
              </a:ext>
            </a:extLst>
          </p:cNvPr>
          <p:cNvSpPr/>
          <p:nvPr/>
        </p:nvSpPr>
        <p:spPr>
          <a:xfrm>
            <a:off x="5902749" y="2545595"/>
            <a:ext cx="57357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E21F66-99D6-46BB-B337-986FC43F03B5}"/>
              </a:ext>
            </a:extLst>
          </p:cNvPr>
          <p:cNvSpPr/>
          <p:nvPr/>
        </p:nvSpPr>
        <p:spPr>
          <a:xfrm>
            <a:off x="7708589" y="1736109"/>
            <a:ext cx="2124108" cy="707886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4000" b="1" cap="all" dirty="0">
                <a:solidFill>
                  <a:schemeClr val="bg1"/>
                </a:solidFill>
              </a:rPr>
              <a:t>Group 2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25ABDA-2583-4E6C-9457-D94CB9A800BF}"/>
              </a:ext>
            </a:extLst>
          </p:cNvPr>
          <p:cNvSpPr/>
          <p:nvPr/>
        </p:nvSpPr>
        <p:spPr>
          <a:xfrm>
            <a:off x="0" y="1202242"/>
            <a:ext cx="5496064" cy="5655759"/>
          </a:xfrm>
          <a:custGeom>
            <a:avLst/>
            <a:gdLst>
              <a:gd name="connsiteX0" fmla="*/ 1078581 w 5496064"/>
              <a:gd name="connsiteY0" fmla="*/ 0 h 5655759"/>
              <a:gd name="connsiteX1" fmla="*/ 4386762 w 5496064"/>
              <a:gd name="connsiteY1" fmla="*/ 123256 h 5655759"/>
              <a:gd name="connsiteX2" fmla="*/ 5000577 w 5496064"/>
              <a:gd name="connsiteY2" fmla="*/ 409208 h 5655759"/>
              <a:gd name="connsiteX3" fmla="*/ 5343227 w 5496064"/>
              <a:gd name="connsiteY3" fmla="*/ 1015628 h 5655759"/>
              <a:gd name="connsiteX4" fmla="*/ 5449229 w 5496064"/>
              <a:gd name="connsiteY4" fmla="*/ 1742836 h 5655759"/>
              <a:gd name="connsiteX5" fmla="*/ 5491137 w 5496064"/>
              <a:gd name="connsiteY5" fmla="*/ 2415813 h 5655759"/>
              <a:gd name="connsiteX6" fmla="*/ 5496064 w 5496064"/>
              <a:gd name="connsiteY6" fmla="*/ 3155348 h 5655759"/>
              <a:gd name="connsiteX7" fmla="*/ 5491137 w 5496064"/>
              <a:gd name="connsiteY7" fmla="*/ 3894879 h 5655759"/>
              <a:gd name="connsiteX8" fmla="*/ 5449229 w 5496064"/>
              <a:gd name="connsiteY8" fmla="*/ 4567857 h 5655759"/>
              <a:gd name="connsiteX9" fmla="*/ 5338296 w 5496064"/>
              <a:gd name="connsiteY9" fmla="*/ 5295065 h 5655759"/>
              <a:gd name="connsiteX10" fmla="*/ 5213810 w 5496064"/>
              <a:gd name="connsiteY10" fmla="*/ 5626625 h 5655759"/>
              <a:gd name="connsiteX11" fmla="*/ 5194366 w 5496064"/>
              <a:gd name="connsiteY11" fmla="*/ 5655759 h 5655759"/>
              <a:gd name="connsiteX12" fmla="*/ 0 w 5496064"/>
              <a:gd name="connsiteY12" fmla="*/ 5655759 h 5655759"/>
              <a:gd name="connsiteX13" fmla="*/ 0 w 5496064"/>
              <a:gd name="connsiteY13" fmla="*/ 5017060 h 5655759"/>
              <a:gd name="connsiteX14" fmla="*/ 56790 w 5496064"/>
              <a:gd name="connsiteY14" fmla="*/ 5038694 h 5655759"/>
              <a:gd name="connsiteX15" fmla="*/ 131974 w 5496064"/>
              <a:gd name="connsiteY15" fmla="*/ 5048553 h 5655759"/>
              <a:gd name="connsiteX16" fmla="*/ 299602 w 5496064"/>
              <a:gd name="connsiteY16" fmla="*/ 4999254 h 5655759"/>
              <a:gd name="connsiteX17" fmla="*/ 2823880 w 5496064"/>
              <a:gd name="connsiteY17" fmla="*/ 3421578 h 5655759"/>
              <a:gd name="connsiteX18" fmla="*/ 2971790 w 5496064"/>
              <a:gd name="connsiteY18" fmla="*/ 3155348 h 5655759"/>
              <a:gd name="connsiteX19" fmla="*/ 2823880 w 5496064"/>
              <a:gd name="connsiteY19" fmla="*/ 2889114 h 5655759"/>
              <a:gd name="connsiteX20" fmla="*/ 299602 w 5496064"/>
              <a:gd name="connsiteY20" fmla="*/ 1311443 h 5655759"/>
              <a:gd name="connsiteX21" fmla="*/ 143067 w 5496064"/>
              <a:gd name="connsiteY21" fmla="*/ 1259672 h 5655759"/>
              <a:gd name="connsiteX22" fmla="*/ 62028 w 5496064"/>
              <a:gd name="connsiteY22" fmla="*/ 1268917 h 5655759"/>
              <a:gd name="connsiteX23" fmla="*/ 0 w 5496064"/>
              <a:gd name="connsiteY23" fmla="*/ 1293359 h 5655759"/>
              <a:gd name="connsiteX24" fmla="*/ 0 w 5496064"/>
              <a:gd name="connsiteY24" fmla="*/ 8465 h 5655759"/>
              <a:gd name="connsiteX25" fmla="*/ 41691 w 5496064"/>
              <a:gd name="connsiteY25" fmla="*/ 7704 h 5655759"/>
              <a:gd name="connsiteX26" fmla="*/ 1078581 w 5496064"/>
              <a:gd name="connsiteY26" fmla="*/ 0 h 565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496064" h="5655759">
                <a:moveTo>
                  <a:pt x="1078581" y="0"/>
                </a:moveTo>
                <a:cubicBezTo>
                  <a:pt x="2554360" y="0"/>
                  <a:pt x="3657090" y="41086"/>
                  <a:pt x="4386762" y="123256"/>
                </a:cubicBezTo>
                <a:cubicBezTo>
                  <a:pt x="4620128" y="149551"/>
                  <a:pt x="4824732" y="244867"/>
                  <a:pt x="5000577" y="409208"/>
                </a:cubicBezTo>
                <a:cubicBezTo>
                  <a:pt x="5176422" y="573549"/>
                  <a:pt x="5290638" y="775689"/>
                  <a:pt x="5343227" y="1015628"/>
                </a:cubicBezTo>
                <a:cubicBezTo>
                  <a:pt x="5389244" y="1229272"/>
                  <a:pt x="5424575" y="1471675"/>
                  <a:pt x="5449229" y="1742836"/>
                </a:cubicBezTo>
                <a:cubicBezTo>
                  <a:pt x="5473878" y="2013997"/>
                  <a:pt x="5487846" y="2238323"/>
                  <a:pt x="5491137" y="2415813"/>
                </a:cubicBezTo>
                <a:cubicBezTo>
                  <a:pt x="5494423" y="2593300"/>
                  <a:pt x="5496064" y="2839811"/>
                  <a:pt x="5496064" y="3155348"/>
                </a:cubicBezTo>
                <a:cubicBezTo>
                  <a:pt x="5496064" y="3470881"/>
                  <a:pt x="5494423" y="3717393"/>
                  <a:pt x="5491137" y="3894879"/>
                </a:cubicBezTo>
                <a:cubicBezTo>
                  <a:pt x="5487846" y="4072369"/>
                  <a:pt x="5473878" y="4296695"/>
                  <a:pt x="5449229" y="4567857"/>
                </a:cubicBezTo>
                <a:cubicBezTo>
                  <a:pt x="5424575" y="4839022"/>
                  <a:pt x="5387599" y="5081425"/>
                  <a:pt x="5338296" y="5295065"/>
                </a:cubicBezTo>
                <a:cubicBezTo>
                  <a:pt x="5312003" y="5415035"/>
                  <a:pt x="5270507" y="5525554"/>
                  <a:pt x="5213810" y="5626625"/>
                </a:cubicBezTo>
                <a:lnTo>
                  <a:pt x="5194366" y="5655759"/>
                </a:lnTo>
                <a:lnTo>
                  <a:pt x="0" y="5655759"/>
                </a:lnTo>
                <a:lnTo>
                  <a:pt x="0" y="5017060"/>
                </a:lnTo>
                <a:lnTo>
                  <a:pt x="56790" y="5038694"/>
                </a:lnTo>
                <a:cubicBezTo>
                  <a:pt x="82263" y="5045267"/>
                  <a:pt x="107325" y="5048553"/>
                  <a:pt x="131974" y="5048553"/>
                </a:cubicBezTo>
                <a:cubicBezTo>
                  <a:pt x="197713" y="5048553"/>
                  <a:pt x="253589" y="5032121"/>
                  <a:pt x="299602" y="4999254"/>
                </a:cubicBezTo>
                <a:lnTo>
                  <a:pt x="2823880" y="3421578"/>
                </a:lnTo>
                <a:cubicBezTo>
                  <a:pt x="2922487" y="3365702"/>
                  <a:pt x="2971790" y="3276959"/>
                  <a:pt x="2971790" y="3155348"/>
                </a:cubicBezTo>
                <a:cubicBezTo>
                  <a:pt x="2971790" y="3033733"/>
                  <a:pt x="2922487" y="2944990"/>
                  <a:pt x="2823880" y="2889114"/>
                </a:cubicBezTo>
                <a:lnTo>
                  <a:pt x="299602" y="1311443"/>
                </a:lnTo>
                <a:cubicBezTo>
                  <a:pt x="248657" y="1278571"/>
                  <a:pt x="196479" y="1261317"/>
                  <a:pt x="143067" y="1259672"/>
                </a:cubicBezTo>
                <a:cubicBezTo>
                  <a:pt x="116363" y="1258851"/>
                  <a:pt x="89350" y="1261933"/>
                  <a:pt x="62028" y="1268917"/>
                </a:cubicBezTo>
                <a:lnTo>
                  <a:pt x="0" y="1293359"/>
                </a:lnTo>
                <a:lnTo>
                  <a:pt x="0" y="8465"/>
                </a:lnTo>
                <a:lnTo>
                  <a:pt x="41691" y="7704"/>
                </a:lnTo>
                <a:cubicBezTo>
                  <a:pt x="364005" y="2568"/>
                  <a:pt x="709635" y="0"/>
                  <a:pt x="1078581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9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282DD0-6D87-41CE-ABF1-AB17DC013D70}"/>
              </a:ext>
            </a:extLst>
          </p:cNvPr>
          <p:cNvSpPr/>
          <p:nvPr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097280" bIns="9144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01823-B7E8-4F9B-B03F-29FC1BF8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Trending YouTube Videos </a:t>
            </a:r>
            <a:r>
              <a:rPr lang="en-US"/>
              <a:t>by Country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8442F2-CC48-4259-A360-1539111AD1DD}"/>
              </a:ext>
            </a:extLst>
          </p:cNvPr>
          <p:cNvSpPr/>
          <p:nvPr/>
        </p:nvSpPr>
        <p:spPr>
          <a:xfrm>
            <a:off x="5902750" y="4690081"/>
            <a:ext cx="1782618" cy="1163782"/>
          </a:xfrm>
          <a:prstGeom prst="roundRect">
            <a:avLst>
              <a:gd name="adj" fmla="val 63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124</a:t>
            </a:r>
            <a:endParaRPr lang="en-US" sz="3200" b="1">
              <a:solidFill>
                <a:schemeClr val="bg1"/>
              </a:solidFill>
            </a:endParaRPr>
          </a:p>
          <a:p>
            <a:pPr algn="ctr"/>
            <a:r>
              <a:rPr lang="en-US" sz="1600" cap="all">
                <a:solidFill>
                  <a:schemeClr val="bg1"/>
                </a:solidFill>
              </a:rPr>
              <a:t>Videos</a:t>
            </a:r>
            <a:endParaRPr lang="en-US" sz="3200" cap="all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62942F-5222-4FD1-B903-2159B703E76D}"/>
              </a:ext>
            </a:extLst>
          </p:cNvPr>
          <p:cNvSpPr/>
          <p:nvPr/>
        </p:nvSpPr>
        <p:spPr>
          <a:xfrm>
            <a:off x="7879331" y="4690081"/>
            <a:ext cx="1782618" cy="1163782"/>
          </a:xfrm>
          <a:prstGeom prst="roundRect">
            <a:avLst>
              <a:gd name="adj" fmla="val 63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2.6M</a:t>
            </a:r>
            <a:endParaRPr lang="en-US" sz="3200" b="1">
              <a:solidFill>
                <a:schemeClr val="bg1"/>
              </a:solidFill>
            </a:endParaRPr>
          </a:p>
          <a:p>
            <a:pPr algn="ctr"/>
            <a:r>
              <a:rPr lang="en-US" sz="1600" cap="all">
                <a:solidFill>
                  <a:schemeClr val="bg1"/>
                </a:solidFill>
              </a:rPr>
              <a:t>Views</a:t>
            </a:r>
            <a:endParaRPr lang="en-US" sz="3200" cap="all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0F2D2F7-1EEA-45E6-8477-690DF608EE60}"/>
              </a:ext>
            </a:extLst>
          </p:cNvPr>
          <p:cNvSpPr/>
          <p:nvPr/>
        </p:nvSpPr>
        <p:spPr>
          <a:xfrm>
            <a:off x="9855913" y="4690081"/>
            <a:ext cx="1782618" cy="1163782"/>
          </a:xfrm>
          <a:prstGeom prst="roundRect">
            <a:avLst>
              <a:gd name="adj" fmla="val 63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33k</a:t>
            </a:r>
            <a:endParaRPr lang="en-US" sz="3200" b="1">
              <a:solidFill>
                <a:schemeClr val="bg1"/>
              </a:solidFill>
            </a:endParaRPr>
          </a:p>
          <a:p>
            <a:pPr algn="ctr"/>
            <a:r>
              <a:rPr lang="en-US" sz="1600" cap="all">
                <a:solidFill>
                  <a:schemeClr val="bg1"/>
                </a:solidFill>
              </a:rPr>
              <a:t>Subscribers</a:t>
            </a:r>
            <a:endParaRPr lang="en-US" sz="3200" cap="all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10F5D8-5BD1-46C7-B31A-1D4A199B2212}"/>
              </a:ext>
            </a:extLst>
          </p:cNvPr>
          <p:cNvSpPr/>
          <p:nvPr/>
        </p:nvSpPr>
        <p:spPr>
          <a:xfrm>
            <a:off x="5902749" y="2545595"/>
            <a:ext cx="57357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E21F66-99D6-46BB-B337-986FC43F03B5}"/>
              </a:ext>
            </a:extLst>
          </p:cNvPr>
          <p:cNvSpPr/>
          <p:nvPr/>
        </p:nvSpPr>
        <p:spPr>
          <a:xfrm>
            <a:off x="7708589" y="1736109"/>
            <a:ext cx="2124108" cy="707886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4000" b="1" cap="all" dirty="0">
                <a:solidFill>
                  <a:schemeClr val="bg1"/>
                </a:solidFill>
              </a:rPr>
              <a:t>Group 2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25ABDA-2583-4E6C-9457-D94CB9A800BF}"/>
              </a:ext>
            </a:extLst>
          </p:cNvPr>
          <p:cNvSpPr/>
          <p:nvPr/>
        </p:nvSpPr>
        <p:spPr>
          <a:xfrm>
            <a:off x="0" y="1202242"/>
            <a:ext cx="5496064" cy="5655759"/>
          </a:xfrm>
          <a:custGeom>
            <a:avLst/>
            <a:gdLst>
              <a:gd name="connsiteX0" fmla="*/ 1078581 w 5496064"/>
              <a:gd name="connsiteY0" fmla="*/ 0 h 5655759"/>
              <a:gd name="connsiteX1" fmla="*/ 4386762 w 5496064"/>
              <a:gd name="connsiteY1" fmla="*/ 123256 h 5655759"/>
              <a:gd name="connsiteX2" fmla="*/ 5000577 w 5496064"/>
              <a:gd name="connsiteY2" fmla="*/ 409208 h 5655759"/>
              <a:gd name="connsiteX3" fmla="*/ 5343227 w 5496064"/>
              <a:gd name="connsiteY3" fmla="*/ 1015628 h 5655759"/>
              <a:gd name="connsiteX4" fmla="*/ 5449229 w 5496064"/>
              <a:gd name="connsiteY4" fmla="*/ 1742836 h 5655759"/>
              <a:gd name="connsiteX5" fmla="*/ 5491137 w 5496064"/>
              <a:gd name="connsiteY5" fmla="*/ 2415813 h 5655759"/>
              <a:gd name="connsiteX6" fmla="*/ 5496064 w 5496064"/>
              <a:gd name="connsiteY6" fmla="*/ 3155348 h 5655759"/>
              <a:gd name="connsiteX7" fmla="*/ 5491137 w 5496064"/>
              <a:gd name="connsiteY7" fmla="*/ 3894879 h 5655759"/>
              <a:gd name="connsiteX8" fmla="*/ 5449229 w 5496064"/>
              <a:gd name="connsiteY8" fmla="*/ 4567857 h 5655759"/>
              <a:gd name="connsiteX9" fmla="*/ 5338296 w 5496064"/>
              <a:gd name="connsiteY9" fmla="*/ 5295065 h 5655759"/>
              <a:gd name="connsiteX10" fmla="*/ 5213810 w 5496064"/>
              <a:gd name="connsiteY10" fmla="*/ 5626625 h 5655759"/>
              <a:gd name="connsiteX11" fmla="*/ 5194366 w 5496064"/>
              <a:gd name="connsiteY11" fmla="*/ 5655759 h 5655759"/>
              <a:gd name="connsiteX12" fmla="*/ 0 w 5496064"/>
              <a:gd name="connsiteY12" fmla="*/ 5655759 h 5655759"/>
              <a:gd name="connsiteX13" fmla="*/ 0 w 5496064"/>
              <a:gd name="connsiteY13" fmla="*/ 5017060 h 5655759"/>
              <a:gd name="connsiteX14" fmla="*/ 56790 w 5496064"/>
              <a:gd name="connsiteY14" fmla="*/ 5038694 h 5655759"/>
              <a:gd name="connsiteX15" fmla="*/ 131974 w 5496064"/>
              <a:gd name="connsiteY15" fmla="*/ 5048553 h 5655759"/>
              <a:gd name="connsiteX16" fmla="*/ 299602 w 5496064"/>
              <a:gd name="connsiteY16" fmla="*/ 4999254 h 5655759"/>
              <a:gd name="connsiteX17" fmla="*/ 2823880 w 5496064"/>
              <a:gd name="connsiteY17" fmla="*/ 3421578 h 5655759"/>
              <a:gd name="connsiteX18" fmla="*/ 2971790 w 5496064"/>
              <a:gd name="connsiteY18" fmla="*/ 3155348 h 5655759"/>
              <a:gd name="connsiteX19" fmla="*/ 2823880 w 5496064"/>
              <a:gd name="connsiteY19" fmla="*/ 2889114 h 5655759"/>
              <a:gd name="connsiteX20" fmla="*/ 299602 w 5496064"/>
              <a:gd name="connsiteY20" fmla="*/ 1311443 h 5655759"/>
              <a:gd name="connsiteX21" fmla="*/ 143067 w 5496064"/>
              <a:gd name="connsiteY21" fmla="*/ 1259672 h 5655759"/>
              <a:gd name="connsiteX22" fmla="*/ 62028 w 5496064"/>
              <a:gd name="connsiteY22" fmla="*/ 1268917 h 5655759"/>
              <a:gd name="connsiteX23" fmla="*/ 0 w 5496064"/>
              <a:gd name="connsiteY23" fmla="*/ 1293359 h 5655759"/>
              <a:gd name="connsiteX24" fmla="*/ 0 w 5496064"/>
              <a:gd name="connsiteY24" fmla="*/ 8465 h 5655759"/>
              <a:gd name="connsiteX25" fmla="*/ 41691 w 5496064"/>
              <a:gd name="connsiteY25" fmla="*/ 7704 h 5655759"/>
              <a:gd name="connsiteX26" fmla="*/ 1078581 w 5496064"/>
              <a:gd name="connsiteY26" fmla="*/ 0 h 565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496064" h="5655759">
                <a:moveTo>
                  <a:pt x="1078581" y="0"/>
                </a:moveTo>
                <a:cubicBezTo>
                  <a:pt x="2554360" y="0"/>
                  <a:pt x="3657090" y="41086"/>
                  <a:pt x="4386762" y="123256"/>
                </a:cubicBezTo>
                <a:cubicBezTo>
                  <a:pt x="4620128" y="149551"/>
                  <a:pt x="4824732" y="244867"/>
                  <a:pt x="5000577" y="409208"/>
                </a:cubicBezTo>
                <a:cubicBezTo>
                  <a:pt x="5176422" y="573549"/>
                  <a:pt x="5290638" y="775689"/>
                  <a:pt x="5343227" y="1015628"/>
                </a:cubicBezTo>
                <a:cubicBezTo>
                  <a:pt x="5389244" y="1229272"/>
                  <a:pt x="5424575" y="1471675"/>
                  <a:pt x="5449229" y="1742836"/>
                </a:cubicBezTo>
                <a:cubicBezTo>
                  <a:pt x="5473878" y="2013997"/>
                  <a:pt x="5487846" y="2238323"/>
                  <a:pt x="5491137" y="2415813"/>
                </a:cubicBezTo>
                <a:cubicBezTo>
                  <a:pt x="5494423" y="2593300"/>
                  <a:pt x="5496064" y="2839811"/>
                  <a:pt x="5496064" y="3155348"/>
                </a:cubicBezTo>
                <a:cubicBezTo>
                  <a:pt x="5496064" y="3470881"/>
                  <a:pt x="5494423" y="3717393"/>
                  <a:pt x="5491137" y="3894879"/>
                </a:cubicBezTo>
                <a:cubicBezTo>
                  <a:pt x="5487846" y="4072369"/>
                  <a:pt x="5473878" y="4296695"/>
                  <a:pt x="5449229" y="4567857"/>
                </a:cubicBezTo>
                <a:cubicBezTo>
                  <a:pt x="5424575" y="4839022"/>
                  <a:pt x="5387599" y="5081425"/>
                  <a:pt x="5338296" y="5295065"/>
                </a:cubicBezTo>
                <a:cubicBezTo>
                  <a:pt x="5312003" y="5415035"/>
                  <a:pt x="5270507" y="5525554"/>
                  <a:pt x="5213810" y="5626625"/>
                </a:cubicBezTo>
                <a:lnTo>
                  <a:pt x="5194366" y="5655759"/>
                </a:lnTo>
                <a:lnTo>
                  <a:pt x="0" y="5655759"/>
                </a:lnTo>
                <a:lnTo>
                  <a:pt x="0" y="5017060"/>
                </a:lnTo>
                <a:lnTo>
                  <a:pt x="56790" y="5038694"/>
                </a:lnTo>
                <a:cubicBezTo>
                  <a:pt x="82263" y="5045267"/>
                  <a:pt x="107325" y="5048553"/>
                  <a:pt x="131974" y="5048553"/>
                </a:cubicBezTo>
                <a:cubicBezTo>
                  <a:pt x="197713" y="5048553"/>
                  <a:pt x="253589" y="5032121"/>
                  <a:pt x="299602" y="4999254"/>
                </a:cubicBezTo>
                <a:lnTo>
                  <a:pt x="2823880" y="3421578"/>
                </a:lnTo>
                <a:cubicBezTo>
                  <a:pt x="2922487" y="3365702"/>
                  <a:pt x="2971790" y="3276959"/>
                  <a:pt x="2971790" y="3155348"/>
                </a:cubicBezTo>
                <a:cubicBezTo>
                  <a:pt x="2971790" y="3033733"/>
                  <a:pt x="2922487" y="2944990"/>
                  <a:pt x="2823880" y="2889114"/>
                </a:cubicBezTo>
                <a:lnTo>
                  <a:pt x="299602" y="1311443"/>
                </a:lnTo>
                <a:cubicBezTo>
                  <a:pt x="248657" y="1278571"/>
                  <a:pt x="196479" y="1261317"/>
                  <a:pt x="143067" y="1259672"/>
                </a:cubicBezTo>
                <a:cubicBezTo>
                  <a:pt x="116363" y="1258851"/>
                  <a:pt x="89350" y="1261933"/>
                  <a:pt x="62028" y="1268917"/>
                </a:cubicBezTo>
                <a:lnTo>
                  <a:pt x="0" y="1293359"/>
                </a:lnTo>
                <a:lnTo>
                  <a:pt x="0" y="8465"/>
                </a:lnTo>
                <a:lnTo>
                  <a:pt x="41691" y="7704"/>
                </a:lnTo>
                <a:cubicBezTo>
                  <a:pt x="364005" y="2568"/>
                  <a:pt x="709635" y="0"/>
                  <a:pt x="1078581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1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282DD0-6D87-41CE-ABF1-AB17DC013D70}"/>
              </a:ext>
            </a:extLst>
          </p:cNvPr>
          <p:cNvSpPr/>
          <p:nvPr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097280" bIns="9144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01823-B7E8-4F9B-B03F-29FC1BF8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Trending YouTube Videos </a:t>
            </a:r>
            <a:r>
              <a:rPr lang="en-US"/>
              <a:t>by Country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8442F2-CC48-4259-A360-1539111AD1DD}"/>
              </a:ext>
            </a:extLst>
          </p:cNvPr>
          <p:cNvSpPr/>
          <p:nvPr/>
        </p:nvSpPr>
        <p:spPr>
          <a:xfrm>
            <a:off x="5902750" y="4690081"/>
            <a:ext cx="1782618" cy="1163782"/>
          </a:xfrm>
          <a:prstGeom prst="roundRect">
            <a:avLst>
              <a:gd name="adj" fmla="val 63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124</a:t>
            </a:r>
            <a:endParaRPr lang="en-US" sz="3200" b="1">
              <a:solidFill>
                <a:schemeClr val="bg1"/>
              </a:solidFill>
            </a:endParaRPr>
          </a:p>
          <a:p>
            <a:pPr algn="ctr"/>
            <a:r>
              <a:rPr lang="en-US" sz="1600" cap="all">
                <a:solidFill>
                  <a:schemeClr val="bg1"/>
                </a:solidFill>
              </a:rPr>
              <a:t>Videos</a:t>
            </a:r>
            <a:endParaRPr lang="en-US" sz="3200" cap="all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62942F-5222-4FD1-B903-2159B703E76D}"/>
              </a:ext>
            </a:extLst>
          </p:cNvPr>
          <p:cNvSpPr/>
          <p:nvPr/>
        </p:nvSpPr>
        <p:spPr>
          <a:xfrm>
            <a:off x="7879331" y="4690081"/>
            <a:ext cx="1782618" cy="1163782"/>
          </a:xfrm>
          <a:prstGeom prst="roundRect">
            <a:avLst>
              <a:gd name="adj" fmla="val 63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2.6M</a:t>
            </a:r>
            <a:endParaRPr lang="en-US" sz="3200" b="1">
              <a:solidFill>
                <a:schemeClr val="bg1"/>
              </a:solidFill>
            </a:endParaRPr>
          </a:p>
          <a:p>
            <a:pPr algn="ctr"/>
            <a:r>
              <a:rPr lang="en-US" sz="1600" cap="all">
                <a:solidFill>
                  <a:schemeClr val="bg1"/>
                </a:solidFill>
              </a:rPr>
              <a:t>Views</a:t>
            </a:r>
            <a:endParaRPr lang="en-US" sz="3200" cap="all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0F2D2F7-1EEA-45E6-8477-690DF608EE60}"/>
              </a:ext>
            </a:extLst>
          </p:cNvPr>
          <p:cNvSpPr/>
          <p:nvPr/>
        </p:nvSpPr>
        <p:spPr>
          <a:xfrm>
            <a:off x="9855913" y="4690081"/>
            <a:ext cx="1782618" cy="1163782"/>
          </a:xfrm>
          <a:prstGeom prst="roundRect">
            <a:avLst>
              <a:gd name="adj" fmla="val 63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33k</a:t>
            </a:r>
            <a:endParaRPr lang="en-US" sz="3200" b="1">
              <a:solidFill>
                <a:schemeClr val="bg1"/>
              </a:solidFill>
            </a:endParaRPr>
          </a:p>
          <a:p>
            <a:pPr algn="ctr"/>
            <a:r>
              <a:rPr lang="en-US" sz="1600" cap="all">
                <a:solidFill>
                  <a:schemeClr val="bg1"/>
                </a:solidFill>
              </a:rPr>
              <a:t>Subscribers</a:t>
            </a:r>
            <a:endParaRPr lang="en-US" sz="3200" cap="all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10F5D8-5BD1-46C7-B31A-1D4A199B2212}"/>
              </a:ext>
            </a:extLst>
          </p:cNvPr>
          <p:cNvSpPr/>
          <p:nvPr/>
        </p:nvSpPr>
        <p:spPr>
          <a:xfrm>
            <a:off x="5902749" y="2545595"/>
            <a:ext cx="57357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E21F66-99D6-46BB-B337-986FC43F03B5}"/>
              </a:ext>
            </a:extLst>
          </p:cNvPr>
          <p:cNvSpPr/>
          <p:nvPr/>
        </p:nvSpPr>
        <p:spPr>
          <a:xfrm>
            <a:off x="7708589" y="1736109"/>
            <a:ext cx="2124108" cy="707886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4000" b="1" cap="all" dirty="0">
                <a:solidFill>
                  <a:schemeClr val="bg1"/>
                </a:solidFill>
              </a:rPr>
              <a:t>Group 2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25ABDA-2583-4E6C-9457-D94CB9A800BF}"/>
              </a:ext>
            </a:extLst>
          </p:cNvPr>
          <p:cNvSpPr/>
          <p:nvPr/>
        </p:nvSpPr>
        <p:spPr>
          <a:xfrm>
            <a:off x="0" y="1202242"/>
            <a:ext cx="5496064" cy="5655759"/>
          </a:xfrm>
          <a:custGeom>
            <a:avLst/>
            <a:gdLst>
              <a:gd name="connsiteX0" fmla="*/ 1078581 w 5496064"/>
              <a:gd name="connsiteY0" fmla="*/ 0 h 5655759"/>
              <a:gd name="connsiteX1" fmla="*/ 4386762 w 5496064"/>
              <a:gd name="connsiteY1" fmla="*/ 123256 h 5655759"/>
              <a:gd name="connsiteX2" fmla="*/ 5000577 w 5496064"/>
              <a:gd name="connsiteY2" fmla="*/ 409208 h 5655759"/>
              <a:gd name="connsiteX3" fmla="*/ 5343227 w 5496064"/>
              <a:gd name="connsiteY3" fmla="*/ 1015628 h 5655759"/>
              <a:gd name="connsiteX4" fmla="*/ 5449229 w 5496064"/>
              <a:gd name="connsiteY4" fmla="*/ 1742836 h 5655759"/>
              <a:gd name="connsiteX5" fmla="*/ 5491137 w 5496064"/>
              <a:gd name="connsiteY5" fmla="*/ 2415813 h 5655759"/>
              <a:gd name="connsiteX6" fmla="*/ 5496064 w 5496064"/>
              <a:gd name="connsiteY6" fmla="*/ 3155348 h 5655759"/>
              <a:gd name="connsiteX7" fmla="*/ 5491137 w 5496064"/>
              <a:gd name="connsiteY7" fmla="*/ 3894879 h 5655759"/>
              <a:gd name="connsiteX8" fmla="*/ 5449229 w 5496064"/>
              <a:gd name="connsiteY8" fmla="*/ 4567857 h 5655759"/>
              <a:gd name="connsiteX9" fmla="*/ 5338296 w 5496064"/>
              <a:gd name="connsiteY9" fmla="*/ 5295065 h 5655759"/>
              <a:gd name="connsiteX10" fmla="*/ 5213810 w 5496064"/>
              <a:gd name="connsiteY10" fmla="*/ 5626625 h 5655759"/>
              <a:gd name="connsiteX11" fmla="*/ 5194366 w 5496064"/>
              <a:gd name="connsiteY11" fmla="*/ 5655759 h 5655759"/>
              <a:gd name="connsiteX12" fmla="*/ 0 w 5496064"/>
              <a:gd name="connsiteY12" fmla="*/ 5655759 h 5655759"/>
              <a:gd name="connsiteX13" fmla="*/ 0 w 5496064"/>
              <a:gd name="connsiteY13" fmla="*/ 5017060 h 5655759"/>
              <a:gd name="connsiteX14" fmla="*/ 56790 w 5496064"/>
              <a:gd name="connsiteY14" fmla="*/ 5038694 h 5655759"/>
              <a:gd name="connsiteX15" fmla="*/ 131974 w 5496064"/>
              <a:gd name="connsiteY15" fmla="*/ 5048553 h 5655759"/>
              <a:gd name="connsiteX16" fmla="*/ 299602 w 5496064"/>
              <a:gd name="connsiteY16" fmla="*/ 4999254 h 5655759"/>
              <a:gd name="connsiteX17" fmla="*/ 2823880 w 5496064"/>
              <a:gd name="connsiteY17" fmla="*/ 3421578 h 5655759"/>
              <a:gd name="connsiteX18" fmla="*/ 2971790 w 5496064"/>
              <a:gd name="connsiteY18" fmla="*/ 3155348 h 5655759"/>
              <a:gd name="connsiteX19" fmla="*/ 2823880 w 5496064"/>
              <a:gd name="connsiteY19" fmla="*/ 2889114 h 5655759"/>
              <a:gd name="connsiteX20" fmla="*/ 299602 w 5496064"/>
              <a:gd name="connsiteY20" fmla="*/ 1311443 h 5655759"/>
              <a:gd name="connsiteX21" fmla="*/ 143067 w 5496064"/>
              <a:gd name="connsiteY21" fmla="*/ 1259672 h 5655759"/>
              <a:gd name="connsiteX22" fmla="*/ 62028 w 5496064"/>
              <a:gd name="connsiteY22" fmla="*/ 1268917 h 5655759"/>
              <a:gd name="connsiteX23" fmla="*/ 0 w 5496064"/>
              <a:gd name="connsiteY23" fmla="*/ 1293359 h 5655759"/>
              <a:gd name="connsiteX24" fmla="*/ 0 w 5496064"/>
              <a:gd name="connsiteY24" fmla="*/ 8465 h 5655759"/>
              <a:gd name="connsiteX25" fmla="*/ 41691 w 5496064"/>
              <a:gd name="connsiteY25" fmla="*/ 7704 h 5655759"/>
              <a:gd name="connsiteX26" fmla="*/ 1078581 w 5496064"/>
              <a:gd name="connsiteY26" fmla="*/ 0 h 565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496064" h="5655759">
                <a:moveTo>
                  <a:pt x="1078581" y="0"/>
                </a:moveTo>
                <a:cubicBezTo>
                  <a:pt x="2554360" y="0"/>
                  <a:pt x="3657090" y="41086"/>
                  <a:pt x="4386762" y="123256"/>
                </a:cubicBezTo>
                <a:cubicBezTo>
                  <a:pt x="4620128" y="149551"/>
                  <a:pt x="4824732" y="244867"/>
                  <a:pt x="5000577" y="409208"/>
                </a:cubicBezTo>
                <a:cubicBezTo>
                  <a:pt x="5176422" y="573549"/>
                  <a:pt x="5290638" y="775689"/>
                  <a:pt x="5343227" y="1015628"/>
                </a:cubicBezTo>
                <a:cubicBezTo>
                  <a:pt x="5389244" y="1229272"/>
                  <a:pt x="5424575" y="1471675"/>
                  <a:pt x="5449229" y="1742836"/>
                </a:cubicBezTo>
                <a:cubicBezTo>
                  <a:pt x="5473878" y="2013997"/>
                  <a:pt x="5487846" y="2238323"/>
                  <a:pt x="5491137" y="2415813"/>
                </a:cubicBezTo>
                <a:cubicBezTo>
                  <a:pt x="5494423" y="2593300"/>
                  <a:pt x="5496064" y="2839811"/>
                  <a:pt x="5496064" y="3155348"/>
                </a:cubicBezTo>
                <a:cubicBezTo>
                  <a:pt x="5496064" y="3470881"/>
                  <a:pt x="5494423" y="3717393"/>
                  <a:pt x="5491137" y="3894879"/>
                </a:cubicBezTo>
                <a:cubicBezTo>
                  <a:pt x="5487846" y="4072369"/>
                  <a:pt x="5473878" y="4296695"/>
                  <a:pt x="5449229" y="4567857"/>
                </a:cubicBezTo>
                <a:cubicBezTo>
                  <a:pt x="5424575" y="4839022"/>
                  <a:pt x="5387599" y="5081425"/>
                  <a:pt x="5338296" y="5295065"/>
                </a:cubicBezTo>
                <a:cubicBezTo>
                  <a:pt x="5312003" y="5415035"/>
                  <a:pt x="5270507" y="5525554"/>
                  <a:pt x="5213810" y="5626625"/>
                </a:cubicBezTo>
                <a:lnTo>
                  <a:pt x="5194366" y="5655759"/>
                </a:lnTo>
                <a:lnTo>
                  <a:pt x="0" y="5655759"/>
                </a:lnTo>
                <a:lnTo>
                  <a:pt x="0" y="5017060"/>
                </a:lnTo>
                <a:lnTo>
                  <a:pt x="56790" y="5038694"/>
                </a:lnTo>
                <a:cubicBezTo>
                  <a:pt x="82263" y="5045267"/>
                  <a:pt x="107325" y="5048553"/>
                  <a:pt x="131974" y="5048553"/>
                </a:cubicBezTo>
                <a:cubicBezTo>
                  <a:pt x="197713" y="5048553"/>
                  <a:pt x="253589" y="5032121"/>
                  <a:pt x="299602" y="4999254"/>
                </a:cubicBezTo>
                <a:lnTo>
                  <a:pt x="2823880" y="3421578"/>
                </a:lnTo>
                <a:cubicBezTo>
                  <a:pt x="2922487" y="3365702"/>
                  <a:pt x="2971790" y="3276959"/>
                  <a:pt x="2971790" y="3155348"/>
                </a:cubicBezTo>
                <a:cubicBezTo>
                  <a:pt x="2971790" y="3033733"/>
                  <a:pt x="2922487" y="2944990"/>
                  <a:pt x="2823880" y="2889114"/>
                </a:cubicBezTo>
                <a:lnTo>
                  <a:pt x="299602" y="1311443"/>
                </a:lnTo>
                <a:cubicBezTo>
                  <a:pt x="248657" y="1278571"/>
                  <a:pt x="196479" y="1261317"/>
                  <a:pt x="143067" y="1259672"/>
                </a:cubicBezTo>
                <a:cubicBezTo>
                  <a:pt x="116363" y="1258851"/>
                  <a:pt x="89350" y="1261933"/>
                  <a:pt x="62028" y="1268917"/>
                </a:cubicBezTo>
                <a:lnTo>
                  <a:pt x="0" y="1293359"/>
                </a:lnTo>
                <a:lnTo>
                  <a:pt x="0" y="8465"/>
                </a:lnTo>
                <a:lnTo>
                  <a:pt x="41691" y="7704"/>
                </a:lnTo>
                <a:cubicBezTo>
                  <a:pt x="364005" y="2568"/>
                  <a:pt x="709635" y="0"/>
                  <a:pt x="1078581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3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282DD0-6D87-41CE-ABF1-AB17DC013D70}"/>
              </a:ext>
            </a:extLst>
          </p:cNvPr>
          <p:cNvSpPr/>
          <p:nvPr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097280" bIns="9144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01823-B7E8-4F9B-B03F-29FC1BF8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Trending YouTube Videos </a:t>
            </a:r>
            <a:r>
              <a:rPr lang="en-US"/>
              <a:t>by Country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8442F2-CC48-4259-A360-1539111AD1DD}"/>
              </a:ext>
            </a:extLst>
          </p:cNvPr>
          <p:cNvSpPr/>
          <p:nvPr/>
        </p:nvSpPr>
        <p:spPr>
          <a:xfrm>
            <a:off x="5902750" y="4690081"/>
            <a:ext cx="1782618" cy="1163782"/>
          </a:xfrm>
          <a:prstGeom prst="roundRect">
            <a:avLst>
              <a:gd name="adj" fmla="val 63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124</a:t>
            </a:r>
            <a:endParaRPr lang="en-US" sz="3200" b="1">
              <a:solidFill>
                <a:schemeClr val="bg1"/>
              </a:solidFill>
            </a:endParaRPr>
          </a:p>
          <a:p>
            <a:pPr algn="ctr"/>
            <a:r>
              <a:rPr lang="en-US" sz="1600" cap="all">
                <a:solidFill>
                  <a:schemeClr val="bg1"/>
                </a:solidFill>
              </a:rPr>
              <a:t>Videos</a:t>
            </a:r>
            <a:endParaRPr lang="en-US" sz="3200" cap="all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62942F-5222-4FD1-B903-2159B703E76D}"/>
              </a:ext>
            </a:extLst>
          </p:cNvPr>
          <p:cNvSpPr/>
          <p:nvPr/>
        </p:nvSpPr>
        <p:spPr>
          <a:xfrm>
            <a:off x="7879331" y="4690081"/>
            <a:ext cx="1782618" cy="1163782"/>
          </a:xfrm>
          <a:prstGeom prst="roundRect">
            <a:avLst>
              <a:gd name="adj" fmla="val 63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2.6M</a:t>
            </a:r>
            <a:endParaRPr lang="en-US" sz="3200" b="1">
              <a:solidFill>
                <a:schemeClr val="bg1"/>
              </a:solidFill>
            </a:endParaRPr>
          </a:p>
          <a:p>
            <a:pPr algn="ctr"/>
            <a:r>
              <a:rPr lang="en-US" sz="1600" cap="all">
                <a:solidFill>
                  <a:schemeClr val="bg1"/>
                </a:solidFill>
              </a:rPr>
              <a:t>Views</a:t>
            </a:r>
            <a:endParaRPr lang="en-US" sz="3200" cap="all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0F2D2F7-1EEA-45E6-8477-690DF608EE60}"/>
              </a:ext>
            </a:extLst>
          </p:cNvPr>
          <p:cNvSpPr/>
          <p:nvPr/>
        </p:nvSpPr>
        <p:spPr>
          <a:xfrm>
            <a:off x="9855913" y="4690081"/>
            <a:ext cx="1782618" cy="1163782"/>
          </a:xfrm>
          <a:prstGeom prst="roundRect">
            <a:avLst>
              <a:gd name="adj" fmla="val 63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33k</a:t>
            </a:r>
            <a:endParaRPr lang="en-US" sz="3200" b="1">
              <a:solidFill>
                <a:schemeClr val="bg1"/>
              </a:solidFill>
            </a:endParaRPr>
          </a:p>
          <a:p>
            <a:pPr algn="ctr"/>
            <a:r>
              <a:rPr lang="en-US" sz="1600" cap="all">
                <a:solidFill>
                  <a:schemeClr val="bg1"/>
                </a:solidFill>
              </a:rPr>
              <a:t>Subscribers</a:t>
            </a:r>
            <a:endParaRPr lang="en-US" sz="3200" cap="all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10F5D8-5BD1-46C7-B31A-1D4A199B2212}"/>
              </a:ext>
            </a:extLst>
          </p:cNvPr>
          <p:cNvSpPr/>
          <p:nvPr/>
        </p:nvSpPr>
        <p:spPr>
          <a:xfrm>
            <a:off x="5902749" y="2545595"/>
            <a:ext cx="57357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E21F66-99D6-46BB-B337-986FC43F03B5}"/>
              </a:ext>
            </a:extLst>
          </p:cNvPr>
          <p:cNvSpPr/>
          <p:nvPr/>
        </p:nvSpPr>
        <p:spPr>
          <a:xfrm>
            <a:off x="7708589" y="1736109"/>
            <a:ext cx="2124108" cy="707886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4000" b="1" cap="all" dirty="0">
                <a:solidFill>
                  <a:schemeClr val="bg1"/>
                </a:solidFill>
              </a:rPr>
              <a:t>Group 2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25ABDA-2583-4E6C-9457-D94CB9A800BF}"/>
              </a:ext>
            </a:extLst>
          </p:cNvPr>
          <p:cNvSpPr/>
          <p:nvPr/>
        </p:nvSpPr>
        <p:spPr>
          <a:xfrm>
            <a:off x="0" y="1202242"/>
            <a:ext cx="5496064" cy="5655759"/>
          </a:xfrm>
          <a:custGeom>
            <a:avLst/>
            <a:gdLst>
              <a:gd name="connsiteX0" fmla="*/ 1078581 w 5496064"/>
              <a:gd name="connsiteY0" fmla="*/ 0 h 5655759"/>
              <a:gd name="connsiteX1" fmla="*/ 4386762 w 5496064"/>
              <a:gd name="connsiteY1" fmla="*/ 123256 h 5655759"/>
              <a:gd name="connsiteX2" fmla="*/ 5000577 w 5496064"/>
              <a:gd name="connsiteY2" fmla="*/ 409208 h 5655759"/>
              <a:gd name="connsiteX3" fmla="*/ 5343227 w 5496064"/>
              <a:gd name="connsiteY3" fmla="*/ 1015628 h 5655759"/>
              <a:gd name="connsiteX4" fmla="*/ 5449229 w 5496064"/>
              <a:gd name="connsiteY4" fmla="*/ 1742836 h 5655759"/>
              <a:gd name="connsiteX5" fmla="*/ 5491137 w 5496064"/>
              <a:gd name="connsiteY5" fmla="*/ 2415813 h 5655759"/>
              <a:gd name="connsiteX6" fmla="*/ 5496064 w 5496064"/>
              <a:gd name="connsiteY6" fmla="*/ 3155348 h 5655759"/>
              <a:gd name="connsiteX7" fmla="*/ 5491137 w 5496064"/>
              <a:gd name="connsiteY7" fmla="*/ 3894879 h 5655759"/>
              <a:gd name="connsiteX8" fmla="*/ 5449229 w 5496064"/>
              <a:gd name="connsiteY8" fmla="*/ 4567857 h 5655759"/>
              <a:gd name="connsiteX9" fmla="*/ 5338296 w 5496064"/>
              <a:gd name="connsiteY9" fmla="*/ 5295065 h 5655759"/>
              <a:gd name="connsiteX10" fmla="*/ 5213810 w 5496064"/>
              <a:gd name="connsiteY10" fmla="*/ 5626625 h 5655759"/>
              <a:gd name="connsiteX11" fmla="*/ 5194366 w 5496064"/>
              <a:gd name="connsiteY11" fmla="*/ 5655759 h 5655759"/>
              <a:gd name="connsiteX12" fmla="*/ 0 w 5496064"/>
              <a:gd name="connsiteY12" fmla="*/ 5655759 h 5655759"/>
              <a:gd name="connsiteX13" fmla="*/ 0 w 5496064"/>
              <a:gd name="connsiteY13" fmla="*/ 5017060 h 5655759"/>
              <a:gd name="connsiteX14" fmla="*/ 56790 w 5496064"/>
              <a:gd name="connsiteY14" fmla="*/ 5038694 h 5655759"/>
              <a:gd name="connsiteX15" fmla="*/ 131974 w 5496064"/>
              <a:gd name="connsiteY15" fmla="*/ 5048553 h 5655759"/>
              <a:gd name="connsiteX16" fmla="*/ 299602 w 5496064"/>
              <a:gd name="connsiteY16" fmla="*/ 4999254 h 5655759"/>
              <a:gd name="connsiteX17" fmla="*/ 2823880 w 5496064"/>
              <a:gd name="connsiteY17" fmla="*/ 3421578 h 5655759"/>
              <a:gd name="connsiteX18" fmla="*/ 2971790 w 5496064"/>
              <a:gd name="connsiteY18" fmla="*/ 3155348 h 5655759"/>
              <a:gd name="connsiteX19" fmla="*/ 2823880 w 5496064"/>
              <a:gd name="connsiteY19" fmla="*/ 2889114 h 5655759"/>
              <a:gd name="connsiteX20" fmla="*/ 299602 w 5496064"/>
              <a:gd name="connsiteY20" fmla="*/ 1311443 h 5655759"/>
              <a:gd name="connsiteX21" fmla="*/ 143067 w 5496064"/>
              <a:gd name="connsiteY21" fmla="*/ 1259672 h 5655759"/>
              <a:gd name="connsiteX22" fmla="*/ 62028 w 5496064"/>
              <a:gd name="connsiteY22" fmla="*/ 1268917 h 5655759"/>
              <a:gd name="connsiteX23" fmla="*/ 0 w 5496064"/>
              <a:gd name="connsiteY23" fmla="*/ 1293359 h 5655759"/>
              <a:gd name="connsiteX24" fmla="*/ 0 w 5496064"/>
              <a:gd name="connsiteY24" fmla="*/ 8465 h 5655759"/>
              <a:gd name="connsiteX25" fmla="*/ 41691 w 5496064"/>
              <a:gd name="connsiteY25" fmla="*/ 7704 h 5655759"/>
              <a:gd name="connsiteX26" fmla="*/ 1078581 w 5496064"/>
              <a:gd name="connsiteY26" fmla="*/ 0 h 565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496064" h="5655759">
                <a:moveTo>
                  <a:pt x="1078581" y="0"/>
                </a:moveTo>
                <a:cubicBezTo>
                  <a:pt x="2554360" y="0"/>
                  <a:pt x="3657090" y="41086"/>
                  <a:pt x="4386762" y="123256"/>
                </a:cubicBezTo>
                <a:cubicBezTo>
                  <a:pt x="4620128" y="149551"/>
                  <a:pt x="4824732" y="244867"/>
                  <a:pt x="5000577" y="409208"/>
                </a:cubicBezTo>
                <a:cubicBezTo>
                  <a:pt x="5176422" y="573549"/>
                  <a:pt x="5290638" y="775689"/>
                  <a:pt x="5343227" y="1015628"/>
                </a:cubicBezTo>
                <a:cubicBezTo>
                  <a:pt x="5389244" y="1229272"/>
                  <a:pt x="5424575" y="1471675"/>
                  <a:pt x="5449229" y="1742836"/>
                </a:cubicBezTo>
                <a:cubicBezTo>
                  <a:pt x="5473878" y="2013997"/>
                  <a:pt x="5487846" y="2238323"/>
                  <a:pt x="5491137" y="2415813"/>
                </a:cubicBezTo>
                <a:cubicBezTo>
                  <a:pt x="5494423" y="2593300"/>
                  <a:pt x="5496064" y="2839811"/>
                  <a:pt x="5496064" y="3155348"/>
                </a:cubicBezTo>
                <a:cubicBezTo>
                  <a:pt x="5496064" y="3470881"/>
                  <a:pt x="5494423" y="3717393"/>
                  <a:pt x="5491137" y="3894879"/>
                </a:cubicBezTo>
                <a:cubicBezTo>
                  <a:pt x="5487846" y="4072369"/>
                  <a:pt x="5473878" y="4296695"/>
                  <a:pt x="5449229" y="4567857"/>
                </a:cubicBezTo>
                <a:cubicBezTo>
                  <a:pt x="5424575" y="4839022"/>
                  <a:pt x="5387599" y="5081425"/>
                  <a:pt x="5338296" y="5295065"/>
                </a:cubicBezTo>
                <a:cubicBezTo>
                  <a:pt x="5312003" y="5415035"/>
                  <a:pt x="5270507" y="5525554"/>
                  <a:pt x="5213810" y="5626625"/>
                </a:cubicBezTo>
                <a:lnTo>
                  <a:pt x="5194366" y="5655759"/>
                </a:lnTo>
                <a:lnTo>
                  <a:pt x="0" y="5655759"/>
                </a:lnTo>
                <a:lnTo>
                  <a:pt x="0" y="5017060"/>
                </a:lnTo>
                <a:lnTo>
                  <a:pt x="56790" y="5038694"/>
                </a:lnTo>
                <a:cubicBezTo>
                  <a:pt x="82263" y="5045267"/>
                  <a:pt x="107325" y="5048553"/>
                  <a:pt x="131974" y="5048553"/>
                </a:cubicBezTo>
                <a:cubicBezTo>
                  <a:pt x="197713" y="5048553"/>
                  <a:pt x="253589" y="5032121"/>
                  <a:pt x="299602" y="4999254"/>
                </a:cubicBezTo>
                <a:lnTo>
                  <a:pt x="2823880" y="3421578"/>
                </a:lnTo>
                <a:cubicBezTo>
                  <a:pt x="2922487" y="3365702"/>
                  <a:pt x="2971790" y="3276959"/>
                  <a:pt x="2971790" y="3155348"/>
                </a:cubicBezTo>
                <a:cubicBezTo>
                  <a:pt x="2971790" y="3033733"/>
                  <a:pt x="2922487" y="2944990"/>
                  <a:pt x="2823880" y="2889114"/>
                </a:cubicBezTo>
                <a:lnTo>
                  <a:pt x="299602" y="1311443"/>
                </a:lnTo>
                <a:cubicBezTo>
                  <a:pt x="248657" y="1278571"/>
                  <a:pt x="196479" y="1261317"/>
                  <a:pt x="143067" y="1259672"/>
                </a:cubicBezTo>
                <a:cubicBezTo>
                  <a:pt x="116363" y="1258851"/>
                  <a:pt x="89350" y="1261933"/>
                  <a:pt x="62028" y="1268917"/>
                </a:cubicBezTo>
                <a:lnTo>
                  <a:pt x="0" y="1293359"/>
                </a:lnTo>
                <a:lnTo>
                  <a:pt x="0" y="8465"/>
                </a:lnTo>
                <a:lnTo>
                  <a:pt x="41691" y="7704"/>
                </a:lnTo>
                <a:cubicBezTo>
                  <a:pt x="364005" y="2568"/>
                  <a:pt x="709635" y="0"/>
                  <a:pt x="1078581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8714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8961</TotalTime>
  <Words>441</Words>
  <Application>Microsoft Office PowerPoint</Application>
  <PresentationFormat>Widescreen</PresentationFormat>
  <Paragraphs>77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Major Trending YouTube Videos by Country</vt:lpstr>
      <vt:lpstr>Major Trending YouTube Videos by Country</vt:lpstr>
      <vt:lpstr>Major Trending YouTube Videos by Country</vt:lpstr>
      <vt:lpstr>Major Trending YouTube Videos by Country</vt:lpstr>
      <vt:lpstr>Major Trending YouTube Videos by Country</vt:lpstr>
      <vt:lpstr>Major Trending YouTube Videos by Country</vt:lpstr>
      <vt:lpstr>Major Trending YouTube Videos by Country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PowerPoint Template Slide</dc:title>
  <dc:creator>PresentationGO.com</dc:creator>
  <dc:description>© Copyright PresentationGO.com</dc:description>
  <cp:lastModifiedBy>Pankaj Tahiliani</cp:lastModifiedBy>
  <cp:revision>3</cp:revision>
  <dcterms:created xsi:type="dcterms:W3CDTF">2014-11-26T05:14:11Z</dcterms:created>
  <dcterms:modified xsi:type="dcterms:W3CDTF">2020-12-11T17:35:21Z</dcterms:modified>
  <cp:category>Templates</cp:category>
</cp:coreProperties>
</file>