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6"/>
  </p:notesMasterIdLst>
  <p:sldIdLst>
    <p:sldId id="256" r:id="rId2"/>
    <p:sldId id="260" r:id="rId3"/>
    <p:sldId id="259" r:id="rId4"/>
    <p:sldId id="267" r:id="rId5"/>
  </p:sldIdLst>
  <p:sldSz cx="9144000" cy="5143500" type="screen16x9"/>
  <p:notesSz cx="6858000" cy="9144000"/>
  <p:embeddedFontLst>
    <p:embeddedFont>
      <p:font typeface="Lato" panose="020B0604020202020204" charset="0"/>
      <p:regular r:id="rId7"/>
      <p:bold r:id="rId8"/>
      <p:italic r:id="rId9"/>
      <p:boldItalic r:id="rId10"/>
    </p:embeddedFont>
    <p:embeddedFont>
      <p:font typeface="Poppins" panose="020B0604020202020204" charset="0"/>
      <p:regular r:id="rId11"/>
      <p:bold r:id="rId12"/>
      <p:italic r:id="rId13"/>
      <p:boldItalic r:id="rId14"/>
    </p:embeddedFont>
    <p:embeddedFont>
      <p:font typeface="Poppins ExtraBold" panose="020B0604020202020204" charset="0"/>
      <p:bold r:id="rId15"/>
      <p:boldItalic r:id="rId16"/>
    </p:embeddedFont>
    <p:embeddedFont>
      <p:font typeface="Questrial" panose="020B0604020202020204" charset="0"/>
      <p:regular r:id="rId17"/>
    </p:embeddedFont>
    <p:embeddedFont>
      <p:font typeface="Ubuntu"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5DB9AC-ECCF-4386-A218-DBDE77212AD2}">
  <a:tblStyle styleId="{D55DB9AC-ECCF-4386-A218-DBDE77212A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78" autoAdjust="0"/>
  </p:normalViewPr>
  <p:slideViewPr>
    <p:cSldViewPr snapToGrid="0">
      <p:cViewPr varScale="1">
        <p:scale>
          <a:sx n="97" d="100"/>
          <a:sy n="97"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viewProps" Target="view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Welcome to Team Take Five’s final presentation. Introduce us…came together to inspect multiple datasets to get our project going.  We used binary classification models to work through them and determine the best fit.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9"/>
        <p:cNvGrpSpPr/>
        <p:nvPr/>
      </p:nvGrpSpPr>
      <p:grpSpPr>
        <a:xfrm>
          <a:off x="0" y="0"/>
          <a:ext cx="0" cy="0"/>
          <a:chOff x="0" y="0"/>
          <a:chExt cx="0" cy="0"/>
        </a:xfrm>
      </p:grpSpPr>
      <p:sp>
        <p:nvSpPr>
          <p:cNvPr id="3150" name="Google Shape;3150;gaf934f96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1" name="Google Shape;3151;gaf934f96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With the recent COVID-19’s impact on the world economy, we know many people are struggling financially.  For some losing their job or having hours reduced are faced with trying to fill the gap in income with credit.  We were interested in how credit card companies determine an applicant’s risk.  For our project, we used machine learning models to better predict an applicant’s ability to pay based upon these metrics, created a flask server, pickled our model and created a website allowing credit seekers to apply for credit at Take Five Credit.  Debra will walk you through the details of the model…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8"/>
        <p:cNvGrpSpPr/>
        <p:nvPr/>
      </p:nvGrpSpPr>
      <p:grpSpPr>
        <a:xfrm>
          <a:off x="0" y="0"/>
          <a:ext cx="0" cy="0"/>
          <a:chOff x="0" y="0"/>
          <a:chExt cx="0" cy="0"/>
        </a:xfrm>
      </p:grpSpPr>
      <p:sp>
        <p:nvSpPr>
          <p:cNvPr id="3139" name="Google Shape;3139;ga22edf4071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0" name="Google Shape;3140;ga22edf4071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We chose </a:t>
            </a:r>
            <a:r>
              <a:rPr lang="en-US" dirty="0" err="1"/>
              <a:t>kaggle</a:t>
            </a:r>
            <a:r>
              <a:rPr lang="en-US" dirty="0"/>
              <a:t> credit application and used two machine learning models for binary classification. The Logistic regression model returned 0.96, so we serialized the data using Python Pickle module and loaded our results using a flask server to a custom webpage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2"/>
        <p:cNvGrpSpPr/>
        <p:nvPr/>
      </p:nvGrpSpPr>
      <p:grpSpPr>
        <a:xfrm>
          <a:off x="0" y="0"/>
          <a:ext cx="0" cy="0"/>
          <a:chOff x="0" y="0"/>
          <a:chExt cx="0" cy="0"/>
        </a:xfrm>
      </p:grpSpPr>
      <p:sp>
        <p:nvSpPr>
          <p:cNvPr id="3163" name="Google Shape;3163;gac4eb220d5_0_16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4" name="Google Shape;3164;gac4eb220d5_0_16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6953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5024525" y="-25"/>
            <a:ext cx="4120905" cy="5143551"/>
          </a:xfrm>
          <a:custGeom>
            <a:avLst/>
            <a:gdLst/>
            <a:ahLst/>
            <a:cxnLst/>
            <a:rect l="l" t="t" r="r" b="b"/>
            <a:pathLst>
              <a:path w="39606" h="43072" extrusionOk="0">
                <a:moveTo>
                  <a:pt x="0" y="1"/>
                </a:moveTo>
                <a:lnTo>
                  <a:pt x="0" y="43071"/>
                </a:lnTo>
                <a:lnTo>
                  <a:pt x="39606" y="43071"/>
                </a:lnTo>
                <a:lnTo>
                  <a:pt x="3960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419686"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419686"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08114" y="1236263"/>
            <a:ext cx="74074" cy="62465"/>
          </a:xfrm>
          <a:custGeom>
            <a:avLst/>
            <a:gdLst/>
            <a:ahLst/>
            <a:cxnLst/>
            <a:rect l="l" t="t" r="r" b="b"/>
            <a:pathLst>
              <a:path w="1946" h="1641" extrusionOk="0">
                <a:moveTo>
                  <a:pt x="1099" y="1"/>
                </a:moveTo>
                <a:cubicBezTo>
                  <a:pt x="893" y="1"/>
                  <a:pt x="685" y="75"/>
                  <a:pt x="517" y="243"/>
                </a:cubicBezTo>
                <a:cubicBezTo>
                  <a:pt x="0"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166294" y="65451"/>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166294" y="300002"/>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66294" y="12362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933760" y="65375"/>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933760" y="300230"/>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23331" y="1236263"/>
            <a:ext cx="74074" cy="62465"/>
          </a:xfrm>
          <a:custGeom>
            <a:avLst/>
            <a:gdLst/>
            <a:ahLst/>
            <a:cxnLst/>
            <a:rect l="l" t="t" r="r" b="b"/>
            <a:pathLst>
              <a:path w="1946" h="1641" extrusionOk="0">
                <a:moveTo>
                  <a:pt x="1093" y="1"/>
                </a:moveTo>
                <a:cubicBezTo>
                  <a:pt x="890" y="1"/>
                  <a:pt x="685" y="75"/>
                  <a:pt x="517" y="243"/>
                </a:cubicBezTo>
                <a:cubicBezTo>
                  <a:pt x="1" y="759"/>
                  <a:pt x="365" y="1641"/>
                  <a:pt x="1095" y="1641"/>
                </a:cubicBezTo>
                <a:cubicBezTo>
                  <a:pt x="1551" y="1641"/>
                  <a:pt x="1946" y="1276"/>
                  <a:pt x="1946" y="820"/>
                </a:cubicBezTo>
                <a:cubicBezTo>
                  <a:pt x="1925" y="327"/>
                  <a:pt x="1516" y="1"/>
                  <a:pt x="10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80368" y="65413"/>
            <a:ext cx="74074" cy="63645"/>
          </a:xfrm>
          <a:custGeom>
            <a:avLst/>
            <a:gdLst/>
            <a:ahLst/>
            <a:cxnLst/>
            <a:rect l="l" t="t" r="r" b="b"/>
            <a:pathLst>
              <a:path w="1946" h="1672" extrusionOk="0">
                <a:moveTo>
                  <a:pt x="1099" y="0"/>
                </a:moveTo>
                <a:cubicBezTo>
                  <a:pt x="893"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680368" y="300002"/>
            <a:ext cx="74074" cy="62731"/>
          </a:xfrm>
          <a:custGeom>
            <a:avLst/>
            <a:gdLst/>
            <a:ahLst/>
            <a:cxnLst/>
            <a:rect l="l" t="t" r="r" b="b"/>
            <a:pathLst>
              <a:path w="1946"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680368" y="12362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448977"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48977"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438547" y="12362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95585" y="65413"/>
            <a:ext cx="74113" cy="63645"/>
          </a:xfrm>
          <a:custGeom>
            <a:avLst/>
            <a:gdLst/>
            <a:ahLst/>
            <a:cxnLst/>
            <a:rect l="l" t="t" r="r" b="b"/>
            <a:pathLst>
              <a:path w="1947" h="1672" extrusionOk="0">
                <a:moveTo>
                  <a:pt x="1099" y="0"/>
                </a:moveTo>
                <a:cubicBezTo>
                  <a:pt x="894" y="0"/>
                  <a:pt x="685" y="75"/>
                  <a:pt x="517" y="242"/>
                </a:cubicBezTo>
                <a:cubicBezTo>
                  <a:pt x="1" y="759"/>
                  <a:pt x="365" y="164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195585" y="300002"/>
            <a:ext cx="74113" cy="62731"/>
          </a:xfrm>
          <a:custGeom>
            <a:avLst/>
            <a:gdLst/>
            <a:ahLst/>
            <a:cxnLst/>
            <a:rect l="l" t="t" r="r" b="b"/>
            <a:pathLst>
              <a:path w="1947"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195585" y="1236263"/>
            <a:ext cx="74113" cy="62465"/>
          </a:xfrm>
          <a:custGeom>
            <a:avLst/>
            <a:gdLst/>
            <a:ahLst/>
            <a:cxnLst/>
            <a:rect l="l" t="t" r="r" b="b"/>
            <a:pathLst>
              <a:path w="1947"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964193"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964193"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953802" y="12362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710801" y="65413"/>
            <a:ext cx="72933" cy="63645"/>
          </a:xfrm>
          <a:custGeom>
            <a:avLst/>
            <a:gdLst/>
            <a:ahLst/>
            <a:cxnLst/>
            <a:rect l="l" t="t" r="r" b="b"/>
            <a:pathLst>
              <a:path w="1916" h="1672" extrusionOk="0">
                <a:moveTo>
                  <a:pt x="1092" y="0"/>
                </a:moveTo>
                <a:cubicBezTo>
                  <a:pt x="891" y="0"/>
                  <a:pt x="685" y="75"/>
                  <a:pt x="518" y="242"/>
                </a:cubicBezTo>
                <a:cubicBezTo>
                  <a:pt x="1" y="759"/>
                  <a:pt x="366" y="1671"/>
                  <a:pt x="1095" y="167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710801" y="300002"/>
            <a:ext cx="72933" cy="62731"/>
          </a:xfrm>
          <a:custGeom>
            <a:avLst/>
            <a:gdLst/>
            <a:ahLst/>
            <a:cxnLst/>
            <a:rect l="l" t="t" r="r" b="b"/>
            <a:pathLst>
              <a:path w="1916" h="1648" extrusionOk="0">
                <a:moveTo>
                  <a:pt x="1105" y="1"/>
                </a:moveTo>
                <a:cubicBezTo>
                  <a:pt x="900" y="1"/>
                  <a:pt x="689" y="79"/>
                  <a:pt x="518" y="250"/>
                </a:cubicBezTo>
                <a:cubicBezTo>
                  <a:pt x="1" y="766"/>
                  <a:pt x="366" y="1648"/>
                  <a:pt x="1095" y="1648"/>
                </a:cubicBezTo>
                <a:cubicBezTo>
                  <a:pt x="1551" y="1648"/>
                  <a:pt x="1916" y="1283"/>
                  <a:pt x="1916" y="827"/>
                </a:cubicBezTo>
                <a:cubicBezTo>
                  <a:pt x="1916"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710801" y="1236263"/>
            <a:ext cx="72933" cy="62465"/>
          </a:xfrm>
          <a:custGeom>
            <a:avLst/>
            <a:gdLst/>
            <a:ahLst/>
            <a:cxnLst/>
            <a:rect l="l" t="t" r="r" b="b"/>
            <a:pathLst>
              <a:path w="1916" h="1641" extrusionOk="0">
                <a:moveTo>
                  <a:pt x="1092" y="1"/>
                </a:moveTo>
                <a:cubicBezTo>
                  <a:pt x="891"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478268"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78268"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467838" y="12362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24876" y="65413"/>
            <a:ext cx="74113" cy="63645"/>
          </a:xfrm>
          <a:custGeom>
            <a:avLst/>
            <a:gdLst/>
            <a:ahLst/>
            <a:cxnLst/>
            <a:rect l="l" t="t" r="r" b="b"/>
            <a:pathLst>
              <a:path w="1947" h="1672" extrusionOk="0">
                <a:moveTo>
                  <a:pt x="1099" y="0"/>
                </a:moveTo>
                <a:cubicBezTo>
                  <a:pt x="894"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24876" y="300002"/>
            <a:ext cx="74113" cy="62731"/>
          </a:xfrm>
          <a:custGeom>
            <a:avLst/>
            <a:gdLst/>
            <a:ahLst/>
            <a:cxnLst/>
            <a:rect l="l" t="t" r="r" b="b"/>
            <a:pathLst>
              <a:path w="1947"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24876" y="1236263"/>
            <a:ext cx="74113" cy="62465"/>
          </a:xfrm>
          <a:custGeom>
            <a:avLst/>
            <a:gdLst/>
            <a:ahLst/>
            <a:cxnLst/>
            <a:rect l="l" t="t" r="r" b="b"/>
            <a:pathLst>
              <a:path w="1947" h="1641" extrusionOk="0">
                <a:moveTo>
                  <a:pt x="1099" y="1"/>
                </a:moveTo>
                <a:cubicBezTo>
                  <a:pt x="894"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993484"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993484"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983093" y="12362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740092" y="65413"/>
            <a:ext cx="74113" cy="63645"/>
          </a:xfrm>
          <a:custGeom>
            <a:avLst/>
            <a:gdLst/>
            <a:ahLst/>
            <a:cxnLst/>
            <a:rect l="l" t="t" r="r" b="b"/>
            <a:pathLst>
              <a:path w="1947" h="1672" extrusionOk="0">
                <a:moveTo>
                  <a:pt x="1100" y="0"/>
                </a:moveTo>
                <a:cubicBezTo>
                  <a:pt x="894" y="0"/>
                  <a:pt x="685" y="75"/>
                  <a:pt x="518" y="242"/>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740092" y="300002"/>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82" y="1648"/>
                  <a:pt x="1946" y="1283"/>
                  <a:pt x="1946" y="827"/>
                </a:cubicBezTo>
                <a:cubicBezTo>
                  <a:pt x="1926" y="319"/>
                  <a:pt x="1525"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740092" y="12362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497129" y="65413"/>
            <a:ext cx="74113" cy="63645"/>
          </a:xfrm>
          <a:custGeom>
            <a:avLst/>
            <a:gdLst/>
            <a:ahLst/>
            <a:cxnLst/>
            <a:rect l="l" t="t" r="r" b="b"/>
            <a:pathLst>
              <a:path w="1947" h="1672" extrusionOk="0">
                <a:moveTo>
                  <a:pt x="1122" y="0"/>
                </a:moveTo>
                <a:cubicBezTo>
                  <a:pt x="921" y="0"/>
                  <a:pt x="715" y="75"/>
                  <a:pt x="548" y="242"/>
                </a:cubicBezTo>
                <a:cubicBezTo>
                  <a:pt x="1" y="759"/>
                  <a:pt x="396" y="164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498309" y="300002"/>
            <a:ext cx="72933" cy="62731"/>
          </a:xfrm>
          <a:custGeom>
            <a:avLst/>
            <a:gdLst/>
            <a:ahLst/>
            <a:cxnLst/>
            <a:rect l="l" t="t" r="r" b="b"/>
            <a:pathLst>
              <a:path w="1916" h="1648" extrusionOk="0">
                <a:moveTo>
                  <a:pt x="1082" y="1"/>
                </a:moveTo>
                <a:cubicBezTo>
                  <a:pt x="872" y="1"/>
                  <a:pt x="658" y="79"/>
                  <a:pt x="487" y="250"/>
                </a:cubicBezTo>
                <a:cubicBezTo>
                  <a:pt x="0" y="766"/>
                  <a:pt x="365" y="1648"/>
                  <a:pt x="1094" y="1648"/>
                </a:cubicBezTo>
                <a:cubicBezTo>
                  <a:pt x="1550"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497129" y="1236263"/>
            <a:ext cx="74113" cy="62465"/>
          </a:xfrm>
          <a:custGeom>
            <a:avLst/>
            <a:gdLst/>
            <a:ahLst/>
            <a:cxnLst/>
            <a:rect l="l" t="t" r="r" b="b"/>
            <a:pathLst>
              <a:path w="1947" h="1641" extrusionOk="0">
                <a:moveTo>
                  <a:pt x="1122" y="1"/>
                </a:moveTo>
                <a:cubicBezTo>
                  <a:pt x="921" y="1"/>
                  <a:pt x="715" y="75"/>
                  <a:pt x="548" y="243"/>
                </a:cubicBezTo>
                <a:cubicBezTo>
                  <a:pt x="1" y="759"/>
                  <a:pt x="396" y="1641"/>
                  <a:pt x="1125" y="1641"/>
                </a:cubicBezTo>
                <a:cubicBezTo>
                  <a:pt x="1581" y="1641"/>
                  <a:pt x="1946" y="1276"/>
                  <a:pt x="1946" y="820"/>
                </a:cubicBezTo>
                <a:cubicBezTo>
                  <a:pt x="1946" y="327"/>
                  <a:pt x="1543"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255347"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255347"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255347" y="12362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013526" y="65451"/>
            <a:ext cx="72933" cy="63607"/>
          </a:xfrm>
          <a:custGeom>
            <a:avLst/>
            <a:gdLst/>
            <a:ahLst/>
            <a:cxnLst/>
            <a:rect l="l" t="t" r="r" b="b"/>
            <a:pathLst>
              <a:path w="1916" h="1671" extrusionOk="0">
                <a:moveTo>
                  <a:pt x="1088" y="0"/>
                </a:moveTo>
                <a:cubicBezTo>
                  <a:pt x="887" y="0"/>
                  <a:pt x="683" y="75"/>
                  <a:pt x="517" y="241"/>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013526" y="300268"/>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013526" y="1236263"/>
            <a:ext cx="72933" cy="62541"/>
          </a:xfrm>
          <a:custGeom>
            <a:avLst/>
            <a:gdLst/>
            <a:ahLst/>
            <a:cxnLst/>
            <a:rect l="l" t="t" r="r" b="b"/>
            <a:pathLst>
              <a:path w="1916" h="1643" extrusionOk="0">
                <a:moveTo>
                  <a:pt x="1092" y="1"/>
                </a:moveTo>
                <a:cubicBezTo>
                  <a:pt x="890" y="1"/>
                  <a:pt x="685" y="75"/>
                  <a:pt x="517" y="243"/>
                </a:cubicBezTo>
                <a:cubicBezTo>
                  <a:pt x="0" y="759"/>
                  <a:pt x="335" y="1641"/>
                  <a:pt x="1064" y="1641"/>
                </a:cubicBezTo>
                <a:cubicBezTo>
                  <a:pt x="1082" y="1642"/>
                  <a:pt x="1099" y="1643"/>
                  <a:pt x="1117" y="1643"/>
                </a:cubicBezTo>
                <a:cubicBezTo>
                  <a:pt x="1577" y="1643"/>
                  <a:pt x="1915" y="1260"/>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80955" y="65375"/>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8" y="1672"/>
                  <a:pt x="1642" y="1277"/>
                  <a:pt x="1642" y="851"/>
                </a:cubicBezTo>
                <a:cubicBezTo>
                  <a:pt x="1642" y="39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80955" y="3002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769383" y="1236263"/>
            <a:ext cx="74113" cy="62465"/>
          </a:xfrm>
          <a:custGeom>
            <a:avLst/>
            <a:gdLst/>
            <a:ahLst/>
            <a:cxnLst/>
            <a:rect l="l" t="t" r="r" b="b"/>
            <a:pathLst>
              <a:path w="1947" h="1641" extrusionOk="0">
                <a:moveTo>
                  <a:pt x="1100" y="1"/>
                </a:moveTo>
                <a:cubicBezTo>
                  <a:pt x="894" y="1"/>
                  <a:pt x="685" y="75"/>
                  <a:pt x="518" y="243"/>
                </a:cubicBezTo>
                <a:cubicBezTo>
                  <a:pt x="1" y="759"/>
                  <a:pt x="366" y="1641"/>
                  <a:pt x="1126"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27600"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27600"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27600" y="12362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95029" y="65375"/>
            <a:ext cx="63683" cy="63683"/>
          </a:xfrm>
          <a:custGeom>
            <a:avLst/>
            <a:gdLst/>
            <a:ahLst/>
            <a:cxnLst/>
            <a:rect l="l" t="t" r="r" b="b"/>
            <a:pathLst>
              <a:path w="1673" h="1673" extrusionOk="0">
                <a:moveTo>
                  <a:pt x="821" y="0"/>
                </a:moveTo>
                <a:cubicBezTo>
                  <a:pt x="365" y="0"/>
                  <a:pt x="1" y="395"/>
                  <a:pt x="1" y="851"/>
                </a:cubicBezTo>
                <a:cubicBezTo>
                  <a:pt x="1"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95029" y="300230"/>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84638" y="1236263"/>
            <a:ext cx="74074" cy="62465"/>
          </a:xfrm>
          <a:custGeom>
            <a:avLst/>
            <a:gdLst/>
            <a:ahLst/>
            <a:cxnLst/>
            <a:rect l="l" t="t" r="r" b="b"/>
            <a:pathLst>
              <a:path w="1946" h="1641" extrusionOk="0">
                <a:moveTo>
                  <a:pt x="1099" y="1"/>
                </a:moveTo>
                <a:cubicBezTo>
                  <a:pt x="893" y="1"/>
                  <a:pt x="684" y="75"/>
                  <a:pt x="517" y="243"/>
                </a:cubicBezTo>
                <a:cubicBezTo>
                  <a:pt x="0" y="759"/>
                  <a:pt x="365" y="1641"/>
                  <a:pt x="1094" y="1641"/>
                </a:cubicBezTo>
                <a:cubicBezTo>
                  <a:pt x="1550" y="1641"/>
                  <a:pt x="1915" y="1276"/>
                  <a:pt x="1945" y="820"/>
                </a:cubicBezTo>
                <a:cubicBezTo>
                  <a:pt x="1945"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41675" y="65413"/>
            <a:ext cx="74074" cy="63645"/>
          </a:xfrm>
          <a:custGeom>
            <a:avLst/>
            <a:gdLst/>
            <a:ahLst/>
            <a:cxnLst/>
            <a:rect l="l" t="t" r="r" b="b"/>
            <a:pathLst>
              <a:path w="1946" h="1672"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2817" y="300002"/>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1675" y="1236263"/>
            <a:ext cx="74074" cy="62465"/>
          </a:xfrm>
          <a:custGeom>
            <a:avLst/>
            <a:gdLst/>
            <a:ahLst/>
            <a:cxnLst/>
            <a:rect l="l" t="t" r="r" b="b"/>
            <a:pathLst>
              <a:path w="1946" h="1641" extrusionOk="0">
                <a:moveTo>
                  <a:pt x="1122" y="1"/>
                </a:moveTo>
                <a:cubicBezTo>
                  <a:pt x="920" y="1"/>
                  <a:pt x="715" y="75"/>
                  <a:pt x="547" y="243"/>
                </a:cubicBezTo>
                <a:cubicBezTo>
                  <a:pt x="0" y="759"/>
                  <a:pt x="395" y="1641"/>
                  <a:pt x="1125" y="1641"/>
                </a:cubicBezTo>
                <a:cubicBezTo>
                  <a:pt x="1581" y="1641"/>
                  <a:pt x="1945" y="1276"/>
                  <a:pt x="1945" y="820"/>
                </a:cubicBezTo>
                <a:cubicBezTo>
                  <a:pt x="1945" y="327"/>
                  <a:pt x="1542"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0"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651936"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4651936"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65193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465193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464036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640364" y="1236263"/>
            <a:ext cx="74074" cy="62465"/>
          </a:xfrm>
          <a:custGeom>
            <a:avLst/>
            <a:gdLst/>
            <a:ahLst/>
            <a:cxnLst/>
            <a:rect l="l" t="t" r="r" b="b"/>
            <a:pathLst>
              <a:path w="1946" h="1641" extrusionOk="0">
                <a:moveTo>
                  <a:pt x="1099" y="1"/>
                </a:moveTo>
                <a:cubicBezTo>
                  <a:pt x="893" y="1"/>
                  <a:pt x="685" y="75"/>
                  <a:pt x="517" y="243"/>
                </a:cubicBezTo>
                <a:cubicBezTo>
                  <a:pt x="0"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884186"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884186"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8841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8841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48726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4872614" y="1236263"/>
            <a:ext cx="74074" cy="62465"/>
          </a:xfrm>
          <a:custGeom>
            <a:avLst/>
            <a:gdLst/>
            <a:ahLst/>
            <a:cxnLst/>
            <a:rect l="l" t="t" r="r" b="b"/>
            <a:pathLst>
              <a:path w="1946" h="1641" extrusionOk="0">
                <a:moveTo>
                  <a:pt x="1099" y="1"/>
                </a:moveTo>
                <a:cubicBezTo>
                  <a:pt x="893" y="1"/>
                  <a:pt x="685" y="75"/>
                  <a:pt x="517" y="243"/>
                </a:cubicBezTo>
                <a:cubicBezTo>
                  <a:pt x="0"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txBox="1">
            <a:spLocks noGrp="1"/>
          </p:cNvSpPr>
          <p:nvPr>
            <p:ph type="ctrTitle"/>
          </p:nvPr>
        </p:nvSpPr>
        <p:spPr>
          <a:xfrm>
            <a:off x="637550" y="1470025"/>
            <a:ext cx="3955800" cy="25611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6000"/>
              <a:buFont typeface="Lato"/>
              <a:buNone/>
              <a:defRPr sz="5600">
                <a:solidFill>
                  <a:schemeClr val="dk1"/>
                </a:solidFill>
              </a:defRPr>
            </a:lvl1pPr>
            <a:lvl2pPr lvl="1" algn="ctr">
              <a:spcBef>
                <a:spcPts val="0"/>
              </a:spcBef>
              <a:spcAft>
                <a:spcPts val="0"/>
              </a:spcAft>
              <a:buClr>
                <a:schemeClr val="dk1"/>
              </a:buClr>
              <a:buSzPts val="5200"/>
              <a:buFont typeface="Lato"/>
              <a:buNone/>
              <a:defRPr sz="5200">
                <a:solidFill>
                  <a:schemeClr val="dk1"/>
                </a:solidFill>
                <a:latin typeface="Lato"/>
                <a:ea typeface="Lato"/>
                <a:cs typeface="Lato"/>
                <a:sym typeface="Lato"/>
              </a:defRPr>
            </a:lvl2pPr>
            <a:lvl3pPr lvl="2" algn="ctr">
              <a:spcBef>
                <a:spcPts val="0"/>
              </a:spcBef>
              <a:spcAft>
                <a:spcPts val="0"/>
              </a:spcAft>
              <a:buClr>
                <a:schemeClr val="dk1"/>
              </a:buClr>
              <a:buSzPts val="5200"/>
              <a:buFont typeface="Lato"/>
              <a:buNone/>
              <a:defRPr sz="5200">
                <a:solidFill>
                  <a:schemeClr val="dk1"/>
                </a:solidFill>
                <a:latin typeface="Lato"/>
                <a:ea typeface="Lato"/>
                <a:cs typeface="Lato"/>
                <a:sym typeface="Lato"/>
              </a:defRPr>
            </a:lvl3pPr>
            <a:lvl4pPr lvl="3" algn="ctr">
              <a:spcBef>
                <a:spcPts val="0"/>
              </a:spcBef>
              <a:spcAft>
                <a:spcPts val="0"/>
              </a:spcAft>
              <a:buClr>
                <a:schemeClr val="dk1"/>
              </a:buClr>
              <a:buSzPts val="5200"/>
              <a:buFont typeface="Lato"/>
              <a:buNone/>
              <a:defRPr sz="5200">
                <a:solidFill>
                  <a:schemeClr val="dk1"/>
                </a:solidFill>
                <a:latin typeface="Lato"/>
                <a:ea typeface="Lato"/>
                <a:cs typeface="Lato"/>
                <a:sym typeface="Lato"/>
              </a:defRPr>
            </a:lvl4pPr>
            <a:lvl5pPr lvl="4" algn="ctr">
              <a:spcBef>
                <a:spcPts val="0"/>
              </a:spcBef>
              <a:spcAft>
                <a:spcPts val="0"/>
              </a:spcAft>
              <a:buClr>
                <a:schemeClr val="dk1"/>
              </a:buClr>
              <a:buSzPts val="5200"/>
              <a:buFont typeface="Lato"/>
              <a:buNone/>
              <a:defRPr sz="5200">
                <a:solidFill>
                  <a:schemeClr val="dk1"/>
                </a:solidFill>
                <a:latin typeface="Lato"/>
                <a:ea typeface="Lato"/>
                <a:cs typeface="Lato"/>
                <a:sym typeface="Lato"/>
              </a:defRPr>
            </a:lvl5pPr>
            <a:lvl6pPr lvl="5" algn="ctr">
              <a:spcBef>
                <a:spcPts val="0"/>
              </a:spcBef>
              <a:spcAft>
                <a:spcPts val="0"/>
              </a:spcAft>
              <a:buClr>
                <a:schemeClr val="dk1"/>
              </a:buClr>
              <a:buSzPts val="5200"/>
              <a:buFont typeface="Lato"/>
              <a:buNone/>
              <a:defRPr sz="5200">
                <a:solidFill>
                  <a:schemeClr val="dk1"/>
                </a:solidFill>
                <a:latin typeface="Lato"/>
                <a:ea typeface="Lato"/>
                <a:cs typeface="Lato"/>
                <a:sym typeface="Lato"/>
              </a:defRPr>
            </a:lvl6pPr>
            <a:lvl7pPr lvl="6" algn="ctr">
              <a:spcBef>
                <a:spcPts val="0"/>
              </a:spcBef>
              <a:spcAft>
                <a:spcPts val="0"/>
              </a:spcAft>
              <a:buClr>
                <a:schemeClr val="dk1"/>
              </a:buClr>
              <a:buSzPts val="5200"/>
              <a:buFont typeface="Lato"/>
              <a:buNone/>
              <a:defRPr sz="5200">
                <a:solidFill>
                  <a:schemeClr val="dk1"/>
                </a:solidFill>
                <a:latin typeface="Lato"/>
                <a:ea typeface="Lato"/>
                <a:cs typeface="Lato"/>
                <a:sym typeface="Lato"/>
              </a:defRPr>
            </a:lvl7pPr>
            <a:lvl8pPr lvl="7" algn="ctr">
              <a:spcBef>
                <a:spcPts val="0"/>
              </a:spcBef>
              <a:spcAft>
                <a:spcPts val="0"/>
              </a:spcAft>
              <a:buClr>
                <a:schemeClr val="dk1"/>
              </a:buClr>
              <a:buSzPts val="5200"/>
              <a:buFont typeface="Lato"/>
              <a:buNone/>
              <a:defRPr sz="5200">
                <a:solidFill>
                  <a:schemeClr val="dk1"/>
                </a:solidFill>
                <a:latin typeface="Lato"/>
                <a:ea typeface="Lato"/>
                <a:cs typeface="Lato"/>
                <a:sym typeface="Lato"/>
              </a:defRPr>
            </a:lvl8pPr>
            <a:lvl9pPr lvl="8" algn="ctr">
              <a:spcBef>
                <a:spcPts val="0"/>
              </a:spcBef>
              <a:spcAft>
                <a:spcPts val="0"/>
              </a:spcAft>
              <a:buClr>
                <a:schemeClr val="dk1"/>
              </a:buClr>
              <a:buSzPts val="5200"/>
              <a:buFont typeface="Lato"/>
              <a:buNone/>
              <a:defRPr sz="5200">
                <a:solidFill>
                  <a:schemeClr val="dk1"/>
                </a:solidFill>
                <a:latin typeface="Lato"/>
                <a:ea typeface="Lato"/>
                <a:cs typeface="Lato"/>
                <a:sym typeface="Lato"/>
              </a:defRPr>
            </a:lvl9pPr>
          </a:lstStyle>
          <a:p>
            <a:endParaRPr/>
          </a:p>
        </p:txBody>
      </p:sp>
      <p:sp>
        <p:nvSpPr>
          <p:cNvPr id="138" name="Google Shape;138;p2"/>
          <p:cNvSpPr txBox="1">
            <a:spLocks noGrp="1"/>
          </p:cNvSpPr>
          <p:nvPr>
            <p:ph type="subTitle" idx="1"/>
          </p:nvPr>
        </p:nvSpPr>
        <p:spPr>
          <a:xfrm>
            <a:off x="637550" y="4030950"/>
            <a:ext cx="3955800" cy="426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800"/>
              <a:buFont typeface="Lato Light"/>
              <a:buNone/>
              <a:defRPr sz="1700">
                <a:solidFill>
                  <a:schemeClr val="accent4"/>
                </a:solidFill>
              </a:defRPr>
            </a:lvl1pPr>
            <a:lvl2pPr lvl="1" algn="ctr">
              <a:lnSpc>
                <a:spcPct val="100000"/>
              </a:lnSpc>
              <a:spcBef>
                <a:spcPts val="0"/>
              </a:spcBef>
              <a:spcAft>
                <a:spcPts val="0"/>
              </a:spcAft>
              <a:buClr>
                <a:schemeClr val="dk1"/>
              </a:buClr>
              <a:buSzPts val="2800"/>
              <a:buFont typeface="Lato"/>
              <a:buNone/>
              <a:defRPr sz="28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2800"/>
              <a:buFont typeface="Lato"/>
              <a:buNone/>
              <a:defRPr sz="28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2800"/>
              <a:buFont typeface="Lato"/>
              <a:buNone/>
              <a:defRPr sz="28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2800"/>
              <a:buFont typeface="Lato"/>
              <a:buNone/>
              <a:defRPr sz="28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2800"/>
              <a:buFont typeface="Lato"/>
              <a:buNone/>
              <a:defRPr sz="28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2800"/>
              <a:buFont typeface="Lato"/>
              <a:buNone/>
              <a:defRPr sz="28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2800"/>
              <a:buFont typeface="Lato"/>
              <a:buNone/>
              <a:defRPr sz="28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2800"/>
              <a:buFont typeface="Lato"/>
              <a:buNone/>
              <a:defRPr sz="2800">
                <a:solidFill>
                  <a:schemeClr val="dk1"/>
                </a:solidFill>
                <a:latin typeface="Lato"/>
                <a:ea typeface="Lato"/>
                <a:cs typeface="Lato"/>
                <a:sym typeface="La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MAIN_POINT_1_1">
    <p:bg>
      <p:bgPr>
        <a:solidFill>
          <a:schemeClr val="lt1"/>
        </a:solidFill>
        <a:effectLst/>
      </p:bgPr>
    </p:bg>
    <p:spTree>
      <p:nvGrpSpPr>
        <p:cNvPr id="1" name="Shape 1686"/>
        <p:cNvGrpSpPr/>
        <p:nvPr/>
      </p:nvGrpSpPr>
      <p:grpSpPr>
        <a:xfrm>
          <a:off x="0" y="0"/>
          <a:ext cx="0" cy="0"/>
          <a:chOff x="0" y="0"/>
          <a:chExt cx="0" cy="0"/>
        </a:xfrm>
      </p:grpSpPr>
      <p:sp>
        <p:nvSpPr>
          <p:cNvPr id="1687" name="Google Shape;1687;p16"/>
          <p:cNvSpPr/>
          <p:nvPr/>
        </p:nvSpPr>
        <p:spPr>
          <a:xfrm flipH="1">
            <a:off x="-12" y="-25"/>
            <a:ext cx="4120905" cy="5143551"/>
          </a:xfrm>
          <a:custGeom>
            <a:avLst/>
            <a:gdLst/>
            <a:ahLst/>
            <a:cxnLst/>
            <a:rect l="l" t="t" r="r" b="b"/>
            <a:pathLst>
              <a:path w="39606" h="43072" extrusionOk="0">
                <a:moveTo>
                  <a:pt x="0" y="1"/>
                </a:moveTo>
                <a:lnTo>
                  <a:pt x="0" y="43071"/>
                </a:lnTo>
                <a:lnTo>
                  <a:pt x="39606" y="43071"/>
                </a:lnTo>
                <a:lnTo>
                  <a:pt x="3960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6"/>
          <p:cNvSpPr/>
          <p:nvPr/>
        </p:nvSpPr>
        <p:spPr>
          <a:xfrm flipH="1">
            <a:off x="4947879" y="61576"/>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6"/>
          <p:cNvSpPr/>
          <p:nvPr/>
        </p:nvSpPr>
        <p:spPr>
          <a:xfrm flipH="1">
            <a:off x="4947879" y="296127"/>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6"/>
          <p:cNvSpPr/>
          <p:nvPr/>
        </p:nvSpPr>
        <p:spPr>
          <a:xfrm flipH="1">
            <a:off x="4947879" y="530106"/>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6"/>
          <p:cNvSpPr/>
          <p:nvPr/>
        </p:nvSpPr>
        <p:spPr>
          <a:xfrm flipH="1">
            <a:off x="4947879" y="45199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6"/>
          <p:cNvSpPr/>
          <p:nvPr/>
        </p:nvSpPr>
        <p:spPr>
          <a:xfrm flipH="1">
            <a:off x="4947879" y="47542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6"/>
          <p:cNvSpPr/>
          <p:nvPr/>
        </p:nvSpPr>
        <p:spPr>
          <a:xfrm flipH="1">
            <a:off x="4947879"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6"/>
          <p:cNvSpPr/>
          <p:nvPr/>
        </p:nvSpPr>
        <p:spPr>
          <a:xfrm flipH="1">
            <a:off x="5189700" y="61500"/>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6"/>
          <p:cNvSpPr/>
          <p:nvPr/>
        </p:nvSpPr>
        <p:spPr>
          <a:xfrm flipH="1">
            <a:off x="5189700" y="296355"/>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6"/>
          <p:cNvSpPr/>
          <p:nvPr/>
        </p:nvSpPr>
        <p:spPr>
          <a:xfrm flipH="1">
            <a:off x="5189700" y="530068"/>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6"/>
          <p:cNvSpPr/>
          <p:nvPr/>
        </p:nvSpPr>
        <p:spPr>
          <a:xfrm flipH="1">
            <a:off x="5189700" y="45198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6"/>
          <p:cNvSpPr/>
          <p:nvPr/>
        </p:nvSpPr>
        <p:spPr>
          <a:xfrm flipH="1">
            <a:off x="5189700"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6"/>
          <p:cNvSpPr/>
          <p:nvPr/>
        </p:nvSpPr>
        <p:spPr>
          <a:xfrm flipH="1">
            <a:off x="5189700" y="4988463"/>
            <a:ext cx="74074" cy="62465"/>
          </a:xfrm>
          <a:custGeom>
            <a:avLst/>
            <a:gdLst/>
            <a:ahLst/>
            <a:cxnLst/>
            <a:rect l="l" t="t" r="r" b="b"/>
            <a:pathLst>
              <a:path w="1946" h="1641" extrusionOk="0">
                <a:moveTo>
                  <a:pt x="1093" y="1"/>
                </a:moveTo>
                <a:cubicBezTo>
                  <a:pt x="890" y="1"/>
                  <a:pt x="685" y="75"/>
                  <a:pt x="517" y="243"/>
                </a:cubicBezTo>
                <a:cubicBezTo>
                  <a:pt x="1" y="759"/>
                  <a:pt x="365" y="1641"/>
                  <a:pt x="1095" y="1641"/>
                </a:cubicBezTo>
                <a:cubicBezTo>
                  <a:pt x="1551" y="1641"/>
                  <a:pt x="1946" y="1276"/>
                  <a:pt x="1946" y="820"/>
                </a:cubicBezTo>
                <a:cubicBezTo>
                  <a:pt x="1925" y="327"/>
                  <a:pt x="1516" y="1"/>
                  <a:pt x="10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6"/>
          <p:cNvSpPr/>
          <p:nvPr/>
        </p:nvSpPr>
        <p:spPr>
          <a:xfrm flipH="1">
            <a:off x="5432663" y="61538"/>
            <a:ext cx="74074" cy="63645"/>
          </a:xfrm>
          <a:custGeom>
            <a:avLst/>
            <a:gdLst/>
            <a:ahLst/>
            <a:cxnLst/>
            <a:rect l="l" t="t" r="r" b="b"/>
            <a:pathLst>
              <a:path w="1946" h="1672" extrusionOk="0">
                <a:moveTo>
                  <a:pt x="1099" y="0"/>
                </a:moveTo>
                <a:cubicBezTo>
                  <a:pt x="893"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6"/>
          <p:cNvSpPr/>
          <p:nvPr/>
        </p:nvSpPr>
        <p:spPr>
          <a:xfrm flipH="1">
            <a:off x="5432663" y="296127"/>
            <a:ext cx="74074" cy="62731"/>
          </a:xfrm>
          <a:custGeom>
            <a:avLst/>
            <a:gdLst/>
            <a:ahLst/>
            <a:cxnLst/>
            <a:rect l="l" t="t" r="r" b="b"/>
            <a:pathLst>
              <a:path w="1946"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6"/>
          <p:cNvSpPr/>
          <p:nvPr/>
        </p:nvSpPr>
        <p:spPr>
          <a:xfrm flipH="1">
            <a:off x="5432663" y="530106"/>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6"/>
          <p:cNvSpPr/>
          <p:nvPr/>
        </p:nvSpPr>
        <p:spPr>
          <a:xfrm flipH="1">
            <a:off x="5432663" y="45198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6"/>
          <p:cNvSpPr/>
          <p:nvPr/>
        </p:nvSpPr>
        <p:spPr>
          <a:xfrm flipH="1">
            <a:off x="5432663" y="47542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6"/>
          <p:cNvSpPr/>
          <p:nvPr/>
        </p:nvSpPr>
        <p:spPr>
          <a:xfrm flipH="1">
            <a:off x="5432663" y="49884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6"/>
          <p:cNvSpPr/>
          <p:nvPr/>
        </p:nvSpPr>
        <p:spPr>
          <a:xfrm flipH="1">
            <a:off x="5675626" y="61500"/>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6"/>
          <p:cNvSpPr/>
          <p:nvPr/>
        </p:nvSpPr>
        <p:spPr>
          <a:xfrm flipH="1">
            <a:off x="5675626" y="296355"/>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6"/>
          <p:cNvSpPr/>
          <p:nvPr/>
        </p:nvSpPr>
        <p:spPr>
          <a:xfrm flipH="1">
            <a:off x="5675626" y="530068"/>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6"/>
          <p:cNvSpPr/>
          <p:nvPr/>
        </p:nvSpPr>
        <p:spPr>
          <a:xfrm flipH="1">
            <a:off x="5675626"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6"/>
          <p:cNvSpPr/>
          <p:nvPr/>
        </p:nvSpPr>
        <p:spPr>
          <a:xfrm flipH="1">
            <a:off x="5675625"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6"/>
          <p:cNvSpPr/>
          <p:nvPr/>
        </p:nvSpPr>
        <p:spPr>
          <a:xfrm flipH="1">
            <a:off x="5675625" y="49884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6"/>
          <p:cNvSpPr/>
          <p:nvPr/>
        </p:nvSpPr>
        <p:spPr>
          <a:xfrm flipH="1">
            <a:off x="5917408" y="61538"/>
            <a:ext cx="74113" cy="63645"/>
          </a:xfrm>
          <a:custGeom>
            <a:avLst/>
            <a:gdLst/>
            <a:ahLst/>
            <a:cxnLst/>
            <a:rect l="l" t="t" r="r" b="b"/>
            <a:pathLst>
              <a:path w="1947" h="1672" extrusionOk="0">
                <a:moveTo>
                  <a:pt x="1099" y="0"/>
                </a:moveTo>
                <a:cubicBezTo>
                  <a:pt x="894" y="0"/>
                  <a:pt x="685" y="75"/>
                  <a:pt x="517" y="242"/>
                </a:cubicBezTo>
                <a:cubicBezTo>
                  <a:pt x="1" y="759"/>
                  <a:pt x="365" y="164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6"/>
          <p:cNvSpPr/>
          <p:nvPr/>
        </p:nvSpPr>
        <p:spPr>
          <a:xfrm flipH="1">
            <a:off x="5917408" y="296127"/>
            <a:ext cx="74113" cy="62731"/>
          </a:xfrm>
          <a:custGeom>
            <a:avLst/>
            <a:gdLst/>
            <a:ahLst/>
            <a:cxnLst/>
            <a:rect l="l" t="t" r="r" b="b"/>
            <a:pathLst>
              <a:path w="1947"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6"/>
          <p:cNvSpPr/>
          <p:nvPr/>
        </p:nvSpPr>
        <p:spPr>
          <a:xfrm flipH="1">
            <a:off x="5917408" y="530106"/>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6"/>
          <p:cNvSpPr/>
          <p:nvPr/>
        </p:nvSpPr>
        <p:spPr>
          <a:xfrm flipH="1">
            <a:off x="5917408" y="45198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6"/>
          <p:cNvSpPr/>
          <p:nvPr/>
        </p:nvSpPr>
        <p:spPr>
          <a:xfrm flipH="1">
            <a:off x="5917408" y="47542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6"/>
          <p:cNvSpPr/>
          <p:nvPr/>
        </p:nvSpPr>
        <p:spPr>
          <a:xfrm flipH="1">
            <a:off x="5917408" y="4988463"/>
            <a:ext cx="74113" cy="62465"/>
          </a:xfrm>
          <a:custGeom>
            <a:avLst/>
            <a:gdLst/>
            <a:ahLst/>
            <a:cxnLst/>
            <a:rect l="l" t="t" r="r" b="b"/>
            <a:pathLst>
              <a:path w="1947"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6"/>
          <p:cNvSpPr/>
          <p:nvPr/>
        </p:nvSpPr>
        <p:spPr>
          <a:xfrm flipH="1">
            <a:off x="6160409" y="61500"/>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6"/>
          <p:cNvSpPr/>
          <p:nvPr/>
        </p:nvSpPr>
        <p:spPr>
          <a:xfrm flipH="1">
            <a:off x="6160409" y="296355"/>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6"/>
          <p:cNvSpPr/>
          <p:nvPr/>
        </p:nvSpPr>
        <p:spPr>
          <a:xfrm flipH="1">
            <a:off x="6160409" y="530068"/>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6"/>
          <p:cNvSpPr/>
          <p:nvPr/>
        </p:nvSpPr>
        <p:spPr>
          <a:xfrm flipH="1">
            <a:off x="6160409"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6"/>
          <p:cNvSpPr/>
          <p:nvPr/>
        </p:nvSpPr>
        <p:spPr>
          <a:xfrm flipH="1">
            <a:off x="6160409" y="47542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6"/>
          <p:cNvSpPr/>
          <p:nvPr/>
        </p:nvSpPr>
        <p:spPr>
          <a:xfrm flipH="1">
            <a:off x="6160409" y="49884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6"/>
          <p:cNvSpPr/>
          <p:nvPr/>
        </p:nvSpPr>
        <p:spPr>
          <a:xfrm flipH="1">
            <a:off x="6403372" y="61538"/>
            <a:ext cx="72933" cy="63645"/>
          </a:xfrm>
          <a:custGeom>
            <a:avLst/>
            <a:gdLst/>
            <a:ahLst/>
            <a:cxnLst/>
            <a:rect l="l" t="t" r="r" b="b"/>
            <a:pathLst>
              <a:path w="1916" h="1672" extrusionOk="0">
                <a:moveTo>
                  <a:pt x="1092" y="0"/>
                </a:moveTo>
                <a:cubicBezTo>
                  <a:pt x="891" y="0"/>
                  <a:pt x="685" y="75"/>
                  <a:pt x="518" y="242"/>
                </a:cubicBezTo>
                <a:cubicBezTo>
                  <a:pt x="1" y="759"/>
                  <a:pt x="366" y="1671"/>
                  <a:pt x="1095" y="167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6"/>
          <p:cNvSpPr/>
          <p:nvPr/>
        </p:nvSpPr>
        <p:spPr>
          <a:xfrm flipH="1">
            <a:off x="6403372" y="296127"/>
            <a:ext cx="72933" cy="62731"/>
          </a:xfrm>
          <a:custGeom>
            <a:avLst/>
            <a:gdLst/>
            <a:ahLst/>
            <a:cxnLst/>
            <a:rect l="l" t="t" r="r" b="b"/>
            <a:pathLst>
              <a:path w="1916" h="1648" extrusionOk="0">
                <a:moveTo>
                  <a:pt x="1105" y="1"/>
                </a:moveTo>
                <a:cubicBezTo>
                  <a:pt x="900" y="1"/>
                  <a:pt x="689" y="79"/>
                  <a:pt x="518" y="250"/>
                </a:cubicBezTo>
                <a:cubicBezTo>
                  <a:pt x="1" y="766"/>
                  <a:pt x="366" y="1648"/>
                  <a:pt x="1095" y="1648"/>
                </a:cubicBezTo>
                <a:cubicBezTo>
                  <a:pt x="1551" y="1648"/>
                  <a:pt x="1916" y="1283"/>
                  <a:pt x="1916" y="827"/>
                </a:cubicBezTo>
                <a:cubicBezTo>
                  <a:pt x="1916"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6"/>
          <p:cNvSpPr/>
          <p:nvPr/>
        </p:nvSpPr>
        <p:spPr>
          <a:xfrm flipH="1">
            <a:off x="6403372" y="530106"/>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6"/>
          <p:cNvSpPr/>
          <p:nvPr/>
        </p:nvSpPr>
        <p:spPr>
          <a:xfrm flipH="1">
            <a:off x="6403372" y="45198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6"/>
          <p:cNvSpPr/>
          <p:nvPr/>
        </p:nvSpPr>
        <p:spPr>
          <a:xfrm flipH="1">
            <a:off x="6403372"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6"/>
          <p:cNvSpPr/>
          <p:nvPr/>
        </p:nvSpPr>
        <p:spPr>
          <a:xfrm flipH="1">
            <a:off x="6403372" y="4988463"/>
            <a:ext cx="72933" cy="62465"/>
          </a:xfrm>
          <a:custGeom>
            <a:avLst/>
            <a:gdLst/>
            <a:ahLst/>
            <a:cxnLst/>
            <a:rect l="l" t="t" r="r" b="b"/>
            <a:pathLst>
              <a:path w="1916" h="1641" extrusionOk="0">
                <a:moveTo>
                  <a:pt x="1092" y="1"/>
                </a:moveTo>
                <a:cubicBezTo>
                  <a:pt x="891"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6"/>
          <p:cNvSpPr/>
          <p:nvPr/>
        </p:nvSpPr>
        <p:spPr>
          <a:xfrm flipH="1">
            <a:off x="6646335" y="61500"/>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6"/>
          <p:cNvSpPr/>
          <p:nvPr/>
        </p:nvSpPr>
        <p:spPr>
          <a:xfrm flipH="1">
            <a:off x="6646335" y="296355"/>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6"/>
          <p:cNvSpPr/>
          <p:nvPr/>
        </p:nvSpPr>
        <p:spPr>
          <a:xfrm flipH="1">
            <a:off x="6646335" y="530068"/>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6"/>
          <p:cNvSpPr/>
          <p:nvPr/>
        </p:nvSpPr>
        <p:spPr>
          <a:xfrm flipH="1">
            <a:off x="6646335"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6"/>
          <p:cNvSpPr/>
          <p:nvPr/>
        </p:nvSpPr>
        <p:spPr>
          <a:xfrm flipH="1">
            <a:off x="6645154" y="47542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6"/>
          <p:cNvSpPr/>
          <p:nvPr/>
        </p:nvSpPr>
        <p:spPr>
          <a:xfrm flipH="1">
            <a:off x="6645154" y="49884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6"/>
          <p:cNvSpPr/>
          <p:nvPr/>
        </p:nvSpPr>
        <p:spPr>
          <a:xfrm flipH="1">
            <a:off x="6888117" y="61538"/>
            <a:ext cx="74113" cy="63645"/>
          </a:xfrm>
          <a:custGeom>
            <a:avLst/>
            <a:gdLst/>
            <a:ahLst/>
            <a:cxnLst/>
            <a:rect l="l" t="t" r="r" b="b"/>
            <a:pathLst>
              <a:path w="1947" h="1672" extrusionOk="0">
                <a:moveTo>
                  <a:pt x="1099" y="0"/>
                </a:moveTo>
                <a:cubicBezTo>
                  <a:pt x="894"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6"/>
          <p:cNvSpPr/>
          <p:nvPr/>
        </p:nvSpPr>
        <p:spPr>
          <a:xfrm flipH="1">
            <a:off x="6888117" y="296127"/>
            <a:ext cx="74113" cy="62731"/>
          </a:xfrm>
          <a:custGeom>
            <a:avLst/>
            <a:gdLst/>
            <a:ahLst/>
            <a:cxnLst/>
            <a:rect l="l" t="t" r="r" b="b"/>
            <a:pathLst>
              <a:path w="1947"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6"/>
          <p:cNvSpPr/>
          <p:nvPr/>
        </p:nvSpPr>
        <p:spPr>
          <a:xfrm flipH="1">
            <a:off x="6888117" y="530106"/>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6"/>
          <p:cNvSpPr/>
          <p:nvPr/>
        </p:nvSpPr>
        <p:spPr>
          <a:xfrm flipH="1">
            <a:off x="6888117" y="45198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6"/>
          <p:cNvSpPr/>
          <p:nvPr/>
        </p:nvSpPr>
        <p:spPr>
          <a:xfrm flipH="1">
            <a:off x="6888117" y="47542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6"/>
          <p:cNvSpPr/>
          <p:nvPr/>
        </p:nvSpPr>
        <p:spPr>
          <a:xfrm flipH="1">
            <a:off x="6888117" y="4988463"/>
            <a:ext cx="74113" cy="62465"/>
          </a:xfrm>
          <a:custGeom>
            <a:avLst/>
            <a:gdLst/>
            <a:ahLst/>
            <a:cxnLst/>
            <a:rect l="l" t="t" r="r" b="b"/>
            <a:pathLst>
              <a:path w="1947" h="1641" extrusionOk="0">
                <a:moveTo>
                  <a:pt x="1099" y="1"/>
                </a:moveTo>
                <a:cubicBezTo>
                  <a:pt x="894"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6"/>
          <p:cNvSpPr/>
          <p:nvPr/>
        </p:nvSpPr>
        <p:spPr>
          <a:xfrm flipH="1">
            <a:off x="7131118" y="61500"/>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6"/>
          <p:cNvSpPr/>
          <p:nvPr/>
        </p:nvSpPr>
        <p:spPr>
          <a:xfrm flipH="1">
            <a:off x="7131118" y="296355"/>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6"/>
          <p:cNvSpPr/>
          <p:nvPr/>
        </p:nvSpPr>
        <p:spPr>
          <a:xfrm flipH="1">
            <a:off x="7131118" y="530068"/>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6"/>
          <p:cNvSpPr/>
          <p:nvPr/>
        </p:nvSpPr>
        <p:spPr>
          <a:xfrm flipH="1">
            <a:off x="7131118"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6"/>
          <p:cNvSpPr/>
          <p:nvPr/>
        </p:nvSpPr>
        <p:spPr>
          <a:xfrm flipH="1">
            <a:off x="7131118" y="47542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6"/>
          <p:cNvSpPr/>
          <p:nvPr/>
        </p:nvSpPr>
        <p:spPr>
          <a:xfrm flipH="1">
            <a:off x="7131118" y="49884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6"/>
          <p:cNvSpPr/>
          <p:nvPr/>
        </p:nvSpPr>
        <p:spPr>
          <a:xfrm flipH="1">
            <a:off x="7372901" y="61538"/>
            <a:ext cx="74113" cy="63645"/>
          </a:xfrm>
          <a:custGeom>
            <a:avLst/>
            <a:gdLst/>
            <a:ahLst/>
            <a:cxnLst/>
            <a:rect l="l" t="t" r="r" b="b"/>
            <a:pathLst>
              <a:path w="1947" h="1672" extrusionOk="0">
                <a:moveTo>
                  <a:pt x="1100" y="0"/>
                </a:moveTo>
                <a:cubicBezTo>
                  <a:pt x="894" y="0"/>
                  <a:pt x="685" y="75"/>
                  <a:pt x="518" y="242"/>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6"/>
          <p:cNvSpPr/>
          <p:nvPr/>
        </p:nvSpPr>
        <p:spPr>
          <a:xfrm flipH="1">
            <a:off x="7372901" y="296127"/>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82" y="1648"/>
                  <a:pt x="1946" y="1283"/>
                  <a:pt x="1946" y="827"/>
                </a:cubicBezTo>
                <a:cubicBezTo>
                  <a:pt x="1926" y="319"/>
                  <a:pt x="1525"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6"/>
          <p:cNvSpPr/>
          <p:nvPr/>
        </p:nvSpPr>
        <p:spPr>
          <a:xfrm flipH="1">
            <a:off x="7372901" y="530106"/>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6"/>
          <p:cNvSpPr/>
          <p:nvPr/>
        </p:nvSpPr>
        <p:spPr>
          <a:xfrm flipH="1">
            <a:off x="7372901" y="45198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6"/>
          <p:cNvSpPr/>
          <p:nvPr/>
        </p:nvSpPr>
        <p:spPr>
          <a:xfrm flipH="1">
            <a:off x="7372901" y="47542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6"/>
          <p:cNvSpPr/>
          <p:nvPr/>
        </p:nvSpPr>
        <p:spPr>
          <a:xfrm flipH="1">
            <a:off x="7372901" y="49884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6"/>
          <p:cNvSpPr/>
          <p:nvPr/>
        </p:nvSpPr>
        <p:spPr>
          <a:xfrm flipH="1">
            <a:off x="7615863" y="61538"/>
            <a:ext cx="74113" cy="63645"/>
          </a:xfrm>
          <a:custGeom>
            <a:avLst/>
            <a:gdLst/>
            <a:ahLst/>
            <a:cxnLst/>
            <a:rect l="l" t="t" r="r" b="b"/>
            <a:pathLst>
              <a:path w="1947" h="1672" extrusionOk="0">
                <a:moveTo>
                  <a:pt x="1122" y="0"/>
                </a:moveTo>
                <a:cubicBezTo>
                  <a:pt x="921" y="0"/>
                  <a:pt x="715" y="75"/>
                  <a:pt x="548" y="242"/>
                </a:cubicBezTo>
                <a:cubicBezTo>
                  <a:pt x="1" y="759"/>
                  <a:pt x="396" y="164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6"/>
          <p:cNvSpPr/>
          <p:nvPr/>
        </p:nvSpPr>
        <p:spPr>
          <a:xfrm flipH="1">
            <a:off x="7615863" y="296127"/>
            <a:ext cx="72933" cy="62731"/>
          </a:xfrm>
          <a:custGeom>
            <a:avLst/>
            <a:gdLst/>
            <a:ahLst/>
            <a:cxnLst/>
            <a:rect l="l" t="t" r="r" b="b"/>
            <a:pathLst>
              <a:path w="1916" h="1648" extrusionOk="0">
                <a:moveTo>
                  <a:pt x="1082" y="1"/>
                </a:moveTo>
                <a:cubicBezTo>
                  <a:pt x="872" y="1"/>
                  <a:pt x="658" y="79"/>
                  <a:pt x="487" y="250"/>
                </a:cubicBezTo>
                <a:cubicBezTo>
                  <a:pt x="0" y="766"/>
                  <a:pt x="365" y="1648"/>
                  <a:pt x="1094" y="1648"/>
                </a:cubicBezTo>
                <a:cubicBezTo>
                  <a:pt x="1550"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6"/>
          <p:cNvSpPr/>
          <p:nvPr/>
        </p:nvSpPr>
        <p:spPr>
          <a:xfrm flipH="1">
            <a:off x="7615863" y="530106"/>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6"/>
          <p:cNvSpPr/>
          <p:nvPr/>
        </p:nvSpPr>
        <p:spPr>
          <a:xfrm flipH="1">
            <a:off x="7615863" y="45198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6"/>
          <p:cNvSpPr/>
          <p:nvPr/>
        </p:nvSpPr>
        <p:spPr>
          <a:xfrm flipH="1">
            <a:off x="7615863" y="47542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6"/>
          <p:cNvSpPr/>
          <p:nvPr/>
        </p:nvSpPr>
        <p:spPr>
          <a:xfrm flipH="1">
            <a:off x="7615863" y="4988463"/>
            <a:ext cx="74113" cy="62465"/>
          </a:xfrm>
          <a:custGeom>
            <a:avLst/>
            <a:gdLst/>
            <a:ahLst/>
            <a:cxnLst/>
            <a:rect l="l" t="t" r="r" b="b"/>
            <a:pathLst>
              <a:path w="1947" h="1641" extrusionOk="0">
                <a:moveTo>
                  <a:pt x="1122" y="1"/>
                </a:moveTo>
                <a:cubicBezTo>
                  <a:pt x="921" y="1"/>
                  <a:pt x="715" y="75"/>
                  <a:pt x="548" y="243"/>
                </a:cubicBezTo>
                <a:cubicBezTo>
                  <a:pt x="1" y="759"/>
                  <a:pt x="396" y="1641"/>
                  <a:pt x="1125" y="1641"/>
                </a:cubicBezTo>
                <a:cubicBezTo>
                  <a:pt x="1581" y="1641"/>
                  <a:pt x="1946" y="1276"/>
                  <a:pt x="1946" y="820"/>
                </a:cubicBezTo>
                <a:cubicBezTo>
                  <a:pt x="1946" y="327"/>
                  <a:pt x="1543"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6"/>
          <p:cNvSpPr/>
          <p:nvPr/>
        </p:nvSpPr>
        <p:spPr>
          <a:xfrm flipH="1">
            <a:off x="7858826" y="61538"/>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6"/>
          <p:cNvSpPr/>
          <p:nvPr/>
        </p:nvSpPr>
        <p:spPr>
          <a:xfrm flipH="1">
            <a:off x="7858826" y="296127"/>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6"/>
          <p:cNvSpPr/>
          <p:nvPr/>
        </p:nvSpPr>
        <p:spPr>
          <a:xfrm flipH="1">
            <a:off x="7858826" y="530106"/>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6"/>
          <p:cNvSpPr/>
          <p:nvPr/>
        </p:nvSpPr>
        <p:spPr>
          <a:xfrm flipH="1">
            <a:off x="7858826"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6"/>
          <p:cNvSpPr/>
          <p:nvPr/>
        </p:nvSpPr>
        <p:spPr>
          <a:xfrm flipH="1">
            <a:off x="7858826" y="47542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6"/>
          <p:cNvSpPr/>
          <p:nvPr/>
        </p:nvSpPr>
        <p:spPr>
          <a:xfrm flipH="1">
            <a:off x="7858826"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6"/>
          <p:cNvSpPr/>
          <p:nvPr/>
        </p:nvSpPr>
        <p:spPr>
          <a:xfrm flipH="1">
            <a:off x="8100647" y="61576"/>
            <a:ext cx="72933" cy="63607"/>
          </a:xfrm>
          <a:custGeom>
            <a:avLst/>
            <a:gdLst/>
            <a:ahLst/>
            <a:cxnLst/>
            <a:rect l="l" t="t" r="r" b="b"/>
            <a:pathLst>
              <a:path w="1916" h="1671" extrusionOk="0">
                <a:moveTo>
                  <a:pt x="1088" y="0"/>
                </a:moveTo>
                <a:cubicBezTo>
                  <a:pt x="887" y="0"/>
                  <a:pt x="683" y="75"/>
                  <a:pt x="517" y="241"/>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6"/>
          <p:cNvSpPr/>
          <p:nvPr/>
        </p:nvSpPr>
        <p:spPr>
          <a:xfrm flipH="1">
            <a:off x="8100647" y="296393"/>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6"/>
          <p:cNvSpPr/>
          <p:nvPr/>
        </p:nvSpPr>
        <p:spPr>
          <a:xfrm flipH="1">
            <a:off x="8100647" y="530106"/>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6"/>
          <p:cNvSpPr/>
          <p:nvPr/>
        </p:nvSpPr>
        <p:spPr>
          <a:xfrm flipH="1">
            <a:off x="8100647" y="45199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6"/>
          <p:cNvSpPr/>
          <p:nvPr/>
        </p:nvSpPr>
        <p:spPr>
          <a:xfrm flipH="1">
            <a:off x="8100647" y="47544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6"/>
          <p:cNvSpPr/>
          <p:nvPr/>
        </p:nvSpPr>
        <p:spPr>
          <a:xfrm flipH="1">
            <a:off x="8100647" y="4988463"/>
            <a:ext cx="72933" cy="62541"/>
          </a:xfrm>
          <a:custGeom>
            <a:avLst/>
            <a:gdLst/>
            <a:ahLst/>
            <a:cxnLst/>
            <a:rect l="l" t="t" r="r" b="b"/>
            <a:pathLst>
              <a:path w="1916" h="1643" extrusionOk="0">
                <a:moveTo>
                  <a:pt x="1092" y="1"/>
                </a:moveTo>
                <a:cubicBezTo>
                  <a:pt x="890" y="1"/>
                  <a:pt x="685" y="75"/>
                  <a:pt x="517" y="243"/>
                </a:cubicBezTo>
                <a:cubicBezTo>
                  <a:pt x="0" y="759"/>
                  <a:pt x="335" y="1641"/>
                  <a:pt x="1064" y="1641"/>
                </a:cubicBezTo>
                <a:cubicBezTo>
                  <a:pt x="1082" y="1642"/>
                  <a:pt x="1099" y="1643"/>
                  <a:pt x="1117" y="1643"/>
                </a:cubicBezTo>
                <a:cubicBezTo>
                  <a:pt x="1577" y="1643"/>
                  <a:pt x="1915" y="1260"/>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6"/>
          <p:cNvSpPr/>
          <p:nvPr/>
        </p:nvSpPr>
        <p:spPr>
          <a:xfrm flipH="1">
            <a:off x="8343610" y="61500"/>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8" y="1672"/>
                  <a:pt x="1642" y="1277"/>
                  <a:pt x="1642" y="851"/>
                </a:cubicBezTo>
                <a:cubicBezTo>
                  <a:pt x="1642" y="39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6"/>
          <p:cNvSpPr/>
          <p:nvPr/>
        </p:nvSpPr>
        <p:spPr>
          <a:xfrm flipH="1">
            <a:off x="8343610" y="296355"/>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6"/>
          <p:cNvSpPr/>
          <p:nvPr/>
        </p:nvSpPr>
        <p:spPr>
          <a:xfrm flipH="1">
            <a:off x="8343610" y="530068"/>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6"/>
          <p:cNvSpPr/>
          <p:nvPr/>
        </p:nvSpPr>
        <p:spPr>
          <a:xfrm flipH="1">
            <a:off x="8343610" y="45198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6"/>
          <p:cNvSpPr/>
          <p:nvPr/>
        </p:nvSpPr>
        <p:spPr>
          <a:xfrm flipH="1">
            <a:off x="8343610" y="47542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6"/>
          <p:cNvSpPr/>
          <p:nvPr/>
        </p:nvSpPr>
        <p:spPr>
          <a:xfrm flipH="1">
            <a:off x="8343610" y="4988463"/>
            <a:ext cx="74113" cy="62465"/>
          </a:xfrm>
          <a:custGeom>
            <a:avLst/>
            <a:gdLst/>
            <a:ahLst/>
            <a:cxnLst/>
            <a:rect l="l" t="t" r="r" b="b"/>
            <a:pathLst>
              <a:path w="1947" h="1641" extrusionOk="0">
                <a:moveTo>
                  <a:pt x="1100" y="1"/>
                </a:moveTo>
                <a:cubicBezTo>
                  <a:pt x="894" y="1"/>
                  <a:pt x="685" y="75"/>
                  <a:pt x="518" y="243"/>
                </a:cubicBezTo>
                <a:cubicBezTo>
                  <a:pt x="1" y="759"/>
                  <a:pt x="366" y="1641"/>
                  <a:pt x="1126"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6"/>
          <p:cNvSpPr/>
          <p:nvPr/>
        </p:nvSpPr>
        <p:spPr>
          <a:xfrm flipH="1">
            <a:off x="8586572" y="61538"/>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6"/>
          <p:cNvSpPr/>
          <p:nvPr/>
        </p:nvSpPr>
        <p:spPr>
          <a:xfrm flipH="1">
            <a:off x="8586572" y="296127"/>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6"/>
          <p:cNvSpPr/>
          <p:nvPr/>
        </p:nvSpPr>
        <p:spPr>
          <a:xfrm flipH="1">
            <a:off x="8586572" y="530106"/>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6"/>
          <p:cNvSpPr/>
          <p:nvPr/>
        </p:nvSpPr>
        <p:spPr>
          <a:xfrm flipH="1">
            <a:off x="8586572"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6"/>
          <p:cNvSpPr/>
          <p:nvPr/>
        </p:nvSpPr>
        <p:spPr>
          <a:xfrm flipH="1">
            <a:off x="8586572" y="47542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6"/>
          <p:cNvSpPr/>
          <p:nvPr/>
        </p:nvSpPr>
        <p:spPr>
          <a:xfrm flipH="1">
            <a:off x="8586572"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6"/>
          <p:cNvSpPr/>
          <p:nvPr/>
        </p:nvSpPr>
        <p:spPr>
          <a:xfrm flipH="1">
            <a:off x="8828393" y="61500"/>
            <a:ext cx="63683" cy="63683"/>
          </a:xfrm>
          <a:custGeom>
            <a:avLst/>
            <a:gdLst/>
            <a:ahLst/>
            <a:cxnLst/>
            <a:rect l="l" t="t" r="r" b="b"/>
            <a:pathLst>
              <a:path w="1673" h="1673" extrusionOk="0">
                <a:moveTo>
                  <a:pt x="821" y="0"/>
                </a:moveTo>
                <a:cubicBezTo>
                  <a:pt x="365" y="0"/>
                  <a:pt x="1" y="395"/>
                  <a:pt x="1" y="851"/>
                </a:cubicBezTo>
                <a:cubicBezTo>
                  <a:pt x="1"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6"/>
          <p:cNvSpPr/>
          <p:nvPr/>
        </p:nvSpPr>
        <p:spPr>
          <a:xfrm flipH="1">
            <a:off x="8828393" y="296355"/>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6"/>
          <p:cNvSpPr/>
          <p:nvPr/>
        </p:nvSpPr>
        <p:spPr>
          <a:xfrm flipH="1">
            <a:off x="8828393" y="530068"/>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6"/>
          <p:cNvSpPr/>
          <p:nvPr/>
        </p:nvSpPr>
        <p:spPr>
          <a:xfrm flipH="1">
            <a:off x="8828393" y="45198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6"/>
          <p:cNvSpPr/>
          <p:nvPr/>
        </p:nvSpPr>
        <p:spPr>
          <a:xfrm flipH="1">
            <a:off x="8828393" y="47542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6"/>
          <p:cNvSpPr/>
          <p:nvPr/>
        </p:nvSpPr>
        <p:spPr>
          <a:xfrm flipH="1">
            <a:off x="8828393" y="4988463"/>
            <a:ext cx="74074" cy="62465"/>
          </a:xfrm>
          <a:custGeom>
            <a:avLst/>
            <a:gdLst/>
            <a:ahLst/>
            <a:cxnLst/>
            <a:rect l="l" t="t" r="r" b="b"/>
            <a:pathLst>
              <a:path w="1946" h="1641" extrusionOk="0">
                <a:moveTo>
                  <a:pt x="1099" y="1"/>
                </a:moveTo>
                <a:cubicBezTo>
                  <a:pt x="893" y="1"/>
                  <a:pt x="684" y="75"/>
                  <a:pt x="517" y="243"/>
                </a:cubicBezTo>
                <a:cubicBezTo>
                  <a:pt x="0" y="759"/>
                  <a:pt x="365" y="1641"/>
                  <a:pt x="1094" y="1641"/>
                </a:cubicBezTo>
                <a:cubicBezTo>
                  <a:pt x="1550" y="1641"/>
                  <a:pt x="1915" y="1276"/>
                  <a:pt x="1945" y="820"/>
                </a:cubicBezTo>
                <a:cubicBezTo>
                  <a:pt x="1945"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6"/>
          <p:cNvSpPr/>
          <p:nvPr/>
        </p:nvSpPr>
        <p:spPr>
          <a:xfrm flipH="1">
            <a:off x="9071356" y="61538"/>
            <a:ext cx="74074" cy="63645"/>
          </a:xfrm>
          <a:custGeom>
            <a:avLst/>
            <a:gdLst/>
            <a:ahLst/>
            <a:cxnLst/>
            <a:rect l="l" t="t" r="r" b="b"/>
            <a:pathLst>
              <a:path w="1946" h="1672"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6"/>
          <p:cNvSpPr/>
          <p:nvPr/>
        </p:nvSpPr>
        <p:spPr>
          <a:xfrm flipH="1">
            <a:off x="9071356" y="296127"/>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6"/>
          <p:cNvSpPr/>
          <p:nvPr/>
        </p:nvSpPr>
        <p:spPr>
          <a:xfrm flipH="1">
            <a:off x="9071356" y="530106"/>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6"/>
          <p:cNvSpPr/>
          <p:nvPr/>
        </p:nvSpPr>
        <p:spPr>
          <a:xfrm flipH="1">
            <a:off x="9071356" y="45198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6"/>
          <p:cNvSpPr/>
          <p:nvPr/>
        </p:nvSpPr>
        <p:spPr>
          <a:xfrm flipH="1">
            <a:off x="9071356" y="47542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6"/>
          <p:cNvSpPr/>
          <p:nvPr/>
        </p:nvSpPr>
        <p:spPr>
          <a:xfrm flipH="1">
            <a:off x="9071356" y="4988463"/>
            <a:ext cx="74074" cy="62465"/>
          </a:xfrm>
          <a:custGeom>
            <a:avLst/>
            <a:gdLst/>
            <a:ahLst/>
            <a:cxnLst/>
            <a:rect l="l" t="t" r="r" b="b"/>
            <a:pathLst>
              <a:path w="1946" h="1641" extrusionOk="0">
                <a:moveTo>
                  <a:pt x="1122" y="1"/>
                </a:moveTo>
                <a:cubicBezTo>
                  <a:pt x="920" y="1"/>
                  <a:pt x="715" y="75"/>
                  <a:pt x="547" y="243"/>
                </a:cubicBezTo>
                <a:cubicBezTo>
                  <a:pt x="0" y="759"/>
                  <a:pt x="395" y="1641"/>
                  <a:pt x="1125" y="1641"/>
                </a:cubicBezTo>
                <a:cubicBezTo>
                  <a:pt x="1581" y="1641"/>
                  <a:pt x="1945" y="1276"/>
                  <a:pt x="1945" y="820"/>
                </a:cubicBezTo>
                <a:cubicBezTo>
                  <a:pt x="1945" y="327"/>
                  <a:pt x="1542"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6"/>
          <p:cNvSpPr/>
          <p:nvPr/>
        </p:nvSpPr>
        <p:spPr>
          <a:xfrm flipH="1">
            <a:off x="4463079" y="61576"/>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6"/>
          <p:cNvSpPr/>
          <p:nvPr/>
        </p:nvSpPr>
        <p:spPr>
          <a:xfrm flipH="1">
            <a:off x="4463079" y="296127"/>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6"/>
          <p:cNvSpPr/>
          <p:nvPr/>
        </p:nvSpPr>
        <p:spPr>
          <a:xfrm flipH="1">
            <a:off x="4463079" y="530106"/>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6"/>
          <p:cNvSpPr/>
          <p:nvPr/>
        </p:nvSpPr>
        <p:spPr>
          <a:xfrm flipH="1">
            <a:off x="4704900" y="61500"/>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6"/>
          <p:cNvSpPr/>
          <p:nvPr/>
        </p:nvSpPr>
        <p:spPr>
          <a:xfrm flipH="1">
            <a:off x="4704900" y="296355"/>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6"/>
          <p:cNvSpPr/>
          <p:nvPr/>
        </p:nvSpPr>
        <p:spPr>
          <a:xfrm flipH="1">
            <a:off x="4704900" y="530068"/>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6"/>
          <p:cNvSpPr/>
          <p:nvPr/>
        </p:nvSpPr>
        <p:spPr>
          <a:xfrm flipH="1">
            <a:off x="4461954" y="4520364"/>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6"/>
          <p:cNvSpPr/>
          <p:nvPr/>
        </p:nvSpPr>
        <p:spPr>
          <a:xfrm flipH="1">
            <a:off x="4461954" y="4754914"/>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6"/>
          <p:cNvSpPr/>
          <p:nvPr/>
        </p:nvSpPr>
        <p:spPr>
          <a:xfrm flipH="1">
            <a:off x="4461954" y="4988894"/>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6"/>
          <p:cNvSpPr/>
          <p:nvPr/>
        </p:nvSpPr>
        <p:spPr>
          <a:xfrm flipH="1">
            <a:off x="4703775" y="4520288"/>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6"/>
          <p:cNvSpPr/>
          <p:nvPr/>
        </p:nvSpPr>
        <p:spPr>
          <a:xfrm flipH="1">
            <a:off x="4703775" y="4755143"/>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6"/>
          <p:cNvSpPr/>
          <p:nvPr/>
        </p:nvSpPr>
        <p:spPr>
          <a:xfrm flipH="1">
            <a:off x="4703775" y="4988856"/>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6"/>
          <p:cNvSpPr/>
          <p:nvPr/>
        </p:nvSpPr>
        <p:spPr>
          <a:xfrm flipH="1">
            <a:off x="4221254" y="61576"/>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6"/>
          <p:cNvSpPr/>
          <p:nvPr/>
        </p:nvSpPr>
        <p:spPr>
          <a:xfrm flipH="1">
            <a:off x="4221254" y="296127"/>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6"/>
          <p:cNvSpPr/>
          <p:nvPr/>
        </p:nvSpPr>
        <p:spPr>
          <a:xfrm flipH="1">
            <a:off x="4221254" y="530106"/>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6"/>
          <p:cNvSpPr/>
          <p:nvPr/>
        </p:nvSpPr>
        <p:spPr>
          <a:xfrm flipH="1">
            <a:off x="4220129" y="4520251"/>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6"/>
          <p:cNvSpPr/>
          <p:nvPr/>
        </p:nvSpPr>
        <p:spPr>
          <a:xfrm flipH="1">
            <a:off x="4220129" y="4754802"/>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6"/>
          <p:cNvSpPr/>
          <p:nvPr/>
        </p:nvSpPr>
        <p:spPr>
          <a:xfrm flipH="1">
            <a:off x="4220129" y="49887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6"/>
          <p:cNvSpPr txBox="1">
            <a:spLocks noGrp="1"/>
          </p:cNvSpPr>
          <p:nvPr>
            <p:ph type="title"/>
          </p:nvPr>
        </p:nvSpPr>
        <p:spPr>
          <a:xfrm>
            <a:off x="5742775" y="3107824"/>
            <a:ext cx="2689500" cy="234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400"/>
              <a:buFont typeface="Poppins"/>
              <a:buNone/>
              <a:defRPr sz="1500">
                <a:solidFill>
                  <a:schemeClr val="accent4"/>
                </a:solidFill>
              </a:defRPr>
            </a:lvl1pPr>
            <a:lvl2pPr lvl="1" algn="r" rtl="0">
              <a:spcBef>
                <a:spcPts val="0"/>
              </a:spcBef>
              <a:spcAft>
                <a:spcPts val="0"/>
              </a:spcAft>
              <a:buClr>
                <a:schemeClr val="lt1"/>
              </a:buClr>
              <a:buSzPts val="4800"/>
              <a:buNone/>
              <a:defRPr sz="4800">
                <a:solidFill>
                  <a:schemeClr val="lt1"/>
                </a:solidFill>
              </a:defRPr>
            </a:lvl2pPr>
            <a:lvl3pPr lvl="2" algn="r" rtl="0">
              <a:spcBef>
                <a:spcPts val="0"/>
              </a:spcBef>
              <a:spcAft>
                <a:spcPts val="0"/>
              </a:spcAft>
              <a:buClr>
                <a:schemeClr val="lt1"/>
              </a:buClr>
              <a:buSzPts val="4800"/>
              <a:buNone/>
              <a:defRPr sz="4800">
                <a:solidFill>
                  <a:schemeClr val="lt1"/>
                </a:solidFill>
              </a:defRPr>
            </a:lvl3pPr>
            <a:lvl4pPr lvl="3" algn="r" rtl="0">
              <a:spcBef>
                <a:spcPts val="0"/>
              </a:spcBef>
              <a:spcAft>
                <a:spcPts val="0"/>
              </a:spcAft>
              <a:buClr>
                <a:schemeClr val="lt1"/>
              </a:buClr>
              <a:buSzPts val="4800"/>
              <a:buNone/>
              <a:defRPr sz="4800">
                <a:solidFill>
                  <a:schemeClr val="lt1"/>
                </a:solidFill>
              </a:defRPr>
            </a:lvl4pPr>
            <a:lvl5pPr lvl="4" algn="r" rtl="0">
              <a:spcBef>
                <a:spcPts val="0"/>
              </a:spcBef>
              <a:spcAft>
                <a:spcPts val="0"/>
              </a:spcAft>
              <a:buClr>
                <a:schemeClr val="lt1"/>
              </a:buClr>
              <a:buSzPts val="4800"/>
              <a:buNone/>
              <a:defRPr sz="4800">
                <a:solidFill>
                  <a:schemeClr val="lt1"/>
                </a:solidFill>
              </a:defRPr>
            </a:lvl5pPr>
            <a:lvl6pPr lvl="5" algn="r" rtl="0">
              <a:spcBef>
                <a:spcPts val="0"/>
              </a:spcBef>
              <a:spcAft>
                <a:spcPts val="0"/>
              </a:spcAft>
              <a:buClr>
                <a:schemeClr val="lt1"/>
              </a:buClr>
              <a:buSzPts val="4800"/>
              <a:buNone/>
              <a:defRPr sz="4800">
                <a:solidFill>
                  <a:schemeClr val="lt1"/>
                </a:solidFill>
              </a:defRPr>
            </a:lvl6pPr>
            <a:lvl7pPr lvl="6" algn="r" rtl="0">
              <a:spcBef>
                <a:spcPts val="0"/>
              </a:spcBef>
              <a:spcAft>
                <a:spcPts val="0"/>
              </a:spcAft>
              <a:buClr>
                <a:schemeClr val="lt1"/>
              </a:buClr>
              <a:buSzPts val="4800"/>
              <a:buNone/>
              <a:defRPr sz="4800">
                <a:solidFill>
                  <a:schemeClr val="lt1"/>
                </a:solidFill>
              </a:defRPr>
            </a:lvl7pPr>
            <a:lvl8pPr lvl="7" algn="r" rtl="0">
              <a:spcBef>
                <a:spcPts val="0"/>
              </a:spcBef>
              <a:spcAft>
                <a:spcPts val="0"/>
              </a:spcAft>
              <a:buClr>
                <a:schemeClr val="lt1"/>
              </a:buClr>
              <a:buSzPts val="4800"/>
              <a:buNone/>
              <a:defRPr sz="4800">
                <a:solidFill>
                  <a:schemeClr val="lt1"/>
                </a:solidFill>
              </a:defRPr>
            </a:lvl8pPr>
            <a:lvl9pPr lvl="8" algn="r" rtl="0">
              <a:spcBef>
                <a:spcPts val="0"/>
              </a:spcBef>
              <a:spcAft>
                <a:spcPts val="0"/>
              </a:spcAft>
              <a:buClr>
                <a:schemeClr val="lt1"/>
              </a:buClr>
              <a:buSzPts val="4800"/>
              <a:buNone/>
              <a:defRPr sz="4800">
                <a:solidFill>
                  <a:schemeClr val="lt1"/>
                </a:solidFill>
              </a:defRPr>
            </a:lvl9pPr>
          </a:lstStyle>
          <a:p>
            <a:endParaRPr/>
          </a:p>
        </p:txBody>
      </p:sp>
      <p:sp>
        <p:nvSpPr>
          <p:cNvPr id="1815" name="Google Shape;1815;p16"/>
          <p:cNvSpPr txBox="1">
            <a:spLocks noGrp="1"/>
          </p:cNvSpPr>
          <p:nvPr>
            <p:ph type="subTitle" idx="1"/>
          </p:nvPr>
        </p:nvSpPr>
        <p:spPr>
          <a:xfrm>
            <a:off x="4599475" y="1750998"/>
            <a:ext cx="3832800" cy="1214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800"/>
              <a:buFont typeface="Poppins ExtraBold"/>
              <a:buNone/>
              <a:defRPr sz="2100">
                <a:solidFill>
                  <a:schemeClr val="dk1"/>
                </a:solidFill>
              </a:defRPr>
            </a:lvl1pPr>
            <a:lvl2pPr lvl="1" algn="r"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2pPr>
            <a:lvl3pPr lvl="2" algn="r"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3pPr>
            <a:lvl4pPr lvl="3" algn="r"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4pPr>
            <a:lvl5pPr lvl="4" algn="r"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5pPr>
            <a:lvl6pPr lvl="5" algn="r"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6pPr>
            <a:lvl7pPr lvl="6" algn="r"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7pPr>
            <a:lvl8pPr lvl="7" algn="r"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8pPr>
            <a:lvl9pPr lvl="8" algn="r"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2_2_1">
    <p:bg>
      <p:bgPr>
        <a:solidFill>
          <a:schemeClr val="lt1"/>
        </a:solidFill>
        <a:effectLst/>
      </p:bgPr>
    </p:bg>
    <p:spTree>
      <p:nvGrpSpPr>
        <p:cNvPr id="1" name="Shape 1816"/>
        <p:cNvGrpSpPr/>
        <p:nvPr/>
      </p:nvGrpSpPr>
      <p:grpSpPr>
        <a:xfrm>
          <a:off x="0" y="0"/>
          <a:ext cx="0" cy="0"/>
          <a:chOff x="0" y="0"/>
          <a:chExt cx="0" cy="0"/>
        </a:xfrm>
      </p:grpSpPr>
      <p:sp>
        <p:nvSpPr>
          <p:cNvPr id="1817" name="Google Shape;1817;p17"/>
          <p:cNvSpPr txBox="1">
            <a:spLocks noGrp="1"/>
          </p:cNvSpPr>
          <p:nvPr>
            <p:ph type="title"/>
          </p:nvPr>
        </p:nvSpPr>
        <p:spPr>
          <a:xfrm>
            <a:off x="1057425" y="2281163"/>
            <a:ext cx="1457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1818" name="Google Shape;1818;p17"/>
          <p:cNvSpPr txBox="1">
            <a:spLocks noGrp="1"/>
          </p:cNvSpPr>
          <p:nvPr>
            <p:ph type="subTitle" idx="1"/>
          </p:nvPr>
        </p:nvSpPr>
        <p:spPr>
          <a:xfrm>
            <a:off x="2722125" y="3293600"/>
            <a:ext cx="2381100" cy="78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819" name="Google Shape;1819;p17"/>
          <p:cNvSpPr txBox="1">
            <a:spLocks noGrp="1"/>
          </p:cNvSpPr>
          <p:nvPr>
            <p:ph type="title" idx="2"/>
          </p:nvPr>
        </p:nvSpPr>
        <p:spPr>
          <a:xfrm>
            <a:off x="1057425" y="3780125"/>
            <a:ext cx="1457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1820" name="Google Shape;1820;p17"/>
          <p:cNvSpPr txBox="1">
            <a:spLocks noGrp="1"/>
          </p:cNvSpPr>
          <p:nvPr>
            <p:ph type="subTitle" idx="3"/>
          </p:nvPr>
        </p:nvSpPr>
        <p:spPr>
          <a:xfrm>
            <a:off x="2722125" y="1820775"/>
            <a:ext cx="2381100" cy="786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821" name="Google Shape;1821;p17"/>
          <p:cNvSpPr txBox="1">
            <a:spLocks noGrp="1"/>
          </p:cNvSpPr>
          <p:nvPr>
            <p:ph type="title" idx="4"/>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22" name="Google Shape;1822;p17"/>
          <p:cNvSpPr txBox="1">
            <a:spLocks noGrp="1"/>
          </p:cNvSpPr>
          <p:nvPr>
            <p:ph type="title" idx="5"/>
          </p:nvPr>
        </p:nvSpPr>
        <p:spPr>
          <a:xfrm>
            <a:off x="5588400" y="1775825"/>
            <a:ext cx="1828800" cy="2784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None/>
              <a:defRPr sz="1700">
                <a:solidFill>
                  <a:schemeClr val="lt1"/>
                </a:solidFill>
              </a:defRPr>
            </a:lvl1pPr>
            <a:lvl2pPr lvl="1" rtl="0">
              <a:spcBef>
                <a:spcPts val="0"/>
              </a:spcBef>
              <a:spcAft>
                <a:spcPts val="0"/>
              </a:spcAft>
              <a:buSzPts val="2800"/>
              <a:buNone/>
              <a:defRPr>
                <a:latin typeface="Questrial"/>
                <a:ea typeface="Questrial"/>
                <a:cs typeface="Questrial"/>
                <a:sym typeface="Questrial"/>
              </a:defRPr>
            </a:lvl2pPr>
            <a:lvl3pPr lvl="2" rtl="0">
              <a:spcBef>
                <a:spcPts val="0"/>
              </a:spcBef>
              <a:spcAft>
                <a:spcPts val="0"/>
              </a:spcAft>
              <a:buSzPts val="2800"/>
              <a:buNone/>
              <a:defRPr>
                <a:latin typeface="Questrial"/>
                <a:ea typeface="Questrial"/>
                <a:cs typeface="Questrial"/>
                <a:sym typeface="Questrial"/>
              </a:defRPr>
            </a:lvl3pPr>
            <a:lvl4pPr lvl="3" rtl="0">
              <a:spcBef>
                <a:spcPts val="0"/>
              </a:spcBef>
              <a:spcAft>
                <a:spcPts val="0"/>
              </a:spcAft>
              <a:buSzPts val="2800"/>
              <a:buNone/>
              <a:defRPr>
                <a:latin typeface="Questrial"/>
                <a:ea typeface="Questrial"/>
                <a:cs typeface="Questrial"/>
                <a:sym typeface="Questrial"/>
              </a:defRPr>
            </a:lvl4pPr>
            <a:lvl5pPr lvl="4" rtl="0">
              <a:spcBef>
                <a:spcPts val="0"/>
              </a:spcBef>
              <a:spcAft>
                <a:spcPts val="0"/>
              </a:spcAft>
              <a:buSzPts val="2800"/>
              <a:buNone/>
              <a:defRPr>
                <a:latin typeface="Questrial"/>
                <a:ea typeface="Questrial"/>
                <a:cs typeface="Questrial"/>
                <a:sym typeface="Questrial"/>
              </a:defRPr>
            </a:lvl5pPr>
            <a:lvl6pPr lvl="5" rtl="0">
              <a:spcBef>
                <a:spcPts val="0"/>
              </a:spcBef>
              <a:spcAft>
                <a:spcPts val="0"/>
              </a:spcAft>
              <a:buSzPts val="2800"/>
              <a:buNone/>
              <a:defRPr>
                <a:latin typeface="Questrial"/>
                <a:ea typeface="Questrial"/>
                <a:cs typeface="Questrial"/>
                <a:sym typeface="Questrial"/>
              </a:defRPr>
            </a:lvl6pPr>
            <a:lvl7pPr lvl="6" rtl="0">
              <a:spcBef>
                <a:spcPts val="0"/>
              </a:spcBef>
              <a:spcAft>
                <a:spcPts val="0"/>
              </a:spcAft>
              <a:buSzPts val="2800"/>
              <a:buNone/>
              <a:defRPr>
                <a:latin typeface="Questrial"/>
                <a:ea typeface="Questrial"/>
                <a:cs typeface="Questrial"/>
                <a:sym typeface="Questrial"/>
              </a:defRPr>
            </a:lvl7pPr>
            <a:lvl8pPr lvl="7" rtl="0">
              <a:spcBef>
                <a:spcPts val="0"/>
              </a:spcBef>
              <a:spcAft>
                <a:spcPts val="0"/>
              </a:spcAft>
              <a:buSzPts val="2800"/>
              <a:buNone/>
              <a:defRPr>
                <a:latin typeface="Questrial"/>
                <a:ea typeface="Questrial"/>
                <a:cs typeface="Questrial"/>
                <a:sym typeface="Questrial"/>
              </a:defRPr>
            </a:lvl8pPr>
            <a:lvl9pPr lvl="8" rtl="0">
              <a:spcBef>
                <a:spcPts val="0"/>
              </a:spcBef>
              <a:spcAft>
                <a:spcPts val="0"/>
              </a:spcAft>
              <a:buSzPts val="2800"/>
              <a:buNone/>
              <a:defRPr>
                <a:latin typeface="Questrial"/>
                <a:ea typeface="Questrial"/>
                <a:cs typeface="Questrial"/>
                <a:sym typeface="Questrial"/>
              </a:defRPr>
            </a:lvl9pPr>
          </a:lstStyle>
          <a:p>
            <a:endParaRPr/>
          </a:p>
        </p:txBody>
      </p:sp>
      <p:sp>
        <p:nvSpPr>
          <p:cNvPr id="1823" name="Google Shape;1823;p17"/>
          <p:cNvSpPr txBox="1">
            <a:spLocks noGrp="1"/>
          </p:cNvSpPr>
          <p:nvPr>
            <p:ph type="title" idx="6"/>
          </p:nvPr>
        </p:nvSpPr>
        <p:spPr>
          <a:xfrm>
            <a:off x="5588400" y="3257138"/>
            <a:ext cx="1828800" cy="2784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None/>
              <a:defRPr sz="1700">
                <a:solidFill>
                  <a:schemeClr val="lt1"/>
                </a:solidFill>
              </a:defRPr>
            </a:lvl1pPr>
            <a:lvl2pPr lvl="1" rtl="0">
              <a:spcBef>
                <a:spcPts val="0"/>
              </a:spcBef>
              <a:spcAft>
                <a:spcPts val="0"/>
              </a:spcAft>
              <a:buSzPts val="2800"/>
              <a:buNone/>
              <a:defRPr>
                <a:latin typeface="Questrial"/>
                <a:ea typeface="Questrial"/>
                <a:cs typeface="Questrial"/>
                <a:sym typeface="Questrial"/>
              </a:defRPr>
            </a:lvl2pPr>
            <a:lvl3pPr lvl="2" rtl="0">
              <a:spcBef>
                <a:spcPts val="0"/>
              </a:spcBef>
              <a:spcAft>
                <a:spcPts val="0"/>
              </a:spcAft>
              <a:buSzPts val="2800"/>
              <a:buNone/>
              <a:defRPr>
                <a:latin typeface="Questrial"/>
                <a:ea typeface="Questrial"/>
                <a:cs typeface="Questrial"/>
                <a:sym typeface="Questrial"/>
              </a:defRPr>
            </a:lvl3pPr>
            <a:lvl4pPr lvl="3" rtl="0">
              <a:spcBef>
                <a:spcPts val="0"/>
              </a:spcBef>
              <a:spcAft>
                <a:spcPts val="0"/>
              </a:spcAft>
              <a:buSzPts val="2800"/>
              <a:buNone/>
              <a:defRPr>
                <a:latin typeface="Questrial"/>
                <a:ea typeface="Questrial"/>
                <a:cs typeface="Questrial"/>
                <a:sym typeface="Questrial"/>
              </a:defRPr>
            </a:lvl4pPr>
            <a:lvl5pPr lvl="4" rtl="0">
              <a:spcBef>
                <a:spcPts val="0"/>
              </a:spcBef>
              <a:spcAft>
                <a:spcPts val="0"/>
              </a:spcAft>
              <a:buSzPts val="2800"/>
              <a:buNone/>
              <a:defRPr>
                <a:latin typeface="Questrial"/>
                <a:ea typeface="Questrial"/>
                <a:cs typeface="Questrial"/>
                <a:sym typeface="Questrial"/>
              </a:defRPr>
            </a:lvl5pPr>
            <a:lvl6pPr lvl="5" rtl="0">
              <a:spcBef>
                <a:spcPts val="0"/>
              </a:spcBef>
              <a:spcAft>
                <a:spcPts val="0"/>
              </a:spcAft>
              <a:buSzPts val="2800"/>
              <a:buNone/>
              <a:defRPr>
                <a:latin typeface="Questrial"/>
                <a:ea typeface="Questrial"/>
                <a:cs typeface="Questrial"/>
                <a:sym typeface="Questrial"/>
              </a:defRPr>
            </a:lvl6pPr>
            <a:lvl7pPr lvl="6" rtl="0">
              <a:spcBef>
                <a:spcPts val="0"/>
              </a:spcBef>
              <a:spcAft>
                <a:spcPts val="0"/>
              </a:spcAft>
              <a:buSzPts val="2800"/>
              <a:buNone/>
              <a:defRPr>
                <a:latin typeface="Questrial"/>
                <a:ea typeface="Questrial"/>
                <a:cs typeface="Questrial"/>
                <a:sym typeface="Questrial"/>
              </a:defRPr>
            </a:lvl7pPr>
            <a:lvl8pPr lvl="7" rtl="0">
              <a:spcBef>
                <a:spcPts val="0"/>
              </a:spcBef>
              <a:spcAft>
                <a:spcPts val="0"/>
              </a:spcAft>
              <a:buSzPts val="2800"/>
              <a:buNone/>
              <a:defRPr>
                <a:latin typeface="Questrial"/>
                <a:ea typeface="Questrial"/>
                <a:cs typeface="Questrial"/>
                <a:sym typeface="Questrial"/>
              </a:defRPr>
            </a:lvl8pPr>
            <a:lvl9pPr lvl="8" rtl="0">
              <a:spcBef>
                <a:spcPts val="0"/>
              </a:spcBef>
              <a:spcAft>
                <a:spcPts val="0"/>
              </a:spcAft>
              <a:buSzPts val="2800"/>
              <a:buNone/>
              <a:defRPr>
                <a:latin typeface="Questrial"/>
                <a:ea typeface="Questrial"/>
                <a:cs typeface="Questrial"/>
                <a:sym typeface="Questrial"/>
              </a:defRPr>
            </a:lvl9pPr>
          </a:lstStyle>
          <a:p>
            <a:endParaRPr/>
          </a:p>
        </p:txBody>
      </p:sp>
      <p:sp>
        <p:nvSpPr>
          <p:cNvPr id="1824" name="Google Shape;1824;p17"/>
          <p:cNvSpPr txBox="1">
            <a:spLocks noGrp="1"/>
          </p:cNvSpPr>
          <p:nvPr>
            <p:ph type="subTitle" idx="7"/>
          </p:nvPr>
        </p:nvSpPr>
        <p:spPr>
          <a:xfrm>
            <a:off x="5588400" y="2054225"/>
            <a:ext cx="2467500" cy="622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25" name="Google Shape;1825;p17"/>
          <p:cNvSpPr txBox="1">
            <a:spLocks noGrp="1"/>
          </p:cNvSpPr>
          <p:nvPr>
            <p:ph type="subTitle" idx="8"/>
          </p:nvPr>
        </p:nvSpPr>
        <p:spPr>
          <a:xfrm>
            <a:off x="5588400" y="3535550"/>
            <a:ext cx="2467500" cy="622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26" name="Google Shape;1826;p17"/>
          <p:cNvSpPr/>
          <p:nvPr/>
        </p:nvSpPr>
        <p:spPr>
          <a:xfrm>
            <a:off x="7358225"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7"/>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7"/>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7"/>
          <p:cNvSpPr/>
          <p:nvPr/>
        </p:nvSpPr>
        <p:spPr>
          <a:xfrm>
            <a:off x="5604200"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7"/>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7"/>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7"/>
          <p:cNvSpPr/>
          <p:nvPr/>
        </p:nvSpPr>
        <p:spPr>
          <a:xfrm>
            <a:off x="5362380"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7"/>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7"/>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7"/>
          <p:cNvSpPr/>
          <p:nvPr/>
        </p:nvSpPr>
        <p:spPr>
          <a:xfrm>
            <a:off x="5119417"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7"/>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7"/>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7"/>
          <p:cNvSpPr/>
          <p:nvPr/>
        </p:nvSpPr>
        <p:spPr>
          <a:xfrm>
            <a:off x="4876454" y="10020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7"/>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7"/>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7"/>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7"/>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7"/>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7"/>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7"/>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7"/>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7"/>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7"/>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7"/>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7"/>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7"/>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7"/>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7"/>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7"/>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7"/>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7"/>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7"/>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7"/>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7"/>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7"/>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7"/>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7"/>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7"/>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7"/>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7"/>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7"/>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7"/>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7"/>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7"/>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7"/>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7"/>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7"/>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7"/>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7"/>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7"/>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7"/>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7"/>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7"/>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7"/>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7"/>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7"/>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7"/>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7"/>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7"/>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7"/>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7"/>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7"/>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7"/>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7"/>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7"/>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7"/>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7"/>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7"/>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7"/>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7"/>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7"/>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7"/>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7"/>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7"/>
          <p:cNvSpPr/>
          <p:nvPr/>
        </p:nvSpPr>
        <p:spPr>
          <a:xfrm>
            <a:off x="5322350" y="3061550"/>
            <a:ext cx="3830700" cy="12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00" name="Google Shape;1900;p17"/>
          <p:cNvSpPr/>
          <p:nvPr/>
        </p:nvSpPr>
        <p:spPr>
          <a:xfrm>
            <a:off x="5322350" y="1590075"/>
            <a:ext cx="3830700" cy="12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2">
  <p:cSld name="CUSTOM_2_1">
    <p:bg>
      <p:bgPr>
        <a:solidFill>
          <a:schemeClr val="lt1"/>
        </a:solidFill>
        <a:effectLst/>
      </p:bgPr>
    </p:bg>
    <p:spTree>
      <p:nvGrpSpPr>
        <p:cNvPr id="1" name="Shape 1901"/>
        <p:cNvGrpSpPr/>
        <p:nvPr/>
      </p:nvGrpSpPr>
      <p:grpSpPr>
        <a:xfrm>
          <a:off x="0" y="0"/>
          <a:ext cx="0" cy="0"/>
          <a:chOff x="0" y="0"/>
          <a:chExt cx="0" cy="0"/>
        </a:xfrm>
      </p:grpSpPr>
      <p:sp>
        <p:nvSpPr>
          <p:cNvPr id="1902" name="Google Shape;1902;p18"/>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8"/>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8"/>
          <p:cNvSpPr/>
          <p:nvPr/>
        </p:nvSpPr>
        <p:spPr>
          <a:xfrm>
            <a:off x="5604200"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8"/>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8"/>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8"/>
          <p:cNvSpPr/>
          <p:nvPr/>
        </p:nvSpPr>
        <p:spPr>
          <a:xfrm>
            <a:off x="5362380"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8"/>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8"/>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8"/>
          <p:cNvSpPr/>
          <p:nvPr/>
        </p:nvSpPr>
        <p:spPr>
          <a:xfrm>
            <a:off x="5119417"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8"/>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8"/>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8"/>
          <p:cNvSpPr/>
          <p:nvPr/>
        </p:nvSpPr>
        <p:spPr>
          <a:xfrm>
            <a:off x="4876454" y="10020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8"/>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8"/>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8"/>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8"/>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8"/>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8"/>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8"/>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8"/>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8"/>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8"/>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8"/>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8"/>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8"/>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8"/>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8"/>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8"/>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8"/>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8"/>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8"/>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8"/>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8"/>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8"/>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8"/>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8"/>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8"/>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8"/>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8"/>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8"/>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8"/>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8"/>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8"/>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8"/>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8"/>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8"/>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8"/>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8"/>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8"/>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8"/>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8"/>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8"/>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8"/>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8"/>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8"/>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8"/>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8"/>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8"/>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8"/>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8"/>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8"/>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8"/>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8"/>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8"/>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8"/>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8"/>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8"/>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8"/>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8"/>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8"/>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8"/>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8"/>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8"/>
          <p:cNvSpPr/>
          <p:nvPr/>
        </p:nvSpPr>
        <p:spPr>
          <a:xfrm>
            <a:off x="7369175"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8"/>
          <p:cNvSpPr txBox="1">
            <a:spLocks noGrp="1"/>
          </p:cNvSpPr>
          <p:nvPr>
            <p:ph type="title"/>
          </p:nvPr>
        </p:nvSpPr>
        <p:spPr>
          <a:xfrm>
            <a:off x="1132700" y="3372225"/>
            <a:ext cx="2095800" cy="20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1976" name="Google Shape;1976;p18"/>
          <p:cNvSpPr txBox="1">
            <a:spLocks noGrp="1"/>
          </p:cNvSpPr>
          <p:nvPr>
            <p:ph type="subTitle" idx="1"/>
          </p:nvPr>
        </p:nvSpPr>
        <p:spPr>
          <a:xfrm>
            <a:off x="1188050" y="3574451"/>
            <a:ext cx="1985100" cy="8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977" name="Google Shape;1977;p18"/>
          <p:cNvSpPr txBox="1">
            <a:spLocks noGrp="1"/>
          </p:cNvSpPr>
          <p:nvPr>
            <p:ph type="title" idx="2"/>
          </p:nvPr>
        </p:nvSpPr>
        <p:spPr>
          <a:xfrm>
            <a:off x="3468753" y="3372225"/>
            <a:ext cx="2095800" cy="20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1978" name="Google Shape;1978;p18"/>
          <p:cNvSpPr txBox="1">
            <a:spLocks noGrp="1"/>
          </p:cNvSpPr>
          <p:nvPr>
            <p:ph type="subTitle" idx="3"/>
          </p:nvPr>
        </p:nvSpPr>
        <p:spPr>
          <a:xfrm>
            <a:off x="3524103" y="3574451"/>
            <a:ext cx="1985100" cy="8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979" name="Google Shape;1979;p18"/>
          <p:cNvSpPr txBox="1">
            <a:spLocks noGrp="1"/>
          </p:cNvSpPr>
          <p:nvPr>
            <p:ph type="title" idx="4"/>
          </p:nvPr>
        </p:nvSpPr>
        <p:spPr>
          <a:xfrm>
            <a:off x="5805025" y="3372225"/>
            <a:ext cx="2095800" cy="20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1980" name="Google Shape;1980;p18"/>
          <p:cNvSpPr txBox="1">
            <a:spLocks noGrp="1"/>
          </p:cNvSpPr>
          <p:nvPr>
            <p:ph type="subTitle" idx="5"/>
          </p:nvPr>
        </p:nvSpPr>
        <p:spPr>
          <a:xfrm>
            <a:off x="5860375" y="3574451"/>
            <a:ext cx="1985100" cy="8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981" name="Google Shape;1981;p18"/>
          <p:cNvSpPr txBox="1">
            <a:spLocks noGrp="1"/>
          </p:cNvSpPr>
          <p:nvPr>
            <p:ph type="title" idx="6"/>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3">
  <p:cSld name="CUSTOM_2_1_1">
    <p:bg>
      <p:bgPr>
        <a:solidFill>
          <a:schemeClr val="dk1"/>
        </a:solidFill>
        <a:effectLst/>
      </p:bgPr>
    </p:bg>
    <p:spTree>
      <p:nvGrpSpPr>
        <p:cNvPr id="1" name="Shape 1982"/>
        <p:cNvGrpSpPr/>
        <p:nvPr/>
      </p:nvGrpSpPr>
      <p:grpSpPr>
        <a:xfrm>
          <a:off x="0" y="0"/>
          <a:ext cx="0" cy="0"/>
          <a:chOff x="0" y="0"/>
          <a:chExt cx="0" cy="0"/>
        </a:xfrm>
      </p:grpSpPr>
      <p:sp>
        <p:nvSpPr>
          <p:cNvPr id="1983" name="Google Shape;1983;p19"/>
          <p:cNvSpPr txBox="1">
            <a:spLocks noGrp="1"/>
          </p:cNvSpPr>
          <p:nvPr>
            <p:ph type="title"/>
          </p:nvPr>
        </p:nvSpPr>
        <p:spPr>
          <a:xfrm>
            <a:off x="883775" y="3175300"/>
            <a:ext cx="2095800" cy="20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1984" name="Google Shape;1984;p19"/>
          <p:cNvSpPr txBox="1">
            <a:spLocks noGrp="1"/>
          </p:cNvSpPr>
          <p:nvPr>
            <p:ph type="subTitle" idx="1"/>
          </p:nvPr>
        </p:nvSpPr>
        <p:spPr>
          <a:xfrm>
            <a:off x="939125" y="3379750"/>
            <a:ext cx="1985100" cy="67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1985" name="Google Shape;1985;p19"/>
          <p:cNvSpPr txBox="1">
            <a:spLocks noGrp="1"/>
          </p:cNvSpPr>
          <p:nvPr>
            <p:ph type="title" idx="2"/>
          </p:nvPr>
        </p:nvSpPr>
        <p:spPr>
          <a:xfrm>
            <a:off x="3526428" y="2887075"/>
            <a:ext cx="2095800" cy="20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1986" name="Google Shape;1986;p19"/>
          <p:cNvSpPr txBox="1">
            <a:spLocks noGrp="1"/>
          </p:cNvSpPr>
          <p:nvPr>
            <p:ph type="subTitle" idx="3"/>
          </p:nvPr>
        </p:nvSpPr>
        <p:spPr>
          <a:xfrm>
            <a:off x="3581778" y="3089275"/>
            <a:ext cx="1985100" cy="67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1987" name="Google Shape;1987;p19"/>
          <p:cNvSpPr txBox="1">
            <a:spLocks noGrp="1"/>
          </p:cNvSpPr>
          <p:nvPr>
            <p:ph type="title" idx="4"/>
          </p:nvPr>
        </p:nvSpPr>
        <p:spPr>
          <a:xfrm>
            <a:off x="6224425" y="3542125"/>
            <a:ext cx="2095800" cy="20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1988" name="Google Shape;1988;p19"/>
          <p:cNvSpPr txBox="1">
            <a:spLocks noGrp="1"/>
          </p:cNvSpPr>
          <p:nvPr>
            <p:ph type="subTitle" idx="5"/>
          </p:nvPr>
        </p:nvSpPr>
        <p:spPr>
          <a:xfrm>
            <a:off x="6279775" y="3743425"/>
            <a:ext cx="1985100" cy="67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1989" name="Google Shape;1989;p19"/>
          <p:cNvSpPr txBox="1">
            <a:spLocks noGrp="1"/>
          </p:cNvSpPr>
          <p:nvPr>
            <p:ph type="title" idx="6"/>
          </p:nvPr>
        </p:nvSpPr>
        <p:spPr>
          <a:xfrm>
            <a:off x="5776925" y="490775"/>
            <a:ext cx="2653500" cy="622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400"/>
              <a:buNone/>
              <a:defRPr sz="21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90" name="Google Shape;1990;p19"/>
          <p:cNvSpPr txBox="1">
            <a:spLocks noGrp="1"/>
          </p:cNvSpPr>
          <p:nvPr>
            <p:ph type="title" idx="7" hasCustomPrompt="1"/>
          </p:nvPr>
        </p:nvSpPr>
        <p:spPr>
          <a:xfrm>
            <a:off x="1316075" y="1835100"/>
            <a:ext cx="1231200" cy="524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2000"/>
              <a:buNone/>
              <a:defRPr sz="4800">
                <a:solidFill>
                  <a:schemeClr val="accent4"/>
                </a:solidFill>
              </a:defRPr>
            </a:lvl1pPr>
            <a:lvl2pPr lvl="1" algn="ctr" rtl="0">
              <a:spcBef>
                <a:spcPts val="0"/>
              </a:spcBef>
              <a:spcAft>
                <a:spcPts val="0"/>
              </a:spcAft>
              <a:buClr>
                <a:schemeClr val="accent4"/>
              </a:buClr>
              <a:buSzPts val="12000"/>
              <a:buNone/>
              <a:defRPr sz="12000">
                <a:solidFill>
                  <a:schemeClr val="accent4"/>
                </a:solidFill>
              </a:defRPr>
            </a:lvl2pPr>
            <a:lvl3pPr lvl="2" algn="ctr" rtl="0">
              <a:spcBef>
                <a:spcPts val="0"/>
              </a:spcBef>
              <a:spcAft>
                <a:spcPts val="0"/>
              </a:spcAft>
              <a:buClr>
                <a:schemeClr val="accent4"/>
              </a:buClr>
              <a:buSzPts val="12000"/>
              <a:buNone/>
              <a:defRPr sz="12000">
                <a:solidFill>
                  <a:schemeClr val="accent4"/>
                </a:solidFill>
              </a:defRPr>
            </a:lvl3pPr>
            <a:lvl4pPr lvl="3" algn="ctr" rtl="0">
              <a:spcBef>
                <a:spcPts val="0"/>
              </a:spcBef>
              <a:spcAft>
                <a:spcPts val="0"/>
              </a:spcAft>
              <a:buClr>
                <a:schemeClr val="accent4"/>
              </a:buClr>
              <a:buSzPts val="12000"/>
              <a:buNone/>
              <a:defRPr sz="12000">
                <a:solidFill>
                  <a:schemeClr val="accent4"/>
                </a:solidFill>
              </a:defRPr>
            </a:lvl4pPr>
            <a:lvl5pPr lvl="4" algn="ctr" rtl="0">
              <a:spcBef>
                <a:spcPts val="0"/>
              </a:spcBef>
              <a:spcAft>
                <a:spcPts val="0"/>
              </a:spcAft>
              <a:buClr>
                <a:schemeClr val="accent4"/>
              </a:buClr>
              <a:buSzPts val="12000"/>
              <a:buNone/>
              <a:defRPr sz="12000">
                <a:solidFill>
                  <a:schemeClr val="accent4"/>
                </a:solidFill>
              </a:defRPr>
            </a:lvl5pPr>
            <a:lvl6pPr lvl="5" algn="ctr" rtl="0">
              <a:spcBef>
                <a:spcPts val="0"/>
              </a:spcBef>
              <a:spcAft>
                <a:spcPts val="0"/>
              </a:spcAft>
              <a:buClr>
                <a:schemeClr val="accent4"/>
              </a:buClr>
              <a:buSzPts val="12000"/>
              <a:buNone/>
              <a:defRPr sz="12000">
                <a:solidFill>
                  <a:schemeClr val="accent4"/>
                </a:solidFill>
              </a:defRPr>
            </a:lvl6pPr>
            <a:lvl7pPr lvl="6" algn="ctr" rtl="0">
              <a:spcBef>
                <a:spcPts val="0"/>
              </a:spcBef>
              <a:spcAft>
                <a:spcPts val="0"/>
              </a:spcAft>
              <a:buClr>
                <a:schemeClr val="accent4"/>
              </a:buClr>
              <a:buSzPts val="12000"/>
              <a:buNone/>
              <a:defRPr sz="12000">
                <a:solidFill>
                  <a:schemeClr val="accent4"/>
                </a:solidFill>
              </a:defRPr>
            </a:lvl7pPr>
            <a:lvl8pPr lvl="7" algn="ctr" rtl="0">
              <a:spcBef>
                <a:spcPts val="0"/>
              </a:spcBef>
              <a:spcAft>
                <a:spcPts val="0"/>
              </a:spcAft>
              <a:buClr>
                <a:schemeClr val="accent4"/>
              </a:buClr>
              <a:buSzPts val="12000"/>
              <a:buNone/>
              <a:defRPr sz="12000">
                <a:solidFill>
                  <a:schemeClr val="accent4"/>
                </a:solidFill>
              </a:defRPr>
            </a:lvl8pPr>
            <a:lvl9pPr lvl="8" algn="ctr" rtl="0">
              <a:spcBef>
                <a:spcPts val="0"/>
              </a:spcBef>
              <a:spcAft>
                <a:spcPts val="0"/>
              </a:spcAft>
              <a:buClr>
                <a:schemeClr val="accent4"/>
              </a:buClr>
              <a:buSzPts val="12000"/>
              <a:buNone/>
              <a:defRPr sz="12000">
                <a:solidFill>
                  <a:schemeClr val="accent4"/>
                </a:solidFill>
              </a:defRPr>
            </a:lvl9pPr>
          </a:lstStyle>
          <a:p>
            <a:r>
              <a:t>xx%</a:t>
            </a:r>
          </a:p>
        </p:txBody>
      </p:sp>
      <p:sp>
        <p:nvSpPr>
          <p:cNvPr id="1991" name="Google Shape;1991;p19"/>
          <p:cNvSpPr txBox="1">
            <a:spLocks noGrp="1"/>
          </p:cNvSpPr>
          <p:nvPr>
            <p:ph type="title" idx="8" hasCustomPrompt="1"/>
          </p:nvPr>
        </p:nvSpPr>
        <p:spPr>
          <a:xfrm>
            <a:off x="3958728" y="1535300"/>
            <a:ext cx="1231200" cy="524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2000"/>
              <a:buNone/>
              <a:defRPr sz="4800">
                <a:solidFill>
                  <a:schemeClr val="accent4"/>
                </a:solidFill>
              </a:defRPr>
            </a:lvl1pPr>
            <a:lvl2pPr lvl="1" algn="ctr" rtl="0">
              <a:spcBef>
                <a:spcPts val="0"/>
              </a:spcBef>
              <a:spcAft>
                <a:spcPts val="0"/>
              </a:spcAft>
              <a:buClr>
                <a:schemeClr val="accent4"/>
              </a:buClr>
              <a:buSzPts val="12000"/>
              <a:buNone/>
              <a:defRPr sz="12000">
                <a:solidFill>
                  <a:schemeClr val="accent4"/>
                </a:solidFill>
              </a:defRPr>
            </a:lvl2pPr>
            <a:lvl3pPr lvl="2" algn="ctr" rtl="0">
              <a:spcBef>
                <a:spcPts val="0"/>
              </a:spcBef>
              <a:spcAft>
                <a:spcPts val="0"/>
              </a:spcAft>
              <a:buClr>
                <a:schemeClr val="accent4"/>
              </a:buClr>
              <a:buSzPts val="12000"/>
              <a:buNone/>
              <a:defRPr sz="12000">
                <a:solidFill>
                  <a:schemeClr val="accent4"/>
                </a:solidFill>
              </a:defRPr>
            </a:lvl3pPr>
            <a:lvl4pPr lvl="3" algn="ctr" rtl="0">
              <a:spcBef>
                <a:spcPts val="0"/>
              </a:spcBef>
              <a:spcAft>
                <a:spcPts val="0"/>
              </a:spcAft>
              <a:buClr>
                <a:schemeClr val="accent4"/>
              </a:buClr>
              <a:buSzPts val="12000"/>
              <a:buNone/>
              <a:defRPr sz="12000">
                <a:solidFill>
                  <a:schemeClr val="accent4"/>
                </a:solidFill>
              </a:defRPr>
            </a:lvl4pPr>
            <a:lvl5pPr lvl="4" algn="ctr" rtl="0">
              <a:spcBef>
                <a:spcPts val="0"/>
              </a:spcBef>
              <a:spcAft>
                <a:spcPts val="0"/>
              </a:spcAft>
              <a:buClr>
                <a:schemeClr val="accent4"/>
              </a:buClr>
              <a:buSzPts val="12000"/>
              <a:buNone/>
              <a:defRPr sz="12000">
                <a:solidFill>
                  <a:schemeClr val="accent4"/>
                </a:solidFill>
              </a:defRPr>
            </a:lvl5pPr>
            <a:lvl6pPr lvl="5" algn="ctr" rtl="0">
              <a:spcBef>
                <a:spcPts val="0"/>
              </a:spcBef>
              <a:spcAft>
                <a:spcPts val="0"/>
              </a:spcAft>
              <a:buClr>
                <a:schemeClr val="accent4"/>
              </a:buClr>
              <a:buSzPts val="12000"/>
              <a:buNone/>
              <a:defRPr sz="12000">
                <a:solidFill>
                  <a:schemeClr val="accent4"/>
                </a:solidFill>
              </a:defRPr>
            </a:lvl6pPr>
            <a:lvl7pPr lvl="6" algn="ctr" rtl="0">
              <a:spcBef>
                <a:spcPts val="0"/>
              </a:spcBef>
              <a:spcAft>
                <a:spcPts val="0"/>
              </a:spcAft>
              <a:buClr>
                <a:schemeClr val="accent4"/>
              </a:buClr>
              <a:buSzPts val="12000"/>
              <a:buNone/>
              <a:defRPr sz="12000">
                <a:solidFill>
                  <a:schemeClr val="accent4"/>
                </a:solidFill>
              </a:defRPr>
            </a:lvl7pPr>
            <a:lvl8pPr lvl="7" algn="ctr" rtl="0">
              <a:spcBef>
                <a:spcPts val="0"/>
              </a:spcBef>
              <a:spcAft>
                <a:spcPts val="0"/>
              </a:spcAft>
              <a:buClr>
                <a:schemeClr val="accent4"/>
              </a:buClr>
              <a:buSzPts val="12000"/>
              <a:buNone/>
              <a:defRPr sz="12000">
                <a:solidFill>
                  <a:schemeClr val="accent4"/>
                </a:solidFill>
              </a:defRPr>
            </a:lvl8pPr>
            <a:lvl9pPr lvl="8" algn="ctr" rtl="0">
              <a:spcBef>
                <a:spcPts val="0"/>
              </a:spcBef>
              <a:spcAft>
                <a:spcPts val="0"/>
              </a:spcAft>
              <a:buClr>
                <a:schemeClr val="accent4"/>
              </a:buClr>
              <a:buSzPts val="12000"/>
              <a:buNone/>
              <a:defRPr sz="12000">
                <a:solidFill>
                  <a:schemeClr val="accent4"/>
                </a:solidFill>
              </a:defRPr>
            </a:lvl9pPr>
          </a:lstStyle>
          <a:p>
            <a:r>
              <a:t>xx%</a:t>
            </a:r>
          </a:p>
        </p:txBody>
      </p:sp>
      <p:sp>
        <p:nvSpPr>
          <p:cNvPr id="1992" name="Google Shape;1992;p19"/>
          <p:cNvSpPr txBox="1">
            <a:spLocks noGrp="1"/>
          </p:cNvSpPr>
          <p:nvPr>
            <p:ph type="title" idx="9" hasCustomPrompt="1"/>
          </p:nvPr>
        </p:nvSpPr>
        <p:spPr>
          <a:xfrm>
            <a:off x="6656725" y="2189675"/>
            <a:ext cx="1231200" cy="52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2000"/>
              <a:buNone/>
              <a:defRPr sz="4800">
                <a:solidFill>
                  <a:schemeClr val="accent4"/>
                </a:solidFill>
              </a:defRPr>
            </a:lvl1pPr>
            <a:lvl2pPr lvl="1" algn="ctr" rtl="0">
              <a:spcBef>
                <a:spcPts val="0"/>
              </a:spcBef>
              <a:spcAft>
                <a:spcPts val="0"/>
              </a:spcAft>
              <a:buClr>
                <a:schemeClr val="accent4"/>
              </a:buClr>
              <a:buSzPts val="12000"/>
              <a:buNone/>
              <a:defRPr sz="12000">
                <a:solidFill>
                  <a:schemeClr val="accent4"/>
                </a:solidFill>
              </a:defRPr>
            </a:lvl2pPr>
            <a:lvl3pPr lvl="2" algn="ctr" rtl="0">
              <a:spcBef>
                <a:spcPts val="0"/>
              </a:spcBef>
              <a:spcAft>
                <a:spcPts val="0"/>
              </a:spcAft>
              <a:buClr>
                <a:schemeClr val="accent4"/>
              </a:buClr>
              <a:buSzPts val="12000"/>
              <a:buNone/>
              <a:defRPr sz="12000">
                <a:solidFill>
                  <a:schemeClr val="accent4"/>
                </a:solidFill>
              </a:defRPr>
            </a:lvl3pPr>
            <a:lvl4pPr lvl="3" algn="ctr" rtl="0">
              <a:spcBef>
                <a:spcPts val="0"/>
              </a:spcBef>
              <a:spcAft>
                <a:spcPts val="0"/>
              </a:spcAft>
              <a:buClr>
                <a:schemeClr val="accent4"/>
              </a:buClr>
              <a:buSzPts val="12000"/>
              <a:buNone/>
              <a:defRPr sz="12000">
                <a:solidFill>
                  <a:schemeClr val="accent4"/>
                </a:solidFill>
              </a:defRPr>
            </a:lvl4pPr>
            <a:lvl5pPr lvl="4" algn="ctr" rtl="0">
              <a:spcBef>
                <a:spcPts val="0"/>
              </a:spcBef>
              <a:spcAft>
                <a:spcPts val="0"/>
              </a:spcAft>
              <a:buClr>
                <a:schemeClr val="accent4"/>
              </a:buClr>
              <a:buSzPts val="12000"/>
              <a:buNone/>
              <a:defRPr sz="12000">
                <a:solidFill>
                  <a:schemeClr val="accent4"/>
                </a:solidFill>
              </a:defRPr>
            </a:lvl5pPr>
            <a:lvl6pPr lvl="5" algn="ctr" rtl="0">
              <a:spcBef>
                <a:spcPts val="0"/>
              </a:spcBef>
              <a:spcAft>
                <a:spcPts val="0"/>
              </a:spcAft>
              <a:buClr>
                <a:schemeClr val="accent4"/>
              </a:buClr>
              <a:buSzPts val="12000"/>
              <a:buNone/>
              <a:defRPr sz="12000">
                <a:solidFill>
                  <a:schemeClr val="accent4"/>
                </a:solidFill>
              </a:defRPr>
            </a:lvl6pPr>
            <a:lvl7pPr lvl="6" algn="ctr" rtl="0">
              <a:spcBef>
                <a:spcPts val="0"/>
              </a:spcBef>
              <a:spcAft>
                <a:spcPts val="0"/>
              </a:spcAft>
              <a:buClr>
                <a:schemeClr val="accent4"/>
              </a:buClr>
              <a:buSzPts val="12000"/>
              <a:buNone/>
              <a:defRPr sz="12000">
                <a:solidFill>
                  <a:schemeClr val="accent4"/>
                </a:solidFill>
              </a:defRPr>
            </a:lvl7pPr>
            <a:lvl8pPr lvl="7" algn="ctr" rtl="0">
              <a:spcBef>
                <a:spcPts val="0"/>
              </a:spcBef>
              <a:spcAft>
                <a:spcPts val="0"/>
              </a:spcAft>
              <a:buClr>
                <a:schemeClr val="accent4"/>
              </a:buClr>
              <a:buSzPts val="12000"/>
              <a:buNone/>
              <a:defRPr sz="12000">
                <a:solidFill>
                  <a:schemeClr val="accent4"/>
                </a:solidFill>
              </a:defRPr>
            </a:lvl8pPr>
            <a:lvl9pPr lvl="8" algn="ctr" rtl="0">
              <a:spcBef>
                <a:spcPts val="0"/>
              </a:spcBef>
              <a:spcAft>
                <a:spcPts val="0"/>
              </a:spcAft>
              <a:buClr>
                <a:schemeClr val="accent4"/>
              </a:buClr>
              <a:buSzPts val="12000"/>
              <a:buNone/>
              <a:defRPr sz="12000">
                <a:solidFill>
                  <a:schemeClr val="accent4"/>
                </a:solidFill>
              </a:defRPr>
            </a:lvl9pPr>
          </a:lstStyle>
          <a:p>
            <a:r>
              <a:t>xx%</a:t>
            </a:r>
          </a:p>
        </p:txBody>
      </p:sp>
      <p:sp>
        <p:nvSpPr>
          <p:cNvPr id="1993" name="Google Shape;1993;p19"/>
          <p:cNvSpPr/>
          <p:nvPr/>
        </p:nvSpPr>
        <p:spPr>
          <a:xfrm>
            <a:off x="5620717" y="53663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9"/>
          <p:cNvSpPr/>
          <p:nvPr/>
        </p:nvSpPr>
        <p:spPr>
          <a:xfrm>
            <a:off x="5620717" y="77034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9"/>
          <p:cNvSpPr/>
          <p:nvPr/>
        </p:nvSpPr>
        <p:spPr>
          <a:xfrm>
            <a:off x="5620717" y="100470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9"/>
          <p:cNvSpPr/>
          <p:nvPr/>
        </p:nvSpPr>
        <p:spPr>
          <a:xfrm>
            <a:off x="5389326" y="53659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9"/>
          <p:cNvSpPr/>
          <p:nvPr/>
        </p:nvSpPr>
        <p:spPr>
          <a:xfrm>
            <a:off x="5389326" y="77030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9"/>
          <p:cNvSpPr/>
          <p:nvPr/>
        </p:nvSpPr>
        <p:spPr>
          <a:xfrm>
            <a:off x="5377754" y="100470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9"/>
          <p:cNvSpPr/>
          <p:nvPr/>
        </p:nvSpPr>
        <p:spPr>
          <a:xfrm>
            <a:off x="5135933" y="53663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9"/>
          <p:cNvSpPr/>
          <p:nvPr/>
        </p:nvSpPr>
        <p:spPr>
          <a:xfrm>
            <a:off x="5135933" y="77038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9"/>
          <p:cNvSpPr/>
          <p:nvPr/>
        </p:nvSpPr>
        <p:spPr>
          <a:xfrm>
            <a:off x="5135933" y="100432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9"/>
          <p:cNvSpPr/>
          <p:nvPr/>
        </p:nvSpPr>
        <p:spPr>
          <a:xfrm>
            <a:off x="4920986" y="53659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9"/>
          <p:cNvSpPr/>
          <p:nvPr/>
        </p:nvSpPr>
        <p:spPr>
          <a:xfrm>
            <a:off x="4920986" y="77030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9"/>
          <p:cNvSpPr/>
          <p:nvPr/>
        </p:nvSpPr>
        <p:spPr>
          <a:xfrm>
            <a:off x="4909414" y="100470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9"/>
          <p:cNvSpPr/>
          <p:nvPr/>
        </p:nvSpPr>
        <p:spPr>
          <a:xfrm>
            <a:off x="4667594" y="53663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9"/>
          <p:cNvSpPr/>
          <p:nvPr/>
        </p:nvSpPr>
        <p:spPr>
          <a:xfrm>
            <a:off x="4667594" y="77038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9"/>
          <p:cNvSpPr/>
          <p:nvPr/>
        </p:nvSpPr>
        <p:spPr>
          <a:xfrm>
            <a:off x="4667594" y="100470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9"/>
          <p:cNvSpPr/>
          <p:nvPr/>
        </p:nvSpPr>
        <p:spPr>
          <a:xfrm>
            <a:off x="4435060" y="53659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9"/>
          <p:cNvSpPr/>
          <p:nvPr/>
        </p:nvSpPr>
        <p:spPr>
          <a:xfrm>
            <a:off x="4435060" y="77030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9"/>
          <p:cNvSpPr/>
          <p:nvPr/>
        </p:nvSpPr>
        <p:spPr>
          <a:xfrm>
            <a:off x="4424631" y="100470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9"/>
          <p:cNvSpPr/>
          <p:nvPr/>
        </p:nvSpPr>
        <p:spPr>
          <a:xfrm>
            <a:off x="4181668" y="53663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9"/>
          <p:cNvSpPr/>
          <p:nvPr/>
        </p:nvSpPr>
        <p:spPr>
          <a:xfrm>
            <a:off x="4181668" y="77034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9"/>
          <p:cNvSpPr/>
          <p:nvPr/>
        </p:nvSpPr>
        <p:spPr>
          <a:xfrm>
            <a:off x="4181668" y="100470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19"/>
          <p:cNvSpPr/>
          <p:nvPr/>
        </p:nvSpPr>
        <p:spPr>
          <a:xfrm>
            <a:off x="3950277" y="53659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9"/>
          <p:cNvSpPr/>
          <p:nvPr/>
        </p:nvSpPr>
        <p:spPr>
          <a:xfrm>
            <a:off x="3950277" y="77030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9"/>
          <p:cNvSpPr/>
          <p:nvPr/>
        </p:nvSpPr>
        <p:spPr>
          <a:xfrm>
            <a:off x="3939847" y="100470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9"/>
          <p:cNvSpPr/>
          <p:nvPr/>
        </p:nvSpPr>
        <p:spPr>
          <a:xfrm>
            <a:off x="3696885" y="53663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9"/>
          <p:cNvSpPr/>
          <p:nvPr/>
        </p:nvSpPr>
        <p:spPr>
          <a:xfrm>
            <a:off x="3696885" y="77034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9"/>
          <p:cNvSpPr/>
          <p:nvPr/>
        </p:nvSpPr>
        <p:spPr>
          <a:xfrm>
            <a:off x="3696885" y="100470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9"/>
          <p:cNvSpPr/>
          <p:nvPr/>
        </p:nvSpPr>
        <p:spPr>
          <a:xfrm>
            <a:off x="3465493" y="53659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9"/>
          <p:cNvSpPr/>
          <p:nvPr/>
        </p:nvSpPr>
        <p:spPr>
          <a:xfrm>
            <a:off x="3465493" y="77030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9"/>
          <p:cNvSpPr/>
          <p:nvPr/>
        </p:nvSpPr>
        <p:spPr>
          <a:xfrm>
            <a:off x="3455102" y="100470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9"/>
          <p:cNvSpPr/>
          <p:nvPr/>
        </p:nvSpPr>
        <p:spPr>
          <a:xfrm>
            <a:off x="3212101" y="53663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9"/>
          <p:cNvSpPr/>
          <p:nvPr/>
        </p:nvSpPr>
        <p:spPr>
          <a:xfrm>
            <a:off x="3212101" y="77034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9"/>
          <p:cNvSpPr/>
          <p:nvPr/>
        </p:nvSpPr>
        <p:spPr>
          <a:xfrm>
            <a:off x="3212101" y="100470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9"/>
          <p:cNvSpPr/>
          <p:nvPr/>
        </p:nvSpPr>
        <p:spPr>
          <a:xfrm>
            <a:off x="2979568" y="53659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9"/>
          <p:cNvSpPr/>
          <p:nvPr/>
        </p:nvSpPr>
        <p:spPr>
          <a:xfrm>
            <a:off x="2979568" y="77030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9"/>
          <p:cNvSpPr/>
          <p:nvPr/>
        </p:nvSpPr>
        <p:spPr>
          <a:xfrm>
            <a:off x="2969138" y="100470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9"/>
          <p:cNvSpPr/>
          <p:nvPr/>
        </p:nvSpPr>
        <p:spPr>
          <a:xfrm>
            <a:off x="2726176" y="53663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9"/>
          <p:cNvSpPr/>
          <p:nvPr/>
        </p:nvSpPr>
        <p:spPr>
          <a:xfrm>
            <a:off x="2726176" y="77034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9"/>
          <p:cNvSpPr/>
          <p:nvPr/>
        </p:nvSpPr>
        <p:spPr>
          <a:xfrm>
            <a:off x="2726176" y="100470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9"/>
          <p:cNvSpPr/>
          <p:nvPr/>
        </p:nvSpPr>
        <p:spPr>
          <a:xfrm>
            <a:off x="2494784" y="53659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9"/>
          <p:cNvSpPr/>
          <p:nvPr/>
        </p:nvSpPr>
        <p:spPr>
          <a:xfrm>
            <a:off x="2494784" y="77030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9"/>
          <p:cNvSpPr/>
          <p:nvPr/>
        </p:nvSpPr>
        <p:spPr>
          <a:xfrm>
            <a:off x="2484393" y="100470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9"/>
          <p:cNvSpPr/>
          <p:nvPr/>
        </p:nvSpPr>
        <p:spPr>
          <a:xfrm>
            <a:off x="2241392" y="53663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9"/>
          <p:cNvSpPr/>
          <p:nvPr/>
        </p:nvSpPr>
        <p:spPr>
          <a:xfrm>
            <a:off x="2241392" y="77034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9"/>
          <p:cNvSpPr/>
          <p:nvPr/>
        </p:nvSpPr>
        <p:spPr>
          <a:xfrm>
            <a:off x="2241392" y="100470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9"/>
          <p:cNvSpPr/>
          <p:nvPr/>
        </p:nvSpPr>
        <p:spPr>
          <a:xfrm>
            <a:off x="1998429" y="53663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9"/>
          <p:cNvSpPr/>
          <p:nvPr/>
        </p:nvSpPr>
        <p:spPr>
          <a:xfrm>
            <a:off x="1998429" y="77034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9"/>
          <p:cNvSpPr/>
          <p:nvPr/>
        </p:nvSpPr>
        <p:spPr>
          <a:xfrm>
            <a:off x="1998429" y="100470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9"/>
          <p:cNvSpPr/>
          <p:nvPr/>
        </p:nvSpPr>
        <p:spPr>
          <a:xfrm>
            <a:off x="1756647" y="53663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9"/>
          <p:cNvSpPr/>
          <p:nvPr/>
        </p:nvSpPr>
        <p:spPr>
          <a:xfrm>
            <a:off x="1756647" y="77034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9"/>
          <p:cNvSpPr/>
          <p:nvPr/>
        </p:nvSpPr>
        <p:spPr>
          <a:xfrm>
            <a:off x="1756647" y="100470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9"/>
          <p:cNvSpPr/>
          <p:nvPr/>
        </p:nvSpPr>
        <p:spPr>
          <a:xfrm>
            <a:off x="1514826" y="53663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9"/>
          <p:cNvSpPr/>
          <p:nvPr/>
        </p:nvSpPr>
        <p:spPr>
          <a:xfrm>
            <a:off x="1514826" y="77038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9"/>
          <p:cNvSpPr/>
          <p:nvPr/>
        </p:nvSpPr>
        <p:spPr>
          <a:xfrm>
            <a:off x="1514826" y="100485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9"/>
          <p:cNvSpPr/>
          <p:nvPr/>
        </p:nvSpPr>
        <p:spPr>
          <a:xfrm>
            <a:off x="1282255" y="53659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9"/>
          <p:cNvSpPr/>
          <p:nvPr/>
        </p:nvSpPr>
        <p:spPr>
          <a:xfrm>
            <a:off x="1282255" y="77030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9"/>
          <p:cNvSpPr/>
          <p:nvPr/>
        </p:nvSpPr>
        <p:spPr>
          <a:xfrm>
            <a:off x="1270683" y="100470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9"/>
          <p:cNvSpPr/>
          <p:nvPr/>
        </p:nvSpPr>
        <p:spPr>
          <a:xfrm>
            <a:off x="1028900" y="53663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9"/>
          <p:cNvSpPr/>
          <p:nvPr/>
        </p:nvSpPr>
        <p:spPr>
          <a:xfrm>
            <a:off x="1028900" y="77034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9"/>
          <p:cNvSpPr/>
          <p:nvPr/>
        </p:nvSpPr>
        <p:spPr>
          <a:xfrm>
            <a:off x="1028900" y="100470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9"/>
          <p:cNvSpPr/>
          <p:nvPr/>
        </p:nvSpPr>
        <p:spPr>
          <a:xfrm>
            <a:off x="796329" y="53659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9"/>
          <p:cNvSpPr/>
          <p:nvPr/>
        </p:nvSpPr>
        <p:spPr>
          <a:xfrm>
            <a:off x="796329" y="77030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9"/>
          <p:cNvSpPr/>
          <p:nvPr/>
        </p:nvSpPr>
        <p:spPr>
          <a:xfrm>
            <a:off x="785938" y="100470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9"/>
          <p:cNvSpPr/>
          <p:nvPr/>
        </p:nvSpPr>
        <p:spPr>
          <a:xfrm>
            <a:off x="542975" y="53663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9"/>
          <p:cNvSpPr/>
          <p:nvPr/>
        </p:nvSpPr>
        <p:spPr>
          <a:xfrm>
            <a:off x="542975" y="77034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9"/>
          <p:cNvSpPr/>
          <p:nvPr/>
        </p:nvSpPr>
        <p:spPr>
          <a:xfrm>
            <a:off x="542975" y="100470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9"/>
          <p:cNvSpPr/>
          <p:nvPr/>
        </p:nvSpPr>
        <p:spPr>
          <a:xfrm>
            <a:off x="289617" y="536669"/>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9"/>
          <p:cNvSpPr/>
          <p:nvPr/>
        </p:nvSpPr>
        <p:spPr>
          <a:xfrm>
            <a:off x="289617" y="770382"/>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9"/>
          <p:cNvSpPr/>
          <p:nvPr/>
        </p:nvSpPr>
        <p:spPr>
          <a:xfrm>
            <a:off x="289617" y="1004742"/>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9"/>
          <p:cNvSpPr/>
          <p:nvPr/>
        </p:nvSpPr>
        <p:spPr>
          <a:xfrm>
            <a:off x="58226" y="536631"/>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9"/>
          <p:cNvSpPr/>
          <p:nvPr/>
        </p:nvSpPr>
        <p:spPr>
          <a:xfrm>
            <a:off x="58226" y="770344"/>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9"/>
          <p:cNvSpPr/>
          <p:nvPr/>
        </p:nvSpPr>
        <p:spPr>
          <a:xfrm>
            <a:off x="46654" y="1004742"/>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ix Text Collumns">
  <p:cSld name="CUSTOM_3">
    <p:bg>
      <p:bgPr>
        <a:solidFill>
          <a:schemeClr val="lt1"/>
        </a:solidFill>
        <a:effectLst/>
      </p:bgPr>
    </p:bg>
    <p:spTree>
      <p:nvGrpSpPr>
        <p:cNvPr id="1" name="Shape 2065"/>
        <p:cNvGrpSpPr/>
        <p:nvPr/>
      </p:nvGrpSpPr>
      <p:grpSpPr>
        <a:xfrm>
          <a:off x="0" y="0"/>
          <a:ext cx="0" cy="0"/>
          <a:chOff x="0" y="0"/>
          <a:chExt cx="0" cy="0"/>
        </a:xfrm>
      </p:grpSpPr>
      <p:sp>
        <p:nvSpPr>
          <p:cNvPr id="2066" name="Google Shape;2066;p20"/>
          <p:cNvSpPr txBox="1">
            <a:spLocks noGrp="1"/>
          </p:cNvSpPr>
          <p:nvPr>
            <p:ph type="title"/>
          </p:nvPr>
        </p:nvSpPr>
        <p:spPr>
          <a:xfrm>
            <a:off x="1348654" y="2092099"/>
            <a:ext cx="1985100" cy="32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067" name="Google Shape;2067;p20"/>
          <p:cNvSpPr txBox="1">
            <a:spLocks noGrp="1"/>
          </p:cNvSpPr>
          <p:nvPr>
            <p:ph type="subTitle" idx="1"/>
          </p:nvPr>
        </p:nvSpPr>
        <p:spPr>
          <a:xfrm>
            <a:off x="1347375" y="2418500"/>
            <a:ext cx="1985100" cy="42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068" name="Google Shape;2068;p20"/>
          <p:cNvSpPr txBox="1">
            <a:spLocks noGrp="1"/>
          </p:cNvSpPr>
          <p:nvPr>
            <p:ph type="title" idx="2"/>
          </p:nvPr>
        </p:nvSpPr>
        <p:spPr>
          <a:xfrm>
            <a:off x="3579450" y="2092099"/>
            <a:ext cx="1985100" cy="32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069" name="Google Shape;2069;p20"/>
          <p:cNvSpPr txBox="1">
            <a:spLocks noGrp="1"/>
          </p:cNvSpPr>
          <p:nvPr>
            <p:ph type="subTitle" idx="3"/>
          </p:nvPr>
        </p:nvSpPr>
        <p:spPr>
          <a:xfrm>
            <a:off x="3580697" y="2418500"/>
            <a:ext cx="1985100" cy="42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070" name="Google Shape;2070;p20"/>
          <p:cNvSpPr txBox="1">
            <a:spLocks noGrp="1"/>
          </p:cNvSpPr>
          <p:nvPr>
            <p:ph type="title" idx="4"/>
          </p:nvPr>
        </p:nvSpPr>
        <p:spPr>
          <a:xfrm>
            <a:off x="5810239" y="2092099"/>
            <a:ext cx="1985100" cy="32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071" name="Google Shape;2071;p20"/>
          <p:cNvSpPr txBox="1">
            <a:spLocks noGrp="1"/>
          </p:cNvSpPr>
          <p:nvPr>
            <p:ph type="subTitle" idx="5"/>
          </p:nvPr>
        </p:nvSpPr>
        <p:spPr>
          <a:xfrm>
            <a:off x="5811500" y="2418500"/>
            <a:ext cx="1985100" cy="42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072" name="Google Shape;2072;p20"/>
          <p:cNvSpPr txBox="1">
            <a:spLocks noGrp="1"/>
          </p:cNvSpPr>
          <p:nvPr>
            <p:ph type="title" idx="6"/>
          </p:nvPr>
        </p:nvSpPr>
        <p:spPr>
          <a:xfrm>
            <a:off x="1348650" y="3620225"/>
            <a:ext cx="1985100" cy="32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073" name="Google Shape;2073;p20"/>
          <p:cNvSpPr txBox="1">
            <a:spLocks noGrp="1"/>
          </p:cNvSpPr>
          <p:nvPr>
            <p:ph type="subTitle" idx="7"/>
          </p:nvPr>
        </p:nvSpPr>
        <p:spPr>
          <a:xfrm>
            <a:off x="1348650" y="3946625"/>
            <a:ext cx="1985100" cy="42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074" name="Google Shape;2074;p20"/>
          <p:cNvSpPr txBox="1">
            <a:spLocks noGrp="1"/>
          </p:cNvSpPr>
          <p:nvPr>
            <p:ph type="title" idx="8"/>
          </p:nvPr>
        </p:nvSpPr>
        <p:spPr>
          <a:xfrm>
            <a:off x="3579448" y="3620225"/>
            <a:ext cx="1985100" cy="32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075" name="Google Shape;2075;p20"/>
          <p:cNvSpPr txBox="1">
            <a:spLocks noGrp="1"/>
          </p:cNvSpPr>
          <p:nvPr>
            <p:ph type="subTitle" idx="9"/>
          </p:nvPr>
        </p:nvSpPr>
        <p:spPr>
          <a:xfrm>
            <a:off x="3579449" y="3946625"/>
            <a:ext cx="1985100" cy="42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076" name="Google Shape;2076;p20"/>
          <p:cNvSpPr txBox="1">
            <a:spLocks noGrp="1"/>
          </p:cNvSpPr>
          <p:nvPr>
            <p:ph type="title" idx="13"/>
          </p:nvPr>
        </p:nvSpPr>
        <p:spPr>
          <a:xfrm>
            <a:off x="5810248" y="3620225"/>
            <a:ext cx="1985100" cy="32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077" name="Google Shape;2077;p20"/>
          <p:cNvSpPr txBox="1">
            <a:spLocks noGrp="1"/>
          </p:cNvSpPr>
          <p:nvPr>
            <p:ph type="subTitle" idx="14"/>
          </p:nvPr>
        </p:nvSpPr>
        <p:spPr>
          <a:xfrm>
            <a:off x="5810250" y="3946625"/>
            <a:ext cx="1985100" cy="42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078" name="Google Shape;2078;p20"/>
          <p:cNvSpPr txBox="1">
            <a:spLocks noGrp="1"/>
          </p:cNvSpPr>
          <p:nvPr>
            <p:ph type="title" idx="15"/>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Text Collumns 1">
  <p:cSld name="CUSTOM_4">
    <p:bg>
      <p:bgPr>
        <a:solidFill>
          <a:schemeClr val="lt1"/>
        </a:solidFill>
        <a:effectLst/>
      </p:bgPr>
    </p:bg>
    <p:spTree>
      <p:nvGrpSpPr>
        <p:cNvPr id="1" name="Shape 2079"/>
        <p:cNvGrpSpPr/>
        <p:nvPr/>
      </p:nvGrpSpPr>
      <p:grpSpPr>
        <a:xfrm>
          <a:off x="0" y="0"/>
          <a:ext cx="0" cy="0"/>
          <a:chOff x="0" y="0"/>
          <a:chExt cx="0" cy="0"/>
        </a:xfrm>
      </p:grpSpPr>
      <p:sp>
        <p:nvSpPr>
          <p:cNvPr id="2080" name="Google Shape;2080;p21"/>
          <p:cNvSpPr/>
          <p:nvPr/>
        </p:nvSpPr>
        <p:spPr>
          <a:xfrm>
            <a:off x="4751800" y="1485875"/>
            <a:ext cx="4408200" cy="141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1"/>
          <p:cNvSpPr/>
          <p:nvPr/>
        </p:nvSpPr>
        <p:spPr>
          <a:xfrm>
            <a:off x="4751800" y="3197925"/>
            <a:ext cx="4408200" cy="141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1"/>
          <p:cNvSpPr/>
          <p:nvPr/>
        </p:nvSpPr>
        <p:spPr>
          <a:xfrm>
            <a:off x="-19975" y="3192325"/>
            <a:ext cx="4408200" cy="141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1"/>
          <p:cNvSpPr/>
          <p:nvPr/>
        </p:nvSpPr>
        <p:spPr>
          <a:xfrm>
            <a:off x="-19975" y="1485875"/>
            <a:ext cx="4408200" cy="141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1"/>
          <p:cNvSpPr txBox="1">
            <a:spLocks noGrp="1"/>
          </p:cNvSpPr>
          <p:nvPr>
            <p:ph type="title"/>
          </p:nvPr>
        </p:nvSpPr>
        <p:spPr>
          <a:xfrm>
            <a:off x="1255362" y="1688375"/>
            <a:ext cx="1605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2085" name="Google Shape;2085;p21"/>
          <p:cNvSpPr txBox="1">
            <a:spLocks noGrp="1"/>
          </p:cNvSpPr>
          <p:nvPr>
            <p:ph type="subTitle" idx="1"/>
          </p:nvPr>
        </p:nvSpPr>
        <p:spPr>
          <a:xfrm>
            <a:off x="1302762" y="2054063"/>
            <a:ext cx="1510200" cy="63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2086" name="Google Shape;2086;p21"/>
          <p:cNvSpPr txBox="1">
            <a:spLocks noGrp="1"/>
          </p:cNvSpPr>
          <p:nvPr>
            <p:ph type="title" idx="2"/>
          </p:nvPr>
        </p:nvSpPr>
        <p:spPr>
          <a:xfrm>
            <a:off x="6301187" y="1688375"/>
            <a:ext cx="1605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2087" name="Google Shape;2087;p21"/>
          <p:cNvSpPr txBox="1">
            <a:spLocks noGrp="1"/>
          </p:cNvSpPr>
          <p:nvPr>
            <p:ph type="subTitle" idx="3"/>
          </p:nvPr>
        </p:nvSpPr>
        <p:spPr>
          <a:xfrm>
            <a:off x="6348587" y="2054063"/>
            <a:ext cx="1510200" cy="63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2088" name="Google Shape;2088;p21"/>
          <p:cNvSpPr txBox="1">
            <a:spLocks noGrp="1"/>
          </p:cNvSpPr>
          <p:nvPr>
            <p:ph type="title" idx="4"/>
          </p:nvPr>
        </p:nvSpPr>
        <p:spPr>
          <a:xfrm>
            <a:off x="1255362" y="3394821"/>
            <a:ext cx="1605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2089" name="Google Shape;2089;p21"/>
          <p:cNvSpPr txBox="1">
            <a:spLocks noGrp="1"/>
          </p:cNvSpPr>
          <p:nvPr>
            <p:ph type="subTitle" idx="5"/>
          </p:nvPr>
        </p:nvSpPr>
        <p:spPr>
          <a:xfrm>
            <a:off x="1302762" y="3760525"/>
            <a:ext cx="1510200" cy="63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2090" name="Google Shape;2090;p21"/>
          <p:cNvSpPr txBox="1">
            <a:spLocks noGrp="1"/>
          </p:cNvSpPr>
          <p:nvPr>
            <p:ph type="title" idx="6"/>
          </p:nvPr>
        </p:nvSpPr>
        <p:spPr>
          <a:xfrm>
            <a:off x="6301187" y="3394809"/>
            <a:ext cx="1605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2091" name="Google Shape;2091;p21"/>
          <p:cNvSpPr txBox="1">
            <a:spLocks noGrp="1"/>
          </p:cNvSpPr>
          <p:nvPr>
            <p:ph type="subTitle" idx="7"/>
          </p:nvPr>
        </p:nvSpPr>
        <p:spPr>
          <a:xfrm>
            <a:off x="6348587" y="3760538"/>
            <a:ext cx="1510200" cy="63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2092" name="Google Shape;2092;p21"/>
          <p:cNvSpPr txBox="1">
            <a:spLocks noGrp="1"/>
          </p:cNvSpPr>
          <p:nvPr>
            <p:ph type="title" idx="8"/>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93" name="Google Shape;2093;p21"/>
          <p:cNvSpPr txBox="1">
            <a:spLocks noGrp="1"/>
          </p:cNvSpPr>
          <p:nvPr>
            <p:ph type="title" idx="9" hasCustomPrompt="1"/>
          </p:nvPr>
        </p:nvSpPr>
        <p:spPr>
          <a:xfrm>
            <a:off x="2860350" y="1712975"/>
            <a:ext cx="1425300" cy="9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2000"/>
              <a:buNone/>
              <a:defRPr sz="5700">
                <a:solidFill>
                  <a:schemeClr val="accent4"/>
                </a:solidFill>
              </a:defRPr>
            </a:lvl1pPr>
            <a:lvl2pPr lvl="1" algn="ctr" rtl="0">
              <a:spcBef>
                <a:spcPts val="0"/>
              </a:spcBef>
              <a:spcAft>
                <a:spcPts val="0"/>
              </a:spcAft>
              <a:buClr>
                <a:schemeClr val="accent4"/>
              </a:buClr>
              <a:buSzPts val="12000"/>
              <a:buNone/>
              <a:defRPr sz="12000">
                <a:solidFill>
                  <a:schemeClr val="accent4"/>
                </a:solidFill>
              </a:defRPr>
            </a:lvl2pPr>
            <a:lvl3pPr lvl="2" algn="ctr" rtl="0">
              <a:spcBef>
                <a:spcPts val="0"/>
              </a:spcBef>
              <a:spcAft>
                <a:spcPts val="0"/>
              </a:spcAft>
              <a:buClr>
                <a:schemeClr val="accent4"/>
              </a:buClr>
              <a:buSzPts val="12000"/>
              <a:buNone/>
              <a:defRPr sz="12000">
                <a:solidFill>
                  <a:schemeClr val="accent4"/>
                </a:solidFill>
              </a:defRPr>
            </a:lvl3pPr>
            <a:lvl4pPr lvl="3" algn="ctr" rtl="0">
              <a:spcBef>
                <a:spcPts val="0"/>
              </a:spcBef>
              <a:spcAft>
                <a:spcPts val="0"/>
              </a:spcAft>
              <a:buClr>
                <a:schemeClr val="accent4"/>
              </a:buClr>
              <a:buSzPts val="12000"/>
              <a:buNone/>
              <a:defRPr sz="12000">
                <a:solidFill>
                  <a:schemeClr val="accent4"/>
                </a:solidFill>
              </a:defRPr>
            </a:lvl4pPr>
            <a:lvl5pPr lvl="4" algn="ctr" rtl="0">
              <a:spcBef>
                <a:spcPts val="0"/>
              </a:spcBef>
              <a:spcAft>
                <a:spcPts val="0"/>
              </a:spcAft>
              <a:buClr>
                <a:schemeClr val="accent4"/>
              </a:buClr>
              <a:buSzPts val="12000"/>
              <a:buNone/>
              <a:defRPr sz="12000">
                <a:solidFill>
                  <a:schemeClr val="accent4"/>
                </a:solidFill>
              </a:defRPr>
            </a:lvl5pPr>
            <a:lvl6pPr lvl="5" algn="ctr" rtl="0">
              <a:spcBef>
                <a:spcPts val="0"/>
              </a:spcBef>
              <a:spcAft>
                <a:spcPts val="0"/>
              </a:spcAft>
              <a:buClr>
                <a:schemeClr val="accent4"/>
              </a:buClr>
              <a:buSzPts val="12000"/>
              <a:buNone/>
              <a:defRPr sz="12000">
                <a:solidFill>
                  <a:schemeClr val="accent4"/>
                </a:solidFill>
              </a:defRPr>
            </a:lvl6pPr>
            <a:lvl7pPr lvl="6" algn="ctr" rtl="0">
              <a:spcBef>
                <a:spcPts val="0"/>
              </a:spcBef>
              <a:spcAft>
                <a:spcPts val="0"/>
              </a:spcAft>
              <a:buClr>
                <a:schemeClr val="accent4"/>
              </a:buClr>
              <a:buSzPts val="12000"/>
              <a:buNone/>
              <a:defRPr sz="12000">
                <a:solidFill>
                  <a:schemeClr val="accent4"/>
                </a:solidFill>
              </a:defRPr>
            </a:lvl7pPr>
            <a:lvl8pPr lvl="7" algn="ctr" rtl="0">
              <a:spcBef>
                <a:spcPts val="0"/>
              </a:spcBef>
              <a:spcAft>
                <a:spcPts val="0"/>
              </a:spcAft>
              <a:buClr>
                <a:schemeClr val="accent4"/>
              </a:buClr>
              <a:buSzPts val="12000"/>
              <a:buNone/>
              <a:defRPr sz="12000">
                <a:solidFill>
                  <a:schemeClr val="accent4"/>
                </a:solidFill>
              </a:defRPr>
            </a:lvl8pPr>
            <a:lvl9pPr lvl="8" algn="ctr" rtl="0">
              <a:spcBef>
                <a:spcPts val="0"/>
              </a:spcBef>
              <a:spcAft>
                <a:spcPts val="0"/>
              </a:spcAft>
              <a:buClr>
                <a:schemeClr val="accent4"/>
              </a:buClr>
              <a:buSzPts val="12000"/>
              <a:buNone/>
              <a:defRPr sz="12000">
                <a:solidFill>
                  <a:schemeClr val="accent4"/>
                </a:solidFill>
              </a:defRPr>
            </a:lvl9pPr>
          </a:lstStyle>
          <a:p>
            <a:r>
              <a:t>xx%</a:t>
            </a:r>
          </a:p>
        </p:txBody>
      </p:sp>
      <p:sp>
        <p:nvSpPr>
          <p:cNvPr id="2094" name="Google Shape;2094;p21"/>
          <p:cNvSpPr txBox="1">
            <a:spLocks noGrp="1"/>
          </p:cNvSpPr>
          <p:nvPr>
            <p:ph type="title" idx="13" hasCustomPrompt="1"/>
          </p:nvPr>
        </p:nvSpPr>
        <p:spPr>
          <a:xfrm>
            <a:off x="2860350" y="3422225"/>
            <a:ext cx="1425300" cy="9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2000"/>
              <a:buNone/>
              <a:defRPr sz="5700">
                <a:solidFill>
                  <a:schemeClr val="accent4"/>
                </a:solidFill>
              </a:defRPr>
            </a:lvl1pPr>
            <a:lvl2pPr lvl="1" algn="ctr" rtl="0">
              <a:spcBef>
                <a:spcPts val="0"/>
              </a:spcBef>
              <a:spcAft>
                <a:spcPts val="0"/>
              </a:spcAft>
              <a:buClr>
                <a:schemeClr val="accent4"/>
              </a:buClr>
              <a:buSzPts val="12000"/>
              <a:buNone/>
              <a:defRPr sz="12000">
                <a:solidFill>
                  <a:schemeClr val="accent4"/>
                </a:solidFill>
              </a:defRPr>
            </a:lvl2pPr>
            <a:lvl3pPr lvl="2" algn="ctr" rtl="0">
              <a:spcBef>
                <a:spcPts val="0"/>
              </a:spcBef>
              <a:spcAft>
                <a:spcPts val="0"/>
              </a:spcAft>
              <a:buClr>
                <a:schemeClr val="accent4"/>
              </a:buClr>
              <a:buSzPts val="12000"/>
              <a:buNone/>
              <a:defRPr sz="12000">
                <a:solidFill>
                  <a:schemeClr val="accent4"/>
                </a:solidFill>
              </a:defRPr>
            </a:lvl3pPr>
            <a:lvl4pPr lvl="3" algn="ctr" rtl="0">
              <a:spcBef>
                <a:spcPts val="0"/>
              </a:spcBef>
              <a:spcAft>
                <a:spcPts val="0"/>
              </a:spcAft>
              <a:buClr>
                <a:schemeClr val="accent4"/>
              </a:buClr>
              <a:buSzPts val="12000"/>
              <a:buNone/>
              <a:defRPr sz="12000">
                <a:solidFill>
                  <a:schemeClr val="accent4"/>
                </a:solidFill>
              </a:defRPr>
            </a:lvl4pPr>
            <a:lvl5pPr lvl="4" algn="ctr" rtl="0">
              <a:spcBef>
                <a:spcPts val="0"/>
              </a:spcBef>
              <a:spcAft>
                <a:spcPts val="0"/>
              </a:spcAft>
              <a:buClr>
                <a:schemeClr val="accent4"/>
              </a:buClr>
              <a:buSzPts val="12000"/>
              <a:buNone/>
              <a:defRPr sz="12000">
                <a:solidFill>
                  <a:schemeClr val="accent4"/>
                </a:solidFill>
              </a:defRPr>
            </a:lvl5pPr>
            <a:lvl6pPr lvl="5" algn="ctr" rtl="0">
              <a:spcBef>
                <a:spcPts val="0"/>
              </a:spcBef>
              <a:spcAft>
                <a:spcPts val="0"/>
              </a:spcAft>
              <a:buClr>
                <a:schemeClr val="accent4"/>
              </a:buClr>
              <a:buSzPts val="12000"/>
              <a:buNone/>
              <a:defRPr sz="12000">
                <a:solidFill>
                  <a:schemeClr val="accent4"/>
                </a:solidFill>
              </a:defRPr>
            </a:lvl6pPr>
            <a:lvl7pPr lvl="6" algn="ctr" rtl="0">
              <a:spcBef>
                <a:spcPts val="0"/>
              </a:spcBef>
              <a:spcAft>
                <a:spcPts val="0"/>
              </a:spcAft>
              <a:buClr>
                <a:schemeClr val="accent4"/>
              </a:buClr>
              <a:buSzPts val="12000"/>
              <a:buNone/>
              <a:defRPr sz="12000">
                <a:solidFill>
                  <a:schemeClr val="accent4"/>
                </a:solidFill>
              </a:defRPr>
            </a:lvl7pPr>
            <a:lvl8pPr lvl="7" algn="ctr" rtl="0">
              <a:spcBef>
                <a:spcPts val="0"/>
              </a:spcBef>
              <a:spcAft>
                <a:spcPts val="0"/>
              </a:spcAft>
              <a:buClr>
                <a:schemeClr val="accent4"/>
              </a:buClr>
              <a:buSzPts val="12000"/>
              <a:buNone/>
              <a:defRPr sz="12000">
                <a:solidFill>
                  <a:schemeClr val="accent4"/>
                </a:solidFill>
              </a:defRPr>
            </a:lvl8pPr>
            <a:lvl9pPr lvl="8" algn="ctr" rtl="0">
              <a:spcBef>
                <a:spcPts val="0"/>
              </a:spcBef>
              <a:spcAft>
                <a:spcPts val="0"/>
              </a:spcAft>
              <a:buClr>
                <a:schemeClr val="accent4"/>
              </a:buClr>
              <a:buSzPts val="12000"/>
              <a:buNone/>
              <a:defRPr sz="12000">
                <a:solidFill>
                  <a:schemeClr val="accent4"/>
                </a:solidFill>
              </a:defRPr>
            </a:lvl9pPr>
          </a:lstStyle>
          <a:p>
            <a:r>
              <a:t>xx%</a:t>
            </a:r>
          </a:p>
        </p:txBody>
      </p:sp>
      <p:sp>
        <p:nvSpPr>
          <p:cNvPr id="2095" name="Google Shape;2095;p21"/>
          <p:cNvSpPr txBox="1">
            <a:spLocks noGrp="1"/>
          </p:cNvSpPr>
          <p:nvPr>
            <p:ph type="title" idx="14" hasCustomPrompt="1"/>
          </p:nvPr>
        </p:nvSpPr>
        <p:spPr>
          <a:xfrm>
            <a:off x="4833100" y="3422225"/>
            <a:ext cx="1425300" cy="9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2000"/>
              <a:buNone/>
              <a:defRPr sz="5700">
                <a:solidFill>
                  <a:schemeClr val="accent4"/>
                </a:solidFill>
              </a:defRPr>
            </a:lvl1pPr>
            <a:lvl2pPr lvl="1" algn="ctr" rtl="0">
              <a:spcBef>
                <a:spcPts val="0"/>
              </a:spcBef>
              <a:spcAft>
                <a:spcPts val="0"/>
              </a:spcAft>
              <a:buClr>
                <a:schemeClr val="accent4"/>
              </a:buClr>
              <a:buSzPts val="12000"/>
              <a:buNone/>
              <a:defRPr sz="12000">
                <a:solidFill>
                  <a:schemeClr val="accent4"/>
                </a:solidFill>
              </a:defRPr>
            </a:lvl2pPr>
            <a:lvl3pPr lvl="2" algn="ctr" rtl="0">
              <a:spcBef>
                <a:spcPts val="0"/>
              </a:spcBef>
              <a:spcAft>
                <a:spcPts val="0"/>
              </a:spcAft>
              <a:buClr>
                <a:schemeClr val="accent4"/>
              </a:buClr>
              <a:buSzPts val="12000"/>
              <a:buNone/>
              <a:defRPr sz="12000">
                <a:solidFill>
                  <a:schemeClr val="accent4"/>
                </a:solidFill>
              </a:defRPr>
            </a:lvl3pPr>
            <a:lvl4pPr lvl="3" algn="ctr" rtl="0">
              <a:spcBef>
                <a:spcPts val="0"/>
              </a:spcBef>
              <a:spcAft>
                <a:spcPts val="0"/>
              </a:spcAft>
              <a:buClr>
                <a:schemeClr val="accent4"/>
              </a:buClr>
              <a:buSzPts val="12000"/>
              <a:buNone/>
              <a:defRPr sz="12000">
                <a:solidFill>
                  <a:schemeClr val="accent4"/>
                </a:solidFill>
              </a:defRPr>
            </a:lvl4pPr>
            <a:lvl5pPr lvl="4" algn="ctr" rtl="0">
              <a:spcBef>
                <a:spcPts val="0"/>
              </a:spcBef>
              <a:spcAft>
                <a:spcPts val="0"/>
              </a:spcAft>
              <a:buClr>
                <a:schemeClr val="accent4"/>
              </a:buClr>
              <a:buSzPts val="12000"/>
              <a:buNone/>
              <a:defRPr sz="12000">
                <a:solidFill>
                  <a:schemeClr val="accent4"/>
                </a:solidFill>
              </a:defRPr>
            </a:lvl5pPr>
            <a:lvl6pPr lvl="5" algn="ctr" rtl="0">
              <a:spcBef>
                <a:spcPts val="0"/>
              </a:spcBef>
              <a:spcAft>
                <a:spcPts val="0"/>
              </a:spcAft>
              <a:buClr>
                <a:schemeClr val="accent4"/>
              </a:buClr>
              <a:buSzPts val="12000"/>
              <a:buNone/>
              <a:defRPr sz="12000">
                <a:solidFill>
                  <a:schemeClr val="accent4"/>
                </a:solidFill>
              </a:defRPr>
            </a:lvl6pPr>
            <a:lvl7pPr lvl="6" algn="ctr" rtl="0">
              <a:spcBef>
                <a:spcPts val="0"/>
              </a:spcBef>
              <a:spcAft>
                <a:spcPts val="0"/>
              </a:spcAft>
              <a:buClr>
                <a:schemeClr val="accent4"/>
              </a:buClr>
              <a:buSzPts val="12000"/>
              <a:buNone/>
              <a:defRPr sz="12000">
                <a:solidFill>
                  <a:schemeClr val="accent4"/>
                </a:solidFill>
              </a:defRPr>
            </a:lvl7pPr>
            <a:lvl8pPr lvl="7" algn="ctr" rtl="0">
              <a:spcBef>
                <a:spcPts val="0"/>
              </a:spcBef>
              <a:spcAft>
                <a:spcPts val="0"/>
              </a:spcAft>
              <a:buClr>
                <a:schemeClr val="accent4"/>
              </a:buClr>
              <a:buSzPts val="12000"/>
              <a:buNone/>
              <a:defRPr sz="12000">
                <a:solidFill>
                  <a:schemeClr val="accent4"/>
                </a:solidFill>
              </a:defRPr>
            </a:lvl8pPr>
            <a:lvl9pPr lvl="8" algn="ctr" rtl="0">
              <a:spcBef>
                <a:spcPts val="0"/>
              </a:spcBef>
              <a:spcAft>
                <a:spcPts val="0"/>
              </a:spcAft>
              <a:buClr>
                <a:schemeClr val="accent4"/>
              </a:buClr>
              <a:buSzPts val="12000"/>
              <a:buNone/>
              <a:defRPr sz="12000">
                <a:solidFill>
                  <a:schemeClr val="accent4"/>
                </a:solidFill>
              </a:defRPr>
            </a:lvl9pPr>
          </a:lstStyle>
          <a:p>
            <a:r>
              <a:t>xx%</a:t>
            </a:r>
          </a:p>
        </p:txBody>
      </p:sp>
      <p:sp>
        <p:nvSpPr>
          <p:cNvPr id="2096" name="Google Shape;2096;p21"/>
          <p:cNvSpPr txBox="1">
            <a:spLocks noGrp="1"/>
          </p:cNvSpPr>
          <p:nvPr>
            <p:ph type="title" idx="15" hasCustomPrompt="1"/>
          </p:nvPr>
        </p:nvSpPr>
        <p:spPr>
          <a:xfrm>
            <a:off x="4833000" y="1712975"/>
            <a:ext cx="1425300" cy="95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2000"/>
              <a:buNone/>
              <a:defRPr sz="5700">
                <a:solidFill>
                  <a:schemeClr val="accent4"/>
                </a:solidFill>
              </a:defRPr>
            </a:lvl1pPr>
            <a:lvl2pPr lvl="1" algn="ctr" rtl="0">
              <a:spcBef>
                <a:spcPts val="0"/>
              </a:spcBef>
              <a:spcAft>
                <a:spcPts val="0"/>
              </a:spcAft>
              <a:buClr>
                <a:schemeClr val="accent4"/>
              </a:buClr>
              <a:buSzPts val="12000"/>
              <a:buNone/>
              <a:defRPr sz="12000">
                <a:solidFill>
                  <a:schemeClr val="accent4"/>
                </a:solidFill>
              </a:defRPr>
            </a:lvl2pPr>
            <a:lvl3pPr lvl="2" algn="ctr" rtl="0">
              <a:spcBef>
                <a:spcPts val="0"/>
              </a:spcBef>
              <a:spcAft>
                <a:spcPts val="0"/>
              </a:spcAft>
              <a:buClr>
                <a:schemeClr val="accent4"/>
              </a:buClr>
              <a:buSzPts val="12000"/>
              <a:buNone/>
              <a:defRPr sz="12000">
                <a:solidFill>
                  <a:schemeClr val="accent4"/>
                </a:solidFill>
              </a:defRPr>
            </a:lvl3pPr>
            <a:lvl4pPr lvl="3" algn="ctr" rtl="0">
              <a:spcBef>
                <a:spcPts val="0"/>
              </a:spcBef>
              <a:spcAft>
                <a:spcPts val="0"/>
              </a:spcAft>
              <a:buClr>
                <a:schemeClr val="accent4"/>
              </a:buClr>
              <a:buSzPts val="12000"/>
              <a:buNone/>
              <a:defRPr sz="12000">
                <a:solidFill>
                  <a:schemeClr val="accent4"/>
                </a:solidFill>
              </a:defRPr>
            </a:lvl4pPr>
            <a:lvl5pPr lvl="4" algn="ctr" rtl="0">
              <a:spcBef>
                <a:spcPts val="0"/>
              </a:spcBef>
              <a:spcAft>
                <a:spcPts val="0"/>
              </a:spcAft>
              <a:buClr>
                <a:schemeClr val="accent4"/>
              </a:buClr>
              <a:buSzPts val="12000"/>
              <a:buNone/>
              <a:defRPr sz="12000">
                <a:solidFill>
                  <a:schemeClr val="accent4"/>
                </a:solidFill>
              </a:defRPr>
            </a:lvl5pPr>
            <a:lvl6pPr lvl="5" algn="ctr" rtl="0">
              <a:spcBef>
                <a:spcPts val="0"/>
              </a:spcBef>
              <a:spcAft>
                <a:spcPts val="0"/>
              </a:spcAft>
              <a:buClr>
                <a:schemeClr val="accent4"/>
              </a:buClr>
              <a:buSzPts val="12000"/>
              <a:buNone/>
              <a:defRPr sz="12000">
                <a:solidFill>
                  <a:schemeClr val="accent4"/>
                </a:solidFill>
              </a:defRPr>
            </a:lvl6pPr>
            <a:lvl7pPr lvl="6" algn="ctr" rtl="0">
              <a:spcBef>
                <a:spcPts val="0"/>
              </a:spcBef>
              <a:spcAft>
                <a:spcPts val="0"/>
              </a:spcAft>
              <a:buClr>
                <a:schemeClr val="accent4"/>
              </a:buClr>
              <a:buSzPts val="12000"/>
              <a:buNone/>
              <a:defRPr sz="12000">
                <a:solidFill>
                  <a:schemeClr val="accent4"/>
                </a:solidFill>
              </a:defRPr>
            </a:lvl7pPr>
            <a:lvl8pPr lvl="7" algn="ctr" rtl="0">
              <a:spcBef>
                <a:spcPts val="0"/>
              </a:spcBef>
              <a:spcAft>
                <a:spcPts val="0"/>
              </a:spcAft>
              <a:buClr>
                <a:schemeClr val="accent4"/>
              </a:buClr>
              <a:buSzPts val="12000"/>
              <a:buNone/>
              <a:defRPr sz="12000">
                <a:solidFill>
                  <a:schemeClr val="accent4"/>
                </a:solidFill>
              </a:defRPr>
            </a:lvl8pPr>
            <a:lvl9pPr lvl="8" algn="ctr" rtl="0">
              <a:spcBef>
                <a:spcPts val="0"/>
              </a:spcBef>
              <a:spcAft>
                <a:spcPts val="0"/>
              </a:spcAft>
              <a:buClr>
                <a:schemeClr val="accent4"/>
              </a:buClr>
              <a:buSzPts val="12000"/>
              <a:buNone/>
              <a:defRPr sz="12000">
                <a:solidFill>
                  <a:schemeClr val="accent4"/>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Text Collumns 2">
  <p:cSld name="CUSTOM_4_2">
    <p:bg>
      <p:bgPr>
        <a:solidFill>
          <a:schemeClr val="lt1"/>
        </a:solidFill>
        <a:effectLst/>
      </p:bgPr>
    </p:bg>
    <p:spTree>
      <p:nvGrpSpPr>
        <p:cNvPr id="1" name="Shape 2097"/>
        <p:cNvGrpSpPr/>
        <p:nvPr/>
      </p:nvGrpSpPr>
      <p:grpSpPr>
        <a:xfrm>
          <a:off x="0" y="0"/>
          <a:ext cx="0" cy="0"/>
          <a:chOff x="0" y="0"/>
          <a:chExt cx="0" cy="0"/>
        </a:xfrm>
      </p:grpSpPr>
      <p:sp>
        <p:nvSpPr>
          <p:cNvPr id="2098" name="Google Shape;2098;p22"/>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2"/>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2"/>
          <p:cNvSpPr/>
          <p:nvPr/>
        </p:nvSpPr>
        <p:spPr>
          <a:xfrm>
            <a:off x="5604200"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2"/>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2"/>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2"/>
          <p:cNvSpPr/>
          <p:nvPr/>
        </p:nvSpPr>
        <p:spPr>
          <a:xfrm>
            <a:off x="5362380"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2"/>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2"/>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2"/>
          <p:cNvSpPr/>
          <p:nvPr/>
        </p:nvSpPr>
        <p:spPr>
          <a:xfrm>
            <a:off x="5119417"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2"/>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2"/>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2"/>
          <p:cNvSpPr/>
          <p:nvPr/>
        </p:nvSpPr>
        <p:spPr>
          <a:xfrm>
            <a:off x="4876454" y="10020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2"/>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2"/>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2"/>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2"/>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2"/>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2"/>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2"/>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2"/>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2"/>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2"/>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2"/>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2"/>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2"/>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2"/>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2"/>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2"/>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2"/>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2"/>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2"/>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2"/>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2"/>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2"/>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2"/>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2"/>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2"/>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2"/>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2"/>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2"/>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2"/>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2"/>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2"/>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2"/>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2"/>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2"/>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2"/>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2"/>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2"/>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2"/>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2"/>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2"/>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2"/>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2"/>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2"/>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2"/>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2"/>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2"/>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2"/>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2"/>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2"/>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2"/>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2"/>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2"/>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2"/>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2"/>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2"/>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2"/>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2"/>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2"/>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2"/>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2"/>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2"/>
          <p:cNvSpPr/>
          <p:nvPr/>
        </p:nvSpPr>
        <p:spPr>
          <a:xfrm>
            <a:off x="7358225"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2"/>
          <p:cNvSpPr txBox="1">
            <a:spLocks noGrp="1"/>
          </p:cNvSpPr>
          <p:nvPr>
            <p:ph type="title"/>
          </p:nvPr>
        </p:nvSpPr>
        <p:spPr>
          <a:xfrm>
            <a:off x="1555575" y="2090825"/>
            <a:ext cx="2790000" cy="33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172" name="Google Shape;2172;p22"/>
          <p:cNvSpPr txBox="1">
            <a:spLocks noGrp="1"/>
          </p:cNvSpPr>
          <p:nvPr>
            <p:ph type="subTitle" idx="1"/>
          </p:nvPr>
        </p:nvSpPr>
        <p:spPr>
          <a:xfrm>
            <a:off x="1769475" y="2425500"/>
            <a:ext cx="2362200" cy="41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173" name="Google Shape;2173;p22"/>
          <p:cNvSpPr txBox="1">
            <a:spLocks noGrp="1"/>
          </p:cNvSpPr>
          <p:nvPr>
            <p:ph type="title" idx="2"/>
          </p:nvPr>
        </p:nvSpPr>
        <p:spPr>
          <a:xfrm>
            <a:off x="4798074" y="2090825"/>
            <a:ext cx="2790000" cy="33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174" name="Google Shape;2174;p22"/>
          <p:cNvSpPr txBox="1">
            <a:spLocks noGrp="1"/>
          </p:cNvSpPr>
          <p:nvPr>
            <p:ph type="subTitle" idx="3"/>
          </p:nvPr>
        </p:nvSpPr>
        <p:spPr>
          <a:xfrm>
            <a:off x="5011974" y="2425500"/>
            <a:ext cx="2362200" cy="41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175" name="Google Shape;2175;p22"/>
          <p:cNvSpPr txBox="1">
            <a:spLocks noGrp="1"/>
          </p:cNvSpPr>
          <p:nvPr>
            <p:ph type="title" idx="4"/>
          </p:nvPr>
        </p:nvSpPr>
        <p:spPr>
          <a:xfrm>
            <a:off x="1555575" y="3631375"/>
            <a:ext cx="2790000" cy="33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176" name="Google Shape;2176;p22"/>
          <p:cNvSpPr txBox="1">
            <a:spLocks noGrp="1"/>
          </p:cNvSpPr>
          <p:nvPr>
            <p:ph type="subTitle" idx="5"/>
          </p:nvPr>
        </p:nvSpPr>
        <p:spPr>
          <a:xfrm>
            <a:off x="1769475" y="3969775"/>
            <a:ext cx="23622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177" name="Google Shape;2177;p22"/>
          <p:cNvSpPr txBox="1">
            <a:spLocks noGrp="1"/>
          </p:cNvSpPr>
          <p:nvPr>
            <p:ph type="title" idx="6"/>
          </p:nvPr>
        </p:nvSpPr>
        <p:spPr>
          <a:xfrm>
            <a:off x="4798074" y="3631375"/>
            <a:ext cx="2790000" cy="33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2178" name="Google Shape;2178;p22"/>
          <p:cNvSpPr txBox="1">
            <a:spLocks noGrp="1"/>
          </p:cNvSpPr>
          <p:nvPr>
            <p:ph type="subTitle" idx="7"/>
          </p:nvPr>
        </p:nvSpPr>
        <p:spPr>
          <a:xfrm>
            <a:off x="5011974" y="3969775"/>
            <a:ext cx="23622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179" name="Google Shape;2179;p22"/>
          <p:cNvSpPr txBox="1">
            <a:spLocks noGrp="1"/>
          </p:cNvSpPr>
          <p:nvPr>
            <p:ph type="title" idx="8"/>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meline">
  <p:cSld name="CUSTOM_6_1">
    <p:bg>
      <p:bgPr>
        <a:solidFill>
          <a:schemeClr val="lt1"/>
        </a:solidFill>
        <a:effectLst/>
      </p:bgPr>
    </p:bg>
    <p:spTree>
      <p:nvGrpSpPr>
        <p:cNvPr id="1" name="Shape 2180"/>
        <p:cNvGrpSpPr/>
        <p:nvPr/>
      </p:nvGrpSpPr>
      <p:grpSpPr>
        <a:xfrm>
          <a:off x="0" y="0"/>
          <a:ext cx="0" cy="0"/>
          <a:chOff x="0" y="0"/>
          <a:chExt cx="0" cy="0"/>
        </a:xfrm>
      </p:grpSpPr>
      <p:sp>
        <p:nvSpPr>
          <p:cNvPr id="2181" name="Google Shape;2181;p23"/>
          <p:cNvSpPr/>
          <p:nvPr/>
        </p:nvSpPr>
        <p:spPr>
          <a:xfrm>
            <a:off x="4166294" y="1945510"/>
            <a:ext cx="72933" cy="63607"/>
          </a:xfrm>
          <a:custGeom>
            <a:avLst/>
            <a:gdLst/>
            <a:ahLst/>
            <a:cxnLst/>
            <a:rect l="l" t="t" r="r" b="b"/>
            <a:pathLst>
              <a:path w="1916" h="1671" extrusionOk="0">
                <a:moveTo>
                  <a:pt x="1092" y="0"/>
                </a:moveTo>
                <a:cubicBezTo>
                  <a:pt x="890" y="0"/>
                  <a:pt x="685" y="75"/>
                  <a:pt x="517" y="242"/>
                </a:cubicBezTo>
                <a:cubicBezTo>
                  <a:pt x="1" y="759"/>
                  <a:pt x="365" y="1671"/>
                  <a:pt x="1095" y="1671"/>
                </a:cubicBezTo>
                <a:cubicBezTo>
                  <a:pt x="1551" y="1640"/>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3"/>
          <p:cNvSpPr/>
          <p:nvPr/>
        </p:nvSpPr>
        <p:spPr>
          <a:xfrm>
            <a:off x="4166636" y="2179223"/>
            <a:ext cx="72590" cy="62503"/>
          </a:xfrm>
          <a:custGeom>
            <a:avLst/>
            <a:gdLst/>
            <a:ahLst/>
            <a:cxnLst/>
            <a:rect l="l" t="t" r="r" b="b"/>
            <a:pathLst>
              <a:path w="1907" h="1642" extrusionOk="0">
                <a:moveTo>
                  <a:pt x="1079" y="1"/>
                </a:moveTo>
                <a:cubicBezTo>
                  <a:pt x="879" y="1"/>
                  <a:pt x="675" y="76"/>
                  <a:pt x="508" y="242"/>
                </a:cubicBezTo>
                <a:cubicBezTo>
                  <a:pt x="0" y="750"/>
                  <a:pt x="345" y="1641"/>
                  <a:pt x="1051" y="1641"/>
                </a:cubicBezTo>
                <a:cubicBezTo>
                  <a:pt x="1062" y="1641"/>
                  <a:pt x="1074" y="1641"/>
                  <a:pt x="1086" y="1640"/>
                </a:cubicBezTo>
                <a:cubicBezTo>
                  <a:pt x="1542" y="1640"/>
                  <a:pt x="1907" y="1276"/>
                  <a:pt x="1907" y="850"/>
                </a:cubicBezTo>
                <a:cubicBezTo>
                  <a:pt x="1907" y="335"/>
                  <a:pt x="1501" y="1"/>
                  <a:pt x="10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3"/>
          <p:cNvSpPr/>
          <p:nvPr/>
        </p:nvSpPr>
        <p:spPr>
          <a:xfrm>
            <a:off x="4166294" y="2412936"/>
            <a:ext cx="72933" cy="63607"/>
          </a:xfrm>
          <a:custGeom>
            <a:avLst/>
            <a:gdLst/>
            <a:ahLst/>
            <a:cxnLst/>
            <a:rect l="l" t="t" r="r" b="b"/>
            <a:pathLst>
              <a:path w="1916" h="1671" extrusionOk="0">
                <a:moveTo>
                  <a:pt x="1088" y="1"/>
                </a:moveTo>
                <a:cubicBezTo>
                  <a:pt x="888" y="1"/>
                  <a:pt x="684" y="76"/>
                  <a:pt x="517" y="242"/>
                </a:cubicBezTo>
                <a:cubicBezTo>
                  <a:pt x="1" y="759"/>
                  <a:pt x="365" y="1671"/>
                  <a:pt x="1095" y="1671"/>
                </a:cubicBezTo>
                <a:cubicBezTo>
                  <a:pt x="1551" y="1671"/>
                  <a:pt x="1916" y="1306"/>
                  <a:pt x="1916" y="850"/>
                </a:cubicBezTo>
                <a:cubicBezTo>
                  <a:pt x="1916" y="335"/>
                  <a:pt x="1510" y="1"/>
                  <a:pt x="10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3"/>
          <p:cNvSpPr/>
          <p:nvPr/>
        </p:nvSpPr>
        <p:spPr>
          <a:xfrm>
            <a:off x="4166294" y="2647791"/>
            <a:ext cx="72933" cy="62465"/>
          </a:xfrm>
          <a:custGeom>
            <a:avLst/>
            <a:gdLst/>
            <a:ahLst/>
            <a:cxnLst/>
            <a:rect l="l" t="t" r="r" b="b"/>
            <a:pathLst>
              <a:path w="1916" h="1641" extrusionOk="0">
                <a:moveTo>
                  <a:pt x="1092" y="0"/>
                </a:moveTo>
                <a:cubicBezTo>
                  <a:pt x="890" y="0"/>
                  <a:pt x="685" y="75"/>
                  <a:pt x="517" y="242"/>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3"/>
          <p:cNvSpPr/>
          <p:nvPr/>
        </p:nvSpPr>
        <p:spPr>
          <a:xfrm>
            <a:off x="4166294" y="2881504"/>
            <a:ext cx="72933" cy="62465"/>
          </a:xfrm>
          <a:custGeom>
            <a:avLst/>
            <a:gdLst/>
            <a:ahLst/>
            <a:cxnLst/>
            <a:rect l="l" t="t" r="r" b="b"/>
            <a:pathLst>
              <a:path w="1916" h="1641" extrusionOk="0">
                <a:moveTo>
                  <a:pt x="1092" y="0"/>
                </a:moveTo>
                <a:cubicBezTo>
                  <a:pt x="890" y="0"/>
                  <a:pt x="685" y="75"/>
                  <a:pt x="517" y="242"/>
                </a:cubicBezTo>
                <a:cubicBezTo>
                  <a:pt x="1" y="759"/>
                  <a:pt x="365" y="1640"/>
                  <a:pt x="1095" y="1640"/>
                </a:cubicBezTo>
                <a:cubicBezTo>
                  <a:pt x="1551" y="1640"/>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3"/>
          <p:cNvSpPr/>
          <p:nvPr/>
        </p:nvSpPr>
        <p:spPr>
          <a:xfrm>
            <a:off x="4166294" y="3115218"/>
            <a:ext cx="72933" cy="63607"/>
          </a:xfrm>
          <a:custGeom>
            <a:avLst/>
            <a:gdLst/>
            <a:ahLst/>
            <a:cxnLst/>
            <a:rect l="l" t="t" r="r" b="b"/>
            <a:pathLst>
              <a:path w="1916" h="1671" extrusionOk="0">
                <a:moveTo>
                  <a:pt x="1088" y="1"/>
                </a:moveTo>
                <a:cubicBezTo>
                  <a:pt x="888" y="1"/>
                  <a:pt x="684" y="76"/>
                  <a:pt x="517" y="242"/>
                </a:cubicBezTo>
                <a:cubicBezTo>
                  <a:pt x="1" y="789"/>
                  <a:pt x="365" y="1671"/>
                  <a:pt x="1095" y="1671"/>
                </a:cubicBezTo>
                <a:cubicBezTo>
                  <a:pt x="1551" y="1671"/>
                  <a:pt x="1916" y="1276"/>
                  <a:pt x="1916" y="850"/>
                </a:cubicBezTo>
                <a:cubicBezTo>
                  <a:pt x="1916" y="335"/>
                  <a:pt x="1510" y="1"/>
                  <a:pt x="10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3"/>
          <p:cNvSpPr/>
          <p:nvPr/>
        </p:nvSpPr>
        <p:spPr>
          <a:xfrm>
            <a:off x="4166294" y="3350073"/>
            <a:ext cx="72933" cy="62465"/>
          </a:xfrm>
          <a:custGeom>
            <a:avLst/>
            <a:gdLst/>
            <a:ahLst/>
            <a:cxnLst/>
            <a:rect l="l" t="t" r="r" b="b"/>
            <a:pathLst>
              <a:path w="1916" h="1641" extrusionOk="0">
                <a:moveTo>
                  <a:pt x="1092" y="0"/>
                </a:moveTo>
                <a:cubicBezTo>
                  <a:pt x="890" y="0"/>
                  <a:pt x="685" y="75"/>
                  <a:pt x="517" y="242"/>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3"/>
          <p:cNvSpPr/>
          <p:nvPr/>
        </p:nvSpPr>
        <p:spPr>
          <a:xfrm>
            <a:off x="4166294" y="3583786"/>
            <a:ext cx="72933" cy="62465"/>
          </a:xfrm>
          <a:custGeom>
            <a:avLst/>
            <a:gdLst/>
            <a:ahLst/>
            <a:cxnLst/>
            <a:rect l="l" t="t" r="r" b="b"/>
            <a:pathLst>
              <a:path w="1916" h="1641" extrusionOk="0">
                <a:moveTo>
                  <a:pt x="1092" y="0"/>
                </a:moveTo>
                <a:cubicBezTo>
                  <a:pt x="890" y="0"/>
                  <a:pt x="685" y="75"/>
                  <a:pt x="517" y="242"/>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3"/>
          <p:cNvSpPr/>
          <p:nvPr/>
        </p:nvSpPr>
        <p:spPr>
          <a:xfrm>
            <a:off x="3933760" y="1945472"/>
            <a:ext cx="63645" cy="62503"/>
          </a:xfrm>
          <a:custGeom>
            <a:avLst/>
            <a:gdLst/>
            <a:ahLst/>
            <a:cxnLst/>
            <a:rect l="l" t="t" r="r" b="b"/>
            <a:pathLst>
              <a:path w="1672" h="1642" extrusionOk="0">
                <a:moveTo>
                  <a:pt x="821" y="0"/>
                </a:moveTo>
                <a:cubicBezTo>
                  <a:pt x="365" y="0"/>
                  <a:pt x="0" y="365"/>
                  <a:pt x="0" y="821"/>
                </a:cubicBezTo>
                <a:cubicBezTo>
                  <a:pt x="0" y="1277"/>
                  <a:pt x="365" y="1641"/>
                  <a:pt x="821" y="1641"/>
                </a:cubicBezTo>
                <a:cubicBezTo>
                  <a:pt x="1277" y="1641"/>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3"/>
          <p:cNvSpPr/>
          <p:nvPr/>
        </p:nvSpPr>
        <p:spPr>
          <a:xfrm>
            <a:off x="3933760" y="2179147"/>
            <a:ext cx="63645" cy="62541"/>
          </a:xfrm>
          <a:custGeom>
            <a:avLst/>
            <a:gdLst/>
            <a:ahLst/>
            <a:cxnLst/>
            <a:rect l="l" t="t" r="r" b="b"/>
            <a:pathLst>
              <a:path w="1672" h="1643" extrusionOk="0">
                <a:moveTo>
                  <a:pt x="821" y="1"/>
                </a:moveTo>
                <a:cubicBezTo>
                  <a:pt x="365" y="1"/>
                  <a:pt x="0" y="366"/>
                  <a:pt x="0" y="822"/>
                </a:cubicBezTo>
                <a:cubicBezTo>
                  <a:pt x="0" y="1278"/>
                  <a:pt x="365" y="1642"/>
                  <a:pt x="821" y="1642"/>
                </a:cubicBezTo>
                <a:cubicBezTo>
                  <a:pt x="1277" y="1642"/>
                  <a:pt x="1672" y="1278"/>
                  <a:pt x="1672" y="822"/>
                </a:cubicBezTo>
                <a:cubicBezTo>
                  <a:pt x="1672" y="36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3"/>
          <p:cNvSpPr/>
          <p:nvPr/>
        </p:nvSpPr>
        <p:spPr>
          <a:xfrm>
            <a:off x="3933760" y="2412860"/>
            <a:ext cx="63645" cy="63683"/>
          </a:xfrm>
          <a:custGeom>
            <a:avLst/>
            <a:gdLst/>
            <a:ahLst/>
            <a:cxnLst/>
            <a:rect l="l" t="t" r="r" b="b"/>
            <a:pathLst>
              <a:path w="1672" h="1673" extrusionOk="0">
                <a:moveTo>
                  <a:pt x="821" y="1"/>
                </a:moveTo>
                <a:cubicBezTo>
                  <a:pt x="365" y="1"/>
                  <a:pt x="0" y="396"/>
                  <a:pt x="0" y="852"/>
                </a:cubicBezTo>
                <a:cubicBezTo>
                  <a:pt x="0" y="1308"/>
                  <a:pt x="365" y="1673"/>
                  <a:pt x="821" y="1673"/>
                </a:cubicBezTo>
                <a:cubicBezTo>
                  <a:pt x="1277" y="1673"/>
                  <a:pt x="1672" y="1308"/>
                  <a:pt x="1672" y="852"/>
                </a:cubicBezTo>
                <a:cubicBezTo>
                  <a:pt x="1672" y="39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3"/>
          <p:cNvSpPr/>
          <p:nvPr/>
        </p:nvSpPr>
        <p:spPr>
          <a:xfrm>
            <a:off x="3933760" y="264775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3"/>
          <p:cNvSpPr/>
          <p:nvPr/>
        </p:nvSpPr>
        <p:spPr>
          <a:xfrm>
            <a:off x="3933760" y="2881466"/>
            <a:ext cx="63645" cy="62503"/>
          </a:xfrm>
          <a:custGeom>
            <a:avLst/>
            <a:gdLst/>
            <a:ahLst/>
            <a:cxnLst/>
            <a:rect l="l" t="t" r="r" b="b"/>
            <a:pathLst>
              <a:path w="1672" h="1642" extrusionOk="0">
                <a:moveTo>
                  <a:pt x="821" y="0"/>
                </a:moveTo>
                <a:cubicBezTo>
                  <a:pt x="365" y="0"/>
                  <a:pt x="0" y="365"/>
                  <a:pt x="0" y="821"/>
                </a:cubicBezTo>
                <a:cubicBezTo>
                  <a:pt x="0" y="1277"/>
                  <a:pt x="365" y="1641"/>
                  <a:pt x="821" y="1641"/>
                </a:cubicBezTo>
                <a:cubicBezTo>
                  <a:pt x="1277" y="1641"/>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3"/>
          <p:cNvSpPr/>
          <p:nvPr/>
        </p:nvSpPr>
        <p:spPr>
          <a:xfrm>
            <a:off x="3923331" y="3115218"/>
            <a:ext cx="74074" cy="63607"/>
          </a:xfrm>
          <a:custGeom>
            <a:avLst/>
            <a:gdLst/>
            <a:ahLst/>
            <a:cxnLst/>
            <a:rect l="l" t="t" r="r" b="b"/>
            <a:pathLst>
              <a:path w="1946" h="1671" extrusionOk="0">
                <a:moveTo>
                  <a:pt x="1089" y="1"/>
                </a:moveTo>
                <a:cubicBezTo>
                  <a:pt x="888" y="1"/>
                  <a:pt x="684" y="76"/>
                  <a:pt x="517" y="242"/>
                </a:cubicBezTo>
                <a:cubicBezTo>
                  <a:pt x="1" y="759"/>
                  <a:pt x="365" y="1671"/>
                  <a:pt x="1095" y="1671"/>
                </a:cubicBezTo>
                <a:cubicBezTo>
                  <a:pt x="1551" y="1671"/>
                  <a:pt x="1946" y="1276"/>
                  <a:pt x="1946" y="850"/>
                </a:cubicBezTo>
                <a:cubicBezTo>
                  <a:pt x="1925" y="335"/>
                  <a:pt x="1513" y="1"/>
                  <a:pt x="10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3"/>
          <p:cNvSpPr/>
          <p:nvPr/>
        </p:nvSpPr>
        <p:spPr>
          <a:xfrm>
            <a:off x="3923331" y="3350073"/>
            <a:ext cx="74074" cy="62465"/>
          </a:xfrm>
          <a:custGeom>
            <a:avLst/>
            <a:gdLst/>
            <a:ahLst/>
            <a:cxnLst/>
            <a:rect l="l" t="t" r="r" b="b"/>
            <a:pathLst>
              <a:path w="1946" h="1641" extrusionOk="0">
                <a:moveTo>
                  <a:pt x="1093" y="0"/>
                </a:moveTo>
                <a:cubicBezTo>
                  <a:pt x="890" y="0"/>
                  <a:pt x="685" y="75"/>
                  <a:pt x="517" y="242"/>
                </a:cubicBezTo>
                <a:cubicBezTo>
                  <a:pt x="1" y="759"/>
                  <a:pt x="365" y="1641"/>
                  <a:pt x="1095" y="1641"/>
                </a:cubicBezTo>
                <a:cubicBezTo>
                  <a:pt x="1551" y="1641"/>
                  <a:pt x="1946" y="1276"/>
                  <a:pt x="1946" y="820"/>
                </a:cubicBezTo>
                <a:cubicBezTo>
                  <a:pt x="1925" y="327"/>
                  <a:pt x="1516"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3"/>
          <p:cNvSpPr/>
          <p:nvPr/>
        </p:nvSpPr>
        <p:spPr>
          <a:xfrm>
            <a:off x="3933760" y="3583748"/>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3"/>
          <p:cNvSpPr/>
          <p:nvPr/>
        </p:nvSpPr>
        <p:spPr>
          <a:xfrm>
            <a:off x="3680368" y="1945510"/>
            <a:ext cx="74074" cy="63607"/>
          </a:xfrm>
          <a:custGeom>
            <a:avLst/>
            <a:gdLst/>
            <a:ahLst/>
            <a:cxnLst/>
            <a:rect l="l" t="t" r="r" b="b"/>
            <a:pathLst>
              <a:path w="1946" h="1671" extrusionOk="0">
                <a:moveTo>
                  <a:pt x="1099" y="0"/>
                </a:moveTo>
                <a:cubicBezTo>
                  <a:pt x="893" y="0"/>
                  <a:pt x="685" y="75"/>
                  <a:pt x="517" y="242"/>
                </a:cubicBezTo>
                <a:cubicBezTo>
                  <a:pt x="1" y="759"/>
                  <a:pt x="396" y="1671"/>
                  <a:pt x="1125" y="1671"/>
                </a:cubicBezTo>
                <a:cubicBezTo>
                  <a:pt x="1581" y="1640"/>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3"/>
          <p:cNvSpPr/>
          <p:nvPr/>
        </p:nvSpPr>
        <p:spPr>
          <a:xfrm>
            <a:off x="3680368" y="2179185"/>
            <a:ext cx="74074" cy="62503"/>
          </a:xfrm>
          <a:custGeom>
            <a:avLst/>
            <a:gdLst/>
            <a:ahLst/>
            <a:cxnLst/>
            <a:rect l="l" t="t" r="r" b="b"/>
            <a:pathLst>
              <a:path w="1946" h="1642" extrusionOk="0">
                <a:moveTo>
                  <a:pt x="1099" y="1"/>
                </a:moveTo>
                <a:cubicBezTo>
                  <a:pt x="893" y="1"/>
                  <a:pt x="685" y="76"/>
                  <a:pt x="517" y="243"/>
                </a:cubicBezTo>
                <a:cubicBezTo>
                  <a:pt x="1" y="760"/>
                  <a:pt x="396" y="1641"/>
                  <a:pt x="1125" y="1641"/>
                </a:cubicBezTo>
                <a:cubicBezTo>
                  <a:pt x="1581" y="1641"/>
                  <a:pt x="1946" y="1277"/>
                  <a:pt x="1946" y="821"/>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3"/>
          <p:cNvSpPr/>
          <p:nvPr/>
        </p:nvSpPr>
        <p:spPr>
          <a:xfrm>
            <a:off x="3680368" y="2412936"/>
            <a:ext cx="74074" cy="63607"/>
          </a:xfrm>
          <a:custGeom>
            <a:avLst/>
            <a:gdLst/>
            <a:ahLst/>
            <a:cxnLst/>
            <a:rect l="l" t="t" r="r" b="b"/>
            <a:pathLst>
              <a:path w="1946" h="1671" extrusionOk="0">
                <a:moveTo>
                  <a:pt x="1109" y="1"/>
                </a:moveTo>
                <a:cubicBezTo>
                  <a:pt x="904" y="1"/>
                  <a:pt x="693" y="76"/>
                  <a:pt x="517" y="242"/>
                </a:cubicBezTo>
                <a:cubicBezTo>
                  <a:pt x="1" y="759"/>
                  <a:pt x="396" y="1671"/>
                  <a:pt x="1125" y="1671"/>
                </a:cubicBezTo>
                <a:cubicBezTo>
                  <a:pt x="1581" y="1671"/>
                  <a:pt x="1946" y="1306"/>
                  <a:pt x="1946" y="850"/>
                </a:cubicBezTo>
                <a:cubicBezTo>
                  <a:pt x="1946" y="335"/>
                  <a:pt x="1540" y="1"/>
                  <a:pt x="1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3"/>
          <p:cNvSpPr/>
          <p:nvPr/>
        </p:nvSpPr>
        <p:spPr>
          <a:xfrm>
            <a:off x="3680368" y="2647791"/>
            <a:ext cx="74074" cy="62465"/>
          </a:xfrm>
          <a:custGeom>
            <a:avLst/>
            <a:gdLst/>
            <a:ahLst/>
            <a:cxnLst/>
            <a:rect l="l" t="t" r="r" b="b"/>
            <a:pathLst>
              <a:path w="1946" h="1641" extrusionOk="0">
                <a:moveTo>
                  <a:pt x="1099" y="0"/>
                </a:moveTo>
                <a:cubicBezTo>
                  <a:pt x="893" y="0"/>
                  <a:pt x="685" y="75"/>
                  <a:pt x="517" y="242"/>
                </a:cubicBezTo>
                <a:cubicBezTo>
                  <a:pt x="1" y="759"/>
                  <a:pt x="396" y="1641"/>
                  <a:pt x="1125" y="164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3"/>
          <p:cNvSpPr/>
          <p:nvPr/>
        </p:nvSpPr>
        <p:spPr>
          <a:xfrm>
            <a:off x="3680368" y="2881504"/>
            <a:ext cx="74074" cy="62465"/>
          </a:xfrm>
          <a:custGeom>
            <a:avLst/>
            <a:gdLst/>
            <a:ahLst/>
            <a:cxnLst/>
            <a:rect l="l" t="t" r="r" b="b"/>
            <a:pathLst>
              <a:path w="1946" h="1641" extrusionOk="0">
                <a:moveTo>
                  <a:pt x="1113" y="0"/>
                </a:moveTo>
                <a:cubicBezTo>
                  <a:pt x="907" y="0"/>
                  <a:pt x="694" y="75"/>
                  <a:pt x="517" y="242"/>
                </a:cubicBezTo>
                <a:cubicBezTo>
                  <a:pt x="1" y="759"/>
                  <a:pt x="396" y="1640"/>
                  <a:pt x="1125" y="1640"/>
                </a:cubicBezTo>
                <a:cubicBezTo>
                  <a:pt x="1581" y="1640"/>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3"/>
          <p:cNvSpPr/>
          <p:nvPr/>
        </p:nvSpPr>
        <p:spPr>
          <a:xfrm>
            <a:off x="3680368" y="3115218"/>
            <a:ext cx="74074" cy="63607"/>
          </a:xfrm>
          <a:custGeom>
            <a:avLst/>
            <a:gdLst/>
            <a:ahLst/>
            <a:cxnLst/>
            <a:rect l="l" t="t" r="r" b="b"/>
            <a:pathLst>
              <a:path w="1946" h="1671" extrusionOk="0">
                <a:moveTo>
                  <a:pt x="1095" y="1"/>
                </a:moveTo>
                <a:cubicBezTo>
                  <a:pt x="891" y="1"/>
                  <a:pt x="683" y="76"/>
                  <a:pt x="517" y="242"/>
                </a:cubicBezTo>
                <a:cubicBezTo>
                  <a:pt x="1" y="789"/>
                  <a:pt x="396" y="1671"/>
                  <a:pt x="1125" y="1671"/>
                </a:cubicBezTo>
                <a:cubicBezTo>
                  <a:pt x="1581" y="1671"/>
                  <a:pt x="1946" y="1276"/>
                  <a:pt x="1946" y="850"/>
                </a:cubicBezTo>
                <a:cubicBezTo>
                  <a:pt x="1946" y="335"/>
                  <a:pt x="1526"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3"/>
          <p:cNvSpPr/>
          <p:nvPr/>
        </p:nvSpPr>
        <p:spPr>
          <a:xfrm>
            <a:off x="3680368" y="3350073"/>
            <a:ext cx="74074" cy="62465"/>
          </a:xfrm>
          <a:custGeom>
            <a:avLst/>
            <a:gdLst/>
            <a:ahLst/>
            <a:cxnLst/>
            <a:rect l="l" t="t" r="r" b="b"/>
            <a:pathLst>
              <a:path w="1946" h="1641" extrusionOk="0">
                <a:moveTo>
                  <a:pt x="1099" y="0"/>
                </a:moveTo>
                <a:cubicBezTo>
                  <a:pt x="893" y="0"/>
                  <a:pt x="685" y="75"/>
                  <a:pt x="517" y="242"/>
                </a:cubicBezTo>
                <a:cubicBezTo>
                  <a:pt x="1" y="759"/>
                  <a:pt x="396" y="1641"/>
                  <a:pt x="1125" y="164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3"/>
          <p:cNvSpPr/>
          <p:nvPr/>
        </p:nvSpPr>
        <p:spPr>
          <a:xfrm>
            <a:off x="3680368" y="3583786"/>
            <a:ext cx="74074" cy="62465"/>
          </a:xfrm>
          <a:custGeom>
            <a:avLst/>
            <a:gdLst/>
            <a:ahLst/>
            <a:cxnLst/>
            <a:rect l="l" t="t" r="r" b="b"/>
            <a:pathLst>
              <a:path w="1946" h="1641" extrusionOk="0">
                <a:moveTo>
                  <a:pt x="1113" y="0"/>
                </a:moveTo>
                <a:cubicBezTo>
                  <a:pt x="907" y="0"/>
                  <a:pt x="694" y="75"/>
                  <a:pt x="517" y="242"/>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3"/>
          <p:cNvSpPr/>
          <p:nvPr/>
        </p:nvSpPr>
        <p:spPr>
          <a:xfrm>
            <a:off x="3438547" y="1945510"/>
            <a:ext cx="72933" cy="63607"/>
          </a:xfrm>
          <a:custGeom>
            <a:avLst/>
            <a:gdLst/>
            <a:ahLst/>
            <a:cxnLst/>
            <a:rect l="l" t="t" r="r" b="b"/>
            <a:pathLst>
              <a:path w="1916" h="1671" extrusionOk="0">
                <a:moveTo>
                  <a:pt x="1092" y="0"/>
                </a:moveTo>
                <a:cubicBezTo>
                  <a:pt x="890" y="0"/>
                  <a:pt x="685" y="75"/>
                  <a:pt x="518" y="242"/>
                </a:cubicBezTo>
                <a:cubicBezTo>
                  <a:pt x="1" y="759"/>
                  <a:pt x="366" y="1671"/>
                  <a:pt x="1095" y="1671"/>
                </a:cubicBezTo>
                <a:cubicBezTo>
                  <a:pt x="1551" y="1640"/>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3"/>
          <p:cNvSpPr/>
          <p:nvPr/>
        </p:nvSpPr>
        <p:spPr>
          <a:xfrm>
            <a:off x="3438547" y="2179185"/>
            <a:ext cx="72933" cy="62503"/>
          </a:xfrm>
          <a:custGeom>
            <a:avLst/>
            <a:gdLst/>
            <a:ahLst/>
            <a:cxnLst/>
            <a:rect l="l" t="t" r="r" b="b"/>
            <a:pathLst>
              <a:path w="1916" h="1642" extrusionOk="0">
                <a:moveTo>
                  <a:pt x="1092" y="1"/>
                </a:moveTo>
                <a:cubicBezTo>
                  <a:pt x="890" y="1"/>
                  <a:pt x="685" y="76"/>
                  <a:pt x="518" y="243"/>
                </a:cubicBezTo>
                <a:cubicBezTo>
                  <a:pt x="1" y="760"/>
                  <a:pt x="366" y="1641"/>
                  <a:pt x="1095" y="1641"/>
                </a:cubicBezTo>
                <a:cubicBezTo>
                  <a:pt x="1551" y="1641"/>
                  <a:pt x="1916" y="1277"/>
                  <a:pt x="1916" y="821"/>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3"/>
          <p:cNvSpPr/>
          <p:nvPr/>
        </p:nvSpPr>
        <p:spPr>
          <a:xfrm>
            <a:off x="3438547" y="2412936"/>
            <a:ext cx="72933" cy="63607"/>
          </a:xfrm>
          <a:custGeom>
            <a:avLst/>
            <a:gdLst/>
            <a:ahLst/>
            <a:cxnLst/>
            <a:rect l="l" t="t" r="r" b="b"/>
            <a:pathLst>
              <a:path w="1916" h="1671" extrusionOk="0">
                <a:moveTo>
                  <a:pt x="1088" y="1"/>
                </a:moveTo>
                <a:cubicBezTo>
                  <a:pt x="888" y="1"/>
                  <a:pt x="684" y="76"/>
                  <a:pt x="518" y="242"/>
                </a:cubicBezTo>
                <a:cubicBezTo>
                  <a:pt x="1" y="759"/>
                  <a:pt x="366" y="1671"/>
                  <a:pt x="1095" y="1671"/>
                </a:cubicBezTo>
                <a:cubicBezTo>
                  <a:pt x="1551" y="1671"/>
                  <a:pt x="1916" y="1306"/>
                  <a:pt x="1916" y="850"/>
                </a:cubicBezTo>
                <a:cubicBezTo>
                  <a:pt x="1916" y="335"/>
                  <a:pt x="1510" y="1"/>
                  <a:pt x="10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3"/>
          <p:cNvSpPr/>
          <p:nvPr/>
        </p:nvSpPr>
        <p:spPr>
          <a:xfrm>
            <a:off x="3438547" y="2647791"/>
            <a:ext cx="72933" cy="62465"/>
          </a:xfrm>
          <a:custGeom>
            <a:avLst/>
            <a:gdLst/>
            <a:ahLst/>
            <a:cxnLst/>
            <a:rect l="l" t="t" r="r" b="b"/>
            <a:pathLst>
              <a:path w="1916" h="1641" extrusionOk="0">
                <a:moveTo>
                  <a:pt x="1092" y="0"/>
                </a:moveTo>
                <a:cubicBezTo>
                  <a:pt x="890" y="0"/>
                  <a:pt x="685" y="75"/>
                  <a:pt x="518" y="242"/>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3"/>
          <p:cNvSpPr/>
          <p:nvPr/>
        </p:nvSpPr>
        <p:spPr>
          <a:xfrm>
            <a:off x="3438547" y="2881504"/>
            <a:ext cx="72933" cy="62465"/>
          </a:xfrm>
          <a:custGeom>
            <a:avLst/>
            <a:gdLst/>
            <a:ahLst/>
            <a:cxnLst/>
            <a:rect l="l" t="t" r="r" b="b"/>
            <a:pathLst>
              <a:path w="1916" h="1641" extrusionOk="0">
                <a:moveTo>
                  <a:pt x="1092" y="0"/>
                </a:moveTo>
                <a:cubicBezTo>
                  <a:pt x="890" y="0"/>
                  <a:pt x="685" y="75"/>
                  <a:pt x="518" y="242"/>
                </a:cubicBezTo>
                <a:cubicBezTo>
                  <a:pt x="1" y="759"/>
                  <a:pt x="366" y="1640"/>
                  <a:pt x="1095" y="1640"/>
                </a:cubicBezTo>
                <a:cubicBezTo>
                  <a:pt x="1551" y="1640"/>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3"/>
          <p:cNvSpPr/>
          <p:nvPr/>
        </p:nvSpPr>
        <p:spPr>
          <a:xfrm>
            <a:off x="3438547" y="3115218"/>
            <a:ext cx="72933" cy="63607"/>
          </a:xfrm>
          <a:custGeom>
            <a:avLst/>
            <a:gdLst/>
            <a:ahLst/>
            <a:cxnLst/>
            <a:rect l="l" t="t" r="r" b="b"/>
            <a:pathLst>
              <a:path w="1916" h="1671" extrusionOk="0">
                <a:moveTo>
                  <a:pt x="1088" y="1"/>
                </a:moveTo>
                <a:cubicBezTo>
                  <a:pt x="888" y="1"/>
                  <a:pt x="684" y="76"/>
                  <a:pt x="518" y="242"/>
                </a:cubicBezTo>
                <a:cubicBezTo>
                  <a:pt x="1" y="789"/>
                  <a:pt x="366" y="1671"/>
                  <a:pt x="1095" y="1671"/>
                </a:cubicBezTo>
                <a:cubicBezTo>
                  <a:pt x="1551" y="1671"/>
                  <a:pt x="1916" y="1276"/>
                  <a:pt x="1916" y="850"/>
                </a:cubicBezTo>
                <a:cubicBezTo>
                  <a:pt x="1916" y="335"/>
                  <a:pt x="1510" y="1"/>
                  <a:pt x="10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3"/>
          <p:cNvSpPr/>
          <p:nvPr/>
        </p:nvSpPr>
        <p:spPr>
          <a:xfrm>
            <a:off x="3438547" y="3350073"/>
            <a:ext cx="72933" cy="62465"/>
          </a:xfrm>
          <a:custGeom>
            <a:avLst/>
            <a:gdLst/>
            <a:ahLst/>
            <a:cxnLst/>
            <a:rect l="l" t="t" r="r" b="b"/>
            <a:pathLst>
              <a:path w="1916" h="1641" extrusionOk="0">
                <a:moveTo>
                  <a:pt x="1092" y="0"/>
                </a:moveTo>
                <a:cubicBezTo>
                  <a:pt x="890" y="0"/>
                  <a:pt x="685" y="75"/>
                  <a:pt x="518" y="242"/>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3"/>
          <p:cNvSpPr/>
          <p:nvPr/>
        </p:nvSpPr>
        <p:spPr>
          <a:xfrm>
            <a:off x="3438547" y="3583786"/>
            <a:ext cx="72933" cy="62465"/>
          </a:xfrm>
          <a:custGeom>
            <a:avLst/>
            <a:gdLst/>
            <a:ahLst/>
            <a:cxnLst/>
            <a:rect l="l" t="t" r="r" b="b"/>
            <a:pathLst>
              <a:path w="1916" h="1641" extrusionOk="0">
                <a:moveTo>
                  <a:pt x="1092" y="0"/>
                </a:moveTo>
                <a:cubicBezTo>
                  <a:pt x="890" y="0"/>
                  <a:pt x="685" y="75"/>
                  <a:pt x="518" y="242"/>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3"/>
          <p:cNvSpPr/>
          <p:nvPr/>
        </p:nvSpPr>
        <p:spPr>
          <a:xfrm>
            <a:off x="3195585" y="1945510"/>
            <a:ext cx="74113" cy="63607"/>
          </a:xfrm>
          <a:custGeom>
            <a:avLst/>
            <a:gdLst/>
            <a:ahLst/>
            <a:cxnLst/>
            <a:rect l="l" t="t" r="r" b="b"/>
            <a:pathLst>
              <a:path w="1947" h="1671" extrusionOk="0">
                <a:moveTo>
                  <a:pt x="1099" y="0"/>
                </a:moveTo>
                <a:cubicBezTo>
                  <a:pt x="894" y="0"/>
                  <a:pt x="685" y="75"/>
                  <a:pt x="517" y="242"/>
                </a:cubicBezTo>
                <a:cubicBezTo>
                  <a:pt x="1" y="759"/>
                  <a:pt x="365" y="1640"/>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3"/>
          <p:cNvSpPr/>
          <p:nvPr/>
        </p:nvSpPr>
        <p:spPr>
          <a:xfrm>
            <a:off x="3195585" y="2179185"/>
            <a:ext cx="74113" cy="62503"/>
          </a:xfrm>
          <a:custGeom>
            <a:avLst/>
            <a:gdLst/>
            <a:ahLst/>
            <a:cxnLst/>
            <a:rect l="l" t="t" r="r" b="b"/>
            <a:pathLst>
              <a:path w="1947" h="1642" extrusionOk="0">
                <a:moveTo>
                  <a:pt x="1099" y="1"/>
                </a:moveTo>
                <a:cubicBezTo>
                  <a:pt x="894" y="1"/>
                  <a:pt x="685" y="76"/>
                  <a:pt x="517" y="243"/>
                </a:cubicBezTo>
                <a:cubicBezTo>
                  <a:pt x="1" y="760"/>
                  <a:pt x="365" y="1641"/>
                  <a:pt x="1095" y="1641"/>
                </a:cubicBezTo>
                <a:cubicBezTo>
                  <a:pt x="1551" y="1641"/>
                  <a:pt x="1946" y="1277"/>
                  <a:pt x="1946" y="821"/>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3"/>
          <p:cNvSpPr/>
          <p:nvPr/>
        </p:nvSpPr>
        <p:spPr>
          <a:xfrm>
            <a:off x="3195585" y="2412936"/>
            <a:ext cx="74113" cy="63607"/>
          </a:xfrm>
          <a:custGeom>
            <a:avLst/>
            <a:gdLst/>
            <a:ahLst/>
            <a:cxnLst/>
            <a:rect l="l" t="t" r="r" b="b"/>
            <a:pathLst>
              <a:path w="1947" h="1671" extrusionOk="0">
                <a:moveTo>
                  <a:pt x="1095" y="1"/>
                </a:moveTo>
                <a:cubicBezTo>
                  <a:pt x="891" y="1"/>
                  <a:pt x="684" y="76"/>
                  <a:pt x="517" y="242"/>
                </a:cubicBezTo>
                <a:cubicBezTo>
                  <a:pt x="1" y="759"/>
                  <a:pt x="365" y="1671"/>
                  <a:pt x="1095" y="1671"/>
                </a:cubicBezTo>
                <a:cubicBezTo>
                  <a:pt x="1551" y="1671"/>
                  <a:pt x="1946" y="1306"/>
                  <a:pt x="1946" y="850"/>
                </a:cubicBezTo>
                <a:cubicBezTo>
                  <a:pt x="1946" y="335"/>
                  <a:pt x="1526"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3"/>
          <p:cNvSpPr/>
          <p:nvPr/>
        </p:nvSpPr>
        <p:spPr>
          <a:xfrm>
            <a:off x="3195585" y="2647791"/>
            <a:ext cx="74113" cy="62465"/>
          </a:xfrm>
          <a:custGeom>
            <a:avLst/>
            <a:gdLst/>
            <a:ahLst/>
            <a:cxnLst/>
            <a:rect l="l" t="t" r="r" b="b"/>
            <a:pathLst>
              <a:path w="1947" h="1641" extrusionOk="0">
                <a:moveTo>
                  <a:pt x="1099" y="0"/>
                </a:moveTo>
                <a:cubicBezTo>
                  <a:pt x="894" y="0"/>
                  <a:pt x="685" y="75"/>
                  <a:pt x="517" y="242"/>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3"/>
          <p:cNvSpPr/>
          <p:nvPr/>
        </p:nvSpPr>
        <p:spPr>
          <a:xfrm>
            <a:off x="3195585" y="2881504"/>
            <a:ext cx="74113" cy="62465"/>
          </a:xfrm>
          <a:custGeom>
            <a:avLst/>
            <a:gdLst/>
            <a:ahLst/>
            <a:cxnLst/>
            <a:rect l="l" t="t" r="r" b="b"/>
            <a:pathLst>
              <a:path w="1947" h="1641" extrusionOk="0">
                <a:moveTo>
                  <a:pt x="1099" y="0"/>
                </a:moveTo>
                <a:cubicBezTo>
                  <a:pt x="894" y="0"/>
                  <a:pt x="685" y="75"/>
                  <a:pt x="517" y="242"/>
                </a:cubicBezTo>
                <a:cubicBezTo>
                  <a:pt x="1" y="759"/>
                  <a:pt x="365" y="1640"/>
                  <a:pt x="1095" y="1640"/>
                </a:cubicBezTo>
                <a:cubicBezTo>
                  <a:pt x="1551" y="1640"/>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3"/>
          <p:cNvSpPr/>
          <p:nvPr/>
        </p:nvSpPr>
        <p:spPr>
          <a:xfrm>
            <a:off x="3195585" y="3115218"/>
            <a:ext cx="74113" cy="63607"/>
          </a:xfrm>
          <a:custGeom>
            <a:avLst/>
            <a:gdLst/>
            <a:ahLst/>
            <a:cxnLst/>
            <a:rect l="l" t="t" r="r" b="b"/>
            <a:pathLst>
              <a:path w="1947" h="1671" extrusionOk="0">
                <a:moveTo>
                  <a:pt x="1095" y="1"/>
                </a:moveTo>
                <a:cubicBezTo>
                  <a:pt x="891" y="1"/>
                  <a:pt x="684" y="76"/>
                  <a:pt x="517" y="242"/>
                </a:cubicBezTo>
                <a:cubicBezTo>
                  <a:pt x="1" y="759"/>
                  <a:pt x="365" y="1671"/>
                  <a:pt x="1095" y="1671"/>
                </a:cubicBezTo>
                <a:cubicBezTo>
                  <a:pt x="1551" y="1671"/>
                  <a:pt x="1946" y="1276"/>
                  <a:pt x="1946" y="850"/>
                </a:cubicBezTo>
                <a:cubicBezTo>
                  <a:pt x="1946" y="335"/>
                  <a:pt x="1526"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3"/>
          <p:cNvSpPr/>
          <p:nvPr/>
        </p:nvSpPr>
        <p:spPr>
          <a:xfrm>
            <a:off x="3195585" y="3350073"/>
            <a:ext cx="74113" cy="62465"/>
          </a:xfrm>
          <a:custGeom>
            <a:avLst/>
            <a:gdLst/>
            <a:ahLst/>
            <a:cxnLst/>
            <a:rect l="l" t="t" r="r" b="b"/>
            <a:pathLst>
              <a:path w="1947" h="1641" extrusionOk="0">
                <a:moveTo>
                  <a:pt x="1099" y="0"/>
                </a:moveTo>
                <a:cubicBezTo>
                  <a:pt x="894" y="0"/>
                  <a:pt x="685" y="75"/>
                  <a:pt x="517" y="242"/>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3"/>
          <p:cNvSpPr/>
          <p:nvPr/>
        </p:nvSpPr>
        <p:spPr>
          <a:xfrm>
            <a:off x="3195585" y="3583786"/>
            <a:ext cx="74113" cy="62465"/>
          </a:xfrm>
          <a:custGeom>
            <a:avLst/>
            <a:gdLst/>
            <a:ahLst/>
            <a:cxnLst/>
            <a:rect l="l" t="t" r="r" b="b"/>
            <a:pathLst>
              <a:path w="1947" h="1641" extrusionOk="0">
                <a:moveTo>
                  <a:pt x="1099" y="0"/>
                </a:moveTo>
                <a:cubicBezTo>
                  <a:pt x="894" y="0"/>
                  <a:pt x="685" y="75"/>
                  <a:pt x="517" y="242"/>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3"/>
          <p:cNvSpPr/>
          <p:nvPr/>
        </p:nvSpPr>
        <p:spPr>
          <a:xfrm>
            <a:off x="2953802" y="1945510"/>
            <a:ext cx="72894" cy="63607"/>
          </a:xfrm>
          <a:custGeom>
            <a:avLst/>
            <a:gdLst/>
            <a:ahLst/>
            <a:cxnLst/>
            <a:rect l="l" t="t" r="r" b="b"/>
            <a:pathLst>
              <a:path w="1915" h="1671" extrusionOk="0">
                <a:moveTo>
                  <a:pt x="1091" y="0"/>
                </a:moveTo>
                <a:cubicBezTo>
                  <a:pt x="890" y="0"/>
                  <a:pt x="684" y="75"/>
                  <a:pt x="517" y="242"/>
                </a:cubicBezTo>
                <a:cubicBezTo>
                  <a:pt x="0" y="759"/>
                  <a:pt x="365" y="1671"/>
                  <a:pt x="1094" y="1671"/>
                </a:cubicBezTo>
                <a:cubicBezTo>
                  <a:pt x="1550" y="1640"/>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3"/>
          <p:cNvSpPr/>
          <p:nvPr/>
        </p:nvSpPr>
        <p:spPr>
          <a:xfrm>
            <a:off x="2953802" y="2179185"/>
            <a:ext cx="72894" cy="62503"/>
          </a:xfrm>
          <a:custGeom>
            <a:avLst/>
            <a:gdLst/>
            <a:ahLst/>
            <a:cxnLst/>
            <a:rect l="l" t="t" r="r" b="b"/>
            <a:pathLst>
              <a:path w="1915" h="1642" extrusionOk="0">
                <a:moveTo>
                  <a:pt x="1091" y="1"/>
                </a:moveTo>
                <a:cubicBezTo>
                  <a:pt x="890" y="1"/>
                  <a:pt x="684" y="76"/>
                  <a:pt x="517" y="243"/>
                </a:cubicBezTo>
                <a:cubicBezTo>
                  <a:pt x="0" y="760"/>
                  <a:pt x="365" y="1641"/>
                  <a:pt x="1094" y="1641"/>
                </a:cubicBezTo>
                <a:cubicBezTo>
                  <a:pt x="1550" y="1641"/>
                  <a:pt x="1915" y="1277"/>
                  <a:pt x="1915" y="821"/>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3"/>
          <p:cNvSpPr/>
          <p:nvPr/>
        </p:nvSpPr>
        <p:spPr>
          <a:xfrm>
            <a:off x="2953802" y="2412936"/>
            <a:ext cx="72894" cy="63607"/>
          </a:xfrm>
          <a:custGeom>
            <a:avLst/>
            <a:gdLst/>
            <a:ahLst/>
            <a:cxnLst/>
            <a:rect l="l" t="t" r="r" b="b"/>
            <a:pathLst>
              <a:path w="1915" h="1671" extrusionOk="0">
                <a:moveTo>
                  <a:pt x="1087" y="1"/>
                </a:moveTo>
                <a:cubicBezTo>
                  <a:pt x="887" y="1"/>
                  <a:pt x="683" y="76"/>
                  <a:pt x="517" y="242"/>
                </a:cubicBezTo>
                <a:cubicBezTo>
                  <a:pt x="0" y="759"/>
                  <a:pt x="365" y="1671"/>
                  <a:pt x="1094" y="1671"/>
                </a:cubicBezTo>
                <a:cubicBezTo>
                  <a:pt x="1550" y="1671"/>
                  <a:pt x="1915" y="1306"/>
                  <a:pt x="1915" y="850"/>
                </a:cubicBezTo>
                <a:cubicBezTo>
                  <a:pt x="1915" y="335"/>
                  <a:pt x="1509"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3"/>
          <p:cNvSpPr/>
          <p:nvPr/>
        </p:nvSpPr>
        <p:spPr>
          <a:xfrm>
            <a:off x="2953802" y="2647791"/>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3"/>
          <p:cNvSpPr/>
          <p:nvPr/>
        </p:nvSpPr>
        <p:spPr>
          <a:xfrm>
            <a:off x="2953802" y="2881504"/>
            <a:ext cx="72894" cy="62465"/>
          </a:xfrm>
          <a:custGeom>
            <a:avLst/>
            <a:gdLst/>
            <a:ahLst/>
            <a:cxnLst/>
            <a:rect l="l" t="t" r="r" b="b"/>
            <a:pathLst>
              <a:path w="1915" h="1641" extrusionOk="0">
                <a:moveTo>
                  <a:pt x="1091" y="0"/>
                </a:moveTo>
                <a:cubicBezTo>
                  <a:pt x="890" y="0"/>
                  <a:pt x="684" y="75"/>
                  <a:pt x="517" y="242"/>
                </a:cubicBezTo>
                <a:cubicBezTo>
                  <a:pt x="0" y="759"/>
                  <a:pt x="365" y="1640"/>
                  <a:pt x="1094" y="1640"/>
                </a:cubicBezTo>
                <a:cubicBezTo>
                  <a:pt x="1550" y="1640"/>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3"/>
          <p:cNvSpPr/>
          <p:nvPr/>
        </p:nvSpPr>
        <p:spPr>
          <a:xfrm>
            <a:off x="2953802" y="3115218"/>
            <a:ext cx="72894" cy="63607"/>
          </a:xfrm>
          <a:custGeom>
            <a:avLst/>
            <a:gdLst/>
            <a:ahLst/>
            <a:cxnLst/>
            <a:rect l="l" t="t" r="r" b="b"/>
            <a:pathLst>
              <a:path w="1915" h="1671" extrusionOk="0">
                <a:moveTo>
                  <a:pt x="1087" y="1"/>
                </a:moveTo>
                <a:cubicBezTo>
                  <a:pt x="887" y="1"/>
                  <a:pt x="683" y="76"/>
                  <a:pt x="517" y="242"/>
                </a:cubicBezTo>
                <a:cubicBezTo>
                  <a:pt x="0" y="789"/>
                  <a:pt x="365" y="1671"/>
                  <a:pt x="1094" y="1671"/>
                </a:cubicBezTo>
                <a:cubicBezTo>
                  <a:pt x="1550" y="1671"/>
                  <a:pt x="1915" y="1276"/>
                  <a:pt x="1915" y="850"/>
                </a:cubicBezTo>
                <a:cubicBezTo>
                  <a:pt x="1915" y="335"/>
                  <a:pt x="1509"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3"/>
          <p:cNvSpPr/>
          <p:nvPr/>
        </p:nvSpPr>
        <p:spPr>
          <a:xfrm>
            <a:off x="2953802" y="3350073"/>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3"/>
          <p:cNvSpPr/>
          <p:nvPr/>
        </p:nvSpPr>
        <p:spPr>
          <a:xfrm>
            <a:off x="2953802" y="3583786"/>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3"/>
          <p:cNvSpPr/>
          <p:nvPr/>
        </p:nvSpPr>
        <p:spPr>
          <a:xfrm>
            <a:off x="2721231" y="1945472"/>
            <a:ext cx="62503" cy="62503"/>
          </a:xfrm>
          <a:custGeom>
            <a:avLst/>
            <a:gdLst/>
            <a:ahLst/>
            <a:cxnLst/>
            <a:rect l="l" t="t" r="r" b="b"/>
            <a:pathLst>
              <a:path w="1642"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3"/>
          <p:cNvSpPr/>
          <p:nvPr/>
        </p:nvSpPr>
        <p:spPr>
          <a:xfrm>
            <a:off x="2721231" y="2179147"/>
            <a:ext cx="62503" cy="62541"/>
          </a:xfrm>
          <a:custGeom>
            <a:avLst/>
            <a:gdLst/>
            <a:ahLst/>
            <a:cxnLst/>
            <a:rect l="l" t="t" r="r" b="b"/>
            <a:pathLst>
              <a:path w="1642" h="1643" extrusionOk="0">
                <a:moveTo>
                  <a:pt x="821" y="1"/>
                </a:moveTo>
                <a:cubicBezTo>
                  <a:pt x="365" y="1"/>
                  <a:pt x="1" y="366"/>
                  <a:pt x="1" y="822"/>
                </a:cubicBezTo>
                <a:cubicBezTo>
                  <a:pt x="1" y="1278"/>
                  <a:pt x="365" y="1642"/>
                  <a:pt x="821" y="1642"/>
                </a:cubicBezTo>
                <a:cubicBezTo>
                  <a:pt x="1277" y="1642"/>
                  <a:pt x="1642" y="1278"/>
                  <a:pt x="1642" y="822"/>
                </a:cubicBezTo>
                <a:cubicBezTo>
                  <a:pt x="1642" y="36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3"/>
          <p:cNvSpPr/>
          <p:nvPr/>
        </p:nvSpPr>
        <p:spPr>
          <a:xfrm>
            <a:off x="2721231" y="2412860"/>
            <a:ext cx="62503" cy="63683"/>
          </a:xfrm>
          <a:custGeom>
            <a:avLst/>
            <a:gdLst/>
            <a:ahLst/>
            <a:cxnLst/>
            <a:rect l="l" t="t" r="r" b="b"/>
            <a:pathLst>
              <a:path w="1642" h="1673" extrusionOk="0">
                <a:moveTo>
                  <a:pt x="821" y="1"/>
                </a:moveTo>
                <a:cubicBezTo>
                  <a:pt x="365" y="1"/>
                  <a:pt x="1" y="396"/>
                  <a:pt x="1" y="852"/>
                </a:cubicBezTo>
                <a:cubicBezTo>
                  <a:pt x="1" y="1308"/>
                  <a:pt x="365" y="1673"/>
                  <a:pt x="821" y="1673"/>
                </a:cubicBezTo>
                <a:cubicBezTo>
                  <a:pt x="1277" y="1673"/>
                  <a:pt x="1642" y="1308"/>
                  <a:pt x="1642" y="852"/>
                </a:cubicBezTo>
                <a:cubicBezTo>
                  <a:pt x="1642" y="39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3"/>
          <p:cNvSpPr/>
          <p:nvPr/>
        </p:nvSpPr>
        <p:spPr>
          <a:xfrm>
            <a:off x="2721231" y="264775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3"/>
          <p:cNvSpPr/>
          <p:nvPr/>
        </p:nvSpPr>
        <p:spPr>
          <a:xfrm>
            <a:off x="2721231" y="2881466"/>
            <a:ext cx="62503" cy="62503"/>
          </a:xfrm>
          <a:custGeom>
            <a:avLst/>
            <a:gdLst/>
            <a:ahLst/>
            <a:cxnLst/>
            <a:rect l="l" t="t" r="r" b="b"/>
            <a:pathLst>
              <a:path w="1642"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3"/>
          <p:cNvSpPr/>
          <p:nvPr/>
        </p:nvSpPr>
        <p:spPr>
          <a:xfrm>
            <a:off x="2710801" y="3115218"/>
            <a:ext cx="72933" cy="63607"/>
          </a:xfrm>
          <a:custGeom>
            <a:avLst/>
            <a:gdLst/>
            <a:ahLst/>
            <a:cxnLst/>
            <a:rect l="l" t="t" r="r" b="b"/>
            <a:pathLst>
              <a:path w="1916" h="1671" extrusionOk="0">
                <a:moveTo>
                  <a:pt x="1088" y="1"/>
                </a:moveTo>
                <a:cubicBezTo>
                  <a:pt x="888" y="1"/>
                  <a:pt x="684" y="76"/>
                  <a:pt x="518" y="242"/>
                </a:cubicBezTo>
                <a:cubicBezTo>
                  <a:pt x="1" y="789"/>
                  <a:pt x="366" y="1671"/>
                  <a:pt x="1095" y="1671"/>
                </a:cubicBezTo>
                <a:cubicBezTo>
                  <a:pt x="1551" y="1671"/>
                  <a:pt x="1916" y="1276"/>
                  <a:pt x="1916" y="850"/>
                </a:cubicBezTo>
                <a:cubicBezTo>
                  <a:pt x="1916" y="335"/>
                  <a:pt x="1510" y="1"/>
                  <a:pt x="10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3"/>
          <p:cNvSpPr/>
          <p:nvPr/>
        </p:nvSpPr>
        <p:spPr>
          <a:xfrm>
            <a:off x="2710801" y="3350073"/>
            <a:ext cx="72933" cy="62465"/>
          </a:xfrm>
          <a:custGeom>
            <a:avLst/>
            <a:gdLst/>
            <a:ahLst/>
            <a:cxnLst/>
            <a:rect l="l" t="t" r="r" b="b"/>
            <a:pathLst>
              <a:path w="1916" h="1641" extrusionOk="0">
                <a:moveTo>
                  <a:pt x="1092" y="0"/>
                </a:moveTo>
                <a:cubicBezTo>
                  <a:pt x="891" y="0"/>
                  <a:pt x="685" y="75"/>
                  <a:pt x="518" y="242"/>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3"/>
          <p:cNvSpPr/>
          <p:nvPr/>
        </p:nvSpPr>
        <p:spPr>
          <a:xfrm>
            <a:off x="2721231" y="3583748"/>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3"/>
          <p:cNvSpPr/>
          <p:nvPr/>
        </p:nvSpPr>
        <p:spPr>
          <a:xfrm>
            <a:off x="2467838" y="1945510"/>
            <a:ext cx="74113" cy="63607"/>
          </a:xfrm>
          <a:custGeom>
            <a:avLst/>
            <a:gdLst/>
            <a:ahLst/>
            <a:cxnLst/>
            <a:rect l="l" t="t" r="r" b="b"/>
            <a:pathLst>
              <a:path w="1947" h="1671" extrusionOk="0">
                <a:moveTo>
                  <a:pt x="1100" y="0"/>
                </a:moveTo>
                <a:cubicBezTo>
                  <a:pt x="894" y="0"/>
                  <a:pt x="685" y="75"/>
                  <a:pt x="518" y="242"/>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3"/>
          <p:cNvSpPr/>
          <p:nvPr/>
        </p:nvSpPr>
        <p:spPr>
          <a:xfrm>
            <a:off x="2467838" y="2179223"/>
            <a:ext cx="74113" cy="62465"/>
          </a:xfrm>
          <a:custGeom>
            <a:avLst/>
            <a:gdLst/>
            <a:ahLst/>
            <a:cxnLst/>
            <a:rect l="l" t="t" r="r" b="b"/>
            <a:pathLst>
              <a:path w="1947" h="1641" extrusionOk="0">
                <a:moveTo>
                  <a:pt x="1095" y="1"/>
                </a:moveTo>
                <a:cubicBezTo>
                  <a:pt x="891" y="1"/>
                  <a:pt x="684" y="76"/>
                  <a:pt x="518" y="242"/>
                </a:cubicBezTo>
                <a:cubicBezTo>
                  <a:pt x="1" y="759"/>
                  <a:pt x="366" y="1640"/>
                  <a:pt x="1095" y="1640"/>
                </a:cubicBezTo>
                <a:cubicBezTo>
                  <a:pt x="1551" y="1640"/>
                  <a:pt x="1916" y="1276"/>
                  <a:pt x="1946" y="850"/>
                </a:cubicBezTo>
                <a:cubicBezTo>
                  <a:pt x="1946" y="335"/>
                  <a:pt x="1527"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3"/>
          <p:cNvSpPr/>
          <p:nvPr/>
        </p:nvSpPr>
        <p:spPr>
          <a:xfrm>
            <a:off x="2467838" y="2412936"/>
            <a:ext cx="74113" cy="63607"/>
          </a:xfrm>
          <a:custGeom>
            <a:avLst/>
            <a:gdLst/>
            <a:ahLst/>
            <a:cxnLst/>
            <a:rect l="l" t="t" r="r" b="b"/>
            <a:pathLst>
              <a:path w="1947" h="1671" extrusionOk="0">
                <a:moveTo>
                  <a:pt x="1095" y="1"/>
                </a:moveTo>
                <a:cubicBezTo>
                  <a:pt x="891" y="1"/>
                  <a:pt x="684" y="76"/>
                  <a:pt x="518" y="242"/>
                </a:cubicBezTo>
                <a:cubicBezTo>
                  <a:pt x="1" y="759"/>
                  <a:pt x="366" y="1671"/>
                  <a:pt x="1095" y="1671"/>
                </a:cubicBezTo>
                <a:cubicBezTo>
                  <a:pt x="1551" y="1671"/>
                  <a:pt x="1946" y="1306"/>
                  <a:pt x="1946" y="850"/>
                </a:cubicBezTo>
                <a:cubicBezTo>
                  <a:pt x="1946" y="335"/>
                  <a:pt x="1527"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3"/>
          <p:cNvSpPr/>
          <p:nvPr/>
        </p:nvSpPr>
        <p:spPr>
          <a:xfrm>
            <a:off x="2467838" y="2647791"/>
            <a:ext cx="74113" cy="62465"/>
          </a:xfrm>
          <a:custGeom>
            <a:avLst/>
            <a:gdLst/>
            <a:ahLst/>
            <a:cxnLst/>
            <a:rect l="l" t="t" r="r" b="b"/>
            <a:pathLst>
              <a:path w="1947" h="1641" extrusionOk="0">
                <a:moveTo>
                  <a:pt x="1100" y="0"/>
                </a:moveTo>
                <a:cubicBezTo>
                  <a:pt x="894" y="0"/>
                  <a:pt x="685" y="75"/>
                  <a:pt x="518" y="242"/>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3"/>
          <p:cNvSpPr/>
          <p:nvPr/>
        </p:nvSpPr>
        <p:spPr>
          <a:xfrm>
            <a:off x="2467838" y="2881504"/>
            <a:ext cx="74113" cy="62465"/>
          </a:xfrm>
          <a:custGeom>
            <a:avLst/>
            <a:gdLst/>
            <a:ahLst/>
            <a:cxnLst/>
            <a:rect l="l" t="t" r="r" b="b"/>
            <a:pathLst>
              <a:path w="1947" h="1641" extrusionOk="0">
                <a:moveTo>
                  <a:pt x="1100" y="0"/>
                </a:moveTo>
                <a:cubicBezTo>
                  <a:pt x="894" y="0"/>
                  <a:pt x="685" y="75"/>
                  <a:pt x="518" y="242"/>
                </a:cubicBezTo>
                <a:cubicBezTo>
                  <a:pt x="1" y="759"/>
                  <a:pt x="366" y="1640"/>
                  <a:pt x="1095" y="1640"/>
                </a:cubicBezTo>
                <a:cubicBezTo>
                  <a:pt x="1551" y="1640"/>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3"/>
          <p:cNvSpPr/>
          <p:nvPr/>
        </p:nvSpPr>
        <p:spPr>
          <a:xfrm>
            <a:off x="2467838" y="3115218"/>
            <a:ext cx="74113" cy="63607"/>
          </a:xfrm>
          <a:custGeom>
            <a:avLst/>
            <a:gdLst/>
            <a:ahLst/>
            <a:cxnLst/>
            <a:rect l="l" t="t" r="r" b="b"/>
            <a:pathLst>
              <a:path w="1947" h="1671" extrusionOk="0">
                <a:moveTo>
                  <a:pt x="1095" y="1"/>
                </a:moveTo>
                <a:cubicBezTo>
                  <a:pt x="891" y="1"/>
                  <a:pt x="684" y="76"/>
                  <a:pt x="518" y="242"/>
                </a:cubicBezTo>
                <a:cubicBezTo>
                  <a:pt x="1" y="759"/>
                  <a:pt x="366" y="1671"/>
                  <a:pt x="1095" y="1671"/>
                </a:cubicBezTo>
                <a:cubicBezTo>
                  <a:pt x="1551" y="1671"/>
                  <a:pt x="1946" y="1276"/>
                  <a:pt x="1946" y="850"/>
                </a:cubicBezTo>
                <a:cubicBezTo>
                  <a:pt x="1946" y="335"/>
                  <a:pt x="1527"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3"/>
          <p:cNvSpPr/>
          <p:nvPr/>
        </p:nvSpPr>
        <p:spPr>
          <a:xfrm>
            <a:off x="2467838" y="3350073"/>
            <a:ext cx="74113" cy="62465"/>
          </a:xfrm>
          <a:custGeom>
            <a:avLst/>
            <a:gdLst/>
            <a:ahLst/>
            <a:cxnLst/>
            <a:rect l="l" t="t" r="r" b="b"/>
            <a:pathLst>
              <a:path w="1947" h="1641" extrusionOk="0">
                <a:moveTo>
                  <a:pt x="1100" y="0"/>
                </a:moveTo>
                <a:cubicBezTo>
                  <a:pt x="894" y="0"/>
                  <a:pt x="685" y="75"/>
                  <a:pt x="518" y="242"/>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3"/>
          <p:cNvSpPr/>
          <p:nvPr/>
        </p:nvSpPr>
        <p:spPr>
          <a:xfrm>
            <a:off x="2467838" y="3583786"/>
            <a:ext cx="74113" cy="62465"/>
          </a:xfrm>
          <a:custGeom>
            <a:avLst/>
            <a:gdLst/>
            <a:ahLst/>
            <a:cxnLst/>
            <a:rect l="l" t="t" r="r" b="b"/>
            <a:pathLst>
              <a:path w="1947" h="1641" extrusionOk="0">
                <a:moveTo>
                  <a:pt x="1100" y="0"/>
                </a:moveTo>
                <a:cubicBezTo>
                  <a:pt x="894" y="0"/>
                  <a:pt x="685" y="75"/>
                  <a:pt x="518" y="242"/>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3"/>
          <p:cNvSpPr/>
          <p:nvPr/>
        </p:nvSpPr>
        <p:spPr>
          <a:xfrm>
            <a:off x="2236447" y="1945472"/>
            <a:ext cx="62541" cy="62503"/>
          </a:xfrm>
          <a:custGeom>
            <a:avLst/>
            <a:gdLst/>
            <a:ahLst/>
            <a:cxnLst/>
            <a:rect l="l" t="t" r="r" b="b"/>
            <a:pathLst>
              <a:path w="1643"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3"/>
          <p:cNvSpPr/>
          <p:nvPr/>
        </p:nvSpPr>
        <p:spPr>
          <a:xfrm>
            <a:off x="2236447" y="2179147"/>
            <a:ext cx="62541" cy="62541"/>
          </a:xfrm>
          <a:custGeom>
            <a:avLst/>
            <a:gdLst/>
            <a:ahLst/>
            <a:cxnLst/>
            <a:rect l="l" t="t" r="r" b="b"/>
            <a:pathLst>
              <a:path w="1643" h="1643" extrusionOk="0">
                <a:moveTo>
                  <a:pt x="821" y="1"/>
                </a:moveTo>
                <a:cubicBezTo>
                  <a:pt x="365" y="1"/>
                  <a:pt x="1" y="366"/>
                  <a:pt x="1" y="822"/>
                </a:cubicBezTo>
                <a:cubicBezTo>
                  <a:pt x="1" y="1278"/>
                  <a:pt x="365" y="1642"/>
                  <a:pt x="821" y="1642"/>
                </a:cubicBezTo>
                <a:cubicBezTo>
                  <a:pt x="1277" y="1642"/>
                  <a:pt x="1642" y="1278"/>
                  <a:pt x="1642" y="822"/>
                </a:cubicBezTo>
                <a:cubicBezTo>
                  <a:pt x="1642" y="36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3"/>
          <p:cNvSpPr/>
          <p:nvPr/>
        </p:nvSpPr>
        <p:spPr>
          <a:xfrm>
            <a:off x="2236447" y="2412860"/>
            <a:ext cx="62541" cy="63683"/>
          </a:xfrm>
          <a:custGeom>
            <a:avLst/>
            <a:gdLst/>
            <a:ahLst/>
            <a:cxnLst/>
            <a:rect l="l" t="t" r="r" b="b"/>
            <a:pathLst>
              <a:path w="1643" h="1673" extrusionOk="0">
                <a:moveTo>
                  <a:pt x="821" y="1"/>
                </a:moveTo>
                <a:cubicBezTo>
                  <a:pt x="365" y="1"/>
                  <a:pt x="1" y="396"/>
                  <a:pt x="1" y="852"/>
                </a:cubicBezTo>
                <a:cubicBezTo>
                  <a:pt x="1" y="1308"/>
                  <a:pt x="365" y="1673"/>
                  <a:pt x="821" y="1673"/>
                </a:cubicBezTo>
                <a:cubicBezTo>
                  <a:pt x="1277" y="1673"/>
                  <a:pt x="1642" y="1308"/>
                  <a:pt x="1642" y="852"/>
                </a:cubicBezTo>
                <a:cubicBezTo>
                  <a:pt x="1642" y="39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3"/>
          <p:cNvSpPr/>
          <p:nvPr/>
        </p:nvSpPr>
        <p:spPr>
          <a:xfrm>
            <a:off x="2236447" y="2647753"/>
            <a:ext cx="62541" cy="62503"/>
          </a:xfrm>
          <a:custGeom>
            <a:avLst/>
            <a:gdLst/>
            <a:ahLst/>
            <a:cxnLst/>
            <a:rect l="l" t="t" r="r" b="b"/>
            <a:pathLst>
              <a:path w="1643"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3"/>
          <p:cNvSpPr/>
          <p:nvPr/>
        </p:nvSpPr>
        <p:spPr>
          <a:xfrm>
            <a:off x="2236447" y="2881466"/>
            <a:ext cx="62541" cy="62503"/>
          </a:xfrm>
          <a:custGeom>
            <a:avLst/>
            <a:gdLst/>
            <a:ahLst/>
            <a:cxnLst/>
            <a:rect l="l" t="t" r="r" b="b"/>
            <a:pathLst>
              <a:path w="1643"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3"/>
          <p:cNvSpPr/>
          <p:nvPr/>
        </p:nvSpPr>
        <p:spPr>
          <a:xfrm>
            <a:off x="2224876" y="3115218"/>
            <a:ext cx="74113" cy="63607"/>
          </a:xfrm>
          <a:custGeom>
            <a:avLst/>
            <a:gdLst/>
            <a:ahLst/>
            <a:cxnLst/>
            <a:rect l="l" t="t" r="r" b="b"/>
            <a:pathLst>
              <a:path w="1947" h="1671" extrusionOk="0">
                <a:moveTo>
                  <a:pt x="1095" y="1"/>
                </a:moveTo>
                <a:cubicBezTo>
                  <a:pt x="891" y="1"/>
                  <a:pt x="684" y="76"/>
                  <a:pt x="517" y="242"/>
                </a:cubicBezTo>
                <a:cubicBezTo>
                  <a:pt x="1" y="789"/>
                  <a:pt x="396" y="1671"/>
                  <a:pt x="1125" y="1671"/>
                </a:cubicBezTo>
                <a:cubicBezTo>
                  <a:pt x="1581" y="1671"/>
                  <a:pt x="1946" y="1276"/>
                  <a:pt x="1946" y="850"/>
                </a:cubicBezTo>
                <a:cubicBezTo>
                  <a:pt x="1946" y="335"/>
                  <a:pt x="1526"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3"/>
          <p:cNvSpPr/>
          <p:nvPr/>
        </p:nvSpPr>
        <p:spPr>
          <a:xfrm>
            <a:off x="2224876" y="3350073"/>
            <a:ext cx="74113" cy="62465"/>
          </a:xfrm>
          <a:custGeom>
            <a:avLst/>
            <a:gdLst/>
            <a:ahLst/>
            <a:cxnLst/>
            <a:rect l="l" t="t" r="r" b="b"/>
            <a:pathLst>
              <a:path w="1947" h="1641" extrusionOk="0">
                <a:moveTo>
                  <a:pt x="1099" y="0"/>
                </a:moveTo>
                <a:cubicBezTo>
                  <a:pt x="894" y="0"/>
                  <a:pt x="685" y="75"/>
                  <a:pt x="517" y="242"/>
                </a:cubicBezTo>
                <a:cubicBezTo>
                  <a:pt x="1" y="759"/>
                  <a:pt x="396" y="1641"/>
                  <a:pt x="1125" y="164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3"/>
          <p:cNvSpPr/>
          <p:nvPr/>
        </p:nvSpPr>
        <p:spPr>
          <a:xfrm>
            <a:off x="2236447" y="3583748"/>
            <a:ext cx="62541" cy="62503"/>
          </a:xfrm>
          <a:custGeom>
            <a:avLst/>
            <a:gdLst/>
            <a:ahLst/>
            <a:cxnLst/>
            <a:rect l="l" t="t" r="r" b="b"/>
            <a:pathLst>
              <a:path w="1643"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3"/>
          <p:cNvSpPr/>
          <p:nvPr/>
        </p:nvSpPr>
        <p:spPr>
          <a:xfrm>
            <a:off x="1983093" y="1945510"/>
            <a:ext cx="72894" cy="63607"/>
          </a:xfrm>
          <a:custGeom>
            <a:avLst/>
            <a:gdLst/>
            <a:ahLst/>
            <a:cxnLst/>
            <a:rect l="l" t="t" r="r" b="b"/>
            <a:pathLst>
              <a:path w="1915" h="1671" extrusionOk="0">
                <a:moveTo>
                  <a:pt x="1091" y="0"/>
                </a:moveTo>
                <a:cubicBezTo>
                  <a:pt x="890" y="0"/>
                  <a:pt x="684" y="75"/>
                  <a:pt x="517" y="242"/>
                </a:cubicBezTo>
                <a:cubicBezTo>
                  <a:pt x="0" y="759"/>
                  <a:pt x="365" y="1671"/>
                  <a:pt x="1094" y="1671"/>
                </a:cubicBezTo>
                <a:cubicBezTo>
                  <a:pt x="1550" y="1640"/>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3"/>
          <p:cNvSpPr/>
          <p:nvPr/>
        </p:nvSpPr>
        <p:spPr>
          <a:xfrm>
            <a:off x="1983093" y="2179185"/>
            <a:ext cx="72894" cy="62503"/>
          </a:xfrm>
          <a:custGeom>
            <a:avLst/>
            <a:gdLst/>
            <a:ahLst/>
            <a:cxnLst/>
            <a:rect l="l" t="t" r="r" b="b"/>
            <a:pathLst>
              <a:path w="1915" h="1642" extrusionOk="0">
                <a:moveTo>
                  <a:pt x="1091" y="1"/>
                </a:moveTo>
                <a:cubicBezTo>
                  <a:pt x="890" y="1"/>
                  <a:pt x="684" y="76"/>
                  <a:pt x="517" y="243"/>
                </a:cubicBezTo>
                <a:cubicBezTo>
                  <a:pt x="0" y="760"/>
                  <a:pt x="365" y="1641"/>
                  <a:pt x="1094" y="1641"/>
                </a:cubicBezTo>
                <a:cubicBezTo>
                  <a:pt x="1550" y="1641"/>
                  <a:pt x="1915" y="1277"/>
                  <a:pt x="1915" y="821"/>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3"/>
          <p:cNvSpPr/>
          <p:nvPr/>
        </p:nvSpPr>
        <p:spPr>
          <a:xfrm>
            <a:off x="1983093" y="2412936"/>
            <a:ext cx="72894" cy="63607"/>
          </a:xfrm>
          <a:custGeom>
            <a:avLst/>
            <a:gdLst/>
            <a:ahLst/>
            <a:cxnLst/>
            <a:rect l="l" t="t" r="r" b="b"/>
            <a:pathLst>
              <a:path w="1915" h="1671" extrusionOk="0">
                <a:moveTo>
                  <a:pt x="1087" y="1"/>
                </a:moveTo>
                <a:cubicBezTo>
                  <a:pt x="887" y="1"/>
                  <a:pt x="683" y="76"/>
                  <a:pt x="517" y="242"/>
                </a:cubicBezTo>
                <a:cubicBezTo>
                  <a:pt x="0" y="759"/>
                  <a:pt x="365" y="1671"/>
                  <a:pt x="1094" y="1671"/>
                </a:cubicBezTo>
                <a:cubicBezTo>
                  <a:pt x="1550" y="1671"/>
                  <a:pt x="1915" y="1306"/>
                  <a:pt x="1915" y="850"/>
                </a:cubicBezTo>
                <a:cubicBezTo>
                  <a:pt x="1915" y="335"/>
                  <a:pt x="1509"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3"/>
          <p:cNvSpPr/>
          <p:nvPr/>
        </p:nvSpPr>
        <p:spPr>
          <a:xfrm>
            <a:off x="1983093" y="2647791"/>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3"/>
          <p:cNvSpPr/>
          <p:nvPr/>
        </p:nvSpPr>
        <p:spPr>
          <a:xfrm>
            <a:off x="1983093" y="2881504"/>
            <a:ext cx="72894" cy="62465"/>
          </a:xfrm>
          <a:custGeom>
            <a:avLst/>
            <a:gdLst/>
            <a:ahLst/>
            <a:cxnLst/>
            <a:rect l="l" t="t" r="r" b="b"/>
            <a:pathLst>
              <a:path w="1915" h="1641" extrusionOk="0">
                <a:moveTo>
                  <a:pt x="1091" y="0"/>
                </a:moveTo>
                <a:cubicBezTo>
                  <a:pt x="890" y="0"/>
                  <a:pt x="684" y="75"/>
                  <a:pt x="517" y="242"/>
                </a:cubicBezTo>
                <a:cubicBezTo>
                  <a:pt x="0" y="759"/>
                  <a:pt x="365" y="1640"/>
                  <a:pt x="1094" y="1640"/>
                </a:cubicBezTo>
                <a:cubicBezTo>
                  <a:pt x="1550" y="1640"/>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3"/>
          <p:cNvSpPr/>
          <p:nvPr/>
        </p:nvSpPr>
        <p:spPr>
          <a:xfrm>
            <a:off x="1983093" y="3115218"/>
            <a:ext cx="72894" cy="63607"/>
          </a:xfrm>
          <a:custGeom>
            <a:avLst/>
            <a:gdLst/>
            <a:ahLst/>
            <a:cxnLst/>
            <a:rect l="l" t="t" r="r" b="b"/>
            <a:pathLst>
              <a:path w="1915" h="1671" extrusionOk="0">
                <a:moveTo>
                  <a:pt x="1087" y="1"/>
                </a:moveTo>
                <a:cubicBezTo>
                  <a:pt x="887" y="1"/>
                  <a:pt x="683" y="76"/>
                  <a:pt x="517" y="242"/>
                </a:cubicBezTo>
                <a:cubicBezTo>
                  <a:pt x="0" y="789"/>
                  <a:pt x="365" y="1671"/>
                  <a:pt x="1094" y="1671"/>
                </a:cubicBezTo>
                <a:cubicBezTo>
                  <a:pt x="1550" y="1671"/>
                  <a:pt x="1915" y="1276"/>
                  <a:pt x="1915" y="850"/>
                </a:cubicBezTo>
                <a:cubicBezTo>
                  <a:pt x="1915" y="335"/>
                  <a:pt x="1509"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3"/>
          <p:cNvSpPr/>
          <p:nvPr/>
        </p:nvSpPr>
        <p:spPr>
          <a:xfrm>
            <a:off x="1983093" y="3350073"/>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3"/>
          <p:cNvSpPr/>
          <p:nvPr/>
        </p:nvSpPr>
        <p:spPr>
          <a:xfrm>
            <a:off x="1983093" y="3583786"/>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3"/>
          <p:cNvSpPr/>
          <p:nvPr/>
        </p:nvSpPr>
        <p:spPr>
          <a:xfrm>
            <a:off x="1750522" y="1945472"/>
            <a:ext cx="63683" cy="62503"/>
          </a:xfrm>
          <a:custGeom>
            <a:avLst/>
            <a:gdLst/>
            <a:ahLst/>
            <a:cxnLst/>
            <a:rect l="l" t="t" r="r" b="b"/>
            <a:pathLst>
              <a:path w="1673" h="1642" extrusionOk="0">
                <a:moveTo>
                  <a:pt x="821" y="0"/>
                </a:moveTo>
                <a:cubicBezTo>
                  <a:pt x="365" y="0"/>
                  <a:pt x="1" y="365"/>
                  <a:pt x="1" y="821"/>
                </a:cubicBezTo>
                <a:cubicBezTo>
                  <a:pt x="1" y="1277"/>
                  <a:pt x="365" y="1641"/>
                  <a:pt x="821" y="1641"/>
                </a:cubicBezTo>
                <a:cubicBezTo>
                  <a:pt x="1277" y="1641"/>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3"/>
          <p:cNvSpPr/>
          <p:nvPr/>
        </p:nvSpPr>
        <p:spPr>
          <a:xfrm>
            <a:off x="1750522" y="2179147"/>
            <a:ext cx="63683" cy="62541"/>
          </a:xfrm>
          <a:custGeom>
            <a:avLst/>
            <a:gdLst/>
            <a:ahLst/>
            <a:cxnLst/>
            <a:rect l="l" t="t" r="r" b="b"/>
            <a:pathLst>
              <a:path w="1673" h="1643" extrusionOk="0">
                <a:moveTo>
                  <a:pt x="821" y="1"/>
                </a:moveTo>
                <a:cubicBezTo>
                  <a:pt x="365" y="1"/>
                  <a:pt x="1" y="366"/>
                  <a:pt x="1" y="822"/>
                </a:cubicBezTo>
                <a:cubicBezTo>
                  <a:pt x="1" y="1278"/>
                  <a:pt x="365" y="1642"/>
                  <a:pt x="821" y="1642"/>
                </a:cubicBezTo>
                <a:cubicBezTo>
                  <a:pt x="1277" y="1642"/>
                  <a:pt x="1672" y="1278"/>
                  <a:pt x="1672" y="822"/>
                </a:cubicBezTo>
                <a:cubicBezTo>
                  <a:pt x="1672" y="36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3"/>
          <p:cNvSpPr/>
          <p:nvPr/>
        </p:nvSpPr>
        <p:spPr>
          <a:xfrm>
            <a:off x="1750522" y="2412860"/>
            <a:ext cx="63683" cy="63683"/>
          </a:xfrm>
          <a:custGeom>
            <a:avLst/>
            <a:gdLst/>
            <a:ahLst/>
            <a:cxnLst/>
            <a:rect l="l" t="t" r="r" b="b"/>
            <a:pathLst>
              <a:path w="1673" h="1673" extrusionOk="0">
                <a:moveTo>
                  <a:pt x="821" y="1"/>
                </a:moveTo>
                <a:cubicBezTo>
                  <a:pt x="365" y="1"/>
                  <a:pt x="1" y="396"/>
                  <a:pt x="1" y="852"/>
                </a:cubicBezTo>
                <a:cubicBezTo>
                  <a:pt x="1" y="1308"/>
                  <a:pt x="365" y="1673"/>
                  <a:pt x="821" y="1673"/>
                </a:cubicBezTo>
                <a:cubicBezTo>
                  <a:pt x="1277" y="1673"/>
                  <a:pt x="1672" y="1308"/>
                  <a:pt x="1672" y="852"/>
                </a:cubicBezTo>
                <a:cubicBezTo>
                  <a:pt x="1672" y="39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3"/>
          <p:cNvSpPr/>
          <p:nvPr/>
        </p:nvSpPr>
        <p:spPr>
          <a:xfrm>
            <a:off x="1750522" y="264775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3"/>
          <p:cNvSpPr/>
          <p:nvPr/>
        </p:nvSpPr>
        <p:spPr>
          <a:xfrm>
            <a:off x="1750522" y="2881466"/>
            <a:ext cx="63683" cy="62503"/>
          </a:xfrm>
          <a:custGeom>
            <a:avLst/>
            <a:gdLst/>
            <a:ahLst/>
            <a:cxnLst/>
            <a:rect l="l" t="t" r="r" b="b"/>
            <a:pathLst>
              <a:path w="1673" h="1642" extrusionOk="0">
                <a:moveTo>
                  <a:pt x="821" y="0"/>
                </a:moveTo>
                <a:cubicBezTo>
                  <a:pt x="365" y="0"/>
                  <a:pt x="1" y="365"/>
                  <a:pt x="1" y="821"/>
                </a:cubicBezTo>
                <a:cubicBezTo>
                  <a:pt x="1" y="1277"/>
                  <a:pt x="365" y="1641"/>
                  <a:pt x="821" y="1641"/>
                </a:cubicBezTo>
                <a:cubicBezTo>
                  <a:pt x="1277" y="1641"/>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3"/>
          <p:cNvSpPr/>
          <p:nvPr/>
        </p:nvSpPr>
        <p:spPr>
          <a:xfrm>
            <a:off x="1740092" y="3115218"/>
            <a:ext cx="74113" cy="63607"/>
          </a:xfrm>
          <a:custGeom>
            <a:avLst/>
            <a:gdLst/>
            <a:ahLst/>
            <a:cxnLst/>
            <a:rect l="l" t="t" r="r" b="b"/>
            <a:pathLst>
              <a:path w="1947" h="1671" extrusionOk="0">
                <a:moveTo>
                  <a:pt x="1095" y="1"/>
                </a:moveTo>
                <a:cubicBezTo>
                  <a:pt x="891" y="1"/>
                  <a:pt x="684" y="76"/>
                  <a:pt x="518" y="242"/>
                </a:cubicBezTo>
                <a:cubicBezTo>
                  <a:pt x="1" y="759"/>
                  <a:pt x="366" y="1671"/>
                  <a:pt x="1095" y="1671"/>
                </a:cubicBezTo>
                <a:cubicBezTo>
                  <a:pt x="1551" y="1671"/>
                  <a:pt x="1946" y="1276"/>
                  <a:pt x="1946" y="850"/>
                </a:cubicBezTo>
                <a:cubicBezTo>
                  <a:pt x="1946" y="335"/>
                  <a:pt x="1527"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3"/>
          <p:cNvSpPr/>
          <p:nvPr/>
        </p:nvSpPr>
        <p:spPr>
          <a:xfrm>
            <a:off x="1740092" y="3350073"/>
            <a:ext cx="74113" cy="62465"/>
          </a:xfrm>
          <a:custGeom>
            <a:avLst/>
            <a:gdLst/>
            <a:ahLst/>
            <a:cxnLst/>
            <a:rect l="l" t="t" r="r" b="b"/>
            <a:pathLst>
              <a:path w="1947" h="1641" extrusionOk="0">
                <a:moveTo>
                  <a:pt x="1100" y="0"/>
                </a:moveTo>
                <a:cubicBezTo>
                  <a:pt x="894" y="0"/>
                  <a:pt x="685" y="75"/>
                  <a:pt x="518" y="242"/>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3"/>
          <p:cNvSpPr/>
          <p:nvPr/>
        </p:nvSpPr>
        <p:spPr>
          <a:xfrm>
            <a:off x="1750522" y="3583748"/>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3"/>
          <p:cNvSpPr/>
          <p:nvPr/>
        </p:nvSpPr>
        <p:spPr>
          <a:xfrm>
            <a:off x="1497129" y="1945510"/>
            <a:ext cx="74113" cy="63607"/>
          </a:xfrm>
          <a:custGeom>
            <a:avLst/>
            <a:gdLst/>
            <a:ahLst/>
            <a:cxnLst/>
            <a:rect l="l" t="t" r="r" b="b"/>
            <a:pathLst>
              <a:path w="1947" h="1671" extrusionOk="0">
                <a:moveTo>
                  <a:pt x="1122" y="0"/>
                </a:moveTo>
                <a:cubicBezTo>
                  <a:pt x="921" y="0"/>
                  <a:pt x="715" y="75"/>
                  <a:pt x="548" y="242"/>
                </a:cubicBezTo>
                <a:cubicBezTo>
                  <a:pt x="1" y="759"/>
                  <a:pt x="396" y="1640"/>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3"/>
          <p:cNvSpPr/>
          <p:nvPr/>
        </p:nvSpPr>
        <p:spPr>
          <a:xfrm>
            <a:off x="1497129" y="2179185"/>
            <a:ext cx="74113" cy="62503"/>
          </a:xfrm>
          <a:custGeom>
            <a:avLst/>
            <a:gdLst/>
            <a:ahLst/>
            <a:cxnLst/>
            <a:rect l="l" t="t" r="r" b="b"/>
            <a:pathLst>
              <a:path w="1947" h="1642" extrusionOk="0">
                <a:moveTo>
                  <a:pt x="1122" y="1"/>
                </a:moveTo>
                <a:cubicBezTo>
                  <a:pt x="921" y="1"/>
                  <a:pt x="715" y="76"/>
                  <a:pt x="548" y="243"/>
                </a:cubicBezTo>
                <a:cubicBezTo>
                  <a:pt x="1" y="760"/>
                  <a:pt x="396" y="1641"/>
                  <a:pt x="1125" y="1641"/>
                </a:cubicBezTo>
                <a:cubicBezTo>
                  <a:pt x="1581" y="1641"/>
                  <a:pt x="1946" y="1277"/>
                  <a:pt x="1946" y="821"/>
                </a:cubicBezTo>
                <a:cubicBezTo>
                  <a:pt x="1946" y="327"/>
                  <a:pt x="1543"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3"/>
          <p:cNvSpPr/>
          <p:nvPr/>
        </p:nvSpPr>
        <p:spPr>
          <a:xfrm>
            <a:off x="1497129" y="2412936"/>
            <a:ext cx="74113" cy="63607"/>
          </a:xfrm>
          <a:custGeom>
            <a:avLst/>
            <a:gdLst/>
            <a:ahLst/>
            <a:cxnLst/>
            <a:rect l="l" t="t" r="r" b="b"/>
            <a:pathLst>
              <a:path w="1947" h="1671" extrusionOk="0">
                <a:moveTo>
                  <a:pt x="1118" y="1"/>
                </a:moveTo>
                <a:cubicBezTo>
                  <a:pt x="918" y="1"/>
                  <a:pt x="714" y="76"/>
                  <a:pt x="548" y="242"/>
                </a:cubicBezTo>
                <a:cubicBezTo>
                  <a:pt x="1" y="759"/>
                  <a:pt x="396" y="1671"/>
                  <a:pt x="1125" y="1671"/>
                </a:cubicBezTo>
                <a:cubicBezTo>
                  <a:pt x="1581" y="1671"/>
                  <a:pt x="1946" y="1306"/>
                  <a:pt x="1946" y="850"/>
                </a:cubicBezTo>
                <a:cubicBezTo>
                  <a:pt x="1946" y="335"/>
                  <a:pt x="1541" y="1"/>
                  <a:pt x="1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3"/>
          <p:cNvSpPr/>
          <p:nvPr/>
        </p:nvSpPr>
        <p:spPr>
          <a:xfrm>
            <a:off x="1497129" y="2647791"/>
            <a:ext cx="74113" cy="62465"/>
          </a:xfrm>
          <a:custGeom>
            <a:avLst/>
            <a:gdLst/>
            <a:ahLst/>
            <a:cxnLst/>
            <a:rect l="l" t="t" r="r" b="b"/>
            <a:pathLst>
              <a:path w="1947" h="1641" extrusionOk="0">
                <a:moveTo>
                  <a:pt x="1122" y="0"/>
                </a:moveTo>
                <a:cubicBezTo>
                  <a:pt x="921" y="0"/>
                  <a:pt x="715" y="75"/>
                  <a:pt x="548" y="242"/>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3"/>
          <p:cNvSpPr/>
          <p:nvPr/>
        </p:nvSpPr>
        <p:spPr>
          <a:xfrm>
            <a:off x="1497129" y="2881504"/>
            <a:ext cx="74113" cy="62465"/>
          </a:xfrm>
          <a:custGeom>
            <a:avLst/>
            <a:gdLst/>
            <a:ahLst/>
            <a:cxnLst/>
            <a:rect l="l" t="t" r="r" b="b"/>
            <a:pathLst>
              <a:path w="1947" h="1641" extrusionOk="0">
                <a:moveTo>
                  <a:pt x="1122" y="0"/>
                </a:moveTo>
                <a:cubicBezTo>
                  <a:pt x="921" y="0"/>
                  <a:pt x="715" y="75"/>
                  <a:pt x="548" y="242"/>
                </a:cubicBezTo>
                <a:cubicBezTo>
                  <a:pt x="1" y="759"/>
                  <a:pt x="396" y="1640"/>
                  <a:pt x="1125" y="1640"/>
                </a:cubicBezTo>
                <a:cubicBezTo>
                  <a:pt x="1581" y="1640"/>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3"/>
          <p:cNvSpPr/>
          <p:nvPr/>
        </p:nvSpPr>
        <p:spPr>
          <a:xfrm>
            <a:off x="1497129" y="3115218"/>
            <a:ext cx="74113" cy="63607"/>
          </a:xfrm>
          <a:custGeom>
            <a:avLst/>
            <a:gdLst/>
            <a:ahLst/>
            <a:cxnLst/>
            <a:rect l="l" t="t" r="r" b="b"/>
            <a:pathLst>
              <a:path w="1947" h="1671" extrusionOk="0">
                <a:moveTo>
                  <a:pt x="1118" y="1"/>
                </a:moveTo>
                <a:cubicBezTo>
                  <a:pt x="918" y="1"/>
                  <a:pt x="714" y="76"/>
                  <a:pt x="548" y="242"/>
                </a:cubicBezTo>
                <a:cubicBezTo>
                  <a:pt x="1" y="759"/>
                  <a:pt x="396" y="1671"/>
                  <a:pt x="1125" y="1671"/>
                </a:cubicBezTo>
                <a:cubicBezTo>
                  <a:pt x="1581" y="1671"/>
                  <a:pt x="1946" y="1276"/>
                  <a:pt x="1946" y="850"/>
                </a:cubicBezTo>
                <a:cubicBezTo>
                  <a:pt x="1946" y="335"/>
                  <a:pt x="1541" y="1"/>
                  <a:pt x="1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3"/>
          <p:cNvSpPr/>
          <p:nvPr/>
        </p:nvSpPr>
        <p:spPr>
          <a:xfrm>
            <a:off x="1497129" y="3350073"/>
            <a:ext cx="74113" cy="62465"/>
          </a:xfrm>
          <a:custGeom>
            <a:avLst/>
            <a:gdLst/>
            <a:ahLst/>
            <a:cxnLst/>
            <a:rect l="l" t="t" r="r" b="b"/>
            <a:pathLst>
              <a:path w="1947" h="1641" extrusionOk="0">
                <a:moveTo>
                  <a:pt x="1122" y="0"/>
                </a:moveTo>
                <a:cubicBezTo>
                  <a:pt x="921" y="0"/>
                  <a:pt x="715" y="75"/>
                  <a:pt x="548" y="242"/>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3"/>
          <p:cNvSpPr/>
          <p:nvPr/>
        </p:nvSpPr>
        <p:spPr>
          <a:xfrm>
            <a:off x="1497129" y="3583786"/>
            <a:ext cx="74113" cy="62465"/>
          </a:xfrm>
          <a:custGeom>
            <a:avLst/>
            <a:gdLst/>
            <a:ahLst/>
            <a:cxnLst/>
            <a:rect l="l" t="t" r="r" b="b"/>
            <a:pathLst>
              <a:path w="1947" h="1641" extrusionOk="0">
                <a:moveTo>
                  <a:pt x="1122" y="0"/>
                </a:moveTo>
                <a:cubicBezTo>
                  <a:pt x="921" y="0"/>
                  <a:pt x="715" y="75"/>
                  <a:pt x="548" y="242"/>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3"/>
          <p:cNvSpPr/>
          <p:nvPr/>
        </p:nvSpPr>
        <p:spPr>
          <a:xfrm>
            <a:off x="1265738" y="1945472"/>
            <a:ext cx="62541" cy="62503"/>
          </a:xfrm>
          <a:custGeom>
            <a:avLst/>
            <a:gdLst/>
            <a:ahLst/>
            <a:cxnLst/>
            <a:rect l="l" t="t" r="r" b="b"/>
            <a:pathLst>
              <a:path w="1643"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3"/>
          <p:cNvSpPr/>
          <p:nvPr/>
        </p:nvSpPr>
        <p:spPr>
          <a:xfrm>
            <a:off x="1265738" y="2179147"/>
            <a:ext cx="62541" cy="62541"/>
          </a:xfrm>
          <a:custGeom>
            <a:avLst/>
            <a:gdLst/>
            <a:ahLst/>
            <a:cxnLst/>
            <a:rect l="l" t="t" r="r" b="b"/>
            <a:pathLst>
              <a:path w="1643" h="1643" extrusionOk="0">
                <a:moveTo>
                  <a:pt x="821" y="1"/>
                </a:moveTo>
                <a:cubicBezTo>
                  <a:pt x="365" y="1"/>
                  <a:pt x="1" y="366"/>
                  <a:pt x="1" y="822"/>
                </a:cubicBezTo>
                <a:cubicBezTo>
                  <a:pt x="1" y="1278"/>
                  <a:pt x="365" y="1642"/>
                  <a:pt x="821" y="1642"/>
                </a:cubicBezTo>
                <a:cubicBezTo>
                  <a:pt x="1277" y="1642"/>
                  <a:pt x="1642" y="1278"/>
                  <a:pt x="1642" y="822"/>
                </a:cubicBezTo>
                <a:cubicBezTo>
                  <a:pt x="1642" y="36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3"/>
          <p:cNvSpPr/>
          <p:nvPr/>
        </p:nvSpPr>
        <p:spPr>
          <a:xfrm>
            <a:off x="1265738" y="2412860"/>
            <a:ext cx="62541" cy="63683"/>
          </a:xfrm>
          <a:custGeom>
            <a:avLst/>
            <a:gdLst/>
            <a:ahLst/>
            <a:cxnLst/>
            <a:rect l="l" t="t" r="r" b="b"/>
            <a:pathLst>
              <a:path w="1643" h="1673" extrusionOk="0">
                <a:moveTo>
                  <a:pt x="821" y="1"/>
                </a:moveTo>
                <a:cubicBezTo>
                  <a:pt x="365" y="1"/>
                  <a:pt x="1" y="396"/>
                  <a:pt x="1" y="852"/>
                </a:cubicBezTo>
                <a:cubicBezTo>
                  <a:pt x="1" y="1308"/>
                  <a:pt x="365" y="1673"/>
                  <a:pt x="821" y="1673"/>
                </a:cubicBezTo>
                <a:cubicBezTo>
                  <a:pt x="1277" y="1673"/>
                  <a:pt x="1642" y="1308"/>
                  <a:pt x="1642" y="852"/>
                </a:cubicBezTo>
                <a:cubicBezTo>
                  <a:pt x="1642" y="39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3"/>
          <p:cNvSpPr/>
          <p:nvPr/>
        </p:nvSpPr>
        <p:spPr>
          <a:xfrm>
            <a:off x="1265738" y="2647753"/>
            <a:ext cx="62541" cy="62503"/>
          </a:xfrm>
          <a:custGeom>
            <a:avLst/>
            <a:gdLst/>
            <a:ahLst/>
            <a:cxnLst/>
            <a:rect l="l" t="t" r="r" b="b"/>
            <a:pathLst>
              <a:path w="1643"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3"/>
          <p:cNvSpPr/>
          <p:nvPr/>
        </p:nvSpPr>
        <p:spPr>
          <a:xfrm>
            <a:off x="1265738" y="2881466"/>
            <a:ext cx="62541" cy="62503"/>
          </a:xfrm>
          <a:custGeom>
            <a:avLst/>
            <a:gdLst/>
            <a:ahLst/>
            <a:cxnLst/>
            <a:rect l="l" t="t" r="r" b="b"/>
            <a:pathLst>
              <a:path w="1643"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3"/>
          <p:cNvSpPr/>
          <p:nvPr/>
        </p:nvSpPr>
        <p:spPr>
          <a:xfrm>
            <a:off x="1255347" y="3115218"/>
            <a:ext cx="72933" cy="63607"/>
          </a:xfrm>
          <a:custGeom>
            <a:avLst/>
            <a:gdLst/>
            <a:ahLst/>
            <a:cxnLst/>
            <a:rect l="l" t="t" r="r" b="b"/>
            <a:pathLst>
              <a:path w="1916" h="1671" extrusionOk="0">
                <a:moveTo>
                  <a:pt x="1087" y="1"/>
                </a:moveTo>
                <a:cubicBezTo>
                  <a:pt x="887" y="1"/>
                  <a:pt x="683" y="76"/>
                  <a:pt x="517" y="242"/>
                </a:cubicBezTo>
                <a:cubicBezTo>
                  <a:pt x="0" y="789"/>
                  <a:pt x="365" y="1671"/>
                  <a:pt x="1094" y="1671"/>
                </a:cubicBezTo>
                <a:cubicBezTo>
                  <a:pt x="1550" y="1671"/>
                  <a:pt x="1915" y="1276"/>
                  <a:pt x="1915" y="850"/>
                </a:cubicBezTo>
                <a:cubicBezTo>
                  <a:pt x="1915" y="335"/>
                  <a:pt x="1509"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3"/>
          <p:cNvSpPr/>
          <p:nvPr/>
        </p:nvSpPr>
        <p:spPr>
          <a:xfrm>
            <a:off x="1255347" y="3350073"/>
            <a:ext cx="72933" cy="62465"/>
          </a:xfrm>
          <a:custGeom>
            <a:avLst/>
            <a:gdLst/>
            <a:ahLst/>
            <a:cxnLst/>
            <a:rect l="l" t="t" r="r" b="b"/>
            <a:pathLst>
              <a:path w="1916"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3"/>
          <p:cNvSpPr/>
          <p:nvPr/>
        </p:nvSpPr>
        <p:spPr>
          <a:xfrm>
            <a:off x="1265738" y="3583748"/>
            <a:ext cx="62541" cy="62503"/>
          </a:xfrm>
          <a:custGeom>
            <a:avLst/>
            <a:gdLst/>
            <a:ahLst/>
            <a:cxnLst/>
            <a:rect l="l" t="t" r="r" b="b"/>
            <a:pathLst>
              <a:path w="1643"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3"/>
          <p:cNvSpPr/>
          <p:nvPr/>
        </p:nvSpPr>
        <p:spPr>
          <a:xfrm>
            <a:off x="1012384" y="1945510"/>
            <a:ext cx="74074" cy="63607"/>
          </a:xfrm>
          <a:custGeom>
            <a:avLst/>
            <a:gdLst/>
            <a:ahLst/>
            <a:cxnLst/>
            <a:rect l="l" t="t" r="r" b="b"/>
            <a:pathLst>
              <a:path w="1946" h="1671" extrusionOk="0">
                <a:moveTo>
                  <a:pt x="1091" y="0"/>
                </a:moveTo>
                <a:cubicBezTo>
                  <a:pt x="890" y="0"/>
                  <a:pt x="684" y="75"/>
                  <a:pt x="517" y="242"/>
                </a:cubicBezTo>
                <a:cubicBezTo>
                  <a:pt x="0" y="759"/>
                  <a:pt x="365" y="1640"/>
                  <a:pt x="1094" y="1671"/>
                </a:cubicBezTo>
                <a:cubicBezTo>
                  <a:pt x="1550" y="1671"/>
                  <a:pt x="194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3"/>
          <p:cNvSpPr/>
          <p:nvPr/>
        </p:nvSpPr>
        <p:spPr>
          <a:xfrm>
            <a:off x="1013526" y="2179223"/>
            <a:ext cx="72933" cy="62541"/>
          </a:xfrm>
          <a:custGeom>
            <a:avLst/>
            <a:gdLst/>
            <a:ahLst/>
            <a:cxnLst/>
            <a:rect l="l" t="t" r="r" b="b"/>
            <a:pathLst>
              <a:path w="1916" h="1643" extrusionOk="0">
                <a:moveTo>
                  <a:pt x="1088" y="1"/>
                </a:moveTo>
                <a:cubicBezTo>
                  <a:pt x="887" y="1"/>
                  <a:pt x="683" y="76"/>
                  <a:pt x="517" y="242"/>
                </a:cubicBezTo>
                <a:cubicBezTo>
                  <a:pt x="0" y="759"/>
                  <a:pt x="335" y="1640"/>
                  <a:pt x="1064" y="1640"/>
                </a:cubicBezTo>
                <a:cubicBezTo>
                  <a:pt x="1082" y="1642"/>
                  <a:pt x="1100" y="1642"/>
                  <a:pt x="1117" y="1642"/>
                </a:cubicBezTo>
                <a:cubicBezTo>
                  <a:pt x="1550" y="1642"/>
                  <a:pt x="1915" y="1288"/>
                  <a:pt x="1915" y="850"/>
                </a:cubicBezTo>
                <a:cubicBezTo>
                  <a:pt x="1915" y="335"/>
                  <a:pt x="1510" y="1"/>
                  <a:pt x="10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3"/>
          <p:cNvSpPr/>
          <p:nvPr/>
        </p:nvSpPr>
        <p:spPr>
          <a:xfrm>
            <a:off x="1012384" y="2412936"/>
            <a:ext cx="74074" cy="63607"/>
          </a:xfrm>
          <a:custGeom>
            <a:avLst/>
            <a:gdLst/>
            <a:ahLst/>
            <a:cxnLst/>
            <a:rect l="l" t="t" r="r" b="b"/>
            <a:pathLst>
              <a:path w="1946" h="1671" extrusionOk="0">
                <a:moveTo>
                  <a:pt x="1094" y="1"/>
                </a:moveTo>
                <a:cubicBezTo>
                  <a:pt x="890" y="1"/>
                  <a:pt x="683" y="76"/>
                  <a:pt x="517" y="242"/>
                </a:cubicBezTo>
                <a:cubicBezTo>
                  <a:pt x="0" y="759"/>
                  <a:pt x="365" y="1671"/>
                  <a:pt x="1094" y="1671"/>
                </a:cubicBezTo>
                <a:cubicBezTo>
                  <a:pt x="1550" y="1671"/>
                  <a:pt x="1945" y="1306"/>
                  <a:pt x="1915" y="850"/>
                </a:cubicBezTo>
                <a:cubicBezTo>
                  <a:pt x="1936" y="335"/>
                  <a:pt x="1523" y="1"/>
                  <a:pt x="10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3"/>
          <p:cNvSpPr/>
          <p:nvPr/>
        </p:nvSpPr>
        <p:spPr>
          <a:xfrm>
            <a:off x="1012384" y="2647791"/>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3"/>
          <p:cNvSpPr/>
          <p:nvPr/>
        </p:nvSpPr>
        <p:spPr>
          <a:xfrm>
            <a:off x="1012384" y="2881504"/>
            <a:ext cx="74074" cy="62465"/>
          </a:xfrm>
          <a:custGeom>
            <a:avLst/>
            <a:gdLst/>
            <a:ahLst/>
            <a:cxnLst/>
            <a:rect l="l" t="t" r="r" b="b"/>
            <a:pathLst>
              <a:path w="1946" h="1641" extrusionOk="0">
                <a:moveTo>
                  <a:pt x="1098" y="0"/>
                </a:moveTo>
                <a:cubicBezTo>
                  <a:pt x="893" y="0"/>
                  <a:pt x="684" y="75"/>
                  <a:pt x="517" y="242"/>
                </a:cubicBezTo>
                <a:cubicBezTo>
                  <a:pt x="0" y="759"/>
                  <a:pt x="365" y="1640"/>
                  <a:pt x="1094" y="1640"/>
                </a:cubicBezTo>
                <a:cubicBezTo>
                  <a:pt x="1550" y="1640"/>
                  <a:pt x="1945" y="1276"/>
                  <a:pt x="1915" y="820"/>
                </a:cubicBezTo>
                <a:cubicBezTo>
                  <a:pt x="1936" y="327"/>
                  <a:pt x="1525"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3"/>
          <p:cNvSpPr/>
          <p:nvPr/>
        </p:nvSpPr>
        <p:spPr>
          <a:xfrm>
            <a:off x="1012384" y="3115218"/>
            <a:ext cx="74074" cy="63607"/>
          </a:xfrm>
          <a:custGeom>
            <a:avLst/>
            <a:gdLst/>
            <a:ahLst/>
            <a:cxnLst/>
            <a:rect l="l" t="t" r="r" b="b"/>
            <a:pathLst>
              <a:path w="1946" h="1671" extrusionOk="0">
                <a:moveTo>
                  <a:pt x="1087" y="1"/>
                </a:moveTo>
                <a:cubicBezTo>
                  <a:pt x="887" y="1"/>
                  <a:pt x="683" y="76"/>
                  <a:pt x="517" y="242"/>
                </a:cubicBezTo>
                <a:cubicBezTo>
                  <a:pt x="0" y="759"/>
                  <a:pt x="365" y="1671"/>
                  <a:pt x="1094" y="1671"/>
                </a:cubicBezTo>
                <a:cubicBezTo>
                  <a:pt x="1550" y="1671"/>
                  <a:pt x="1945" y="1276"/>
                  <a:pt x="1915" y="850"/>
                </a:cubicBezTo>
                <a:cubicBezTo>
                  <a:pt x="1915" y="335"/>
                  <a:pt x="1509"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3"/>
          <p:cNvSpPr/>
          <p:nvPr/>
        </p:nvSpPr>
        <p:spPr>
          <a:xfrm>
            <a:off x="1012384" y="3350073"/>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3"/>
          <p:cNvSpPr/>
          <p:nvPr/>
        </p:nvSpPr>
        <p:spPr>
          <a:xfrm>
            <a:off x="1013526" y="3583786"/>
            <a:ext cx="72933" cy="62541"/>
          </a:xfrm>
          <a:custGeom>
            <a:avLst/>
            <a:gdLst/>
            <a:ahLst/>
            <a:cxnLst/>
            <a:rect l="l" t="t" r="r" b="b"/>
            <a:pathLst>
              <a:path w="1916" h="1643" extrusionOk="0">
                <a:moveTo>
                  <a:pt x="1092" y="0"/>
                </a:moveTo>
                <a:cubicBezTo>
                  <a:pt x="890" y="0"/>
                  <a:pt x="685" y="75"/>
                  <a:pt x="517" y="242"/>
                </a:cubicBezTo>
                <a:cubicBezTo>
                  <a:pt x="0" y="759"/>
                  <a:pt x="335" y="1641"/>
                  <a:pt x="1064" y="1641"/>
                </a:cubicBezTo>
                <a:cubicBezTo>
                  <a:pt x="1082" y="1642"/>
                  <a:pt x="1099" y="1642"/>
                  <a:pt x="1117" y="1642"/>
                </a:cubicBezTo>
                <a:cubicBezTo>
                  <a:pt x="1577" y="1642"/>
                  <a:pt x="1915" y="1259"/>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3"/>
          <p:cNvSpPr/>
          <p:nvPr/>
        </p:nvSpPr>
        <p:spPr>
          <a:xfrm>
            <a:off x="780955" y="1945472"/>
            <a:ext cx="62541" cy="62503"/>
          </a:xfrm>
          <a:custGeom>
            <a:avLst/>
            <a:gdLst/>
            <a:ahLst/>
            <a:cxnLst/>
            <a:rect l="l" t="t" r="r" b="b"/>
            <a:pathLst>
              <a:path w="1643" h="1642" extrusionOk="0">
                <a:moveTo>
                  <a:pt x="822" y="0"/>
                </a:moveTo>
                <a:cubicBezTo>
                  <a:pt x="366" y="0"/>
                  <a:pt x="1" y="365"/>
                  <a:pt x="1" y="821"/>
                </a:cubicBezTo>
                <a:cubicBezTo>
                  <a:pt x="1" y="1277"/>
                  <a:pt x="366" y="1641"/>
                  <a:pt x="822" y="1641"/>
                </a:cubicBezTo>
                <a:cubicBezTo>
                  <a:pt x="1278" y="1641"/>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3"/>
          <p:cNvSpPr/>
          <p:nvPr/>
        </p:nvSpPr>
        <p:spPr>
          <a:xfrm>
            <a:off x="780955" y="2179147"/>
            <a:ext cx="62541" cy="62541"/>
          </a:xfrm>
          <a:custGeom>
            <a:avLst/>
            <a:gdLst/>
            <a:ahLst/>
            <a:cxnLst/>
            <a:rect l="l" t="t" r="r" b="b"/>
            <a:pathLst>
              <a:path w="1643" h="1643" extrusionOk="0">
                <a:moveTo>
                  <a:pt x="822" y="1"/>
                </a:moveTo>
                <a:cubicBezTo>
                  <a:pt x="366" y="1"/>
                  <a:pt x="1" y="366"/>
                  <a:pt x="1" y="822"/>
                </a:cubicBezTo>
                <a:cubicBezTo>
                  <a:pt x="1" y="1278"/>
                  <a:pt x="366" y="1642"/>
                  <a:pt x="822" y="1642"/>
                </a:cubicBezTo>
                <a:cubicBezTo>
                  <a:pt x="1278" y="1642"/>
                  <a:pt x="1642" y="1278"/>
                  <a:pt x="1642" y="822"/>
                </a:cubicBezTo>
                <a:cubicBezTo>
                  <a:pt x="1642" y="366"/>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3"/>
          <p:cNvSpPr/>
          <p:nvPr/>
        </p:nvSpPr>
        <p:spPr>
          <a:xfrm>
            <a:off x="780955" y="2412860"/>
            <a:ext cx="62541" cy="63683"/>
          </a:xfrm>
          <a:custGeom>
            <a:avLst/>
            <a:gdLst/>
            <a:ahLst/>
            <a:cxnLst/>
            <a:rect l="l" t="t" r="r" b="b"/>
            <a:pathLst>
              <a:path w="1643" h="1673" extrusionOk="0">
                <a:moveTo>
                  <a:pt x="822" y="1"/>
                </a:moveTo>
                <a:cubicBezTo>
                  <a:pt x="366" y="1"/>
                  <a:pt x="1" y="396"/>
                  <a:pt x="1" y="852"/>
                </a:cubicBezTo>
                <a:cubicBezTo>
                  <a:pt x="1" y="1308"/>
                  <a:pt x="366" y="1673"/>
                  <a:pt x="822" y="1673"/>
                </a:cubicBezTo>
                <a:cubicBezTo>
                  <a:pt x="1278" y="1673"/>
                  <a:pt x="1642" y="1308"/>
                  <a:pt x="1642" y="852"/>
                </a:cubicBezTo>
                <a:cubicBezTo>
                  <a:pt x="1642" y="396"/>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3"/>
          <p:cNvSpPr/>
          <p:nvPr/>
        </p:nvSpPr>
        <p:spPr>
          <a:xfrm>
            <a:off x="780955" y="264775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3"/>
          <p:cNvSpPr/>
          <p:nvPr/>
        </p:nvSpPr>
        <p:spPr>
          <a:xfrm>
            <a:off x="780955" y="2881466"/>
            <a:ext cx="62541" cy="62503"/>
          </a:xfrm>
          <a:custGeom>
            <a:avLst/>
            <a:gdLst/>
            <a:ahLst/>
            <a:cxnLst/>
            <a:rect l="l" t="t" r="r" b="b"/>
            <a:pathLst>
              <a:path w="1643" h="1642" extrusionOk="0">
                <a:moveTo>
                  <a:pt x="822" y="0"/>
                </a:moveTo>
                <a:cubicBezTo>
                  <a:pt x="366" y="0"/>
                  <a:pt x="1" y="365"/>
                  <a:pt x="1" y="821"/>
                </a:cubicBezTo>
                <a:cubicBezTo>
                  <a:pt x="1" y="1277"/>
                  <a:pt x="366" y="1641"/>
                  <a:pt x="822" y="1641"/>
                </a:cubicBezTo>
                <a:cubicBezTo>
                  <a:pt x="1278" y="1641"/>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3"/>
          <p:cNvSpPr/>
          <p:nvPr/>
        </p:nvSpPr>
        <p:spPr>
          <a:xfrm>
            <a:off x="769383" y="3115218"/>
            <a:ext cx="74113" cy="63607"/>
          </a:xfrm>
          <a:custGeom>
            <a:avLst/>
            <a:gdLst/>
            <a:ahLst/>
            <a:cxnLst/>
            <a:rect l="l" t="t" r="r" b="b"/>
            <a:pathLst>
              <a:path w="1947" h="1671" extrusionOk="0">
                <a:moveTo>
                  <a:pt x="1095" y="1"/>
                </a:moveTo>
                <a:cubicBezTo>
                  <a:pt x="891" y="1"/>
                  <a:pt x="684" y="76"/>
                  <a:pt x="518" y="242"/>
                </a:cubicBezTo>
                <a:cubicBezTo>
                  <a:pt x="1" y="759"/>
                  <a:pt x="366" y="1671"/>
                  <a:pt x="1126" y="1671"/>
                </a:cubicBezTo>
                <a:cubicBezTo>
                  <a:pt x="1551" y="1671"/>
                  <a:pt x="1946" y="1276"/>
                  <a:pt x="1946" y="850"/>
                </a:cubicBezTo>
                <a:cubicBezTo>
                  <a:pt x="1946" y="335"/>
                  <a:pt x="1527"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3"/>
          <p:cNvSpPr/>
          <p:nvPr/>
        </p:nvSpPr>
        <p:spPr>
          <a:xfrm>
            <a:off x="769383" y="3350073"/>
            <a:ext cx="74113" cy="62465"/>
          </a:xfrm>
          <a:custGeom>
            <a:avLst/>
            <a:gdLst/>
            <a:ahLst/>
            <a:cxnLst/>
            <a:rect l="l" t="t" r="r" b="b"/>
            <a:pathLst>
              <a:path w="1947" h="1641" extrusionOk="0">
                <a:moveTo>
                  <a:pt x="1100" y="0"/>
                </a:moveTo>
                <a:cubicBezTo>
                  <a:pt x="894" y="0"/>
                  <a:pt x="685" y="75"/>
                  <a:pt x="518" y="242"/>
                </a:cubicBezTo>
                <a:cubicBezTo>
                  <a:pt x="1" y="759"/>
                  <a:pt x="366" y="1641"/>
                  <a:pt x="1126"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3"/>
          <p:cNvSpPr/>
          <p:nvPr/>
        </p:nvSpPr>
        <p:spPr>
          <a:xfrm>
            <a:off x="780955" y="3583748"/>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3"/>
          <p:cNvSpPr/>
          <p:nvPr/>
        </p:nvSpPr>
        <p:spPr>
          <a:xfrm>
            <a:off x="527600" y="1945510"/>
            <a:ext cx="72933" cy="63607"/>
          </a:xfrm>
          <a:custGeom>
            <a:avLst/>
            <a:gdLst/>
            <a:ahLst/>
            <a:cxnLst/>
            <a:rect l="l" t="t" r="r" b="b"/>
            <a:pathLst>
              <a:path w="1916" h="1671" extrusionOk="0">
                <a:moveTo>
                  <a:pt x="1091" y="0"/>
                </a:moveTo>
                <a:cubicBezTo>
                  <a:pt x="890" y="0"/>
                  <a:pt x="684" y="75"/>
                  <a:pt x="517" y="242"/>
                </a:cubicBezTo>
                <a:cubicBezTo>
                  <a:pt x="0" y="759"/>
                  <a:pt x="365" y="1671"/>
                  <a:pt x="1094" y="1671"/>
                </a:cubicBezTo>
                <a:cubicBezTo>
                  <a:pt x="1550" y="1640"/>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3"/>
          <p:cNvSpPr/>
          <p:nvPr/>
        </p:nvSpPr>
        <p:spPr>
          <a:xfrm>
            <a:off x="527600" y="2179185"/>
            <a:ext cx="72933" cy="62503"/>
          </a:xfrm>
          <a:custGeom>
            <a:avLst/>
            <a:gdLst/>
            <a:ahLst/>
            <a:cxnLst/>
            <a:rect l="l" t="t" r="r" b="b"/>
            <a:pathLst>
              <a:path w="1916" h="1642" extrusionOk="0">
                <a:moveTo>
                  <a:pt x="1091" y="1"/>
                </a:moveTo>
                <a:cubicBezTo>
                  <a:pt x="890" y="1"/>
                  <a:pt x="684" y="76"/>
                  <a:pt x="517" y="243"/>
                </a:cubicBezTo>
                <a:cubicBezTo>
                  <a:pt x="0" y="760"/>
                  <a:pt x="365" y="1641"/>
                  <a:pt x="1094" y="1641"/>
                </a:cubicBezTo>
                <a:cubicBezTo>
                  <a:pt x="1550" y="1641"/>
                  <a:pt x="1915" y="1277"/>
                  <a:pt x="1915" y="821"/>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3"/>
          <p:cNvSpPr/>
          <p:nvPr/>
        </p:nvSpPr>
        <p:spPr>
          <a:xfrm>
            <a:off x="527600" y="2412936"/>
            <a:ext cx="72933" cy="63607"/>
          </a:xfrm>
          <a:custGeom>
            <a:avLst/>
            <a:gdLst/>
            <a:ahLst/>
            <a:cxnLst/>
            <a:rect l="l" t="t" r="r" b="b"/>
            <a:pathLst>
              <a:path w="1916" h="1671" extrusionOk="0">
                <a:moveTo>
                  <a:pt x="1087" y="1"/>
                </a:moveTo>
                <a:cubicBezTo>
                  <a:pt x="887" y="1"/>
                  <a:pt x="683" y="76"/>
                  <a:pt x="517" y="242"/>
                </a:cubicBezTo>
                <a:cubicBezTo>
                  <a:pt x="0" y="759"/>
                  <a:pt x="365" y="1671"/>
                  <a:pt x="1094" y="1671"/>
                </a:cubicBezTo>
                <a:cubicBezTo>
                  <a:pt x="1550" y="1671"/>
                  <a:pt x="1915" y="1306"/>
                  <a:pt x="1915" y="850"/>
                </a:cubicBezTo>
                <a:cubicBezTo>
                  <a:pt x="1915" y="335"/>
                  <a:pt x="1510"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3"/>
          <p:cNvSpPr/>
          <p:nvPr/>
        </p:nvSpPr>
        <p:spPr>
          <a:xfrm>
            <a:off x="527600" y="2647791"/>
            <a:ext cx="72933" cy="62465"/>
          </a:xfrm>
          <a:custGeom>
            <a:avLst/>
            <a:gdLst/>
            <a:ahLst/>
            <a:cxnLst/>
            <a:rect l="l" t="t" r="r" b="b"/>
            <a:pathLst>
              <a:path w="1916"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3"/>
          <p:cNvSpPr/>
          <p:nvPr/>
        </p:nvSpPr>
        <p:spPr>
          <a:xfrm>
            <a:off x="527600" y="2881504"/>
            <a:ext cx="72933" cy="62465"/>
          </a:xfrm>
          <a:custGeom>
            <a:avLst/>
            <a:gdLst/>
            <a:ahLst/>
            <a:cxnLst/>
            <a:rect l="l" t="t" r="r" b="b"/>
            <a:pathLst>
              <a:path w="1916" h="1641" extrusionOk="0">
                <a:moveTo>
                  <a:pt x="1091" y="0"/>
                </a:moveTo>
                <a:cubicBezTo>
                  <a:pt x="890" y="0"/>
                  <a:pt x="684" y="75"/>
                  <a:pt x="517" y="242"/>
                </a:cubicBezTo>
                <a:cubicBezTo>
                  <a:pt x="0" y="759"/>
                  <a:pt x="365" y="1640"/>
                  <a:pt x="1094" y="1640"/>
                </a:cubicBezTo>
                <a:cubicBezTo>
                  <a:pt x="1550" y="1640"/>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3"/>
          <p:cNvSpPr/>
          <p:nvPr/>
        </p:nvSpPr>
        <p:spPr>
          <a:xfrm>
            <a:off x="527600" y="3115218"/>
            <a:ext cx="72933" cy="63607"/>
          </a:xfrm>
          <a:custGeom>
            <a:avLst/>
            <a:gdLst/>
            <a:ahLst/>
            <a:cxnLst/>
            <a:rect l="l" t="t" r="r" b="b"/>
            <a:pathLst>
              <a:path w="1916" h="1671" extrusionOk="0">
                <a:moveTo>
                  <a:pt x="1087" y="1"/>
                </a:moveTo>
                <a:cubicBezTo>
                  <a:pt x="887" y="1"/>
                  <a:pt x="683" y="76"/>
                  <a:pt x="517" y="242"/>
                </a:cubicBezTo>
                <a:cubicBezTo>
                  <a:pt x="0" y="789"/>
                  <a:pt x="365" y="1671"/>
                  <a:pt x="1094" y="1671"/>
                </a:cubicBezTo>
                <a:cubicBezTo>
                  <a:pt x="1550" y="1671"/>
                  <a:pt x="1915" y="1276"/>
                  <a:pt x="1915" y="850"/>
                </a:cubicBezTo>
                <a:cubicBezTo>
                  <a:pt x="1915" y="335"/>
                  <a:pt x="1510"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3"/>
          <p:cNvSpPr/>
          <p:nvPr/>
        </p:nvSpPr>
        <p:spPr>
          <a:xfrm>
            <a:off x="527600" y="3350073"/>
            <a:ext cx="72933" cy="62465"/>
          </a:xfrm>
          <a:custGeom>
            <a:avLst/>
            <a:gdLst/>
            <a:ahLst/>
            <a:cxnLst/>
            <a:rect l="l" t="t" r="r" b="b"/>
            <a:pathLst>
              <a:path w="1916"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3"/>
          <p:cNvSpPr/>
          <p:nvPr/>
        </p:nvSpPr>
        <p:spPr>
          <a:xfrm>
            <a:off x="527600" y="3583786"/>
            <a:ext cx="72933" cy="62465"/>
          </a:xfrm>
          <a:custGeom>
            <a:avLst/>
            <a:gdLst/>
            <a:ahLst/>
            <a:cxnLst/>
            <a:rect l="l" t="t" r="r" b="b"/>
            <a:pathLst>
              <a:path w="1916"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3"/>
          <p:cNvSpPr/>
          <p:nvPr/>
        </p:nvSpPr>
        <p:spPr>
          <a:xfrm>
            <a:off x="295029" y="1945472"/>
            <a:ext cx="63683" cy="62503"/>
          </a:xfrm>
          <a:custGeom>
            <a:avLst/>
            <a:gdLst/>
            <a:ahLst/>
            <a:cxnLst/>
            <a:rect l="l" t="t" r="r" b="b"/>
            <a:pathLst>
              <a:path w="1673" h="1642" extrusionOk="0">
                <a:moveTo>
                  <a:pt x="821" y="0"/>
                </a:moveTo>
                <a:cubicBezTo>
                  <a:pt x="365" y="0"/>
                  <a:pt x="1" y="365"/>
                  <a:pt x="1" y="821"/>
                </a:cubicBezTo>
                <a:cubicBezTo>
                  <a:pt x="1" y="1277"/>
                  <a:pt x="365" y="1641"/>
                  <a:pt x="821" y="1641"/>
                </a:cubicBezTo>
                <a:cubicBezTo>
                  <a:pt x="1277" y="1641"/>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3"/>
          <p:cNvSpPr/>
          <p:nvPr/>
        </p:nvSpPr>
        <p:spPr>
          <a:xfrm>
            <a:off x="295029" y="2179147"/>
            <a:ext cx="63683" cy="62541"/>
          </a:xfrm>
          <a:custGeom>
            <a:avLst/>
            <a:gdLst/>
            <a:ahLst/>
            <a:cxnLst/>
            <a:rect l="l" t="t" r="r" b="b"/>
            <a:pathLst>
              <a:path w="1673" h="1643" extrusionOk="0">
                <a:moveTo>
                  <a:pt x="821" y="1"/>
                </a:moveTo>
                <a:cubicBezTo>
                  <a:pt x="365" y="1"/>
                  <a:pt x="1" y="366"/>
                  <a:pt x="1" y="822"/>
                </a:cubicBezTo>
                <a:cubicBezTo>
                  <a:pt x="1" y="1278"/>
                  <a:pt x="365" y="1642"/>
                  <a:pt x="821" y="1642"/>
                </a:cubicBezTo>
                <a:cubicBezTo>
                  <a:pt x="1277" y="1642"/>
                  <a:pt x="1672" y="1278"/>
                  <a:pt x="1672" y="822"/>
                </a:cubicBezTo>
                <a:cubicBezTo>
                  <a:pt x="1672" y="36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3"/>
          <p:cNvSpPr/>
          <p:nvPr/>
        </p:nvSpPr>
        <p:spPr>
          <a:xfrm>
            <a:off x="295029" y="2412860"/>
            <a:ext cx="63683" cy="63683"/>
          </a:xfrm>
          <a:custGeom>
            <a:avLst/>
            <a:gdLst/>
            <a:ahLst/>
            <a:cxnLst/>
            <a:rect l="l" t="t" r="r" b="b"/>
            <a:pathLst>
              <a:path w="1673" h="1673" extrusionOk="0">
                <a:moveTo>
                  <a:pt x="821" y="1"/>
                </a:moveTo>
                <a:cubicBezTo>
                  <a:pt x="365" y="1"/>
                  <a:pt x="1" y="396"/>
                  <a:pt x="1" y="852"/>
                </a:cubicBezTo>
                <a:cubicBezTo>
                  <a:pt x="1" y="1308"/>
                  <a:pt x="365" y="1673"/>
                  <a:pt x="821" y="1673"/>
                </a:cubicBezTo>
                <a:cubicBezTo>
                  <a:pt x="1277" y="1673"/>
                  <a:pt x="1672" y="1308"/>
                  <a:pt x="1672" y="852"/>
                </a:cubicBezTo>
                <a:cubicBezTo>
                  <a:pt x="1672" y="39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3"/>
          <p:cNvSpPr/>
          <p:nvPr/>
        </p:nvSpPr>
        <p:spPr>
          <a:xfrm>
            <a:off x="295029" y="264775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3"/>
          <p:cNvSpPr/>
          <p:nvPr/>
        </p:nvSpPr>
        <p:spPr>
          <a:xfrm>
            <a:off x="295029" y="2881466"/>
            <a:ext cx="63683" cy="62503"/>
          </a:xfrm>
          <a:custGeom>
            <a:avLst/>
            <a:gdLst/>
            <a:ahLst/>
            <a:cxnLst/>
            <a:rect l="l" t="t" r="r" b="b"/>
            <a:pathLst>
              <a:path w="1673" h="1642" extrusionOk="0">
                <a:moveTo>
                  <a:pt x="821" y="0"/>
                </a:moveTo>
                <a:cubicBezTo>
                  <a:pt x="365" y="0"/>
                  <a:pt x="1" y="365"/>
                  <a:pt x="1" y="821"/>
                </a:cubicBezTo>
                <a:cubicBezTo>
                  <a:pt x="1" y="1277"/>
                  <a:pt x="365" y="1641"/>
                  <a:pt x="821" y="1641"/>
                </a:cubicBezTo>
                <a:cubicBezTo>
                  <a:pt x="1277" y="1641"/>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3"/>
          <p:cNvSpPr/>
          <p:nvPr/>
        </p:nvSpPr>
        <p:spPr>
          <a:xfrm>
            <a:off x="284638" y="3115218"/>
            <a:ext cx="74074" cy="63607"/>
          </a:xfrm>
          <a:custGeom>
            <a:avLst/>
            <a:gdLst/>
            <a:ahLst/>
            <a:cxnLst/>
            <a:rect l="l" t="t" r="r" b="b"/>
            <a:pathLst>
              <a:path w="1946" h="1671" extrusionOk="0">
                <a:moveTo>
                  <a:pt x="1095" y="1"/>
                </a:moveTo>
                <a:cubicBezTo>
                  <a:pt x="890" y="1"/>
                  <a:pt x="683" y="76"/>
                  <a:pt x="517" y="242"/>
                </a:cubicBezTo>
                <a:cubicBezTo>
                  <a:pt x="0" y="759"/>
                  <a:pt x="365" y="1671"/>
                  <a:pt x="1094" y="1671"/>
                </a:cubicBezTo>
                <a:cubicBezTo>
                  <a:pt x="1550" y="1671"/>
                  <a:pt x="1945" y="1276"/>
                  <a:pt x="1945" y="850"/>
                </a:cubicBezTo>
                <a:cubicBezTo>
                  <a:pt x="1945" y="335"/>
                  <a:pt x="1526"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3"/>
          <p:cNvSpPr/>
          <p:nvPr/>
        </p:nvSpPr>
        <p:spPr>
          <a:xfrm>
            <a:off x="284638" y="3350073"/>
            <a:ext cx="74074" cy="62465"/>
          </a:xfrm>
          <a:custGeom>
            <a:avLst/>
            <a:gdLst/>
            <a:ahLst/>
            <a:cxnLst/>
            <a:rect l="l" t="t" r="r" b="b"/>
            <a:pathLst>
              <a:path w="1946" h="1641" extrusionOk="0">
                <a:moveTo>
                  <a:pt x="1099" y="0"/>
                </a:moveTo>
                <a:cubicBezTo>
                  <a:pt x="893" y="0"/>
                  <a:pt x="684" y="75"/>
                  <a:pt x="517" y="242"/>
                </a:cubicBezTo>
                <a:cubicBezTo>
                  <a:pt x="0" y="759"/>
                  <a:pt x="365" y="1641"/>
                  <a:pt x="1094" y="1641"/>
                </a:cubicBezTo>
                <a:cubicBezTo>
                  <a:pt x="1550" y="1641"/>
                  <a:pt x="1915" y="1276"/>
                  <a:pt x="1945" y="820"/>
                </a:cubicBezTo>
                <a:cubicBezTo>
                  <a:pt x="1945"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3"/>
          <p:cNvSpPr/>
          <p:nvPr/>
        </p:nvSpPr>
        <p:spPr>
          <a:xfrm>
            <a:off x="295029" y="3583748"/>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3"/>
          <p:cNvSpPr/>
          <p:nvPr/>
        </p:nvSpPr>
        <p:spPr>
          <a:xfrm>
            <a:off x="41675" y="1945510"/>
            <a:ext cx="74074" cy="63607"/>
          </a:xfrm>
          <a:custGeom>
            <a:avLst/>
            <a:gdLst/>
            <a:ahLst/>
            <a:cxnLst/>
            <a:rect l="l" t="t" r="r" b="b"/>
            <a:pathLst>
              <a:path w="1946" h="1671"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3"/>
          <p:cNvSpPr/>
          <p:nvPr/>
        </p:nvSpPr>
        <p:spPr>
          <a:xfrm>
            <a:off x="41675" y="2179223"/>
            <a:ext cx="74074" cy="62465"/>
          </a:xfrm>
          <a:custGeom>
            <a:avLst/>
            <a:gdLst/>
            <a:ahLst/>
            <a:cxnLst/>
            <a:rect l="l" t="t" r="r" b="b"/>
            <a:pathLst>
              <a:path w="1946" h="1641" extrusionOk="0">
                <a:moveTo>
                  <a:pt x="1118" y="1"/>
                </a:moveTo>
                <a:cubicBezTo>
                  <a:pt x="917" y="1"/>
                  <a:pt x="713" y="76"/>
                  <a:pt x="547" y="242"/>
                </a:cubicBezTo>
                <a:cubicBezTo>
                  <a:pt x="0" y="759"/>
                  <a:pt x="395" y="1640"/>
                  <a:pt x="1125" y="1640"/>
                </a:cubicBezTo>
                <a:cubicBezTo>
                  <a:pt x="1581" y="1640"/>
                  <a:pt x="1945" y="1276"/>
                  <a:pt x="1945" y="850"/>
                </a:cubicBezTo>
                <a:cubicBezTo>
                  <a:pt x="1945" y="335"/>
                  <a:pt x="1540" y="1"/>
                  <a:pt x="1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3"/>
          <p:cNvSpPr/>
          <p:nvPr/>
        </p:nvSpPr>
        <p:spPr>
          <a:xfrm>
            <a:off x="41675" y="2412936"/>
            <a:ext cx="74074" cy="63607"/>
          </a:xfrm>
          <a:custGeom>
            <a:avLst/>
            <a:gdLst/>
            <a:ahLst/>
            <a:cxnLst/>
            <a:rect l="l" t="t" r="r" b="b"/>
            <a:pathLst>
              <a:path w="1946" h="1671" extrusionOk="0">
                <a:moveTo>
                  <a:pt x="1118" y="1"/>
                </a:moveTo>
                <a:cubicBezTo>
                  <a:pt x="917" y="1"/>
                  <a:pt x="713" y="76"/>
                  <a:pt x="547" y="242"/>
                </a:cubicBezTo>
                <a:cubicBezTo>
                  <a:pt x="0" y="759"/>
                  <a:pt x="395" y="1671"/>
                  <a:pt x="1125" y="1671"/>
                </a:cubicBezTo>
                <a:cubicBezTo>
                  <a:pt x="1581" y="1671"/>
                  <a:pt x="1945" y="1306"/>
                  <a:pt x="1945" y="850"/>
                </a:cubicBezTo>
                <a:cubicBezTo>
                  <a:pt x="1945" y="335"/>
                  <a:pt x="1540" y="1"/>
                  <a:pt x="1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3"/>
          <p:cNvSpPr/>
          <p:nvPr/>
        </p:nvSpPr>
        <p:spPr>
          <a:xfrm>
            <a:off x="41675" y="2647791"/>
            <a:ext cx="74074" cy="62465"/>
          </a:xfrm>
          <a:custGeom>
            <a:avLst/>
            <a:gdLst/>
            <a:ahLst/>
            <a:cxnLst/>
            <a:rect l="l" t="t" r="r" b="b"/>
            <a:pathLst>
              <a:path w="1946" h="1641" extrusionOk="0">
                <a:moveTo>
                  <a:pt x="1122" y="0"/>
                </a:moveTo>
                <a:cubicBezTo>
                  <a:pt x="920" y="0"/>
                  <a:pt x="715" y="75"/>
                  <a:pt x="547" y="242"/>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3"/>
          <p:cNvSpPr/>
          <p:nvPr/>
        </p:nvSpPr>
        <p:spPr>
          <a:xfrm>
            <a:off x="41675" y="2881504"/>
            <a:ext cx="74074" cy="62465"/>
          </a:xfrm>
          <a:custGeom>
            <a:avLst/>
            <a:gdLst/>
            <a:ahLst/>
            <a:cxnLst/>
            <a:rect l="l" t="t" r="r" b="b"/>
            <a:pathLst>
              <a:path w="1946" h="1641" extrusionOk="0">
                <a:moveTo>
                  <a:pt x="1122" y="0"/>
                </a:moveTo>
                <a:cubicBezTo>
                  <a:pt x="920" y="0"/>
                  <a:pt x="715" y="75"/>
                  <a:pt x="547" y="242"/>
                </a:cubicBezTo>
                <a:cubicBezTo>
                  <a:pt x="0" y="759"/>
                  <a:pt x="395" y="1640"/>
                  <a:pt x="1125" y="1640"/>
                </a:cubicBezTo>
                <a:cubicBezTo>
                  <a:pt x="1581" y="1640"/>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3"/>
          <p:cNvSpPr/>
          <p:nvPr/>
        </p:nvSpPr>
        <p:spPr>
          <a:xfrm>
            <a:off x="41675" y="3115218"/>
            <a:ext cx="74074" cy="63607"/>
          </a:xfrm>
          <a:custGeom>
            <a:avLst/>
            <a:gdLst/>
            <a:ahLst/>
            <a:cxnLst/>
            <a:rect l="l" t="t" r="r" b="b"/>
            <a:pathLst>
              <a:path w="1946" h="1671" extrusionOk="0">
                <a:moveTo>
                  <a:pt x="1118" y="1"/>
                </a:moveTo>
                <a:cubicBezTo>
                  <a:pt x="917" y="1"/>
                  <a:pt x="713" y="76"/>
                  <a:pt x="547" y="242"/>
                </a:cubicBezTo>
                <a:cubicBezTo>
                  <a:pt x="0" y="759"/>
                  <a:pt x="395" y="1671"/>
                  <a:pt x="1125" y="1671"/>
                </a:cubicBezTo>
                <a:cubicBezTo>
                  <a:pt x="1581" y="1671"/>
                  <a:pt x="1945" y="1276"/>
                  <a:pt x="1945" y="850"/>
                </a:cubicBezTo>
                <a:cubicBezTo>
                  <a:pt x="1945" y="335"/>
                  <a:pt x="1540" y="1"/>
                  <a:pt x="1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3"/>
          <p:cNvSpPr/>
          <p:nvPr/>
        </p:nvSpPr>
        <p:spPr>
          <a:xfrm>
            <a:off x="41675" y="3350073"/>
            <a:ext cx="74074" cy="62465"/>
          </a:xfrm>
          <a:custGeom>
            <a:avLst/>
            <a:gdLst/>
            <a:ahLst/>
            <a:cxnLst/>
            <a:rect l="l" t="t" r="r" b="b"/>
            <a:pathLst>
              <a:path w="1946" h="1641" extrusionOk="0">
                <a:moveTo>
                  <a:pt x="1122" y="0"/>
                </a:moveTo>
                <a:cubicBezTo>
                  <a:pt x="920" y="0"/>
                  <a:pt x="715" y="75"/>
                  <a:pt x="547" y="242"/>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3"/>
          <p:cNvSpPr/>
          <p:nvPr/>
        </p:nvSpPr>
        <p:spPr>
          <a:xfrm>
            <a:off x="41675" y="3583786"/>
            <a:ext cx="74074" cy="62465"/>
          </a:xfrm>
          <a:custGeom>
            <a:avLst/>
            <a:gdLst/>
            <a:ahLst/>
            <a:cxnLst/>
            <a:rect l="l" t="t" r="r" b="b"/>
            <a:pathLst>
              <a:path w="1946" h="1641" extrusionOk="0">
                <a:moveTo>
                  <a:pt x="1122" y="0"/>
                </a:moveTo>
                <a:cubicBezTo>
                  <a:pt x="920" y="0"/>
                  <a:pt x="715" y="75"/>
                  <a:pt x="547" y="242"/>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3"/>
          <p:cNvSpPr/>
          <p:nvPr/>
        </p:nvSpPr>
        <p:spPr>
          <a:xfrm>
            <a:off x="4166294" y="65451"/>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3"/>
          <p:cNvSpPr/>
          <p:nvPr/>
        </p:nvSpPr>
        <p:spPr>
          <a:xfrm>
            <a:off x="4166294" y="300002"/>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3"/>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3"/>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3"/>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3"/>
          <p:cNvSpPr/>
          <p:nvPr/>
        </p:nvSpPr>
        <p:spPr>
          <a:xfrm>
            <a:off x="4166294" y="12362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3"/>
          <p:cNvSpPr/>
          <p:nvPr/>
        </p:nvSpPr>
        <p:spPr>
          <a:xfrm>
            <a:off x="4165152" y="1470242"/>
            <a:ext cx="74074" cy="63378"/>
          </a:xfrm>
          <a:custGeom>
            <a:avLst/>
            <a:gdLst/>
            <a:ahLst/>
            <a:cxnLst/>
            <a:rect l="l" t="t" r="r" b="b"/>
            <a:pathLst>
              <a:path w="1946" h="1665" extrusionOk="0">
                <a:moveTo>
                  <a:pt x="1105" y="1"/>
                </a:moveTo>
                <a:cubicBezTo>
                  <a:pt x="909" y="1"/>
                  <a:pt x="710" y="73"/>
                  <a:pt x="547" y="236"/>
                </a:cubicBezTo>
                <a:cubicBezTo>
                  <a:pt x="0" y="752"/>
                  <a:pt x="395" y="1664"/>
                  <a:pt x="1125" y="1664"/>
                </a:cubicBezTo>
                <a:cubicBezTo>
                  <a:pt x="1581" y="1634"/>
                  <a:pt x="1946" y="1300"/>
                  <a:pt x="1946" y="844"/>
                </a:cubicBezTo>
                <a:cubicBezTo>
                  <a:pt x="1946" y="344"/>
                  <a:pt x="1532"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3"/>
          <p:cNvSpPr/>
          <p:nvPr/>
        </p:nvSpPr>
        <p:spPr>
          <a:xfrm>
            <a:off x="4166294" y="1704336"/>
            <a:ext cx="72933" cy="62998"/>
          </a:xfrm>
          <a:custGeom>
            <a:avLst/>
            <a:gdLst/>
            <a:ahLst/>
            <a:cxnLst/>
            <a:rect l="l" t="t" r="r" b="b"/>
            <a:pathLst>
              <a:path w="1916" h="1655" extrusionOk="0">
                <a:moveTo>
                  <a:pt x="1093" y="0"/>
                </a:moveTo>
                <a:cubicBezTo>
                  <a:pt x="891" y="0"/>
                  <a:pt x="685" y="79"/>
                  <a:pt x="517" y="256"/>
                </a:cubicBezTo>
                <a:cubicBezTo>
                  <a:pt x="1" y="773"/>
                  <a:pt x="365" y="1654"/>
                  <a:pt x="1095" y="1654"/>
                </a:cubicBezTo>
                <a:cubicBezTo>
                  <a:pt x="1551" y="1654"/>
                  <a:pt x="1916" y="1289"/>
                  <a:pt x="1916" y="833"/>
                </a:cubicBezTo>
                <a:cubicBezTo>
                  <a:pt x="1916" y="341"/>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3"/>
          <p:cNvSpPr/>
          <p:nvPr/>
        </p:nvSpPr>
        <p:spPr>
          <a:xfrm>
            <a:off x="3933760" y="65375"/>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3"/>
          <p:cNvSpPr/>
          <p:nvPr/>
        </p:nvSpPr>
        <p:spPr>
          <a:xfrm>
            <a:off x="3933760" y="300230"/>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3"/>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3"/>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3"/>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3"/>
          <p:cNvSpPr/>
          <p:nvPr/>
        </p:nvSpPr>
        <p:spPr>
          <a:xfrm>
            <a:off x="3923331" y="1236263"/>
            <a:ext cx="74074" cy="62465"/>
          </a:xfrm>
          <a:custGeom>
            <a:avLst/>
            <a:gdLst/>
            <a:ahLst/>
            <a:cxnLst/>
            <a:rect l="l" t="t" r="r" b="b"/>
            <a:pathLst>
              <a:path w="1946" h="1641" extrusionOk="0">
                <a:moveTo>
                  <a:pt x="1093" y="1"/>
                </a:moveTo>
                <a:cubicBezTo>
                  <a:pt x="890" y="1"/>
                  <a:pt x="685" y="75"/>
                  <a:pt x="517" y="243"/>
                </a:cubicBezTo>
                <a:cubicBezTo>
                  <a:pt x="1" y="759"/>
                  <a:pt x="365" y="1641"/>
                  <a:pt x="1095" y="1641"/>
                </a:cubicBezTo>
                <a:cubicBezTo>
                  <a:pt x="1551" y="1641"/>
                  <a:pt x="1946" y="1276"/>
                  <a:pt x="1946" y="820"/>
                </a:cubicBezTo>
                <a:cubicBezTo>
                  <a:pt x="1925" y="327"/>
                  <a:pt x="1516" y="1"/>
                  <a:pt x="10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3"/>
          <p:cNvSpPr/>
          <p:nvPr/>
        </p:nvSpPr>
        <p:spPr>
          <a:xfrm>
            <a:off x="3923331" y="1470014"/>
            <a:ext cx="74074" cy="63607"/>
          </a:xfrm>
          <a:custGeom>
            <a:avLst/>
            <a:gdLst/>
            <a:ahLst/>
            <a:cxnLst/>
            <a:rect l="l" t="t" r="r" b="b"/>
            <a:pathLst>
              <a:path w="1946" h="1671" extrusionOk="0">
                <a:moveTo>
                  <a:pt x="1089" y="0"/>
                </a:moveTo>
                <a:cubicBezTo>
                  <a:pt x="888" y="0"/>
                  <a:pt x="684" y="75"/>
                  <a:pt x="517" y="242"/>
                </a:cubicBezTo>
                <a:cubicBezTo>
                  <a:pt x="1" y="758"/>
                  <a:pt x="365" y="1670"/>
                  <a:pt x="1095" y="1670"/>
                </a:cubicBezTo>
                <a:cubicBezTo>
                  <a:pt x="1551" y="1670"/>
                  <a:pt x="1946" y="1275"/>
                  <a:pt x="1946" y="850"/>
                </a:cubicBezTo>
                <a:cubicBezTo>
                  <a:pt x="1925"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3"/>
          <p:cNvSpPr/>
          <p:nvPr/>
        </p:nvSpPr>
        <p:spPr>
          <a:xfrm>
            <a:off x="3923331" y="1704336"/>
            <a:ext cx="74074" cy="62998"/>
          </a:xfrm>
          <a:custGeom>
            <a:avLst/>
            <a:gdLst/>
            <a:ahLst/>
            <a:cxnLst/>
            <a:rect l="l" t="t" r="r" b="b"/>
            <a:pathLst>
              <a:path w="1946" h="1655" extrusionOk="0">
                <a:moveTo>
                  <a:pt x="1100" y="0"/>
                </a:moveTo>
                <a:cubicBezTo>
                  <a:pt x="894" y="0"/>
                  <a:pt x="685" y="79"/>
                  <a:pt x="517" y="256"/>
                </a:cubicBezTo>
                <a:cubicBezTo>
                  <a:pt x="1" y="773"/>
                  <a:pt x="365" y="1654"/>
                  <a:pt x="1095" y="1654"/>
                </a:cubicBezTo>
                <a:cubicBezTo>
                  <a:pt x="1551" y="1654"/>
                  <a:pt x="1946" y="1289"/>
                  <a:pt x="1946" y="833"/>
                </a:cubicBezTo>
                <a:cubicBezTo>
                  <a:pt x="1946" y="341"/>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3"/>
          <p:cNvSpPr/>
          <p:nvPr/>
        </p:nvSpPr>
        <p:spPr>
          <a:xfrm>
            <a:off x="3680368" y="65413"/>
            <a:ext cx="74074" cy="63645"/>
          </a:xfrm>
          <a:custGeom>
            <a:avLst/>
            <a:gdLst/>
            <a:ahLst/>
            <a:cxnLst/>
            <a:rect l="l" t="t" r="r" b="b"/>
            <a:pathLst>
              <a:path w="1946" h="1672" extrusionOk="0">
                <a:moveTo>
                  <a:pt x="1099" y="0"/>
                </a:moveTo>
                <a:cubicBezTo>
                  <a:pt x="893"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3"/>
          <p:cNvSpPr/>
          <p:nvPr/>
        </p:nvSpPr>
        <p:spPr>
          <a:xfrm>
            <a:off x="3680368" y="300002"/>
            <a:ext cx="74074" cy="62731"/>
          </a:xfrm>
          <a:custGeom>
            <a:avLst/>
            <a:gdLst/>
            <a:ahLst/>
            <a:cxnLst/>
            <a:rect l="l" t="t" r="r" b="b"/>
            <a:pathLst>
              <a:path w="1946"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3"/>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3"/>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3"/>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3"/>
          <p:cNvSpPr/>
          <p:nvPr/>
        </p:nvSpPr>
        <p:spPr>
          <a:xfrm>
            <a:off x="3680368" y="12362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3"/>
          <p:cNvSpPr/>
          <p:nvPr/>
        </p:nvSpPr>
        <p:spPr>
          <a:xfrm>
            <a:off x="3680368" y="1470014"/>
            <a:ext cx="74074" cy="63607"/>
          </a:xfrm>
          <a:custGeom>
            <a:avLst/>
            <a:gdLst/>
            <a:ahLst/>
            <a:cxnLst/>
            <a:rect l="l" t="t" r="r" b="b"/>
            <a:pathLst>
              <a:path w="1946" h="1671" extrusionOk="0">
                <a:moveTo>
                  <a:pt x="1095" y="0"/>
                </a:moveTo>
                <a:cubicBezTo>
                  <a:pt x="891" y="0"/>
                  <a:pt x="683" y="75"/>
                  <a:pt x="517" y="242"/>
                </a:cubicBezTo>
                <a:cubicBezTo>
                  <a:pt x="1" y="789"/>
                  <a:pt x="396" y="1670"/>
                  <a:pt x="1125" y="1670"/>
                </a:cubicBezTo>
                <a:cubicBezTo>
                  <a:pt x="1581" y="1670"/>
                  <a:pt x="1946" y="1275"/>
                  <a:pt x="1946" y="850"/>
                </a:cubicBezTo>
                <a:cubicBezTo>
                  <a:pt x="1946" y="334"/>
                  <a:pt x="152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3"/>
          <p:cNvSpPr/>
          <p:nvPr/>
        </p:nvSpPr>
        <p:spPr>
          <a:xfrm>
            <a:off x="3680368" y="1704336"/>
            <a:ext cx="74074" cy="62998"/>
          </a:xfrm>
          <a:custGeom>
            <a:avLst/>
            <a:gdLst/>
            <a:ahLst/>
            <a:cxnLst/>
            <a:rect l="l" t="t" r="r" b="b"/>
            <a:pathLst>
              <a:path w="1946" h="1655" extrusionOk="0">
                <a:moveTo>
                  <a:pt x="1113" y="0"/>
                </a:moveTo>
                <a:cubicBezTo>
                  <a:pt x="907" y="0"/>
                  <a:pt x="695" y="79"/>
                  <a:pt x="517" y="256"/>
                </a:cubicBezTo>
                <a:cubicBezTo>
                  <a:pt x="1" y="773"/>
                  <a:pt x="396" y="1654"/>
                  <a:pt x="1125" y="1654"/>
                </a:cubicBezTo>
                <a:cubicBezTo>
                  <a:pt x="1581" y="1654"/>
                  <a:pt x="1946" y="1289"/>
                  <a:pt x="1946" y="833"/>
                </a:cubicBezTo>
                <a:cubicBezTo>
                  <a:pt x="1946" y="341"/>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3"/>
          <p:cNvSpPr/>
          <p:nvPr/>
        </p:nvSpPr>
        <p:spPr>
          <a:xfrm>
            <a:off x="3448977"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3"/>
          <p:cNvSpPr/>
          <p:nvPr/>
        </p:nvSpPr>
        <p:spPr>
          <a:xfrm>
            <a:off x="3448977"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3"/>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3"/>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3"/>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3"/>
          <p:cNvSpPr/>
          <p:nvPr/>
        </p:nvSpPr>
        <p:spPr>
          <a:xfrm>
            <a:off x="3438547" y="12362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3"/>
          <p:cNvSpPr/>
          <p:nvPr/>
        </p:nvSpPr>
        <p:spPr>
          <a:xfrm>
            <a:off x="3438547" y="1470014"/>
            <a:ext cx="72933" cy="63607"/>
          </a:xfrm>
          <a:custGeom>
            <a:avLst/>
            <a:gdLst/>
            <a:ahLst/>
            <a:cxnLst/>
            <a:rect l="l" t="t" r="r" b="b"/>
            <a:pathLst>
              <a:path w="1916" h="1671" extrusionOk="0">
                <a:moveTo>
                  <a:pt x="1088" y="0"/>
                </a:moveTo>
                <a:cubicBezTo>
                  <a:pt x="888" y="0"/>
                  <a:pt x="684" y="75"/>
                  <a:pt x="518" y="242"/>
                </a:cubicBezTo>
                <a:cubicBezTo>
                  <a:pt x="1" y="789"/>
                  <a:pt x="366" y="1670"/>
                  <a:pt x="1095" y="1670"/>
                </a:cubicBezTo>
                <a:cubicBezTo>
                  <a:pt x="1551" y="1670"/>
                  <a:pt x="1916" y="1275"/>
                  <a:pt x="1916" y="850"/>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3"/>
          <p:cNvSpPr/>
          <p:nvPr/>
        </p:nvSpPr>
        <p:spPr>
          <a:xfrm>
            <a:off x="3438547" y="1704336"/>
            <a:ext cx="72933" cy="62998"/>
          </a:xfrm>
          <a:custGeom>
            <a:avLst/>
            <a:gdLst/>
            <a:ahLst/>
            <a:cxnLst/>
            <a:rect l="l" t="t" r="r" b="b"/>
            <a:pathLst>
              <a:path w="1916" h="1655" extrusionOk="0">
                <a:moveTo>
                  <a:pt x="1093" y="0"/>
                </a:moveTo>
                <a:cubicBezTo>
                  <a:pt x="891" y="0"/>
                  <a:pt x="685" y="79"/>
                  <a:pt x="518" y="256"/>
                </a:cubicBezTo>
                <a:cubicBezTo>
                  <a:pt x="1" y="773"/>
                  <a:pt x="366" y="1654"/>
                  <a:pt x="1095" y="1654"/>
                </a:cubicBezTo>
                <a:cubicBezTo>
                  <a:pt x="1551" y="1654"/>
                  <a:pt x="1916" y="1289"/>
                  <a:pt x="1916" y="833"/>
                </a:cubicBezTo>
                <a:cubicBezTo>
                  <a:pt x="1916" y="341"/>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3"/>
          <p:cNvSpPr/>
          <p:nvPr/>
        </p:nvSpPr>
        <p:spPr>
          <a:xfrm>
            <a:off x="3195585" y="65413"/>
            <a:ext cx="74113" cy="63645"/>
          </a:xfrm>
          <a:custGeom>
            <a:avLst/>
            <a:gdLst/>
            <a:ahLst/>
            <a:cxnLst/>
            <a:rect l="l" t="t" r="r" b="b"/>
            <a:pathLst>
              <a:path w="1947" h="1672" extrusionOk="0">
                <a:moveTo>
                  <a:pt x="1099" y="0"/>
                </a:moveTo>
                <a:cubicBezTo>
                  <a:pt x="894" y="0"/>
                  <a:pt x="685" y="75"/>
                  <a:pt x="517" y="242"/>
                </a:cubicBezTo>
                <a:cubicBezTo>
                  <a:pt x="1" y="759"/>
                  <a:pt x="365" y="164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3"/>
          <p:cNvSpPr/>
          <p:nvPr/>
        </p:nvSpPr>
        <p:spPr>
          <a:xfrm>
            <a:off x="3195585" y="300002"/>
            <a:ext cx="74113" cy="62731"/>
          </a:xfrm>
          <a:custGeom>
            <a:avLst/>
            <a:gdLst/>
            <a:ahLst/>
            <a:cxnLst/>
            <a:rect l="l" t="t" r="r" b="b"/>
            <a:pathLst>
              <a:path w="1947"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3"/>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3"/>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3"/>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3"/>
          <p:cNvSpPr/>
          <p:nvPr/>
        </p:nvSpPr>
        <p:spPr>
          <a:xfrm>
            <a:off x="3195585" y="1236263"/>
            <a:ext cx="74113" cy="62465"/>
          </a:xfrm>
          <a:custGeom>
            <a:avLst/>
            <a:gdLst/>
            <a:ahLst/>
            <a:cxnLst/>
            <a:rect l="l" t="t" r="r" b="b"/>
            <a:pathLst>
              <a:path w="1947"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3"/>
          <p:cNvSpPr/>
          <p:nvPr/>
        </p:nvSpPr>
        <p:spPr>
          <a:xfrm>
            <a:off x="3195585" y="1470014"/>
            <a:ext cx="74113" cy="63607"/>
          </a:xfrm>
          <a:custGeom>
            <a:avLst/>
            <a:gdLst/>
            <a:ahLst/>
            <a:cxnLst/>
            <a:rect l="l" t="t" r="r" b="b"/>
            <a:pathLst>
              <a:path w="1947" h="1671" extrusionOk="0">
                <a:moveTo>
                  <a:pt x="1095" y="0"/>
                </a:moveTo>
                <a:cubicBezTo>
                  <a:pt x="891" y="0"/>
                  <a:pt x="684" y="75"/>
                  <a:pt x="517" y="242"/>
                </a:cubicBezTo>
                <a:cubicBezTo>
                  <a:pt x="1" y="758"/>
                  <a:pt x="365" y="1670"/>
                  <a:pt x="1095" y="1670"/>
                </a:cubicBezTo>
                <a:cubicBezTo>
                  <a:pt x="1551" y="1670"/>
                  <a:pt x="1946" y="1275"/>
                  <a:pt x="1946" y="850"/>
                </a:cubicBezTo>
                <a:cubicBezTo>
                  <a:pt x="1946" y="334"/>
                  <a:pt x="152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3"/>
          <p:cNvSpPr/>
          <p:nvPr/>
        </p:nvSpPr>
        <p:spPr>
          <a:xfrm>
            <a:off x="3195585" y="1704336"/>
            <a:ext cx="74113" cy="62998"/>
          </a:xfrm>
          <a:custGeom>
            <a:avLst/>
            <a:gdLst/>
            <a:ahLst/>
            <a:cxnLst/>
            <a:rect l="l" t="t" r="r" b="b"/>
            <a:pathLst>
              <a:path w="1947" h="1655" extrusionOk="0">
                <a:moveTo>
                  <a:pt x="1100" y="0"/>
                </a:moveTo>
                <a:cubicBezTo>
                  <a:pt x="894" y="0"/>
                  <a:pt x="685" y="79"/>
                  <a:pt x="517" y="256"/>
                </a:cubicBezTo>
                <a:cubicBezTo>
                  <a:pt x="1" y="773"/>
                  <a:pt x="365" y="1654"/>
                  <a:pt x="1095" y="1654"/>
                </a:cubicBezTo>
                <a:cubicBezTo>
                  <a:pt x="1551" y="1654"/>
                  <a:pt x="1946" y="1289"/>
                  <a:pt x="1946" y="833"/>
                </a:cubicBezTo>
                <a:cubicBezTo>
                  <a:pt x="1946" y="341"/>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3"/>
          <p:cNvSpPr/>
          <p:nvPr/>
        </p:nvSpPr>
        <p:spPr>
          <a:xfrm>
            <a:off x="2964193"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3"/>
          <p:cNvSpPr/>
          <p:nvPr/>
        </p:nvSpPr>
        <p:spPr>
          <a:xfrm>
            <a:off x="2964193"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3"/>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3"/>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3"/>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3"/>
          <p:cNvSpPr/>
          <p:nvPr/>
        </p:nvSpPr>
        <p:spPr>
          <a:xfrm>
            <a:off x="2953802" y="12362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3"/>
          <p:cNvSpPr/>
          <p:nvPr/>
        </p:nvSpPr>
        <p:spPr>
          <a:xfrm>
            <a:off x="2953802" y="1470014"/>
            <a:ext cx="72894" cy="63607"/>
          </a:xfrm>
          <a:custGeom>
            <a:avLst/>
            <a:gdLst/>
            <a:ahLst/>
            <a:cxnLst/>
            <a:rect l="l" t="t" r="r" b="b"/>
            <a:pathLst>
              <a:path w="1915"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09" y="0"/>
                  <a:pt x="10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3"/>
          <p:cNvSpPr/>
          <p:nvPr/>
        </p:nvSpPr>
        <p:spPr>
          <a:xfrm>
            <a:off x="2953802" y="1704336"/>
            <a:ext cx="72894" cy="62998"/>
          </a:xfrm>
          <a:custGeom>
            <a:avLst/>
            <a:gdLst/>
            <a:ahLst/>
            <a:cxnLst/>
            <a:rect l="l" t="t" r="r" b="b"/>
            <a:pathLst>
              <a:path w="1915" h="1655" extrusionOk="0">
                <a:moveTo>
                  <a:pt x="1092" y="0"/>
                </a:moveTo>
                <a:cubicBezTo>
                  <a:pt x="890" y="0"/>
                  <a:pt x="684" y="79"/>
                  <a:pt x="517" y="256"/>
                </a:cubicBezTo>
                <a:cubicBezTo>
                  <a:pt x="0" y="773"/>
                  <a:pt x="365" y="1654"/>
                  <a:pt x="1094" y="1654"/>
                </a:cubicBezTo>
                <a:cubicBezTo>
                  <a:pt x="1550" y="1654"/>
                  <a:pt x="1915" y="1289"/>
                  <a:pt x="1915" y="833"/>
                </a:cubicBezTo>
                <a:cubicBezTo>
                  <a:pt x="1915" y="341"/>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3"/>
          <p:cNvSpPr/>
          <p:nvPr/>
        </p:nvSpPr>
        <p:spPr>
          <a:xfrm>
            <a:off x="2710801" y="65413"/>
            <a:ext cx="72933" cy="63645"/>
          </a:xfrm>
          <a:custGeom>
            <a:avLst/>
            <a:gdLst/>
            <a:ahLst/>
            <a:cxnLst/>
            <a:rect l="l" t="t" r="r" b="b"/>
            <a:pathLst>
              <a:path w="1916" h="1672" extrusionOk="0">
                <a:moveTo>
                  <a:pt x="1092" y="0"/>
                </a:moveTo>
                <a:cubicBezTo>
                  <a:pt x="891" y="0"/>
                  <a:pt x="685" y="75"/>
                  <a:pt x="518" y="242"/>
                </a:cubicBezTo>
                <a:cubicBezTo>
                  <a:pt x="1" y="759"/>
                  <a:pt x="366" y="1671"/>
                  <a:pt x="1095" y="167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3"/>
          <p:cNvSpPr/>
          <p:nvPr/>
        </p:nvSpPr>
        <p:spPr>
          <a:xfrm>
            <a:off x="2710801" y="300002"/>
            <a:ext cx="72933" cy="62731"/>
          </a:xfrm>
          <a:custGeom>
            <a:avLst/>
            <a:gdLst/>
            <a:ahLst/>
            <a:cxnLst/>
            <a:rect l="l" t="t" r="r" b="b"/>
            <a:pathLst>
              <a:path w="1916" h="1648" extrusionOk="0">
                <a:moveTo>
                  <a:pt x="1105" y="1"/>
                </a:moveTo>
                <a:cubicBezTo>
                  <a:pt x="900" y="1"/>
                  <a:pt x="689" y="79"/>
                  <a:pt x="518" y="250"/>
                </a:cubicBezTo>
                <a:cubicBezTo>
                  <a:pt x="1" y="766"/>
                  <a:pt x="366" y="1648"/>
                  <a:pt x="1095" y="1648"/>
                </a:cubicBezTo>
                <a:cubicBezTo>
                  <a:pt x="1551" y="1648"/>
                  <a:pt x="1916" y="1283"/>
                  <a:pt x="1916" y="827"/>
                </a:cubicBezTo>
                <a:cubicBezTo>
                  <a:pt x="1916"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3"/>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3"/>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3"/>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3"/>
          <p:cNvSpPr/>
          <p:nvPr/>
        </p:nvSpPr>
        <p:spPr>
          <a:xfrm>
            <a:off x="2710801" y="1236263"/>
            <a:ext cx="72933" cy="62465"/>
          </a:xfrm>
          <a:custGeom>
            <a:avLst/>
            <a:gdLst/>
            <a:ahLst/>
            <a:cxnLst/>
            <a:rect l="l" t="t" r="r" b="b"/>
            <a:pathLst>
              <a:path w="1916" h="1641" extrusionOk="0">
                <a:moveTo>
                  <a:pt x="1092" y="1"/>
                </a:moveTo>
                <a:cubicBezTo>
                  <a:pt x="891"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3"/>
          <p:cNvSpPr/>
          <p:nvPr/>
        </p:nvSpPr>
        <p:spPr>
          <a:xfrm>
            <a:off x="2710801" y="1470014"/>
            <a:ext cx="72933" cy="63607"/>
          </a:xfrm>
          <a:custGeom>
            <a:avLst/>
            <a:gdLst/>
            <a:ahLst/>
            <a:cxnLst/>
            <a:rect l="l" t="t" r="r" b="b"/>
            <a:pathLst>
              <a:path w="1916" h="1671" extrusionOk="0">
                <a:moveTo>
                  <a:pt x="1088" y="0"/>
                </a:moveTo>
                <a:cubicBezTo>
                  <a:pt x="888" y="0"/>
                  <a:pt x="684" y="75"/>
                  <a:pt x="518" y="242"/>
                </a:cubicBezTo>
                <a:cubicBezTo>
                  <a:pt x="1" y="789"/>
                  <a:pt x="366" y="1670"/>
                  <a:pt x="1095" y="1670"/>
                </a:cubicBezTo>
                <a:cubicBezTo>
                  <a:pt x="1551" y="1670"/>
                  <a:pt x="1916" y="1275"/>
                  <a:pt x="1916" y="850"/>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3"/>
          <p:cNvSpPr/>
          <p:nvPr/>
        </p:nvSpPr>
        <p:spPr>
          <a:xfrm>
            <a:off x="2710801" y="1704336"/>
            <a:ext cx="72933" cy="62998"/>
          </a:xfrm>
          <a:custGeom>
            <a:avLst/>
            <a:gdLst/>
            <a:ahLst/>
            <a:cxnLst/>
            <a:rect l="l" t="t" r="r" b="b"/>
            <a:pathLst>
              <a:path w="1916" h="1655" extrusionOk="0">
                <a:moveTo>
                  <a:pt x="1093" y="0"/>
                </a:moveTo>
                <a:cubicBezTo>
                  <a:pt x="891" y="0"/>
                  <a:pt x="685" y="79"/>
                  <a:pt x="518" y="256"/>
                </a:cubicBezTo>
                <a:cubicBezTo>
                  <a:pt x="1" y="773"/>
                  <a:pt x="366" y="1654"/>
                  <a:pt x="1095" y="1654"/>
                </a:cubicBezTo>
                <a:cubicBezTo>
                  <a:pt x="1551" y="1654"/>
                  <a:pt x="1916" y="1289"/>
                  <a:pt x="1916" y="833"/>
                </a:cubicBezTo>
                <a:cubicBezTo>
                  <a:pt x="1916" y="341"/>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3"/>
          <p:cNvSpPr/>
          <p:nvPr/>
        </p:nvSpPr>
        <p:spPr>
          <a:xfrm>
            <a:off x="2478268"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3"/>
          <p:cNvSpPr/>
          <p:nvPr/>
        </p:nvSpPr>
        <p:spPr>
          <a:xfrm>
            <a:off x="2478268"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3"/>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3"/>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3"/>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3"/>
          <p:cNvSpPr/>
          <p:nvPr/>
        </p:nvSpPr>
        <p:spPr>
          <a:xfrm>
            <a:off x="2467838" y="12362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3"/>
          <p:cNvSpPr/>
          <p:nvPr/>
        </p:nvSpPr>
        <p:spPr>
          <a:xfrm>
            <a:off x="2467838" y="1470242"/>
            <a:ext cx="74113" cy="63378"/>
          </a:xfrm>
          <a:custGeom>
            <a:avLst/>
            <a:gdLst/>
            <a:ahLst/>
            <a:cxnLst/>
            <a:rect l="l" t="t" r="r" b="b"/>
            <a:pathLst>
              <a:path w="1947" h="1665" extrusionOk="0">
                <a:moveTo>
                  <a:pt x="1096" y="1"/>
                </a:moveTo>
                <a:cubicBezTo>
                  <a:pt x="895" y="1"/>
                  <a:pt x="690" y="73"/>
                  <a:pt x="518" y="236"/>
                </a:cubicBezTo>
                <a:cubicBezTo>
                  <a:pt x="1" y="752"/>
                  <a:pt x="366" y="1664"/>
                  <a:pt x="1095" y="1664"/>
                </a:cubicBezTo>
                <a:cubicBezTo>
                  <a:pt x="1551" y="1664"/>
                  <a:pt x="1916" y="1300"/>
                  <a:pt x="1946" y="844"/>
                </a:cubicBezTo>
                <a:cubicBezTo>
                  <a:pt x="1946" y="344"/>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3"/>
          <p:cNvSpPr/>
          <p:nvPr/>
        </p:nvSpPr>
        <p:spPr>
          <a:xfrm>
            <a:off x="2467838" y="1704336"/>
            <a:ext cx="74113" cy="62998"/>
          </a:xfrm>
          <a:custGeom>
            <a:avLst/>
            <a:gdLst/>
            <a:ahLst/>
            <a:cxnLst/>
            <a:rect l="l" t="t" r="r" b="b"/>
            <a:pathLst>
              <a:path w="1947" h="1655" extrusionOk="0">
                <a:moveTo>
                  <a:pt x="1100" y="0"/>
                </a:moveTo>
                <a:cubicBezTo>
                  <a:pt x="894" y="0"/>
                  <a:pt x="685" y="79"/>
                  <a:pt x="518" y="256"/>
                </a:cubicBezTo>
                <a:cubicBezTo>
                  <a:pt x="1" y="773"/>
                  <a:pt x="366" y="1654"/>
                  <a:pt x="1095" y="1654"/>
                </a:cubicBezTo>
                <a:cubicBezTo>
                  <a:pt x="1551" y="1654"/>
                  <a:pt x="1946" y="1289"/>
                  <a:pt x="1946" y="833"/>
                </a:cubicBezTo>
                <a:cubicBezTo>
                  <a:pt x="1946" y="341"/>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3"/>
          <p:cNvSpPr/>
          <p:nvPr/>
        </p:nvSpPr>
        <p:spPr>
          <a:xfrm>
            <a:off x="2224876" y="65413"/>
            <a:ext cx="74113" cy="63645"/>
          </a:xfrm>
          <a:custGeom>
            <a:avLst/>
            <a:gdLst/>
            <a:ahLst/>
            <a:cxnLst/>
            <a:rect l="l" t="t" r="r" b="b"/>
            <a:pathLst>
              <a:path w="1947" h="1672" extrusionOk="0">
                <a:moveTo>
                  <a:pt x="1099" y="0"/>
                </a:moveTo>
                <a:cubicBezTo>
                  <a:pt x="894"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3"/>
          <p:cNvSpPr/>
          <p:nvPr/>
        </p:nvSpPr>
        <p:spPr>
          <a:xfrm>
            <a:off x="2224876" y="300002"/>
            <a:ext cx="74113" cy="62731"/>
          </a:xfrm>
          <a:custGeom>
            <a:avLst/>
            <a:gdLst/>
            <a:ahLst/>
            <a:cxnLst/>
            <a:rect l="l" t="t" r="r" b="b"/>
            <a:pathLst>
              <a:path w="1947"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3"/>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3"/>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3"/>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3"/>
          <p:cNvSpPr/>
          <p:nvPr/>
        </p:nvSpPr>
        <p:spPr>
          <a:xfrm>
            <a:off x="2224876" y="1236263"/>
            <a:ext cx="74113" cy="62465"/>
          </a:xfrm>
          <a:custGeom>
            <a:avLst/>
            <a:gdLst/>
            <a:ahLst/>
            <a:cxnLst/>
            <a:rect l="l" t="t" r="r" b="b"/>
            <a:pathLst>
              <a:path w="1947" h="1641" extrusionOk="0">
                <a:moveTo>
                  <a:pt x="1099" y="1"/>
                </a:moveTo>
                <a:cubicBezTo>
                  <a:pt x="894"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3"/>
          <p:cNvSpPr/>
          <p:nvPr/>
        </p:nvSpPr>
        <p:spPr>
          <a:xfrm>
            <a:off x="2224876" y="1470014"/>
            <a:ext cx="74113" cy="63607"/>
          </a:xfrm>
          <a:custGeom>
            <a:avLst/>
            <a:gdLst/>
            <a:ahLst/>
            <a:cxnLst/>
            <a:rect l="l" t="t" r="r" b="b"/>
            <a:pathLst>
              <a:path w="1947" h="1671" extrusionOk="0">
                <a:moveTo>
                  <a:pt x="1095" y="0"/>
                </a:moveTo>
                <a:cubicBezTo>
                  <a:pt x="891" y="0"/>
                  <a:pt x="684" y="75"/>
                  <a:pt x="517" y="242"/>
                </a:cubicBezTo>
                <a:cubicBezTo>
                  <a:pt x="1" y="789"/>
                  <a:pt x="396" y="1670"/>
                  <a:pt x="1125" y="1670"/>
                </a:cubicBezTo>
                <a:cubicBezTo>
                  <a:pt x="1581" y="1670"/>
                  <a:pt x="1946" y="1275"/>
                  <a:pt x="1946" y="850"/>
                </a:cubicBezTo>
                <a:cubicBezTo>
                  <a:pt x="1946" y="334"/>
                  <a:pt x="152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3"/>
          <p:cNvSpPr/>
          <p:nvPr/>
        </p:nvSpPr>
        <p:spPr>
          <a:xfrm>
            <a:off x="2224876" y="1704336"/>
            <a:ext cx="74113" cy="62998"/>
          </a:xfrm>
          <a:custGeom>
            <a:avLst/>
            <a:gdLst/>
            <a:ahLst/>
            <a:cxnLst/>
            <a:rect l="l" t="t" r="r" b="b"/>
            <a:pathLst>
              <a:path w="1947" h="1655" extrusionOk="0">
                <a:moveTo>
                  <a:pt x="1114" y="0"/>
                </a:moveTo>
                <a:cubicBezTo>
                  <a:pt x="907" y="0"/>
                  <a:pt x="695" y="79"/>
                  <a:pt x="517" y="256"/>
                </a:cubicBezTo>
                <a:cubicBezTo>
                  <a:pt x="1" y="773"/>
                  <a:pt x="396" y="1654"/>
                  <a:pt x="1125" y="1654"/>
                </a:cubicBezTo>
                <a:cubicBezTo>
                  <a:pt x="1581" y="1654"/>
                  <a:pt x="1946" y="1289"/>
                  <a:pt x="1946" y="833"/>
                </a:cubicBezTo>
                <a:cubicBezTo>
                  <a:pt x="1946" y="341"/>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3"/>
          <p:cNvSpPr/>
          <p:nvPr/>
        </p:nvSpPr>
        <p:spPr>
          <a:xfrm>
            <a:off x="1993484"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3"/>
          <p:cNvSpPr/>
          <p:nvPr/>
        </p:nvSpPr>
        <p:spPr>
          <a:xfrm>
            <a:off x="1993484"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3"/>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3"/>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3"/>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3"/>
          <p:cNvSpPr/>
          <p:nvPr/>
        </p:nvSpPr>
        <p:spPr>
          <a:xfrm>
            <a:off x="1983093" y="12362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3"/>
          <p:cNvSpPr/>
          <p:nvPr/>
        </p:nvSpPr>
        <p:spPr>
          <a:xfrm>
            <a:off x="1983093" y="1470014"/>
            <a:ext cx="72894" cy="63607"/>
          </a:xfrm>
          <a:custGeom>
            <a:avLst/>
            <a:gdLst/>
            <a:ahLst/>
            <a:cxnLst/>
            <a:rect l="l" t="t" r="r" b="b"/>
            <a:pathLst>
              <a:path w="1915"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09" y="0"/>
                  <a:pt x="10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3"/>
          <p:cNvSpPr/>
          <p:nvPr/>
        </p:nvSpPr>
        <p:spPr>
          <a:xfrm>
            <a:off x="1983093" y="1704336"/>
            <a:ext cx="72894" cy="62998"/>
          </a:xfrm>
          <a:custGeom>
            <a:avLst/>
            <a:gdLst/>
            <a:ahLst/>
            <a:cxnLst/>
            <a:rect l="l" t="t" r="r" b="b"/>
            <a:pathLst>
              <a:path w="1915" h="1655" extrusionOk="0">
                <a:moveTo>
                  <a:pt x="1092" y="0"/>
                </a:moveTo>
                <a:cubicBezTo>
                  <a:pt x="890" y="0"/>
                  <a:pt x="684" y="79"/>
                  <a:pt x="517" y="256"/>
                </a:cubicBezTo>
                <a:cubicBezTo>
                  <a:pt x="0" y="773"/>
                  <a:pt x="365" y="1654"/>
                  <a:pt x="1094" y="1654"/>
                </a:cubicBezTo>
                <a:cubicBezTo>
                  <a:pt x="1550" y="1654"/>
                  <a:pt x="1915" y="1289"/>
                  <a:pt x="1915" y="833"/>
                </a:cubicBezTo>
                <a:cubicBezTo>
                  <a:pt x="1915" y="341"/>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3"/>
          <p:cNvSpPr/>
          <p:nvPr/>
        </p:nvSpPr>
        <p:spPr>
          <a:xfrm>
            <a:off x="1740092" y="65413"/>
            <a:ext cx="74113" cy="63645"/>
          </a:xfrm>
          <a:custGeom>
            <a:avLst/>
            <a:gdLst/>
            <a:ahLst/>
            <a:cxnLst/>
            <a:rect l="l" t="t" r="r" b="b"/>
            <a:pathLst>
              <a:path w="1947" h="1672" extrusionOk="0">
                <a:moveTo>
                  <a:pt x="1100" y="0"/>
                </a:moveTo>
                <a:cubicBezTo>
                  <a:pt x="894" y="0"/>
                  <a:pt x="685" y="75"/>
                  <a:pt x="518" y="242"/>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3"/>
          <p:cNvSpPr/>
          <p:nvPr/>
        </p:nvSpPr>
        <p:spPr>
          <a:xfrm>
            <a:off x="1740092" y="300002"/>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82" y="1648"/>
                  <a:pt x="1946" y="1283"/>
                  <a:pt x="1946" y="827"/>
                </a:cubicBezTo>
                <a:cubicBezTo>
                  <a:pt x="1926" y="319"/>
                  <a:pt x="1525"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3"/>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3"/>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3"/>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3"/>
          <p:cNvSpPr/>
          <p:nvPr/>
        </p:nvSpPr>
        <p:spPr>
          <a:xfrm>
            <a:off x="1740092" y="12362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3"/>
          <p:cNvSpPr/>
          <p:nvPr/>
        </p:nvSpPr>
        <p:spPr>
          <a:xfrm>
            <a:off x="1740092" y="1470014"/>
            <a:ext cx="74113" cy="63607"/>
          </a:xfrm>
          <a:custGeom>
            <a:avLst/>
            <a:gdLst/>
            <a:ahLst/>
            <a:cxnLst/>
            <a:rect l="l" t="t" r="r" b="b"/>
            <a:pathLst>
              <a:path w="1947" h="1671" extrusionOk="0">
                <a:moveTo>
                  <a:pt x="1095" y="0"/>
                </a:moveTo>
                <a:cubicBezTo>
                  <a:pt x="891" y="0"/>
                  <a:pt x="684" y="75"/>
                  <a:pt x="518" y="242"/>
                </a:cubicBezTo>
                <a:cubicBezTo>
                  <a:pt x="1" y="758"/>
                  <a:pt x="366" y="1670"/>
                  <a:pt x="1095" y="1670"/>
                </a:cubicBezTo>
                <a:cubicBezTo>
                  <a:pt x="1551" y="1670"/>
                  <a:pt x="1946" y="1275"/>
                  <a:pt x="1946" y="850"/>
                </a:cubicBezTo>
                <a:cubicBezTo>
                  <a:pt x="1946" y="334"/>
                  <a:pt x="1527"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3"/>
          <p:cNvSpPr/>
          <p:nvPr/>
        </p:nvSpPr>
        <p:spPr>
          <a:xfrm>
            <a:off x="1740092" y="1704336"/>
            <a:ext cx="74113" cy="62998"/>
          </a:xfrm>
          <a:custGeom>
            <a:avLst/>
            <a:gdLst/>
            <a:ahLst/>
            <a:cxnLst/>
            <a:rect l="l" t="t" r="r" b="b"/>
            <a:pathLst>
              <a:path w="1947" h="1655" extrusionOk="0">
                <a:moveTo>
                  <a:pt x="1100" y="0"/>
                </a:moveTo>
                <a:cubicBezTo>
                  <a:pt x="894" y="0"/>
                  <a:pt x="685" y="79"/>
                  <a:pt x="518" y="256"/>
                </a:cubicBezTo>
                <a:cubicBezTo>
                  <a:pt x="1" y="773"/>
                  <a:pt x="366" y="1654"/>
                  <a:pt x="1095" y="1654"/>
                </a:cubicBezTo>
                <a:cubicBezTo>
                  <a:pt x="1551" y="1654"/>
                  <a:pt x="1946" y="1289"/>
                  <a:pt x="1946" y="833"/>
                </a:cubicBezTo>
                <a:cubicBezTo>
                  <a:pt x="1946" y="341"/>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3"/>
          <p:cNvSpPr/>
          <p:nvPr/>
        </p:nvSpPr>
        <p:spPr>
          <a:xfrm>
            <a:off x="1497129" y="65413"/>
            <a:ext cx="74113" cy="63645"/>
          </a:xfrm>
          <a:custGeom>
            <a:avLst/>
            <a:gdLst/>
            <a:ahLst/>
            <a:cxnLst/>
            <a:rect l="l" t="t" r="r" b="b"/>
            <a:pathLst>
              <a:path w="1947" h="1672" extrusionOk="0">
                <a:moveTo>
                  <a:pt x="1122" y="0"/>
                </a:moveTo>
                <a:cubicBezTo>
                  <a:pt x="921" y="0"/>
                  <a:pt x="715" y="75"/>
                  <a:pt x="548" y="242"/>
                </a:cubicBezTo>
                <a:cubicBezTo>
                  <a:pt x="1" y="759"/>
                  <a:pt x="396" y="164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3"/>
          <p:cNvSpPr/>
          <p:nvPr/>
        </p:nvSpPr>
        <p:spPr>
          <a:xfrm>
            <a:off x="1498309" y="300002"/>
            <a:ext cx="72933" cy="62731"/>
          </a:xfrm>
          <a:custGeom>
            <a:avLst/>
            <a:gdLst/>
            <a:ahLst/>
            <a:cxnLst/>
            <a:rect l="l" t="t" r="r" b="b"/>
            <a:pathLst>
              <a:path w="1916" h="1648" extrusionOk="0">
                <a:moveTo>
                  <a:pt x="1082" y="1"/>
                </a:moveTo>
                <a:cubicBezTo>
                  <a:pt x="872" y="1"/>
                  <a:pt x="658" y="79"/>
                  <a:pt x="487" y="250"/>
                </a:cubicBezTo>
                <a:cubicBezTo>
                  <a:pt x="0" y="766"/>
                  <a:pt x="365" y="1648"/>
                  <a:pt x="1094" y="1648"/>
                </a:cubicBezTo>
                <a:cubicBezTo>
                  <a:pt x="1550"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3"/>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3"/>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3"/>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3"/>
          <p:cNvSpPr/>
          <p:nvPr/>
        </p:nvSpPr>
        <p:spPr>
          <a:xfrm>
            <a:off x="1497129" y="1236263"/>
            <a:ext cx="74113" cy="62465"/>
          </a:xfrm>
          <a:custGeom>
            <a:avLst/>
            <a:gdLst/>
            <a:ahLst/>
            <a:cxnLst/>
            <a:rect l="l" t="t" r="r" b="b"/>
            <a:pathLst>
              <a:path w="1947" h="1641" extrusionOk="0">
                <a:moveTo>
                  <a:pt x="1122" y="1"/>
                </a:moveTo>
                <a:cubicBezTo>
                  <a:pt x="921" y="1"/>
                  <a:pt x="715" y="75"/>
                  <a:pt x="548" y="243"/>
                </a:cubicBezTo>
                <a:cubicBezTo>
                  <a:pt x="1" y="759"/>
                  <a:pt x="396" y="1641"/>
                  <a:pt x="1125" y="1641"/>
                </a:cubicBezTo>
                <a:cubicBezTo>
                  <a:pt x="1581" y="1641"/>
                  <a:pt x="1946" y="1276"/>
                  <a:pt x="1946" y="820"/>
                </a:cubicBezTo>
                <a:cubicBezTo>
                  <a:pt x="1946" y="327"/>
                  <a:pt x="1543"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3"/>
          <p:cNvSpPr/>
          <p:nvPr/>
        </p:nvSpPr>
        <p:spPr>
          <a:xfrm>
            <a:off x="1497129" y="1470014"/>
            <a:ext cx="74113" cy="63607"/>
          </a:xfrm>
          <a:custGeom>
            <a:avLst/>
            <a:gdLst/>
            <a:ahLst/>
            <a:cxnLst/>
            <a:rect l="l" t="t" r="r" b="b"/>
            <a:pathLst>
              <a:path w="1947" h="1671" extrusionOk="0">
                <a:moveTo>
                  <a:pt x="1118" y="0"/>
                </a:moveTo>
                <a:cubicBezTo>
                  <a:pt x="918" y="0"/>
                  <a:pt x="714" y="75"/>
                  <a:pt x="548" y="242"/>
                </a:cubicBezTo>
                <a:cubicBezTo>
                  <a:pt x="1" y="758"/>
                  <a:pt x="396" y="1670"/>
                  <a:pt x="1125" y="1670"/>
                </a:cubicBezTo>
                <a:cubicBezTo>
                  <a:pt x="1581" y="1670"/>
                  <a:pt x="1946" y="1275"/>
                  <a:pt x="1946" y="850"/>
                </a:cubicBezTo>
                <a:cubicBezTo>
                  <a:pt x="1946" y="334"/>
                  <a:pt x="1541" y="0"/>
                  <a:pt x="1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3"/>
          <p:cNvSpPr/>
          <p:nvPr/>
        </p:nvSpPr>
        <p:spPr>
          <a:xfrm>
            <a:off x="1497129" y="1704336"/>
            <a:ext cx="74113" cy="62998"/>
          </a:xfrm>
          <a:custGeom>
            <a:avLst/>
            <a:gdLst/>
            <a:ahLst/>
            <a:cxnLst/>
            <a:rect l="l" t="t" r="r" b="b"/>
            <a:pathLst>
              <a:path w="1947" h="1655" extrusionOk="0">
                <a:moveTo>
                  <a:pt x="1123" y="0"/>
                </a:moveTo>
                <a:cubicBezTo>
                  <a:pt x="921" y="0"/>
                  <a:pt x="716" y="79"/>
                  <a:pt x="548" y="256"/>
                </a:cubicBezTo>
                <a:cubicBezTo>
                  <a:pt x="1" y="773"/>
                  <a:pt x="396" y="1654"/>
                  <a:pt x="1125" y="1654"/>
                </a:cubicBezTo>
                <a:cubicBezTo>
                  <a:pt x="1581" y="1654"/>
                  <a:pt x="1946" y="1289"/>
                  <a:pt x="1946" y="833"/>
                </a:cubicBezTo>
                <a:cubicBezTo>
                  <a:pt x="1946" y="341"/>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3"/>
          <p:cNvSpPr/>
          <p:nvPr/>
        </p:nvSpPr>
        <p:spPr>
          <a:xfrm>
            <a:off x="1255347"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3"/>
          <p:cNvSpPr/>
          <p:nvPr/>
        </p:nvSpPr>
        <p:spPr>
          <a:xfrm>
            <a:off x="1255347"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3"/>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3"/>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3"/>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3"/>
          <p:cNvSpPr/>
          <p:nvPr/>
        </p:nvSpPr>
        <p:spPr>
          <a:xfrm>
            <a:off x="1255347" y="12362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3"/>
          <p:cNvSpPr/>
          <p:nvPr/>
        </p:nvSpPr>
        <p:spPr>
          <a:xfrm>
            <a:off x="1255347" y="1470014"/>
            <a:ext cx="72933" cy="63607"/>
          </a:xfrm>
          <a:custGeom>
            <a:avLst/>
            <a:gdLst/>
            <a:ahLst/>
            <a:cxnLst/>
            <a:rect l="l" t="t" r="r" b="b"/>
            <a:pathLst>
              <a:path w="1916"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09" y="0"/>
                  <a:pt x="10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3"/>
          <p:cNvSpPr/>
          <p:nvPr/>
        </p:nvSpPr>
        <p:spPr>
          <a:xfrm>
            <a:off x="1255347" y="1704336"/>
            <a:ext cx="72933" cy="62998"/>
          </a:xfrm>
          <a:custGeom>
            <a:avLst/>
            <a:gdLst/>
            <a:ahLst/>
            <a:cxnLst/>
            <a:rect l="l" t="t" r="r" b="b"/>
            <a:pathLst>
              <a:path w="1916" h="1655" extrusionOk="0">
                <a:moveTo>
                  <a:pt x="1092" y="0"/>
                </a:moveTo>
                <a:cubicBezTo>
                  <a:pt x="890" y="0"/>
                  <a:pt x="684" y="79"/>
                  <a:pt x="517" y="256"/>
                </a:cubicBezTo>
                <a:cubicBezTo>
                  <a:pt x="0" y="773"/>
                  <a:pt x="365" y="1654"/>
                  <a:pt x="1094" y="1654"/>
                </a:cubicBezTo>
                <a:cubicBezTo>
                  <a:pt x="1550" y="1654"/>
                  <a:pt x="1915" y="1289"/>
                  <a:pt x="1915" y="833"/>
                </a:cubicBezTo>
                <a:cubicBezTo>
                  <a:pt x="1915" y="341"/>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3"/>
          <p:cNvSpPr/>
          <p:nvPr/>
        </p:nvSpPr>
        <p:spPr>
          <a:xfrm>
            <a:off x="1013526" y="65451"/>
            <a:ext cx="72933" cy="63607"/>
          </a:xfrm>
          <a:custGeom>
            <a:avLst/>
            <a:gdLst/>
            <a:ahLst/>
            <a:cxnLst/>
            <a:rect l="l" t="t" r="r" b="b"/>
            <a:pathLst>
              <a:path w="1916" h="1671" extrusionOk="0">
                <a:moveTo>
                  <a:pt x="1088" y="0"/>
                </a:moveTo>
                <a:cubicBezTo>
                  <a:pt x="887" y="0"/>
                  <a:pt x="683" y="75"/>
                  <a:pt x="517" y="241"/>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3"/>
          <p:cNvSpPr/>
          <p:nvPr/>
        </p:nvSpPr>
        <p:spPr>
          <a:xfrm>
            <a:off x="1013526" y="300268"/>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3"/>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3"/>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3"/>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3"/>
          <p:cNvSpPr/>
          <p:nvPr/>
        </p:nvSpPr>
        <p:spPr>
          <a:xfrm>
            <a:off x="1013526" y="1236263"/>
            <a:ext cx="72933" cy="62541"/>
          </a:xfrm>
          <a:custGeom>
            <a:avLst/>
            <a:gdLst/>
            <a:ahLst/>
            <a:cxnLst/>
            <a:rect l="l" t="t" r="r" b="b"/>
            <a:pathLst>
              <a:path w="1916" h="1643" extrusionOk="0">
                <a:moveTo>
                  <a:pt x="1092" y="1"/>
                </a:moveTo>
                <a:cubicBezTo>
                  <a:pt x="890" y="1"/>
                  <a:pt x="685" y="75"/>
                  <a:pt x="517" y="243"/>
                </a:cubicBezTo>
                <a:cubicBezTo>
                  <a:pt x="0" y="759"/>
                  <a:pt x="335" y="1641"/>
                  <a:pt x="1064" y="1641"/>
                </a:cubicBezTo>
                <a:cubicBezTo>
                  <a:pt x="1082" y="1642"/>
                  <a:pt x="1099" y="1643"/>
                  <a:pt x="1117" y="1643"/>
                </a:cubicBezTo>
                <a:cubicBezTo>
                  <a:pt x="1577" y="1643"/>
                  <a:pt x="1915" y="1260"/>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3"/>
          <p:cNvSpPr/>
          <p:nvPr/>
        </p:nvSpPr>
        <p:spPr>
          <a:xfrm>
            <a:off x="1013526" y="1470242"/>
            <a:ext cx="72933" cy="63378"/>
          </a:xfrm>
          <a:custGeom>
            <a:avLst/>
            <a:gdLst/>
            <a:ahLst/>
            <a:cxnLst/>
            <a:rect l="l" t="t" r="r" b="b"/>
            <a:pathLst>
              <a:path w="1916" h="1665" extrusionOk="0">
                <a:moveTo>
                  <a:pt x="1075" y="1"/>
                </a:moveTo>
                <a:cubicBezTo>
                  <a:pt x="879" y="1"/>
                  <a:pt x="680" y="73"/>
                  <a:pt x="517" y="236"/>
                </a:cubicBezTo>
                <a:cubicBezTo>
                  <a:pt x="0" y="752"/>
                  <a:pt x="335" y="1634"/>
                  <a:pt x="1064" y="1664"/>
                </a:cubicBezTo>
                <a:cubicBezTo>
                  <a:pt x="1520" y="1664"/>
                  <a:pt x="1915" y="1300"/>
                  <a:pt x="1915" y="844"/>
                </a:cubicBezTo>
                <a:cubicBezTo>
                  <a:pt x="1915" y="344"/>
                  <a:pt x="1501" y="1"/>
                  <a:pt x="10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3"/>
          <p:cNvSpPr/>
          <p:nvPr/>
        </p:nvSpPr>
        <p:spPr>
          <a:xfrm>
            <a:off x="1012384" y="1704336"/>
            <a:ext cx="74074" cy="62998"/>
          </a:xfrm>
          <a:custGeom>
            <a:avLst/>
            <a:gdLst/>
            <a:ahLst/>
            <a:cxnLst/>
            <a:rect l="l" t="t" r="r" b="b"/>
            <a:pathLst>
              <a:path w="1946" h="1655" extrusionOk="0">
                <a:moveTo>
                  <a:pt x="1098" y="0"/>
                </a:moveTo>
                <a:cubicBezTo>
                  <a:pt x="893" y="0"/>
                  <a:pt x="684" y="79"/>
                  <a:pt x="517" y="256"/>
                </a:cubicBezTo>
                <a:cubicBezTo>
                  <a:pt x="0" y="773"/>
                  <a:pt x="365" y="1654"/>
                  <a:pt x="1094" y="1654"/>
                </a:cubicBezTo>
                <a:cubicBezTo>
                  <a:pt x="1550" y="1654"/>
                  <a:pt x="1945" y="1289"/>
                  <a:pt x="1915" y="833"/>
                </a:cubicBezTo>
                <a:cubicBezTo>
                  <a:pt x="1936" y="341"/>
                  <a:pt x="1526"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3"/>
          <p:cNvSpPr/>
          <p:nvPr/>
        </p:nvSpPr>
        <p:spPr>
          <a:xfrm>
            <a:off x="780955" y="65375"/>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8" y="1672"/>
                  <a:pt x="1642" y="1277"/>
                  <a:pt x="1642" y="851"/>
                </a:cubicBezTo>
                <a:cubicBezTo>
                  <a:pt x="1642" y="39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3"/>
          <p:cNvSpPr/>
          <p:nvPr/>
        </p:nvSpPr>
        <p:spPr>
          <a:xfrm>
            <a:off x="780955" y="3002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3"/>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3"/>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3"/>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3"/>
          <p:cNvSpPr/>
          <p:nvPr/>
        </p:nvSpPr>
        <p:spPr>
          <a:xfrm>
            <a:off x="769383" y="1236263"/>
            <a:ext cx="74113" cy="62465"/>
          </a:xfrm>
          <a:custGeom>
            <a:avLst/>
            <a:gdLst/>
            <a:ahLst/>
            <a:cxnLst/>
            <a:rect l="l" t="t" r="r" b="b"/>
            <a:pathLst>
              <a:path w="1947" h="1641" extrusionOk="0">
                <a:moveTo>
                  <a:pt x="1100" y="1"/>
                </a:moveTo>
                <a:cubicBezTo>
                  <a:pt x="894" y="1"/>
                  <a:pt x="685" y="75"/>
                  <a:pt x="518" y="243"/>
                </a:cubicBezTo>
                <a:cubicBezTo>
                  <a:pt x="1" y="759"/>
                  <a:pt x="366" y="1641"/>
                  <a:pt x="1126"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3"/>
          <p:cNvSpPr/>
          <p:nvPr/>
        </p:nvSpPr>
        <p:spPr>
          <a:xfrm>
            <a:off x="769383" y="1470014"/>
            <a:ext cx="74113" cy="63607"/>
          </a:xfrm>
          <a:custGeom>
            <a:avLst/>
            <a:gdLst/>
            <a:ahLst/>
            <a:cxnLst/>
            <a:rect l="l" t="t" r="r" b="b"/>
            <a:pathLst>
              <a:path w="1947" h="1671" extrusionOk="0">
                <a:moveTo>
                  <a:pt x="1095" y="0"/>
                </a:moveTo>
                <a:cubicBezTo>
                  <a:pt x="891" y="0"/>
                  <a:pt x="684" y="75"/>
                  <a:pt x="518" y="242"/>
                </a:cubicBezTo>
                <a:cubicBezTo>
                  <a:pt x="1" y="758"/>
                  <a:pt x="366" y="1670"/>
                  <a:pt x="1126" y="1670"/>
                </a:cubicBezTo>
                <a:cubicBezTo>
                  <a:pt x="1551" y="1670"/>
                  <a:pt x="1946" y="1275"/>
                  <a:pt x="1946" y="850"/>
                </a:cubicBezTo>
                <a:cubicBezTo>
                  <a:pt x="1946" y="334"/>
                  <a:pt x="1527"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3"/>
          <p:cNvSpPr/>
          <p:nvPr/>
        </p:nvSpPr>
        <p:spPr>
          <a:xfrm>
            <a:off x="769383" y="1704336"/>
            <a:ext cx="74113" cy="62998"/>
          </a:xfrm>
          <a:custGeom>
            <a:avLst/>
            <a:gdLst/>
            <a:ahLst/>
            <a:cxnLst/>
            <a:rect l="l" t="t" r="r" b="b"/>
            <a:pathLst>
              <a:path w="1947" h="1655" extrusionOk="0">
                <a:moveTo>
                  <a:pt x="1114" y="0"/>
                </a:moveTo>
                <a:cubicBezTo>
                  <a:pt x="908" y="0"/>
                  <a:pt x="695" y="79"/>
                  <a:pt x="518" y="256"/>
                </a:cubicBezTo>
                <a:cubicBezTo>
                  <a:pt x="1" y="773"/>
                  <a:pt x="366" y="1654"/>
                  <a:pt x="1126" y="1654"/>
                </a:cubicBezTo>
                <a:cubicBezTo>
                  <a:pt x="1551" y="1654"/>
                  <a:pt x="1946" y="1289"/>
                  <a:pt x="1946" y="833"/>
                </a:cubicBezTo>
                <a:cubicBezTo>
                  <a:pt x="1946" y="341"/>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3"/>
          <p:cNvSpPr/>
          <p:nvPr/>
        </p:nvSpPr>
        <p:spPr>
          <a:xfrm>
            <a:off x="527600"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3"/>
          <p:cNvSpPr/>
          <p:nvPr/>
        </p:nvSpPr>
        <p:spPr>
          <a:xfrm>
            <a:off x="527600"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3"/>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3"/>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3"/>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3"/>
          <p:cNvSpPr/>
          <p:nvPr/>
        </p:nvSpPr>
        <p:spPr>
          <a:xfrm>
            <a:off x="527600" y="12362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3"/>
          <p:cNvSpPr/>
          <p:nvPr/>
        </p:nvSpPr>
        <p:spPr>
          <a:xfrm>
            <a:off x="527600" y="1470014"/>
            <a:ext cx="72933" cy="63607"/>
          </a:xfrm>
          <a:custGeom>
            <a:avLst/>
            <a:gdLst/>
            <a:ahLst/>
            <a:cxnLst/>
            <a:rect l="l" t="t" r="r" b="b"/>
            <a:pathLst>
              <a:path w="1916"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10" y="0"/>
                  <a:pt x="10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3"/>
          <p:cNvSpPr/>
          <p:nvPr/>
        </p:nvSpPr>
        <p:spPr>
          <a:xfrm>
            <a:off x="527600" y="1704336"/>
            <a:ext cx="72933" cy="62998"/>
          </a:xfrm>
          <a:custGeom>
            <a:avLst/>
            <a:gdLst/>
            <a:ahLst/>
            <a:cxnLst/>
            <a:rect l="l" t="t" r="r" b="b"/>
            <a:pathLst>
              <a:path w="1916" h="1655" extrusionOk="0">
                <a:moveTo>
                  <a:pt x="1092" y="0"/>
                </a:moveTo>
                <a:cubicBezTo>
                  <a:pt x="890" y="0"/>
                  <a:pt x="685" y="79"/>
                  <a:pt x="517" y="256"/>
                </a:cubicBezTo>
                <a:cubicBezTo>
                  <a:pt x="0" y="773"/>
                  <a:pt x="365" y="1654"/>
                  <a:pt x="1094" y="1654"/>
                </a:cubicBezTo>
                <a:cubicBezTo>
                  <a:pt x="1550" y="1654"/>
                  <a:pt x="1915" y="1289"/>
                  <a:pt x="1915" y="833"/>
                </a:cubicBezTo>
                <a:cubicBezTo>
                  <a:pt x="1915" y="341"/>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3"/>
          <p:cNvSpPr/>
          <p:nvPr/>
        </p:nvSpPr>
        <p:spPr>
          <a:xfrm>
            <a:off x="295029" y="65375"/>
            <a:ext cx="63683" cy="63683"/>
          </a:xfrm>
          <a:custGeom>
            <a:avLst/>
            <a:gdLst/>
            <a:ahLst/>
            <a:cxnLst/>
            <a:rect l="l" t="t" r="r" b="b"/>
            <a:pathLst>
              <a:path w="1673" h="1673" extrusionOk="0">
                <a:moveTo>
                  <a:pt x="821" y="0"/>
                </a:moveTo>
                <a:cubicBezTo>
                  <a:pt x="365" y="0"/>
                  <a:pt x="1" y="395"/>
                  <a:pt x="1" y="851"/>
                </a:cubicBezTo>
                <a:cubicBezTo>
                  <a:pt x="1"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3"/>
          <p:cNvSpPr/>
          <p:nvPr/>
        </p:nvSpPr>
        <p:spPr>
          <a:xfrm>
            <a:off x="295029" y="300230"/>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3"/>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3"/>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3"/>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3"/>
          <p:cNvSpPr/>
          <p:nvPr/>
        </p:nvSpPr>
        <p:spPr>
          <a:xfrm>
            <a:off x="284638" y="1236263"/>
            <a:ext cx="74074" cy="62465"/>
          </a:xfrm>
          <a:custGeom>
            <a:avLst/>
            <a:gdLst/>
            <a:ahLst/>
            <a:cxnLst/>
            <a:rect l="l" t="t" r="r" b="b"/>
            <a:pathLst>
              <a:path w="1946" h="1641" extrusionOk="0">
                <a:moveTo>
                  <a:pt x="1099" y="1"/>
                </a:moveTo>
                <a:cubicBezTo>
                  <a:pt x="893" y="1"/>
                  <a:pt x="684" y="75"/>
                  <a:pt x="517" y="243"/>
                </a:cubicBezTo>
                <a:cubicBezTo>
                  <a:pt x="0" y="759"/>
                  <a:pt x="365" y="1641"/>
                  <a:pt x="1094" y="1641"/>
                </a:cubicBezTo>
                <a:cubicBezTo>
                  <a:pt x="1550" y="1641"/>
                  <a:pt x="1915" y="1276"/>
                  <a:pt x="1945" y="820"/>
                </a:cubicBezTo>
                <a:cubicBezTo>
                  <a:pt x="1945"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3"/>
          <p:cNvSpPr/>
          <p:nvPr/>
        </p:nvSpPr>
        <p:spPr>
          <a:xfrm>
            <a:off x="284638" y="1470242"/>
            <a:ext cx="74074" cy="63378"/>
          </a:xfrm>
          <a:custGeom>
            <a:avLst/>
            <a:gdLst/>
            <a:ahLst/>
            <a:cxnLst/>
            <a:rect l="l" t="t" r="r" b="b"/>
            <a:pathLst>
              <a:path w="1946" h="1665" extrusionOk="0">
                <a:moveTo>
                  <a:pt x="1095" y="1"/>
                </a:moveTo>
                <a:cubicBezTo>
                  <a:pt x="894" y="1"/>
                  <a:pt x="689" y="73"/>
                  <a:pt x="517" y="236"/>
                </a:cubicBezTo>
                <a:cubicBezTo>
                  <a:pt x="0" y="752"/>
                  <a:pt x="365" y="1664"/>
                  <a:pt x="1094" y="1664"/>
                </a:cubicBezTo>
                <a:cubicBezTo>
                  <a:pt x="1550" y="1664"/>
                  <a:pt x="1915" y="1300"/>
                  <a:pt x="1945" y="844"/>
                </a:cubicBezTo>
                <a:cubicBezTo>
                  <a:pt x="1945" y="344"/>
                  <a:pt x="1531"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3"/>
          <p:cNvSpPr/>
          <p:nvPr/>
        </p:nvSpPr>
        <p:spPr>
          <a:xfrm>
            <a:off x="284638" y="1704336"/>
            <a:ext cx="74074" cy="62998"/>
          </a:xfrm>
          <a:custGeom>
            <a:avLst/>
            <a:gdLst/>
            <a:ahLst/>
            <a:cxnLst/>
            <a:rect l="l" t="t" r="r" b="b"/>
            <a:pathLst>
              <a:path w="1946" h="1655" extrusionOk="0">
                <a:moveTo>
                  <a:pt x="1100" y="0"/>
                </a:moveTo>
                <a:cubicBezTo>
                  <a:pt x="894" y="0"/>
                  <a:pt x="684" y="79"/>
                  <a:pt x="517" y="256"/>
                </a:cubicBezTo>
                <a:cubicBezTo>
                  <a:pt x="0" y="773"/>
                  <a:pt x="365" y="1654"/>
                  <a:pt x="1094" y="1654"/>
                </a:cubicBezTo>
                <a:cubicBezTo>
                  <a:pt x="1550" y="1654"/>
                  <a:pt x="1945" y="1289"/>
                  <a:pt x="1945" y="833"/>
                </a:cubicBezTo>
                <a:cubicBezTo>
                  <a:pt x="1945" y="341"/>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3"/>
          <p:cNvSpPr/>
          <p:nvPr/>
        </p:nvSpPr>
        <p:spPr>
          <a:xfrm>
            <a:off x="41675" y="65413"/>
            <a:ext cx="74074" cy="63645"/>
          </a:xfrm>
          <a:custGeom>
            <a:avLst/>
            <a:gdLst/>
            <a:ahLst/>
            <a:cxnLst/>
            <a:rect l="l" t="t" r="r" b="b"/>
            <a:pathLst>
              <a:path w="1946" h="1672"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3"/>
          <p:cNvSpPr/>
          <p:nvPr/>
        </p:nvSpPr>
        <p:spPr>
          <a:xfrm>
            <a:off x="42817" y="300002"/>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3"/>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3"/>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3"/>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3"/>
          <p:cNvSpPr/>
          <p:nvPr/>
        </p:nvSpPr>
        <p:spPr>
          <a:xfrm>
            <a:off x="41675" y="1236263"/>
            <a:ext cx="74074" cy="62465"/>
          </a:xfrm>
          <a:custGeom>
            <a:avLst/>
            <a:gdLst/>
            <a:ahLst/>
            <a:cxnLst/>
            <a:rect l="l" t="t" r="r" b="b"/>
            <a:pathLst>
              <a:path w="1946" h="1641" extrusionOk="0">
                <a:moveTo>
                  <a:pt x="1122" y="1"/>
                </a:moveTo>
                <a:cubicBezTo>
                  <a:pt x="920" y="1"/>
                  <a:pt x="715" y="75"/>
                  <a:pt x="547" y="243"/>
                </a:cubicBezTo>
                <a:cubicBezTo>
                  <a:pt x="0" y="759"/>
                  <a:pt x="395" y="1641"/>
                  <a:pt x="1125" y="1641"/>
                </a:cubicBezTo>
                <a:cubicBezTo>
                  <a:pt x="1581" y="1641"/>
                  <a:pt x="1945" y="1276"/>
                  <a:pt x="1945" y="820"/>
                </a:cubicBezTo>
                <a:cubicBezTo>
                  <a:pt x="1945" y="327"/>
                  <a:pt x="1542"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3"/>
          <p:cNvSpPr/>
          <p:nvPr/>
        </p:nvSpPr>
        <p:spPr>
          <a:xfrm>
            <a:off x="41675" y="1470242"/>
            <a:ext cx="74074" cy="63378"/>
          </a:xfrm>
          <a:custGeom>
            <a:avLst/>
            <a:gdLst/>
            <a:ahLst/>
            <a:cxnLst/>
            <a:rect l="l" t="t" r="r" b="b"/>
            <a:pathLst>
              <a:path w="1946" h="1665" extrusionOk="0">
                <a:moveTo>
                  <a:pt x="1105" y="1"/>
                </a:moveTo>
                <a:cubicBezTo>
                  <a:pt x="909" y="1"/>
                  <a:pt x="710" y="73"/>
                  <a:pt x="547" y="236"/>
                </a:cubicBezTo>
                <a:cubicBezTo>
                  <a:pt x="0" y="752"/>
                  <a:pt x="365" y="1664"/>
                  <a:pt x="1125" y="1664"/>
                </a:cubicBezTo>
                <a:cubicBezTo>
                  <a:pt x="1581" y="1664"/>
                  <a:pt x="1945" y="1300"/>
                  <a:pt x="1945" y="844"/>
                </a:cubicBezTo>
                <a:cubicBezTo>
                  <a:pt x="1945" y="344"/>
                  <a:pt x="153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3"/>
          <p:cNvSpPr/>
          <p:nvPr/>
        </p:nvSpPr>
        <p:spPr>
          <a:xfrm>
            <a:off x="41675" y="1704336"/>
            <a:ext cx="74074" cy="62998"/>
          </a:xfrm>
          <a:custGeom>
            <a:avLst/>
            <a:gdLst/>
            <a:ahLst/>
            <a:cxnLst/>
            <a:rect l="l" t="t" r="r" b="b"/>
            <a:pathLst>
              <a:path w="1946" h="1655" extrusionOk="0">
                <a:moveTo>
                  <a:pt x="1122" y="0"/>
                </a:moveTo>
                <a:cubicBezTo>
                  <a:pt x="921" y="0"/>
                  <a:pt x="715" y="79"/>
                  <a:pt x="547" y="256"/>
                </a:cubicBezTo>
                <a:cubicBezTo>
                  <a:pt x="0" y="773"/>
                  <a:pt x="395" y="1654"/>
                  <a:pt x="1125" y="1654"/>
                </a:cubicBezTo>
                <a:cubicBezTo>
                  <a:pt x="1581" y="1654"/>
                  <a:pt x="1945" y="1289"/>
                  <a:pt x="1945" y="833"/>
                </a:cubicBezTo>
                <a:cubicBezTo>
                  <a:pt x="1945" y="341"/>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3"/>
          <p:cNvSpPr/>
          <p:nvPr/>
        </p:nvSpPr>
        <p:spPr>
          <a:xfrm>
            <a:off x="4167431" y="3817651"/>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3"/>
          <p:cNvSpPr/>
          <p:nvPr/>
        </p:nvSpPr>
        <p:spPr>
          <a:xfrm>
            <a:off x="4167431" y="4052202"/>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3"/>
          <p:cNvSpPr/>
          <p:nvPr/>
        </p:nvSpPr>
        <p:spPr>
          <a:xfrm>
            <a:off x="4167431"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3"/>
          <p:cNvSpPr/>
          <p:nvPr/>
        </p:nvSpPr>
        <p:spPr>
          <a:xfrm>
            <a:off x="4167431" y="45199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3"/>
          <p:cNvSpPr/>
          <p:nvPr/>
        </p:nvSpPr>
        <p:spPr>
          <a:xfrm>
            <a:off x="4167431" y="47542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3"/>
          <p:cNvSpPr/>
          <p:nvPr/>
        </p:nvSpPr>
        <p:spPr>
          <a:xfrm>
            <a:off x="4167431"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3"/>
          <p:cNvSpPr/>
          <p:nvPr/>
        </p:nvSpPr>
        <p:spPr>
          <a:xfrm>
            <a:off x="3934898" y="3817575"/>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3"/>
          <p:cNvSpPr/>
          <p:nvPr/>
        </p:nvSpPr>
        <p:spPr>
          <a:xfrm>
            <a:off x="3934898" y="4052430"/>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3"/>
          <p:cNvSpPr/>
          <p:nvPr/>
        </p:nvSpPr>
        <p:spPr>
          <a:xfrm>
            <a:off x="3934898" y="42861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3"/>
          <p:cNvSpPr/>
          <p:nvPr/>
        </p:nvSpPr>
        <p:spPr>
          <a:xfrm>
            <a:off x="3934898" y="45198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3"/>
          <p:cNvSpPr/>
          <p:nvPr/>
        </p:nvSpPr>
        <p:spPr>
          <a:xfrm>
            <a:off x="3924468"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3"/>
          <p:cNvSpPr/>
          <p:nvPr/>
        </p:nvSpPr>
        <p:spPr>
          <a:xfrm>
            <a:off x="3924468" y="4988463"/>
            <a:ext cx="74074" cy="62465"/>
          </a:xfrm>
          <a:custGeom>
            <a:avLst/>
            <a:gdLst/>
            <a:ahLst/>
            <a:cxnLst/>
            <a:rect l="l" t="t" r="r" b="b"/>
            <a:pathLst>
              <a:path w="1946" h="1641" extrusionOk="0">
                <a:moveTo>
                  <a:pt x="1093" y="1"/>
                </a:moveTo>
                <a:cubicBezTo>
                  <a:pt x="890" y="1"/>
                  <a:pt x="685" y="75"/>
                  <a:pt x="517" y="243"/>
                </a:cubicBezTo>
                <a:cubicBezTo>
                  <a:pt x="1" y="759"/>
                  <a:pt x="365" y="1641"/>
                  <a:pt x="1095" y="1641"/>
                </a:cubicBezTo>
                <a:cubicBezTo>
                  <a:pt x="1551" y="1641"/>
                  <a:pt x="1946" y="1276"/>
                  <a:pt x="1946" y="820"/>
                </a:cubicBezTo>
                <a:cubicBezTo>
                  <a:pt x="1925" y="327"/>
                  <a:pt x="1516" y="1"/>
                  <a:pt x="10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3"/>
          <p:cNvSpPr/>
          <p:nvPr/>
        </p:nvSpPr>
        <p:spPr>
          <a:xfrm>
            <a:off x="3681506" y="3817613"/>
            <a:ext cx="74074" cy="63645"/>
          </a:xfrm>
          <a:custGeom>
            <a:avLst/>
            <a:gdLst/>
            <a:ahLst/>
            <a:cxnLst/>
            <a:rect l="l" t="t" r="r" b="b"/>
            <a:pathLst>
              <a:path w="1946" h="1672" extrusionOk="0">
                <a:moveTo>
                  <a:pt x="1099" y="0"/>
                </a:moveTo>
                <a:cubicBezTo>
                  <a:pt x="893"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3"/>
          <p:cNvSpPr/>
          <p:nvPr/>
        </p:nvSpPr>
        <p:spPr>
          <a:xfrm>
            <a:off x="3681506" y="4052202"/>
            <a:ext cx="74074" cy="62731"/>
          </a:xfrm>
          <a:custGeom>
            <a:avLst/>
            <a:gdLst/>
            <a:ahLst/>
            <a:cxnLst/>
            <a:rect l="l" t="t" r="r" b="b"/>
            <a:pathLst>
              <a:path w="1946"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3"/>
          <p:cNvSpPr/>
          <p:nvPr/>
        </p:nvSpPr>
        <p:spPr>
          <a:xfrm>
            <a:off x="3681506" y="42861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3"/>
          <p:cNvSpPr/>
          <p:nvPr/>
        </p:nvSpPr>
        <p:spPr>
          <a:xfrm>
            <a:off x="3681506" y="45198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3"/>
          <p:cNvSpPr/>
          <p:nvPr/>
        </p:nvSpPr>
        <p:spPr>
          <a:xfrm>
            <a:off x="3681506" y="47542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3"/>
          <p:cNvSpPr/>
          <p:nvPr/>
        </p:nvSpPr>
        <p:spPr>
          <a:xfrm>
            <a:off x="3681506" y="49884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3"/>
          <p:cNvSpPr/>
          <p:nvPr/>
        </p:nvSpPr>
        <p:spPr>
          <a:xfrm>
            <a:off x="3450114" y="38175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3"/>
          <p:cNvSpPr/>
          <p:nvPr/>
        </p:nvSpPr>
        <p:spPr>
          <a:xfrm>
            <a:off x="3450114"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3"/>
          <p:cNvSpPr/>
          <p:nvPr/>
        </p:nvSpPr>
        <p:spPr>
          <a:xfrm>
            <a:off x="3450114"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3"/>
          <p:cNvSpPr/>
          <p:nvPr/>
        </p:nvSpPr>
        <p:spPr>
          <a:xfrm>
            <a:off x="3450114"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3"/>
          <p:cNvSpPr/>
          <p:nvPr/>
        </p:nvSpPr>
        <p:spPr>
          <a:xfrm>
            <a:off x="3439685"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3"/>
          <p:cNvSpPr/>
          <p:nvPr/>
        </p:nvSpPr>
        <p:spPr>
          <a:xfrm>
            <a:off x="3439685" y="49884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3"/>
          <p:cNvSpPr/>
          <p:nvPr/>
        </p:nvSpPr>
        <p:spPr>
          <a:xfrm>
            <a:off x="3196722" y="3817613"/>
            <a:ext cx="74113" cy="63645"/>
          </a:xfrm>
          <a:custGeom>
            <a:avLst/>
            <a:gdLst/>
            <a:ahLst/>
            <a:cxnLst/>
            <a:rect l="l" t="t" r="r" b="b"/>
            <a:pathLst>
              <a:path w="1947" h="1672" extrusionOk="0">
                <a:moveTo>
                  <a:pt x="1099" y="0"/>
                </a:moveTo>
                <a:cubicBezTo>
                  <a:pt x="894" y="0"/>
                  <a:pt x="685" y="75"/>
                  <a:pt x="517" y="242"/>
                </a:cubicBezTo>
                <a:cubicBezTo>
                  <a:pt x="1" y="759"/>
                  <a:pt x="365" y="164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3"/>
          <p:cNvSpPr/>
          <p:nvPr/>
        </p:nvSpPr>
        <p:spPr>
          <a:xfrm>
            <a:off x="3196722" y="4052202"/>
            <a:ext cx="74113" cy="62731"/>
          </a:xfrm>
          <a:custGeom>
            <a:avLst/>
            <a:gdLst/>
            <a:ahLst/>
            <a:cxnLst/>
            <a:rect l="l" t="t" r="r" b="b"/>
            <a:pathLst>
              <a:path w="1947"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3"/>
          <p:cNvSpPr/>
          <p:nvPr/>
        </p:nvSpPr>
        <p:spPr>
          <a:xfrm>
            <a:off x="3196722" y="42861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3"/>
          <p:cNvSpPr/>
          <p:nvPr/>
        </p:nvSpPr>
        <p:spPr>
          <a:xfrm>
            <a:off x="3196722" y="45198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3"/>
          <p:cNvSpPr/>
          <p:nvPr/>
        </p:nvSpPr>
        <p:spPr>
          <a:xfrm>
            <a:off x="3196722" y="47542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3"/>
          <p:cNvSpPr/>
          <p:nvPr/>
        </p:nvSpPr>
        <p:spPr>
          <a:xfrm>
            <a:off x="3196722" y="4988463"/>
            <a:ext cx="74113" cy="62465"/>
          </a:xfrm>
          <a:custGeom>
            <a:avLst/>
            <a:gdLst/>
            <a:ahLst/>
            <a:cxnLst/>
            <a:rect l="l" t="t" r="r" b="b"/>
            <a:pathLst>
              <a:path w="1947"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3"/>
          <p:cNvSpPr/>
          <p:nvPr/>
        </p:nvSpPr>
        <p:spPr>
          <a:xfrm>
            <a:off x="2965331" y="38175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3"/>
          <p:cNvSpPr/>
          <p:nvPr/>
        </p:nvSpPr>
        <p:spPr>
          <a:xfrm>
            <a:off x="2965331" y="40524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3"/>
          <p:cNvSpPr/>
          <p:nvPr/>
        </p:nvSpPr>
        <p:spPr>
          <a:xfrm>
            <a:off x="2965331"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3"/>
          <p:cNvSpPr/>
          <p:nvPr/>
        </p:nvSpPr>
        <p:spPr>
          <a:xfrm>
            <a:off x="2965331"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3"/>
          <p:cNvSpPr/>
          <p:nvPr/>
        </p:nvSpPr>
        <p:spPr>
          <a:xfrm>
            <a:off x="2954939" y="47542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3"/>
          <p:cNvSpPr/>
          <p:nvPr/>
        </p:nvSpPr>
        <p:spPr>
          <a:xfrm>
            <a:off x="2954939" y="49884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3"/>
          <p:cNvSpPr/>
          <p:nvPr/>
        </p:nvSpPr>
        <p:spPr>
          <a:xfrm>
            <a:off x="2711939" y="3817613"/>
            <a:ext cx="72933" cy="63645"/>
          </a:xfrm>
          <a:custGeom>
            <a:avLst/>
            <a:gdLst/>
            <a:ahLst/>
            <a:cxnLst/>
            <a:rect l="l" t="t" r="r" b="b"/>
            <a:pathLst>
              <a:path w="1916" h="1672" extrusionOk="0">
                <a:moveTo>
                  <a:pt x="1092" y="0"/>
                </a:moveTo>
                <a:cubicBezTo>
                  <a:pt x="891" y="0"/>
                  <a:pt x="685" y="75"/>
                  <a:pt x="518" y="242"/>
                </a:cubicBezTo>
                <a:cubicBezTo>
                  <a:pt x="1" y="759"/>
                  <a:pt x="366" y="1671"/>
                  <a:pt x="1095" y="167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3"/>
          <p:cNvSpPr/>
          <p:nvPr/>
        </p:nvSpPr>
        <p:spPr>
          <a:xfrm>
            <a:off x="2711939" y="4052202"/>
            <a:ext cx="72933" cy="62731"/>
          </a:xfrm>
          <a:custGeom>
            <a:avLst/>
            <a:gdLst/>
            <a:ahLst/>
            <a:cxnLst/>
            <a:rect l="l" t="t" r="r" b="b"/>
            <a:pathLst>
              <a:path w="1916" h="1648" extrusionOk="0">
                <a:moveTo>
                  <a:pt x="1105" y="1"/>
                </a:moveTo>
                <a:cubicBezTo>
                  <a:pt x="900" y="1"/>
                  <a:pt x="689" y="79"/>
                  <a:pt x="518" y="250"/>
                </a:cubicBezTo>
                <a:cubicBezTo>
                  <a:pt x="1" y="766"/>
                  <a:pt x="366" y="1648"/>
                  <a:pt x="1095" y="1648"/>
                </a:cubicBezTo>
                <a:cubicBezTo>
                  <a:pt x="1551" y="1648"/>
                  <a:pt x="1916" y="1283"/>
                  <a:pt x="1916" y="827"/>
                </a:cubicBezTo>
                <a:cubicBezTo>
                  <a:pt x="1916"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3"/>
          <p:cNvSpPr/>
          <p:nvPr/>
        </p:nvSpPr>
        <p:spPr>
          <a:xfrm>
            <a:off x="2711939" y="42861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3"/>
          <p:cNvSpPr/>
          <p:nvPr/>
        </p:nvSpPr>
        <p:spPr>
          <a:xfrm>
            <a:off x="2711939" y="45198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3"/>
          <p:cNvSpPr/>
          <p:nvPr/>
        </p:nvSpPr>
        <p:spPr>
          <a:xfrm>
            <a:off x="2711939"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3"/>
          <p:cNvSpPr/>
          <p:nvPr/>
        </p:nvSpPr>
        <p:spPr>
          <a:xfrm>
            <a:off x="2711939" y="4988463"/>
            <a:ext cx="72933" cy="62465"/>
          </a:xfrm>
          <a:custGeom>
            <a:avLst/>
            <a:gdLst/>
            <a:ahLst/>
            <a:cxnLst/>
            <a:rect l="l" t="t" r="r" b="b"/>
            <a:pathLst>
              <a:path w="1916" h="1641" extrusionOk="0">
                <a:moveTo>
                  <a:pt x="1092" y="1"/>
                </a:moveTo>
                <a:cubicBezTo>
                  <a:pt x="891"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3"/>
          <p:cNvSpPr/>
          <p:nvPr/>
        </p:nvSpPr>
        <p:spPr>
          <a:xfrm>
            <a:off x="2479405" y="38175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3"/>
          <p:cNvSpPr/>
          <p:nvPr/>
        </p:nvSpPr>
        <p:spPr>
          <a:xfrm>
            <a:off x="2479405"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3"/>
          <p:cNvSpPr/>
          <p:nvPr/>
        </p:nvSpPr>
        <p:spPr>
          <a:xfrm>
            <a:off x="2479405"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3"/>
          <p:cNvSpPr/>
          <p:nvPr/>
        </p:nvSpPr>
        <p:spPr>
          <a:xfrm>
            <a:off x="2479405"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3"/>
          <p:cNvSpPr/>
          <p:nvPr/>
        </p:nvSpPr>
        <p:spPr>
          <a:xfrm>
            <a:off x="2468976" y="47542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3"/>
          <p:cNvSpPr/>
          <p:nvPr/>
        </p:nvSpPr>
        <p:spPr>
          <a:xfrm>
            <a:off x="2468976" y="49884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3"/>
          <p:cNvSpPr/>
          <p:nvPr/>
        </p:nvSpPr>
        <p:spPr>
          <a:xfrm>
            <a:off x="2226013" y="3817613"/>
            <a:ext cx="74113" cy="63645"/>
          </a:xfrm>
          <a:custGeom>
            <a:avLst/>
            <a:gdLst/>
            <a:ahLst/>
            <a:cxnLst/>
            <a:rect l="l" t="t" r="r" b="b"/>
            <a:pathLst>
              <a:path w="1947" h="1672" extrusionOk="0">
                <a:moveTo>
                  <a:pt x="1099" y="0"/>
                </a:moveTo>
                <a:cubicBezTo>
                  <a:pt x="894"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3"/>
          <p:cNvSpPr/>
          <p:nvPr/>
        </p:nvSpPr>
        <p:spPr>
          <a:xfrm>
            <a:off x="2226013" y="4052202"/>
            <a:ext cx="74113" cy="62731"/>
          </a:xfrm>
          <a:custGeom>
            <a:avLst/>
            <a:gdLst/>
            <a:ahLst/>
            <a:cxnLst/>
            <a:rect l="l" t="t" r="r" b="b"/>
            <a:pathLst>
              <a:path w="1947"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3"/>
          <p:cNvSpPr/>
          <p:nvPr/>
        </p:nvSpPr>
        <p:spPr>
          <a:xfrm>
            <a:off x="2226013" y="42861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3"/>
          <p:cNvSpPr/>
          <p:nvPr/>
        </p:nvSpPr>
        <p:spPr>
          <a:xfrm>
            <a:off x="2226013" y="45198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3"/>
          <p:cNvSpPr/>
          <p:nvPr/>
        </p:nvSpPr>
        <p:spPr>
          <a:xfrm>
            <a:off x="2226013" y="47542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3"/>
          <p:cNvSpPr/>
          <p:nvPr/>
        </p:nvSpPr>
        <p:spPr>
          <a:xfrm>
            <a:off x="2226013" y="4988463"/>
            <a:ext cx="74113" cy="62465"/>
          </a:xfrm>
          <a:custGeom>
            <a:avLst/>
            <a:gdLst/>
            <a:ahLst/>
            <a:cxnLst/>
            <a:rect l="l" t="t" r="r" b="b"/>
            <a:pathLst>
              <a:path w="1947" h="1641" extrusionOk="0">
                <a:moveTo>
                  <a:pt x="1099" y="1"/>
                </a:moveTo>
                <a:cubicBezTo>
                  <a:pt x="894"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3"/>
          <p:cNvSpPr/>
          <p:nvPr/>
        </p:nvSpPr>
        <p:spPr>
          <a:xfrm>
            <a:off x="1994622" y="38175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3"/>
          <p:cNvSpPr/>
          <p:nvPr/>
        </p:nvSpPr>
        <p:spPr>
          <a:xfrm>
            <a:off x="1994622" y="40524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3"/>
          <p:cNvSpPr/>
          <p:nvPr/>
        </p:nvSpPr>
        <p:spPr>
          <a:xfrm>
            <a:off x="1994622"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3"/>
          <p:cNvSpPr/>
          <p:nvPr/>
        </p:nvSpPr>
        <p:spPr>
          <a:xfrm>
            <a:off x="1994622"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3"/>
          <p:cNvSpPr/>
          <p:nvPr/>
        </p:nvSpPr>
        <p:spPr>
          <a:xfrm>
            <a:off x="1984230" y="47542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3"/>
          <p:cNvSpPr/>
          <p:nvPr/>
        </p:nvSpPr>
        <p:spPr>
          <a:xfrm>
            <a:off x="1984230" y="49884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3"/>
          <p:cNvSpPr/>
          <p:nvPr/>
        </p:nvSpPr>
        <p:spPr>
          <a:xfrm>
            <a:off x="1741230" y="3817613"/>
            <a:ext cx="74113" cy="63645"/>
          </a:xfrm>
          <a:custGeom>
            <a:avLst/>
            <a:gdLst/>
            <a:ahLst/>
            <a:cxnLst/>
            <a:rect l="l" t="t" r="r" b="b"/>
            <a:pathLst>
              <a:path w="1947" h="1672" extrusionOk="0">
                <a:moveTo>
                  <a:pt x="1100" y="0"/>
                </a:moveTo>
                <a:cubicBezTo>
                  <a:pt x="894" y="0"/>
                  <a:pt x="685" y="75"/>
                  <a:pt x="518" y="242"/>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3"/>
          <p:cNvSpPr/>
          <p:nvPr/>
        </p:nvSpPr>
        <p:spPr>
          <a:xfrm>
            <a:off x="1741230" y="4052202"/>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82" y="1648"/>
                  <a:pt x="1946" y="1283"/>
                  <a:pt x="1946" y="827"/>
                </a:cubicBezTo>
                <a:cubicBezTo>
                  <a:pt x="1926" y="319"/>
                  <a:pt x="1525"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3"/>
          <p:cNvSpPr/>
          <p:nvPr/>
        </p:nvSpPr>
        <p:spPr>
          <a:xfrm>
            <a:off x="1741230" y="42861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3"/>
          <p:cNvSpPr/>
          <p:nvPr/>
        </p:nvSpPr>
        <p:spPr>
          <a:xfrm>
            <a:off x="1741230" y="45198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3"/>
          <p:cNvSpPr/>
          <p:nvPr/>
        </p:nvSpPr>
        <p:spPr>
          <a:xfrm>
            <a:off x="1741230" y="47542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3"/>
          <p:cNvSpPr/>
          <p:nvPr/>
        </p:nvSpPr>
        <p:spPr>
          <a:xfrm>
            <a:off x="1741230" y="49884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3"/>
          <p:cNvSpPr/>
          <p:nvPr/>
        </p:nvSpPr>
        <p:spPr>
          <a:xfrm>
            <a:off x="1498267" y="3817613"/>
            <a:ext cx="74113" cy="63645"/>
          </a:xfrm>
          <a:custGeom>
            <a:avLst/>
            <a:gdLst/>
            <a:ahLst/>
            <a:cxnLst/>
            <a:rect l="l" t="t" r="r" b="b"/>
            <a:pathLst>
              <a:path w="1947" h="1672" extrusionOk="0">
                <a:moveTo>
                  <a:pt x="1122" y="0"/>
                </a:moveTo>
                <a:cubicBezTo>
                  <a:pt x="921" y="0"/>
                  <a:pt x="715" y="75"/>
                  <a:pt x="548" y="242"/>
                </a:cubicBezTo>
                <a:cubicBezTo>
                  <a:pt x="1" y="759"/>
                  <a:pt x="396" y="164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3"/>
          <p:cNvSpPr/>
          <p:nvPr/>
        </p:nvSpPr>
        <p:spPr>
          <a:xfrm>
            <a:off x="1499447" y="4052202"/>
            <a:ext cx="72933" cy="62731"/>
          </a:xfrm>
          <a:custGeom>
            <a:avLst/>
            <a:gdLst/>
            <a:ahLst/>
            <a:cxnLst/>
            <a:rect l="l" t="t" r="r" b="b"/>
            <a:pathLst>
              <a:path w="1916" h="1648" extrusionOk="0">
                <a:moveTo>
                  <a:pt x="1082" y="1"/>
                </a:moveTo>
                <a:cubicBezTo>
                  <a:pt x="872" y="1"/>
                  <a:pt x="658" y="79"/>
                  <a:pt x="487" y="250"/>
                </a:cubicBezTo>
                <a:cubicBezTo>
                  <a:pt x="0" y="766"/>
                  <a:pt x="365" y="1648"/>
                  <a:pt x="1094" y="1648"/>
                </a:cubicBezTo>
                <a:cubicBezTo>
                  <a:pt x="1550"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3"/>
          <p:cNvSpPr/>
          <p:nvPr/>
        </p:nvSpPr>
        <p:spPr>
          <a:xfrm>
            <a:off x="1498267" y="42861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3"/>
          <p:cNvSpPr/>
          <p:nvPr/>
        </p:nvSpPr>
        <p:spPr>
          <a:xfrm>
            <a:off x="1498267" y="45198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3"/>
          <p:cNvSpPr/>
          <p:nvPr/>
        </p:nvSpPr>
        <p:spPr>
          <a:xfrm>
            <a:off x="1498267" y="47542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3"/>
          <p:cNvSpPr/>
          <p:nvPr/>
        </p:nvSpPr>
        <p:spPr>
          <a:xfrm>
            <a:off x="1498267" y="4988463"/>
            <a:ext cx="74113" cy="62465"/>
          </a:xfrm>
          <a:custGeom>
            <a:avLst/>
            <a:gdLst/>
            <a:ahLst/>
            <a:cxnLst/>
            <a:rect l="l" t="t" r="r" b="b"/>
            <a:pathLst>
              <a:path w="1947" h="1641" extrusionOk="0">
                <a:moveTo>
                  <a:pt x="1122" y="1"/>
                </a:moveTo>
                <a:cubicBezTo>
                  <a:pt x="921" y="1"/>
                  <a:pt x="715" y="75"/>
                  <a:pt x="548" y="243"/>
                </a:cubicBezTo>
                <a:cubicBezTo>
                  <a:pt x="1" y="759"/>
                  <a:pt x="396" y="1641"/>
                  <a:pt x="1125" y="1641"/>
                </a:cubicBezTo>
                <a:cubicBezTo>
                  <a:pt x="1581" y="1641"/>
                  <a:pt x="1946" y="1276"/>
                  <a:pt x="1946" y="820"/>
                </a:cubicBezTo>
                <a:cubicBezTo>
                  <a:pt x="1946" y="327"/>
                  <a:pt x="1543"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3"/>
          <p:cNvSpPr/>
          <p:nvPr/>
        </p:nvSpPr>
        <p:spPr>
          <a:xfrm>
            <a:off x="1256484" y="38176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3"/>
          <p:cNvSpPr/>
          <p:nvPr/>
        </p:nvSpPr>
        <p:spPr>
          <a:xfrm>
            <a:off x="1256484" y="40522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3"/>
          <p:cNvSpPr/>
          <p:nvPr/>
        </p:nvSpPr>
        <p:spPr>
          <a:xfrm>
            <a:off x="1256484" y="42861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3"/>
          <p:cNvSpPr/>
          <p:nvPr/>
        </p:nvSpPr>
        <p:spPr>
          <a:xfrm>
            <a:off x="1256484"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3"/>
          <p:cNvSpPr/>
          <p:nvPr/>
        </p:nvSpPr>
        <p:spPr>
          <a:xfrm>
            <a:off x="1256484" y="47542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3"/>
          <p:cNvSpPr/>
          <p:nvPr/>
        </p:nvSpPr>
        <p:spPr>
          <a:xfrm>
            <a:off x="1256484"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3"/>
          <p:cNvSpPr/>
          <p:nvPr/>
        </p:nvSpPr>
        <p:spPr>
          <a:xfrm>
            <a:off x="1014663" y="3817651"/>
            <a:ext cx="72933" cy="63607"/>
          </a:xfrm>
          <a:custGeom>
            <a:avLst/>
            <a:gdLst/>
            <a:ahLst/>
            <a:cxnLst/>
            <a:rect l="l" t="t" r="r" b="b"/>
            <a:pathLst>
              <a:path w="1916" h="1671" extrusionOk="0">
                <a:moveTo>
                  <a:pt x="1088" y="0"/>
                </a:moveTo>
                <a:cubicBezTo>
                  <a:pt x="887" y="0"/>
                  <a:pt x="683" y="75"/>
                  <a:pt x="517" y="241"/>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3"/>
          <p:cNvSpPr/>
          <p:nvPr/>
        </p:nvSpPr>
        <p:spPr>
          <a:xfrm>
            <a:off x="1014663" y="4052468"/>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3"/>
          <p:cNvSpPr/>
          <p:nvPr/>
        </p:nvSpPr>
        <p:spPr>
          <a:xfrm>
            <a:off x="1014663" y="42861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3"/>
          <p:cNvSpPr/>
          <p:nvPr/>
        </p:nvSpPr>
        <p:spPr>
          <a:xfrm>
            <a:off x="1014663" y="45199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3"/>
          <p:cNvSpPr/>
          <p:nvPr/>
        </p:nvSpPr>
        <p:spPr>
          <a:xfrm>
            <a:off x="1014663" y="47544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3"/>
          <p:cNvSpPr/>
          <p:nvPr/>
        </p:nvSpPr>
        <p:spPr>
          <a:xfrm>
            <a:off x="1014663" y="4988463"/>
            <a:ext cx="72933" cy="62541"/>
          </a:xfrm>
          <a:custGeom>
            <a:avLst/>
            <a:gdLst/>
            <a:ahLst/>
            <a:cxnLst/>
            <a:rect l="l" t="t" r="r" b="b"/>
            <a:pathLst>
              <a:path w="1916" h="1643" extrusionOk="0">
                <a:moveTo>
                  <a:pt x="1092" y="1"/>
                </a:moveTo>
                <a:cubicBezTo>
                  <a:pt x="890" y="1"/>
                  <a:pt x="685" y="75"/>
                  <a:pt x="517" y="243"/>
                </a:cubicBezTo>
                <a:cubicBezTo>
                  <a:pt x="0" y="759"/>
                  <a:pt x="335" y="1641"/>
                  <a:pt x="1064" y="1641"/>
                </a:cubicBezTo>
                <a:cubicBezTo>
                  <a:pt x="1082" y="1642"/>
                  <a:pt x="1099" y="1643"/>
                  <a:pt x="1117" y="1643"/>
                </a:cubicBezTo>
                <a:cubicBezTo>
                  <a:pt x="1577" y="1643"/>
                  <a:pt x="1915" y="1260"/>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3"/>
          <p:cNvSpPr/>
          <p:nvPr/>
        </p:nvSpPr>
        <p:spPr>
          <a:xfrm>
            <a:off x="782092" y="3817575"/>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8" y="1672"/>
                  <a:pt x="1642" y="1277"/>
                  <a:pt x="1642" y="851"/>
                </a:cubicBezTo>
                <a:cubicBezTo>
                  <a:pt x="1642" y="39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3"/>
          <p:cNvSpPr/>
          <p:nvPr/>
        </p:nvSpPr>
        <p:spPr>
          <a:xfrm>
            <a:off x="782092" y="40524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3"/>
          <p:cNvSpPr/>
          <p:nvPr/>
        </p:nvSpPr>
        <p:spPr>
          <a:xfrm>
            <a:off x="782092" y="42861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3"/>
          <p:cNvSpPr/>
          <p:nvPr/>
        </p:nvSpPr>
        <p:spPr>
          <a:xfrm>
            <a:off x="782092" y="45198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3"/>
          <p:cNvSpPr/>
          <p:nvPr/>
        </p:nvSpPr>
        <p:spPr>
          <a:xfrm>
            <a:off x="770521" y="47542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3"/>
          <p:cNvSpPr/>
          <p:nvPr/>
        </p:nvSpPr>
        <p:spPr>
          <a:xfrm>
            <a:off x="770521" y="4988463"/>
            <a:ext cx="74113" cy="62465"/>
          </a:xfrm>
          <a:custGeom>
            <a:avLst/>
            <a:gdLst/>
            <a:ahLst/>
            <a:cxnLst/>
            <a:rect l="l" t="t" r="r" b="b"/>
            <a:pathLst>
              <a:path w="1947" h="1641" extrusionOk="0">
                <a:moveTo>
                  <a:pt x="1100" y="1"/>
                </a:moveTo>
                <a:cubicBezTo>
                  <a:pt x="894" y="1"/>
                  <a:pt x="685" y="75"/>
                  <a:pt x="518" y="243"/>
                </a:cubicBezTo>
                <a:cubicBezTo>
                  <a:pt x="1" y="759"/>
                  <a:pt x="366" y="1641"/>
                  <a:pt x="1126"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3"/>
          <p:cNvSpPr/>
          <p:nvPr/>
        </p:nvSpPr>
        <p:spPr>
          <a:xfrm>
            <a:off x="528738" y="38176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3"/>
          <p:cNvSpPr/>
          <p:nvPr/>
        </p:nvSpPr>
        <p:spPr>
          <a:xfrm>
            <a:off x="528738" y="40522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3"/>
          <p:cNvSpPr/>
          <p:nvPr/>
        </p:nvSpPr>
        <p:spPr>
          <a:xfrm>
            <a:off x="528738" y="42861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3"/>
          <p:cNvSpPr/>
          <p:nvPr/>
        </p:nvSpPr>
        <p:spPr>
          <a:xfrm>
            <a:off x="528738"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3"/>
          <p:cNvSpPr/>
          <p:nvPr/>
        </p:nvSpPr>
        <p:spPr>
          <a:xfrm>
            <a:off x="528738" y="47542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3"/>
          <p:cNvSpPr/>
          <p:nvPr/>
        </p:nvSpPr>
        <p:spPr>
          <a:xfrm>
            <a:off x="528738"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3"/>
          <p:cNvSpPr/>
          <p:nvPr/>
        </p:nvSpPr>
        <p:spPr>
          <a:xfrm>
            <a:off x="296167" y="3817575"/>
            <a:ext cx="63683" cy="63683"/>
          </a:xfrm>
          <a:custGeom>
            <a:avLst/>
            <a:gdLst/>
            <a:ahLst/>
            <a:cxnLst/>
            <a:rect l="l" t="t" r="r" b="b"/>
            <a:pathLst>
              <a:path w="1673" h="1673" extrusionOk="0">
                <a:moveTo>
                  <a:pt x="821" y="0"/>
                </a:moveTo>
                <a:cubicBezTo>
                  <a:pt x="365" y="0"/>
                  <a:pt x="1" y="395"/>
                  <a:pt x="1" y="851"/>
                </a:cubicBezTo>
                <a:cubicBezTo>
                  <a:pt x="1"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3"/>
          <p:cNvSpPr/>
          <p:nvPr/>
        </p:nvSpPr>
        <p:spPr>
          <a:xfrm>
            <a:off x="296167" y="4052430"/>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3"/>
          <p:cNvSpPr/>
          <p:nvPr/>
        </p:nvSpPr>
        <p:spPr>
          <a:xfrm>
            <a:off x="296167" y="42861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3"/>
          <p:cNvSpPr/>
          <p:nvPr/>
        </p:nvSpPr>
        <p:spPr>
          <a:xfrm>
            <a:off x="296167" y="45198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3"/>
          <p:cNvSpPr/>
          <p:nvPr/>
        </p:nvSpPr>
        <p:spPr>
          <a:xfrm>
            <a:off x="285775" y="47542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3"/>
          <p:cNvSpPr/>
          <p:nvPr/>
        </p:nvSpPr>
        <p:spPr>
          <a:xfrm>
            <a:off x="285775" y="4988463"/>
            <a:ext cx="74074" cy="62465"/>
          </a:xfrm>
          <a:custGeom>
            <a:avLst/>
            <a:gdLst/>
            <a:ahLst/>
            <a:cxnLst/>
            <a:rect l="l" t="t" r="r" b="b"/>
            <a:pathLst>
              <a:path w="1946" h="1641" extrusionOk="0">
                <a:moveTo>
                  <a:pt x="1099" y="1"/>
                </a:moveTo>
                <a:cubicBezTo>
                  <a:pt x="893" y="1"/>
                  <a:pt x="684" y="75"/>
                  <a:pt x="517" y="243"/>
                </a:cubicBezTo>
                <a:cubicBezTo>
                  <a:pt x="0" y="759"/>
                  <a:pt x="365" y="1641"/>
                  <a:pt x="1094" y="1641"/>
                </a:cubicBezTo>
                <a:cubicBezTo>
                  <a:pt x="1550" y="1641"/>
                  <a:pt x="1915" y="1276"/>
                  <a:pt x="1945" y="820"/>
                </a:cubicBezTo>
                <a:cubicBezTo>
                  <a:pt x="1945"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3"/>
          <p:cNvSpPr/>
          <p:nvPr/>
        </p:nvSpPr>
        <p:spPr>
          <a:xfrm>
            <a:off x="42813" y="3817613"/>
            <a:ext cx="74074" cy="63645"/>
          </a:xfrm>
          <a:custGeom>
            <a:avLst/>
            <a:gdLst/>
            <a:ahLst/>
            <a:cxnLst/>
            <a:rect l="l" t="t" r="r" b="b"/>
            <a:pathLst>
              <a:path w="1946" h="1672"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3"/>
          <p:cNvSpPr/>
          <p:nvPr/>
        </p:nvSpPr>
        <p:spPr>
          <a:xfrm>
            <a:off x="43954" y="4052202"/>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3"/>
          <p:cNvSpPr/>
          <p:nvPr/>
        </p:nvSpPr>
        <p:spPr>
          <a:xfrm>
            <a:off x="42813" y="42861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3"/>
          <p:cNvSpPr/>
          <p:nvPr/>
        </p:nvSpPr>
        <p:spPr>
          <a:xfrm>
            <a:off x="42813" y="45198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3"/>
          <p:cNvSpPr/>
          <p:nvPr/>
        </p:nvSpPr>
        <p:spPr>
          <a:xfrm>
            <a:off x="42813" y="47542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3"/>
          <p:cNvSpPr/>
          <p:nvPr/>
        </p:nvSpPr>
        <p:spPr>
          <a:xfrm>
            <a:off x="42813" y="4988463"/>
            <a:ext cx="74074" cy="62465"/>
          </a:xfrm>
          <a:custGeom>
            <a:avLst/>
            <a:gdLst/>
            <a:ahLst/>
            <a:cxnLst/>
            <a:rect l="l" t="t" r="r" b="b"/>
            <a:pathLst>
              <a:path w="1946" h="1641" extrusionOk="0">
                <a:moveTo>
                  <a:pt x="1122" y="1"/>
                </a:moveTo>
                <a:cubicBezTo>
                  <a:pt x="920" y="1"/>
                  <a:pt x="715" y="75"/>
                  <a:pt x="547" y="243"/>
                </a:cubicBezTo>
                <a:cubicBezTo>
                  <a:pt x="0" y="759"/>
                  <a:pt x="395" y="1641"/>
                  <a:pt x="1125" y="1641"/>
                </a:cubicBezTo>
                <a:cubicBezTo>
                  <a:pt x="1581" y="1641"/>
                  <a:pt x="1945" y="1276"/>
                  <a:pt x="1945" y="820"/>
                </a:cubicBezTo>
                <a:cubicBezTo>
                  <a:pt x="1945" y="327"/>
                  <a:pt x="1542"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3"/>
          <p:cNvSpPr/>
          <p:nvPr/>
        </p:nvSpPr>
        <p:spPr>
          <a:xfrm>
            <a:off x="0" y="1226700"/>
            <a:ext cx="9144000" cy="26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3"/>
          <p:cNvSpPr txBox="1">
            <a:spLocks noGrp="1"/>
          </p:cNvSpPr>
          <p:nvPr>
            <p:ph type="title" hasCustomPrompt="1"/>
          </p:nvPr>
        </p:nvSpPr>
        <p:spPr>
          <a:xfrm>
            <a:off x="1365450" y="1535888"/>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accent4"/>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579" name="Google Shape;2579;p23"/>
          <p:cNvSpPr txBox="1">
            <a:spLocks noGrp="1"/>
          </p:cNvSpPr>
          <p:nvPr>
            <p:ph type="title" idx="2" hasCustomPrompt="1"/>
          </p:nvPr>
        </p:nvSpPr>
        <p:spPr>
          <a:xfrm>
            <a:off x="3811650" y="2892863"/>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accent4"/>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580" name="Google Shape;2580;p23"/>
          <p:cNvSpPr txBox="1">
            <a:spLocks noGrp="1"/>
          </p:cNvSpPr>
          <p:nvPr>
            <p:ph type="title" idx="3" hasCustomPrompt="1"/>
          </p:nvPr>
        </p:nvSpPr>
        <p:spPr>
          <a:xfrm>
            <a:off x="6257850" y="1535888"/>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accent4"/>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581" name="Google Shape;2581;p23"/>
          <p:cNvSpPr txBox="1">
            <a:spLocks noGrp="1"/>
          </p:cNvSpPr>
          <p:nvPr>
            <p:ph type="title" idx="4"/>
          </p:nvPr>
        </p:nvSpPr>
        <p:spPr>
          <a:xfrm>
            <a:off x="958200" y="2604442"/>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2582" name="Google Shape;2582;p23"/>
          <p:cNvSpPr txBox="1">
            <a:spLocks noGrp="1"/>
          </p:cNvSpPr>
          <p:nvPr>
            <p:ph type="subTitle" idx="1"/>
          </p:nvPr>
        </p:nvSpPr>
        <p:spPr>
          <a:xfrm>
            <a:off x="958200" y="2979016"/>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2583" name="Google Shape;2583;p23"/>
          <p:cNvSpPr txBox="1">
            <a:spLocks noGrp="1"/>
          </p:cNvSpPr>
          <p:nvPr>
            <p:ph type="title" idx="5"/>
          </p:nvPr>
        </p:nvSpPr>
        <p:spPr>
          <a:xfrm>
            <a:off x="3404397" y="1535888"/>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2584" name="Google Shape;2584;p23"/>
          <p:cNvSpPr txBox="1">
            <a:spLocks noGrp="1"/>
          </p:cNvSpPr>
          <p:nvPr>
            <p:ph type="subTitle" idx="6"/>
          </p:nvPr>
        </p:nvSpPr>
        <p:spPr>
          <a:xfrm>
            <a:off x="3404397" y="1910461"/>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2585" name="Google Shape;2585;p23"/>
          <p:cNvSpPr txBox="1">
            <a:spLocks noGrp="1"/>
          </p:cNvSpPr>
          <p:nvPr>
            <p:ph type="title" idx="7"/>
          </p:nvPr>
        </p:nvSpPr>
        <p:spPr>
          <a:xfrm>
            <a:off x="5850609" y="2604444"/>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solidFill>
                  <a:schemeClr val="lt1"/>
                </a:solidFill>
              </a:defRPr>
            </a:lvl1pPr>
            <a:lvl2pPr lvl="1" algn="ctr" rtl="0">
              <a:lnSpc>
                <a:spcPct val="100000"/>
              </a:lnSpc>
              <a:spcBef>
                <a:spcPts val="0"/>
              </a:spcBef>
              <a:spcAft>
                <a:spcPts val="0"/>
              </a:spcAft>
              <a:buNone/>
              <a:defRPr sz="1700">
                <a:solidFill>
                  <a:schemeClr val="lt1"/>
                </a:solidFill>
              </a:defRPr>
            </a:lvl2pPr>
            <a:lvl3pPr lvl="2" algn="ctr" rtl="0">
              <a:lnSpc>
                <a:spcPct val="100000"/>
              </a:lnSpc>
              <a:spcBef>
                <a:spcPts val="0"/>
              </a:spcBef>
              <a:spcAft>
                <a:spcPts val="0"/>
              </a:spcAft>
              <a:buNone/>
              <a:defRPr sz="1700">
                <a:solidFill>
                  <a:schemeClr val="lt1"/>
                </a:solidFill>
              </a:defRPr>
            </a:lvl3pPr>
            <a:lvl4pPr lvl="3" algn="ctr" rtl="0">
              <a:lnSpc>
                <a:spcPct val="100000"/>
              </a:lnSpc>
              <a:spcBef>
                <a:spcPts val="0"/>
              </a:spcBef>
              <a:spcAft>
                <a:spcPts val="0"/>
              </a:spcAft>
              <a:buNone/>
              <a:defRPr sz="1700">
                <a:solidFill>
                  <a:schemeClr val="lt1"/>
                </a:solidFill>
              </a:defRPr>
            </a:lvl4pPr>
            <a:lvl5pPr lvl="4" algn="ctr" rtl="0">
              <a:lnSpc>
                <a:spcPct val="100000"/>
              </a:lnSpc>
              <a:spcBef>
                <a:spcPts val="0"/>
              </a:spcBef>
              <a:spcAft>
                <a:spcPts val="0"/>
              </a:spcAft>
              <a:buNone/>
              <a:defRPr sz="1700">
                <a:solidFill>
                  <a:schemeClr val="lt1"/>
                </a:solidFill>
              </a:defRPr>
            </a:lvl5pPr>
            <a:lvl6pPr lvl="5" algn="ctr" rtl="0">
              <a:lnSpc>
                <a:spcPct val="100000"/>
              </a:lnSpc>
              <a:spcBef>
                <a:spcPts val="0"/>
              </a:spcBef>
              <a:spcAft>
                <a:spcPts val="0"/>
              </a:spcAft>
              <a:buNone/>
              <a:defRPr sz="1700">
                <a:solidFill>
                  <a:schemeClr val="lt1"/>
                </a:solidFill>
              </a:defRPr>
            </a:lvl6pPr>
            <a:lvl7pPr lvl="6" algn="ctr" rtl="0">
              <a:lnSpc>
                <a:spcPct val="100000"/>
              </a:lnSpc>
              <a:spcBef>
                <a:spcPts val="0"/>
              </a:spcBef>
              <a:spcAft>
                <a:spcPts val="0"/>
              </a:spcAft>
              <a:buNone/>
              <a:defRPr sz="1700">
                <a:solidFill>
                  <a:schemeClr val="lt1"/>
                </a:solidFill>
              </a:defRPr>
            </a:lvl7pPr>
            <a:lvl8pPr lvl="7" algn="ctr" rtl="0">
              <a:lnSpc>
                <a:spcPct val="100000"/>
              </a:lnSpc>
              <a:spcBef>
                <a:spcPts val="0"/>
              </a:spcBef>
              <a:spcAft>
                <a:spcPts val="0"/>
              </a:spcAft>
              <a:buNone/>
              <a:defRPr sz="1700">
                <a:solidFill>
                  <a:schemeClr val="lt1"/>
                </a:solidFill>
              </a:defRPr>
            </a:lvl8pPr>
            <a:lvl9pPr lvl="8" algn="ctr" rtl="0">
              <a:lnSpc>
                <a:spcPct val="100000"/>
              </a:lnSpc>
              <a:spcBef>
                <a:spcPts val="0"/>
              </a:spcBef>
              <a:spcAft>
                <a:spcPts val="0"/>
              </a:spcAft>
              <a:buNone/>
              <a:defRPr sz="1700">
                <a:solidFill>
                  <a:schemeClr val="lt1"/>
                </a:solidFill>
              </a:defRPr>
            </a:lvl9pPr>
          </a:lstStyle>
          <a:p>
            <a:endParaRPr/>
          </a:p>
        </p:txBody>
      </p:sp>
      <p:sp>
        <p:nvSpPr>
          <p:cNvPr id="2586" name="Google Shape;2586;p23"/>
          <p:cNvSpPr txBox="1">
            <a:spLocks noGrp="1"/>
          </p:cNvSpPr>
          <p:nvPr>
            <p:ph type="subTitle" idx="8"/>
          </p:nvPr>
        </p:nvSpPr>
        <p:spPr>
          <a:xfrm>
            <a:off x="5850609" y="2979017"/>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2587" name="Google Shape;2587;p23"/>
          <p:cNvSpPr txBox="1">
            <a:spLocks noGrp="1"/>
          </p:cNvSpPr>
          <p:nvPr>
            <p:ph type="title" idx="9"/>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7_2">
    <p:bg>
      <p:bgPr>
        <a:solidFill>
          <a:schemeClr val="lt1"/>
        </a:solidFill>
        <a:effectLst/>
      </p:bgPr>
    </p:bg>
    <p:spTree>
      <p:nvGrpSpPr>
        <p:cNvPr id="1" name="Shape 2588"/>
        <p:cNvGrpSpPr/>
        <p:nvPr/>
      </p:nvGrpSpPr>
      <p:grpSpPr>
        <a:xfrm>
          <a:off x="0" y="0"/>
          <a:ext cx="0" cy="0"/>
          <a:chOff x="0" y="0"/>
          <a:chExt cx="0" cy="0"/>
        </a:xfrm>
      </p:grpSpPr>
      <p:sp>
        <p:nvSpPr>
          <p:cNvPr id="2589" name="Google Shape;2589;p24"/>
          <p:cNvSpPr txBox="1">
            <a:spLocks noGrp="1"/>
          </p:cNvSpPr>
          <p:nvPr>
            <p:ph type="title"/>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90" name="Google Shape;2590;p24"/>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4"/>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4"/>
          <p:cNvSpPr/>
          <p:nvPr/>
        </p:nvSpPr>
        <p:spPr>
          <a:xfrm>
            <a:off x="5604200"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4"/>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4"/>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4"/>
          <p:cNvSpPr/>
          <p:nvPr/>
        </p:nvSpPr>
        <p:spPr>
          <a:xfrm>
            <a:off x="5362380"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4"/>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4"/>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4"/>
          <p:cNvSpPr/>
          <p:nvPr/>
        </p:nvSpPr>
        <p:spPr>
          <a:xfrm>
            <a:off x="5119417"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4"/>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4"/>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4"/>
          <p:cNvSpPr/>
          <p:nvPr/>
        </p:nvSpPr>
        <p:spPr>
          <a:xfrm>
            <a:off x="4876454" y="10020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4"/>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4"/>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4"/>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4"/>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4"/>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4"/>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4"/>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4"/>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4"/>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4"/>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4"/>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4"/>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4"/>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4"/>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4"/>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4"/>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4"/>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4"/>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4"/>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4"/>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4"/>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4"/>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4"/>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4"/>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4"/>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4"/>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4"/>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4"/>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4"/>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4"/>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4"/>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4"/>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4"/>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4"/>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4"/>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4"/>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4"/>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4"/>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4"/>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4"/>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4"/>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4"/>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4"/>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4"/>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4"/>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4"/>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4"/>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4"/>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4"/>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4"/>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4"/>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4"/>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4"/>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4"/>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4"/>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4"/>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4"/>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4"/>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4"/>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4"/>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4"/>
          <p:cNvSpPr/>
          <p:nvPr/>
        </p:nvSpPr>
        <p:spPr>
          <a:xfrm>
            <a:off x="7358225"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7_1_1">
    <p:bg>
      <p:bgPr>
        <a:solidFill>
          <a:schemeClr val="lt1"/>
        </a:solidFill>
        <a:effectLst/>
      </p:bgPr>
    </p:bg>
    <p:spTree>
      <p:nvGrpSpPr>
        <p:cNvPr id="1" name="Shape 2663"/>
        <p:cNvGrpSpPr/>
        <p:nvPr/>
      </p:nvGrpSpPr>
      <p:grpSpPr>
        <a:xfrm>
          <a:off x="0" y="0"/>
          <a:ext cx="0" cy="0"/>
          <a:chOff x="0" y="0"/>
          <a:chExt cx="0" cy="0"/>
        </a:xfrm>
      </p:grpSpPr>
      <p:sp>
        <p:nvSpPr>
          <p:cNvPr id="2664" name="Google Shape;2664;p25"/>
          <p:cNvSpPr txBox="1">
            <a:spLocks noGrp="1"/>
          </p:cNvSpPr>
          <p:nvPr>
            <p:ph type="title"/>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65" name="Google Shape;2665;p25"/>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5"/>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5"/>
          <p:cNvSpPr/>
          <p:nvPr/>
        </p:nvSpPr>
        <p:spPr>
          <a:xfrm>
            <a:off x="5604200"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5"/>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5"/>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5"/>
          <p:cNvSpPr/>
          <p:nvPr/>
        </p:nvSpPr>
        <p:spPr>
          <a:xfrm>
            <a:off x="5362380"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5"/>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5"/>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5"/>
          <p:cNvSpPr/>
          <p:nvPr/>
        </p:nvSpPr>
        <p:spPr>
          <a:xfrm>
            <a:off x="5119417"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5"/>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5"/>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5"/>
          <p:cNvSpPr/>
          <p:nvPr/>
        </p:nvSpPr>
        <p:spPr>
          <a:xfrm>
            <a:off x="4876454" y="10020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5"/>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5"/>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5"/>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5"/>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5"/>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5"/>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5"/>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5"/>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5"/>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5"/>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5"/>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5"/>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5"/>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5"/>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5"/>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5"/>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5"/>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5"/>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5"/>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5"/>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5"/>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5"/>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5"/>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5"/>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5"/>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5"/>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5"/>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5"/>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5"/>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5"/>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5"/>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5"/>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5"/>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5"/>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5"/>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5"/>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5"/>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5"/>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5"/>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25"/>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25"/>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5"/>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5"/>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5"/>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5"/>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5"/>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5"/>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5"/>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5"/>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5"/>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5"/>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5"/>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5"/>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25"/>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25"/>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5"/>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5"/>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5"/>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5"/>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5"/>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5"/>
          <p:cNvSpPr/>
          <p:nvPr/>
        </p:nvSpPr>
        <p:spPr>
          <a:xfrm>
            <a:off x="7358100" y="4605900"/>
            <a:ext cx="1785900" cy="537600"/>
          </a:xfrm>
          <a:prstGeom prst="rect">
            <a:avLst/>
          </a:prstGeom>
          <a:solidFill>
            <a:srgbClr val="EA01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333"/>
        <p:cNvGrpSpPr/>
        <p:nvPr/>
      </p:nvGrpSpPr>
      <p:grpSpPr>
        <a:xfrm>
          <a:off x="0" y="0"/>
          <a:ext cx="0" cy="0"/>
          <a:chOff x="0" y="0"/>
          <a:chExt cx="0" cy="0"/>
        </a:xfrm>
      </p:grpSpPr>
      <p:sp>
        <p:nvSpPr>
          <p:cNvPr id="334" name="Google Shape;334;p4"/>
          <p:cNvSpPr/>
          <p:nvPr/>
        </p:nvSpPr>
        <p:spPr>
          <a:xfrm>
            <a:off x="2281350" y="1574400"/>
            <a:ext cx="4581300" cy="199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9011502" y="65375"/>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7" y="1672"/>
                  <a:pt x="1642" y="1277"/>
                  <a:pt x="1642" y="851"/>
                </a:cubicBezTo>
                <a:cubicBezTo>
                  <a:pt x="1642" y="395"/>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9011502" y="3002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7" y="1642"/>
                  <a:pt x="1642" y="1277"/>
                  <a:pt x="1642" y="821"/>
                </a:cubicBezTo>
                <a:cubicBezTo>
                  <a:pt x="1642" y="365"/>
                  <a:pt x="1277"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9011502"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7" y="1642"/>
                  <a:pt x="1642" y="1277"/>
                  <a:pt x="1642" y="821"/>
                </a:cubicBezTo>
                <a:cubicBezTo>
                  <a:pt x="1642" y="365"/>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9011502"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7" y="1672"/>
                  <a:pt x="1642" y="1277"/>
                  <a:pt x="1642" y="851"/>
                </a:cubicBezTo>
                <a:cubicBezTo>
                  <a:pt x="1642" y="396"/>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8759290" y="65413"/>
            <a:ext cx="72933" cy="63645"/>
          </a:xfrm>
          <a:custGeom>
            <a:avLst/>
            <a:gdLst/>
            <a:ahLst/>
            <a:cxnLst/>
            <a:rect l="l" t="t" r="r" b="b"/>
            <a:pathLst>
              <a:path w="1916" h="1672" extrusionOk="0">
                <a:moveTo>
                  <a:pt x="1092" y="0"/>
                </a:moveTo>
                <a:cubicBezTo>
                  <a:pt x="890" y="0"/>
                  <a:pt x="685" y="75"/>
                  <a:pt x="517" y="242"/>
                </a:cubicBezTo>
                <a:cubicBezTo>
                  <a:pt x="1" y="759"/>
                  <a:pt x="365" y="164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8758453" y="300002"/>
            <a:ext cx="73770" cy="62769"/>
          </a:xfrm>
          <a:custGeom>
            <a:avLst/>
            <a:gdLst/>
            <a:ahLst/>
            <a:cxnLst/>
            <a:rect l="l" t="t" r="r" b="b"/>
            <a:pathLst>
              <a:path w="1938" h="1649" extrusionOk="0">
                <a:moveTo>
                  <a:pt x="1098" y="1"/>
                </a:moveTo>
                <a:cubicBezTo>
                  <a:pt x="891" y="1"/>
                  <a:pt x="680" y="79"/>
                  <a:pt x="509" y="250"/>
                </a:cubicBezTo>
                <a:cubicBezTo>
                  <a:pt x="1" y="788"/>
                  <a:pt x="374" y="1649"/>
                  <a:pt x="1080" y="1649"/>
                </a:cubicBezTo>
                <a:cubicBezTo>
                  <a:pt x="1092" y="1649"/>
                  <a:pt x="1105" y="1648"/>
                  <a:pt x="1117" y="1648"/>
                </a:cubicBezTo>
                <a:cubicBezTo>
                  <a:pt x="1573" y="1648"/>
                  <a:pt x="1937" y="1253"/>
                  <a:pt x="1937" y="827"/>
                </a:cubicBezTo>
                <a:cubicBezTo>
                  <a:pt x="1917" y="319"/>
                  <a:pt x="1516" y="1"/>
                  <a:pt x="10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8759290"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8759290" y="7676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8526757"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1" y="1277"/>
                  <a:pt x="1641" y="851"/>
                </a:cubicBezTo>
                <a:cubicBezTo>
                  <a:pt x="1641"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8526757"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1" y="1277"/>
                  <a:pt x="1641" y="821"/>
                </a:cubicBezTo>
                <a:cubicBezTo>
                  <a:pt x="1641"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852675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852675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8273365" y="65413"/>
            <a:ext cx="72933" cy="63645"/>
          </a:xfrm>
          <a:custGeom>
            <a:avLst/>
            <a:gdLst/>
            <a:ahLst/>
            <a:cxnLst/>
            <a:rect l="l" t="t" r="r" b="b"/>
            <a:pathLst>
              <a:path w="1916" h="1672" extrusionOk="0">
                <a:moveTo>
                  <a:pt x="1092" y="0"/>
                </a:moveTo>
                <a:cubicBezTo>
                  <a:pt x="890" y="0"/>
                  <a:pt x="684" y="75"/>
                  <a:pt x="517" y="242"/>
                </a:cubicBezTo>
                <a:cubicBezTo>
                  <a:pt x="0" y="759"/>
                  <a:pt x="365" y="167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8273365" y="300002"/>
            <a:ext cx="72933" cy="62731"/>
          </a:xfrm>
          <a:custGeom>
            <a:avLst/>
            <a:gdLst/>
            <a:ahLst/>
            <a:cxnLst/>
            <a:rect l="l" t="t" r="r" b="b"/>
            <a:pathLst>
              <a:path w="1916" h="1648" extrusionOk="0">
                <a:moveTo>
                  <a:pt x="1105" y="1"/>
                </a:moveTo>
                <a:cubicBezTo>
                  <a:pt x="899" y="1"/>
                  <a:pt x="688" y="79"/>
                  <a:pt x="517" y="250"/>
                </a:cubicBezTo>
                <a:cubicBezTo>
                  <a:pt x="0" y="766"/>
                  <a:pt x="365" y="1648"/>
                  <a:pt x="1095" y="1648"/>
                </a:cubicBezTo>
                <a:cubicBezTo>
                  <a:pt x="1551"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8273365" y="533981"/>
            <a:ext cx="72933" cy="62465"/>
          </a:xfrm>
          <a:custGeom>
            <a:avLst/>
            <a:gdLst/>
            <a:ahLst/>
            <a:cxnLst/>
            <a:rect l="l" t="t" r="r" b="b"/>
            <a:pathLst>
              <a:path w="1916" h="1641" extrusionOk="0">
                <a:moveTo>
                  <a:pt x="1092" y="0"/>
                </a:moveTo>
                <a:cubicBezTo>
                  <a:pt x="890" y="0"/>
                  <a:pt x="684" y="75"/>
                  <a:pt x="517" y="243"/>
                </a:cubicBezTo>
                <a:cubicBezTo>
                  <a:pt x="0" y="759"/>
                  <a:pt x="365" y="1641"/>
                  <a:pt x="1095" y="1641"/>
                </a:cubicBezTo>
                <a:cubicBezTo>
                  <a:pt x="1551" y="164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8273365" y="767694"/>
            <a:ext cx="72933" cy="63645"/>
          </a:xfrm>
          <a:custGeom>
            <a:avLst/>
            <a:gdLst/>
            <a:ahLst/>
            <a:cxnLst/>
            <a:rect l="l" t="t" r="r" b="b"/>
            <a:pathLst>
              <a:path w="1916" h="1672" extrusionOk="0">
                <a:moveTo>
                  <a:pt x="1092" y="0"/>
                </a:moveTo>
                <a:cubicBezTo>
                  <a:pt x="890" y="0"/>
                  <a:pt x="684" y="75"/>
                  <a:pt x="517" y="243"/>
                </a:cubicBezTo>
                <a:cubicBezTo>
                  <a:pt x="0" y="759"/>
                  <a:pt x="365" y="167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8040793" y="65375"/>
            <a:ext cx="63683" cy="63683"/>
          </a:xfrm>
          <a:custGeom>
            <a:avLst/>
            <a:gdLst/>
            <a:ahLst/>
            <a:cxnLst/>
            <a:rect l="l" t="t" r="r" b="b"/>
            <a:pathLst>
              <a:path w="1673" h="1673" extrusionOk="0">
                <a:moveTo>
                  <a:pt x="822" y="0"/>
                </a:moveTo>
                <a:cubicBezTo>
                  <a:pt x="366" y="0"/>
                  <a:pt x="1" y="395"/>
                  <a:pt x="1" y="851"/>
                </a:cubicBezTo>
                <a:cubicBezTo>
                  <a:pt x="1" y="1277"/>
                  <a:pt x="366" y="1672"/>
                  <a:pt x="822" y="1672"/>
                </a:cubicBezTo>
                <a:cubicBezTo>
                  <a:pt x="1277" y="1672"/>
                  <a:pt x="1673" y="1277"/>
                  <a:pt x="1673" y="851"/>
                </a:cubicBezTo>
                <a:cubicBezTo>
                  <a:pt x="1673" y="395"/>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8040793" y="300230"/>
            <a:ext cx="63683" cy="62503"/>
          </a:xfrm>
          <a:custGeom>
            <a:avLst/>
            <a:gdLst/>
            <a:ahLst/>
            <a:cxnLst/>
            <a:rect l="l" t="t" r="r" b="b"/>
            <a:pathLst>
              <a:path w="1673" h="1642" extrusionOk="0">
                <a:moveTo>
                  <a:pt x="822" y="1"/>
                </a:moveTo>
                <a:cubicBezTo>
                  <a:pt x="366" y="1"/>
                  <a:pt x="1" y="365"/>
                  <a:pt x="1" y="821"/>
                </a:cubicBezTo>
                <a:cubicBezTo>
                  <a:pt x="1" y="1277"/>
                  <a:pt x="366" y="1642"/>
                  <a:pt x="822" y="1642"/>
                </a:cubicBezTo>
                <a:cubicBezTo>
                  <a:pt x="1277" y="1642"/>
                  <a:pt x="1673" y="1277"/>
                  <a:pt x="1673" y="821"/>
                </a:cubicBezTo>
                <a:cubicBezTo>
                  <a:pt x="1673" y="365"/>
                  <a:pt x="1277"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8040793" y="533943"/>
            <a:ext cx="63683" cy="62503"/>
          </a:xfrm>
          <a:custGeom>
            <a:avLst/>
            <a:gdLst/>
            <a:ahLst/>
            <a:cxnLst/>
            <a:rect l="l" t="t" r="r" b="b"/>
            <a:pathLst>
              <a:path w="1673" h="1642" extrusionOk="0">
                <a:moveTo>
                  <a:pt x="822" y="0"/>
                </a:moveTo>
                <a:cubicBezTo>
                  <a:pt x="366" y="0"/>
                  <a:pt x="1" y="365"/>
                  <a:pt x="1" y="821"/>
                </a:cubicBezTo>
                <a:cubicBezTo>
                  <a:pt x="1" y="1277"/>
                  <a:pt x="366" y="1642"/>
                  <a:pt x="822" y="1642"/>
                </a:cubicBezTo>
                <a:cubicBezTo>
                  <a:pt x="1277" y="1642"/>
                  <a:pt x="1673" y="1277"/>
                  <a:pt x="1673" y="821"/>
                </a:cubicBezTo>
                <a:cubicBezTo>
                  <a:pt x="1673" y="365"/>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8040793" y="767656"/>
            <a:ext cx="63683" cy="63683"/>
          </a:xfrm>
          <a:custGeom>
            <a:avLst/>
            <a:gdLst/>
            <a:ahLst/>
            <a:cxnLst/>
            <a:rect l="l" t="t" r="r" b="b"/>
            <a:pathLst>
              <a:path w="1673" h="1673" extrusionOk="0">
                <a:moveTo>
                  <a:pt x="822" y="0"/>
                </a:moveTo>
                <a:cubicBezTo>
                  <a:pt x="366" y="0"/>
                  <a:pt x="1" y="396"/>
                  <a:pt x="1" y="851"/>
                </a:cubicBezTo>
                <a:cubicBezTo>
                  <a:pt x="1" y="1277"/>
                  <a:pt x="366" y="1672"/>
                  <a:pt x="822" y="1672"/>
                </a:cubicBezTo>
                <a:cubicBezTo>
                  <a:pt x="1277" y="1672"/>
                  <a:pt x="1673" y="1277"/>
                  <a:pt x="1673" y="851"/>
                </a:cubicBezTo>
                <a:cubicBezTo>
                  <a:pt x="1673" y="396"/>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7787439" y="65451"/>
            <a:ext cx="74074" cy="63607"/>
          </a:xfrm>
          <a:custGeom>
            <a:avLst/>
            <a:gdLst/>
            <a:ahLst/>
            <a:cxnLst/>
            <a:rect l="l" t="t" r="r" b="b"/>
            <a:pathLst>
              <a:path w="1946" h="1671" extrusionOk="0">
                <a:moveTo>
                  <a:pt x="1095" y="0"/>
                </a:moveTo>
                <a:cubicBezTo>
                  <a:pt x="890" y="0"/>
                  <a:pt x="683" y="75"/>
                  <a:pt x="517" y="241"/>
                </a:cubicBezTo>
                <a:cubicBezTo>
                  <a:pt x="0" y="789"/>
                  <a:pt x="365" y="1670"/>
                  <a:pt x="1125" y="1670"/>
                </a:cubicBezTo>
                <a:cubicBezTo>
                  <a:pt x="1581" y="1640"/>
                  <a:pt x="1915" y="1275"/>
                  <a:pt x="1945" y="849"/>
                </a:cubicBezTo>
                <a:cubicBezTo>
                  <a:pt x="1945" y="334"/>
                  <a:pt x="1526"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7787439" y="300002"/>
            <a:ext cx="74074" cy="62731"/>
          </a:xfrm>
          <a:custGeom>
            <a:avLst/>
            <a:gdLst/>
            <a:ahLst/>
            <a:cxnLst/>
            <a:rect l="l" t="t" r="r" b="b"/>
            <a:pathLst>
              <a:path w="1946" h="1648" extrusionOk="0">
                <a:moveTo>
                  <a:pt x="1106" y="1"/>
                </a:moveTo>
                <a:cubicBezTo>
                  <a:pt x="899" y="1"/>
                  <a:pt x="688" y="79"/>
                  <a:pt x="517" y="250"/>
                </a:cubicBezTo>
                <a:cubicBezTo>
                  <a:pt x="0" y="766"/>
                  <a:pt x="395" y="1648"/>
                  <a:pt x="1125" y="1648"/>
                </a:cubicBezTo>
                <a:cubicBezTo>
                  <a:pt x="1581" y="1648"/>
                  <a:pt x="1945" y="1253"/>
                  <a:pt x="1945" y="827"/>
                </a:cubicBezTo>
                <a:cubicBezTo>
                  <a:pt x="1925"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7787744" y="533981"/>
            <a:ext cx="73770" cy="62503"/>
          </a:xfrm>
          <a:custGeom>
            <a:avLst/>
            <a:gdLst/>
            <a:ahLst/>
            <a:cxnLst/>
            <a:rect l="l" t="t" r="r" b="b"/>
            <a:pathLst>
              <a:path w="1938" h="1642" extrusionOk="0">
                <a:moveTo>
                  <a:pt x="1091" y="0"/>
                </a:moveTo>
                <a:cubicBezTo>
                  <a:pt x="885" y="0"/>
                  <a:pt x="676" y="75"/>
                  <a:pt x="509" y="243"/>
                </a:cubicBezTo>
                <a:cubicBezTo>
                  <a:pt x="1" y="751"/>
                  <a:pt x="345" y="1642"/>
                  <a:pt x="1080" y="1642"/>
                </a:cubicBezTo>
                <a:cubicBezTo>
                  <a:pt x="1092" y="1642"/>
                  <a:pt x="1104" y="1641"/>
                  <a:pt x="1117" y="1641"/>
                </a:cubicBezTo>
                <a:cubicBezTo>
                  <a:pt x="1573" y="1641"/>
                  <a:pt x="1907" y="1276"/>
                  <a:pt x="1937" y="820"/>
                </a:cubicBezTo>
                <a:cubicBezTo>
                  <a:pt x="1937" y="327"/>
                  <a:pt x="1521"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7787439" y="767733"/>
            <a:ext cx="74074" cy="63607"/>
          </a:xfrm>
          <a:custGeom>
            <a:avLst/>
            <a:gdLst/>
            <a:ahLst/>
            <a:cxnLst/>
            <a:rect l="l" t="t" r="r" b="b"/>
            <a:pathLst>
              <a:path w="1946" h="1671" extrusionOk="0">
                <a:moveTo>
                  <a:pt x="1088" y="0"/>
                </a:moveTo>
                <a:cubicBezTo>
                  <a:pt x="887" y="0"/>
                  <a:pt x="683" y="75"/>
                  <a:pt x="517" y="242"/>
                </a:cubicBezTo>
                <a:cubicBezTo>
                  <a:pt x="0" y="789"/>
                  <a:pt x="365" y="1670"/>
                  <a:pt x="1125" y="1670"/>
                </a:cubicBezTo>
                <a:cubicBezTo>
                  <a:pt x="1581" y="1640"/>
                  <a:pt x="1945" y="1275"/>
                  <a:pt x="1945" y="849"/>
                </a:cubicBezTo>
                <a:cubicBezTo>
                  <a:pt x="1925" y="334"/>
                  <a:pt x="1513"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7556048"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1" y="1277"/>
                  <a:pt x="1641" y="851"/>
                </a:cubicBezTo>
                <a:cubicBezTo>
                  <a:pt x="1641"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7556048"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1" y="1277"/>
                  <a:pt x="1641" y="821"/>
                </a:cubicBezTo>
                <a:cubicBezTo>
                  <a:pt x="1641"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755604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755604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7302656" y="65413"/>
            <a:ext cx="74074" cy="63645"/>
          </a:xfrm>
          <a:custGeom>
            <a:avLst/>
            <a:gdLst/>
            <a:ahLst/>
            <a:cxnLst/>
            <a:rect l="l" t="t" r="r" b="b"/>
            <a:pathLst>
              <a:path w="1946" h="1672" extrusionOk="0">
                <a:moveTo>
                  <a:pt x="1098" y="0"/>
                </a:moveTo>
                <a:cubicBezTo>
                  <a:pt x="893" y="0"/>
                  <a:pt x="684" y="75"/>
                  <a:pt x="517" y="242"/>
                </a:cubicBezTo>
                <a:cubicBezTo>
                  <a:pt x="0" y="759"/>
                  <a:pt x="365" y="1641"/>
                  <a:pt x="1095" y="1671"/>
                </a:cubicBezTo>
                <a:cubicBezTo>
                  <a:pt x="1551" y="1671"/>
                  <a:pt x="1946" y="1276"/>
                  <a:pt x="1915" y="820"/>
                </a:cubicBezTo>
                <a:cubicBezTo>
                  <a:pt x="1936" y="327"/>
                  <a:pt x="1526"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7302656" y="300002"/>
            <a:ext cx="74074" cy="62731"/>
          </a:xfrm>
          <a:custGeom>
            <a:avLst/>
            <a:gdLst/>
            <a:ahLst/>
            <a:cxnLst/>
            <a:rect l="l" t="t" r="r" b="b"/>
            <a:pathLst>
              <a:path w="1946" h="1648" extrusionOk="0">
                <a:moveTo>
                  <a:pt x="1106" y="1"/>
                </a:moveTo>
                <a:cubicBezTo>
                  <a:pt x="899" y="1"/>
                  <a:pt x="688" y="79"/>
                  <a:pt x="517" y="250"/>
                </a:cubicBezTo>
                <a:cubicBezTo>
                  <a:pt x="0" y="766"/>
                  <a:pt x="365" y="1648"/>
                  <a:pt x="1095" y="1648"/>
                </a:cubicBezTo>
                <a:cubicBezTo>
                  <a:pt x="1581" y="1648"/>
                  <a:pt x="1946" y="1283"/>
                  <a:pt x="1946" y="827"/>
                </a:cubicBezTo>
                <a:cubicBezTo>
                  <a:pt x="1925"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7302656" y="533981"/>
            <a:ext cx="74074" cy="62465"/>
          </a:xfrm>
          <a:custGeom>
            <a:avLst/>
            <a:gdLst/>
            <a:ahLst/>
            <a:cxnLst/>
            <a:rect l="l" t="t" r="r" b="b"/>
            <a:pathLst>
              <a:path w="1946" h="1641" extrusionOk="0">
                <a:moveTo>
                  <a:pt x="1098" y="0"/>
                </a:moveTo>
                <a:cubicBezTo>
                  <a:pt x="893" y="0"/>
                  <a:pt x="684" y="75"/>
                  <a:pt x="517" y="243"/>
                </a:cubicBezTo>
                <a:cubicBezTo>
                  <a:pt x="0" y="759"/>
                  <a:pt x="365" y="1641"/>
                  <a:pt x="1095" y="1641"/>
                </a:cubicBezTo>
                <a:cubicBezTo>
                  <a:pt x="1551" y="1641"/>
                  <a:pt x="1946" y="1276"/>
                  <a:pt x="1915" y="820"/>
                </a:cubicBezTo>
                <a:cubicBezTo>
                  <a:pt x="1936" y="327"/>
                  <a:pt x="1526"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7302656" y="767694"/>
            <a:ext cx="74074" cy="63645"/>
          </a:xfrm>
          <a:custGeom>
            <a:avLst/>
            <a:gdLst/>
            <a:ahLst/>
            <a:cxnLst/>
            <a:rect l="l" t="t" r="r" b="b"/>
            <a:pathLst>
              <a:path w="1946" h="1672" extrusionOk="0">
                <a:moveTo>
                  <a:pt x="1098" y="0"/>
                </a:moveTo>
                <a:cubicBezTo>
                  <a:pt x="893" y="0"/>
                  <a:pt x="684" y="75"/>
                  <a:pt x="517" y="243"/>
                </a:cubicBezTo>
                <a:cubicBezTo>
                  <a:pt x="0" y="759"/>
                  <a:pt x="365" y="1671"/>
                  <a:pt x="1095" y="1671"/>
                </a:cubicBezTo>
                <a:cubicBezTo>
                  <a:pt x="1551" y="1671"/>
                  <a:pt x="1946" y="1306"/>
                  <a:pt x="1915" y="820"/>
                </a:cubicBezTo>
                <a:cubicBezTo>
                  <a:pt x="1936" y="327"/>
                  <a:pt x="1526"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7071264"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7071264"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7071264"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7071264"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6817872" y="65413"/>
            <a:ext cx="72933" cy="63645"/>
          </a:xfrm>
          <a:custGeom>
            <a:avLst/>
            <a:gdLst/>
            <a:ahLst/>
            <a:cxnLst/>
            <a:rect l="l" t="t" r="r" b="b"/>
            <a:pathLst>
              <a:path w="1916" h="1672" extrusionOk="0">
                <a:moveTo>
                  <a:pt x="1092" y="0"/>
                </a:moveTo>
                <a:cubicBezTo>
                  <a:pt x="890" y="0"/>
                  <a:pt x="685" y="75"/>
                  <a:pt x="517" y="242"/>
                </a:cubicBezTo>
                <a:cubicBezTo>
                  <a:pt x="1" y="759"/>
                  <a:pt x="365" y="164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6817872" y="300002"/>
            <a:ext cx="72933" cy="62731"/>
          </a:xfrm>
          <a:custGeom>
            <a:avLst/>
            <a:gdLst/>
            <a:ahLst/>
            <a:cxnLst/>
            <a:rect l="l" t="t" r="r" b="b"/>
            <a:pathLst>
              <a:path w="1916" h="1648" extrusionOk="0">
                <a:moveTo>
                  <a:pt x="1105" y="1"/>
                </a:moveTo>
                <a:cubicBezTo>
                  <a:pt x="899" y="1"/>
                  <a:pt x="688" y="79"/>
                  <a:pt x="517" y="250"/>
                </a:cubicBezTo>
                <a:cubicBezTo>
                  <a:pt x="1" y="766"/>
                  <a:pt x="365" y="1648"/>
                  <a:pt x="1095" y="1648"/>
                </a:cubicBezTo>
                <a:cubicBezTo>
                  <a:pt x="1551"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6817872"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6817872" y="7676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a:off x="6585339"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1" y="1277"/>
                  <a:pt x="1641" y="851"/>
                </a:cubicBezTo>
                <a:cubicBezTo>
                  <a:pt x="1641"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
          <p:cNvSpPr/>
          <p:nvPr/>
        </p:nvSpPr>
        <p:spPr>
          <a:xfrm>
            <a:off x="6585339"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1" y="1277"/>
                  <a:pt x="1641" y="821"/>
                </a:cubicBezTo>
                <a:cubicBezTo>
                  <a:pt x="1641"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
          <p:cNvSpPr/>
          <p:nvPr/>
        </p:nvSpPr>
        <p:spPr>
          <a:xfrm>
            <a:off x="658533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
          <p:cNvSpPr/>
          <p:nvPr/>
        </p:nvSpPr>
        <p:spPr>
          <a:xfrm>
            <a:off x="658533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
          <p:cNvSpPr/>
          <p:nvPr/>
        </p:nvSpPr>
        <p:spPr>
          <a:xfrm>
            <a:off x="6331947" y="65413"/>
            <a:ext cx="74074" cy="63645"/>
          </a:xfrm>
          <a:custGeom>
            <a:avLst/>
            <a:gdLst/>
            <a:ahLst/>
            <a:cxnLst/>
            <a:rect l="l" t="t" r="r" b="b"/>
            <a:pathLst>
              <a:path w="1946" h="1672" extrusionOk="0">
                <a:moveTo>
                  <a:pt x="1099" y="0"/>
                </a:moveTo>
                <a:cubicBezTo>
                  <a:pt x="893" y="0"/>
                  <a:pt x="684" y="75"/>
                  <a:pt x="517" y="242"/>
                </a:cubicBezTo>
                <a:cubicBezTo>
                  <a:pt x="0"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
          <p:cNvSpPr/>
          <p:nvPr/>
        </p:nvSpPr>
        <p:spPr>
          <a:xfrm>
            <a:off x="6331947" y="300002"/>
            <a:ext cx="74074" cy="62731"/>
          </a:xfrm>
          <a:custGeom>
            <a:avLst/>
            <a:gdLst/>
            <a:ahLst/>
            <a:cxnLst/>
            <a:rect l="l" t="t" r="r" b="b"/>
            <a:pathLst>
              <a:path w="1946" h="1648" extrusionOk="0">
                <a:moveTo>
                  <a:pt x="1106" y="1"/>
                </a:moveTo>
                <a:cubicBezTo>
                  <a:pt x="899" y="1"/>
                  <a:pt x="688" y="79"/>
                  <a:pt x="517" y="250"/>
                </a:cubicBezTo>
                <a:cubicBezTo>
                  <a:pt x="0" y="766"/>
                  <a:pt x="396" y="1648"/>
                  <a:pt x="1125" y="1648"/>
                </a:cubicBezTo>
                <a:cubicBezTo>
                  <a:pt x="1581" y="1648"/>
                  <a:pt x="1946" y="1283"/>
                  <a:pt x="1946" y="827"/>
                </a:cubicBezTo>
                <a:cubicBezTo>
                  <a:pt x="1925"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
          <p:cNvSpPr/>
          <p:nvPr/>
        </p:nvSpPr>
        <p:spPr>
          <a:xfrm>
            <a:off x="6331947"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6331947" y="767694"/>
            <a:ext cx="74074" cy="63645"/>
          </a:xfrm>
          <a:custGeom>
            <a:avLst/>
            <a:gdLst/>
            <a:ahLst/>
            <a:cxnLst/>
            <a:rect l="l" t="t" r="r" b="b"/>
            <a:pathLst>
              <a:path w="1946" h="1672" extrusionOk="0">
                <a:moveTo>
                  <a:pt x="1099" y="0"/>
                </a:moveTo>
                <a:cubicBezTo>
                  <a:pt x="893" y="0"/>
                  <a:pt x="684"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
          <p:cNvSpPr/>
          <p:nvPr/>
        </p:nvSpPr>
        <p:spPr>
          <a:xfrm>
            <a:off x="6090126" y="65413"/>
            <a:ext cx="72933" cy="63645"/>
          </a:xfrm>
          <a:custGeom>
            <a:avLst/>
            <a:gdLst/>
            <a:ahLst/>
            <a:cxnLst/>
            <a:rect l="l" t="t" r="r" b="b"/>
            <a:pathLst>
              <a:path w="1916" h="1672" extrusionOk="0">
                <a:moveTo>
                  <a:pt x="1092" y="0"/>
                </a:moveTo>
                <a:cubicBezTo>
                  <a:pt x="890" y="0"/>
                  <a:pt x="685" y="75"/>
                  <a:pt x="517" y="242"/>
                </a:cubicBezTo>
                <a:cubicBezTo>
                  <a:pt x="1" y="759"/>
                  <a:pt x="365"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6090126" y="300002"/>
            <a:ext cx="72933" cy="62731"/>
          </a:xfrm>
          <a:custGeom>
            <a:avLst/>
            <a:gdLst/>
            <a:ahLst/>
            <a:cxnLst/>
            <a:rect l="l" t="t" r="r" b="b"/>
            <a:pathLst>
              <a:path w="1916" h="1648" extrusionOk="0">
                <a:moveTo>
                  <a:pt x="1105" y="1"/>
                </a:moveTo>
                <a:cubicBezTo>
                  <a:pt x="899" y="1"/>
                  <a:pt x="688" y="79"/>
                  <a:pt x="517" y="250"/>
                </a:cubicBezTo>
                <a:cubicBezTo>
                  <a:pt x="1" y="766"/>
                  <a:pt x="365" y="1648"/>
                  <a:pt x="1095" y="1648"/>
                </a:cubicBezTo>
                <a:cubicBezTo>
                  <a:pt x="1551" y="1648"/>
                  <a:pt x="1916" y="1283"/>
                  <a:pt x="1916" y="827"/>
                </a:cubicBezTo>
                <a:cubicBezTo>
                  <a:pt x="1916"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6090126"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6090126" y="7676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
          <p:cNvSpPr/>
          <p:nvPr/>
        </p:nvSpPr>
        <p:spPr>
          <a:xfrm>
            <a:off x="5847163" y="65413"/>
            <a:ext cx="74074" cy="63645"/>
          </a:xfrm>
          <a:custGeom>
            <a:avLst/>
            <a:gdLst/>
            <a:ahLst/>
            <a:cxnLst/>
            <a:rect l="l" t="t" r="r" b="b"/>
            <a:pathLst>
              <a:path w="1946" h="1672" extrusionOk="0">
                <a:moveTo>
                  <a:pt x="1099" y="0"/>
                </a:moveTo>
                <a:cubicBezTo>
                  <a:pt x="893" y="0"/>
                  <a:pt x="685" y="75"/>
                  <a:pt x="517" y="242"/>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
          <p:cNvSpPr/>
          <p:nvPr/>
        </p:nvSpPr>
        <p:spPr>
          <a:xfrm>
            <a:off x="5847163" y="300002"/>
            <a:ext cx="74074" cy="62731"/>
          </a:xfrm>
          <a:custGeom>
            <a:avLst/>
            <a:gdLst/>
            <a:ahLst/>
            <a:cxnLst/>
            <a:rect l="l" t="t" r="r" b="b"/>
            <a:pathLst>
              <a:path w="1946"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a:off x="5847163" y="533981"/>
            <a:ext cx="74074" cy="62465"/>
          </a:xfrm>
          <a:custGeom>
            <a:avLst/>
            <a:gdLst/>
            <a:ahLst/>
            <a:cxnLst/>
            <a:rect l="l" t="t" r="r" b="b"/>
            <a:pathLst>
              <a:path w="1946" h="1641" extrusionOk="0">
                <a:moveTo>
                  <a:pt x="1099" y="0"/>
                </a:moveTo>
                <a:cubicBezTo>
                  <a:pt x="893"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5847163" y="767694"/>
            <a:ext cx="74074" cy="63645"/>
          </a:xfrm>
          <a:custGeom>
            <a:avLst/>
            <a:gdLst/>
            <a:ahLst/>
            <a:cxnLst/>
            <a:rect l="l" t="t" r="r" b="b"/>
            <a:pathLst>
              <a:path w="1946" h="1672" extrusionOk="0">
                <a:moveTo>
                  <a:pt x="1099" y="0"/>
                </a:moveTo>
                <a:cubicBezTo>
                  <a:pt x="893"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5604200" y="65413"/>
            <a:ext cx="74074" cy="63645"/>
          </a:xfrm>
          <a:custGeom>
            <a:avLst/>
            <a:gdLst/>
            <a:ahLst/>
            <a:cxnLst/>
            <a:rect l="l" t="t" r="r" b="b"/>
            <a:pathLst>
              <a:path w="1946" h="1672" extrusionOk="0">
                <a:moveTo>
                  <a:pt x="1099" y="0"/>
                </a:moveTo>
                <a:cubicBezTo>
                  <a:pt x="893" y="0"/>
                  <a:pt x="685" y="75"/>
                  <a:pt x="517" y="242"/>
                </a:cubicBezTo>
                <a:cubicBezTo>
                  <a:pt x="0"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5604200" y="300002"/>
            <a:ext cx="74074" cy="62731"/>
          </a:xfrm>
          <a:custGeom>
            <a:avLst/>
            <a:gdLst/>
            <a:ahLst/>
            <a:cxnLst/>
            <a:rect l="l" t="t" r="r" b="b"/>
            <a:pathLst>
              <a:path w="1946" h="1648" extrusionOk="0">
                <a:moveTo>
                  <a:pt x="1106" y="1"/>
                </a:moveTo>
                <a:cubicBezTo>
                  <a:pt x="899" y="1"/>
                  <a:pt x="688" y="79"/>
                  <a:pt x="517" y="250"/>
                </a:cubicBezTo>
                <a:cubicBezTo>
                  <a:pt x="0" y="766"/>
                  <a:pt x="396" y="1648"/>
                  <a:pt x="1125" y="1648"/>
                </a:cubicBezTo>
                <a:cubicBezTo>
                  <a:pt x="1581" y="1648"/>
                  <a:pt x="1946" y="1283"/>
                  <a:pt x="1946" y="827"/>
                </a:cubicBezTo>
                <a:cubicBezTo>
                  <a:pt x="1925"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5372809"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a:off x="5372809"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
          <p:cNvSpPr/>
          <p:nvPr/>
        </p:nvSpPr>
        <p:spPr>
          <a:xfrm>
            <a:off x="5119417" y="65413"/>
            <a:ext cx="74074" cy="63645"/>
          </a:xfrm>
          <a:custGeom>
            <a:avLst/>
            <a:gdLst/>
            <a:ahLst/>
            <a:cxnLst/>
            <a:rect l="l" t="t" r="r" b="b"/>
            <a:pathLst>
              <a:path w="1946" h="1672" extrusionOk="0">
                <a:moveTo>
                  <a:pt x="1099" y="0"/>
                </a:moveTo>
                <a:cubicBezTo>
                  <a:pt x="894" y="0"/>
                  <a:pt x="685" y="75"/>
                  <a:pt x="517" y="242"/>
                </a:cubicBezTo>
                <a:cubicBezTo>
                  <a:pt x="1" y="759"/>
                  <a:pt x="365" y="164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
          <p:cNvSpPr/>
          <p:nvPr/>
        </p:nvSpPr>
        <p:spPr>
          <a:xfrm>
            <a:off x="5119417" y="300002"/>
            <a:ext cx="74074" cy="62731"/>
          </a:xfrm>
          <a:custGeom>
            <a:avLst/>
            <a:gdLst/>
            <a:ahLst/>
            <a:cxnLst/>
            <a:rect l="l" t="t" r="r" b="b"/>
            <a:pathLst>
              <a:path w="1946"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4888026"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4888026"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
          <p:cNvSpPr/>
          <p:nvPr/>
        </p:nvSpPr>
        <p:spPr>
          <a:xfrm>
            <a:off x="4634633" y="65451"/>
            <a:ext cx="74113" cy="63607"/>
          </a:xfrm>
          <a:custGeom>
            <a:avLst/>
            <a:gdLst/>
            <a:ahLst/>
            <a:cxnLst/>
            <a:rect l="l" t="t" r="r" b="b"/>
            <a:pathLst>
              <a:path w="1947" h="1671" extrusionOk="0">
                <a:moveTo>
                  <a:pt x="1109" y="0"/>
                </a:moveTo>
                <a:cubicBezTo>
                  <a:pt x="904" y="0"/>
                  <a:pt x="694" y="75"/>
                  <a:pt x="518" y="241"/>
                </a:cubicBezTo>
                <a:cubicBezTo>
                  <a:pt x="1" y="758"/>
                  <a:pt x="366" y="1640"/>
                  <a:pt x="1095" y="1670"/>
                </a:cubicBezTo>
                <a:cubicBezTo>
                  <a:pt x="1551" y="1670"/>
                  <a:pt x="1916" y="1305"/>
                  <a:pt x="1946" y="849"/>
                </a:cubicBezTo>
                <a:cubicBezTo>
                  <a:pt x="1946" y="334"/>
                  <a:pt x="1541" y="0"/>
                  <a:pt x="11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4634633" y="300002"/>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51" y="1648"/>
                  <a:pt x="1946" y="1283"/>
                  <a:pt x="1946" y="827"/>
                </a:cubicBezTo>
                <a:cubicBezTo>
                  <a:pt x="1926" y="319"/>
                  <a:pt x="1525"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a:off x="4419686"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a:off x="4419686"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a:off x="4166294" y="65451"/>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a:off x="4166294" y="300002"/>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a:off x="3933760" y="65375"/>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a:off x="3933760" y="300230"/>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3680368" y="65413"/>
            <a:ext cx="74074" cy="63645"/>
          </a:xfrm>
          <a:custGeom>
            <a:avLst/>
            <a:gdLst/>
            <a:ahLst/>
            <a:cxnLst/>
            <a:rect l="l" t="t" r="r" b="b"/>
            <a:pathLst>
              <a:path w="1946" h="1672" extrusionOk="0">
                <a:moveTo>
                  <a:pt x="1099" y="0"/>
                </a:moveTo>
                <a:cubicBezTo>
                  <a:pt x="893"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3680368" y="300002"/>
            <a:ext cx="74074" cy="62731"/>
          </a:xfrm>
          <a:custGeom>
            <a:avLst/>
            <a:gdLst/>
            <a:ahLst/>
            <a:cxnLst/>
            <a:rect l="l" t="t" r="r" b="b"/>
            <a:pathLst>
              <a:path w="1946"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3448977"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3448977"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3195585" y="65413"/>
            <a:ext cx="74113" cy="63645"/>
          </a:xfrm>
          <a:custGeom>
            <a:avLst/>
            <a:gdLst/>
            <a:ahLst/>
            <a:cxnLst/>
            <a:rect l="l" t="t" r="r" b="b"/>
            <a:pathLst>
              <a:path w="1947" h="1672" extrusionOk="0">
                <a:moveTo>
                  <a:pt x="1099" y="0"/>
                </a:moveTo>
                <a:cubicBezTo>
                  <a:pt x="894" y="0"/>
                  <a:pt x="685" y="75"/>
                  <a:pt x="517" y="242"/>
                </a:cubicBezTo>
                <a:cubicBezTo>
                  <a:pt x="1" y="759"/>
                  <a:pt x="365" y="164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3195585" y="300002"/>
            <a:ext cx="74113" cy="62731"/>
          </a:xfrm>
          <a:custGeom>
            <a:avLst/>
            <a:gdLst/>
            <a:ahLst/>
            <a:cxnLst/>
            <a:rect l="l" t="t" r="r" b="b"/>
            <a:pathLst>
              <a:path w="1947"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2964193"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2964193"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2710801" y="65413"/>
            <a:ext cx="72933" cy="63645"/>
          </a:xfrm>
          <a:custGeom>
            <a:avLst/>
            <a:gdLst/>
            <a:ahLst/>
            <a:cxnLst/>
            <a:rect l="l" t="t" r="r" b="b"/>
            <a:pathLst>
              <a:path w="1916" h="1672" extrusionOk="0">
                <a:moveTo>
                  <a:pt x="1092" y="0"/>
                </a:moveTo>
                <a:cubicBezTo>
                  <a:pt x="891" y="0"/>
                  <a:pt x="685" y="75"/>
                  <a:pt x="518" y="242"/>
                </a:cubicBezTo>
                <a:cubicBezTo>
                  <a:pt x="1" y="759"/>
                  <a:pt x="366" y="1671"/>
                  <a:pt x="1095" y="167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2710801" y="300002"/>
            <a:ext cx="72933" cy="62731"/>
          </a:xfrm>
          <a:custGeom>
            <a:avLst/>
            <a:gdLst/>
            <a:ahLst/>
            <a:cxnLst/>
            <a:rect l="l" t="t" r="r" b="b"/>
            <a:pathLst>
              <a:path w="1916" h="1648" extrusionOk="0">
                <a:moveTo>
                  <a:pt x="1105" y="1"/>
                </a:moveTo>
                <a:cubicBezTo>
                  <a:pt x="900" y="1"/>
                  <a:pt x="689" y="79"/>
                  <a:pt x="518" y="250"/>
                </a:cubicBezTo>
                <a:cubicBezTo>
                  <a:pt x="1" y="766"/>
                  <a:pt x="366" y="1648"/>
                  <a:pt x="1095" y="1648"/>
                </a:cubicBezTo>
                <a:cubicBezTo>
                  <a:pt x="1551" y="1648"/>
                  <a:pt x="1916" y="1283"/>
                  <a:pt x="1916" y="827"/>
                </a:cubicBezTo>
                <a:cubicBezTo>
                  <a:pt x="1916"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2478268"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2478268"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2224876" y="65413"/>
            <a:ext cx="74113" cy="63645"/>
          </a:xfrm>
          <a:custGeom>
            <a:avLst/>
            <a:gdLst/>
            <a:ahLst/>
            <a:cxnLst/>
            <a:rect l="l" t="t" r="r" b="b"/>
            <a:pathLst>
              <a:path w="1947" h="1672" extrusionOk="0">
                <a:moveTo>
                  <a:pt x="1099" y="0"/>
                </a:moveTo>
                <a:cubicBezTo>
                  <a:pt x="894"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2224876" y="300002"/>
            <a:ext cx="74113" cy="62731"/>
          </a:xfrm>
          <a:custGeom>
            <a:avLst/>
            <a:gdLst/>
            <a:ahLst/>
            <a:cxnLst/>
            <a:rect l="l" t="t" r="r" b="b"/>
            <a:pathLst>
              <a:path w="1947"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1993484"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1993484"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1740092" y="65413"/>
            <a:ext cx="74113" cy="63645"/>
          </a:xfrm>
          <a:custGeom>
            <a:avLst/>
            <a:gdLst/>
            <a:ahLst/>
            <a:cxnLst/>
            <a:rect l="l" t="t" r="r" b="b"/>
            <a:pathLst>
              <a:path w="1947" h="1672" extrusionOk="0">
                <a:moveTo>
                  <a:pt x="1100" y="0"/>
                </a:moveTo>
                <a:cubicBezTo>
                  <a:pt x="894" y="0"/>
                  <a:pt x="685" y="75"/>
                  <a:pt x="518" y="242"/>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1740092" y="300002"/>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82" y="1648"/>
                  <a:pt x="1946" y="1283"/>
                  <a:pt x="1946" y="827"/>
                </a:cubicBezTo>
                <a:cubicBezTo>
                  <a:pt x="1926" y="319"/>
                  <a:pt x="1525" y="1"/>
                  <a:pt x="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1497129" y="65413"/>
            <a:ext cx="74113" cy="63645"/>
          </a:xfrm>
          <a:custGeom>
            <a:avLst/>
            <a:gdLst/>
            <a:ahLst/>
            <a:cxnLst/>
            <a:rect l="l" t="t" r="r" b="b"/>
            <a:pathLst>
              <a:path w="1947" h="1672" extrusionOk="0">
                <a:moveTo>
                  <a:pt x="1122" y="0"/>
                </a:moveTo>
                <a:cubicBezTo>
                  <a:pt x="921" y="0"/>
                  <a:pt x="715" y="75"/>
                  <a:pt x="548" y="242"/>
                </a:cubicBezTo>
                <a:cubicBezTo>
                  <a:pt x="1" y="759"/>
                  <a:pt x="396" y="164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1498309" y="300002"/>
            <a:ext cx="72933" cy="62731"/>
          </a:xfrm>
          <a:custGeom>
            <a:avLst/>
            <a:gdLst/>
            <a:ahLst/>
            <a:cxnLst/>
            <a:rect l="l" t="t" r="r" b="b"/>
            <a:pathLst>
              <a:path w="1916" h="1648" extrusionOk="0">
                <a:moveTo>
                  <a:pt x="1082" y="1"/>
                </a:moveTo>
                <a:cubicBezTo>
                  <a:pt x="872" y="1"/>
                  <a:pt x="658" y="79"/>
                  <a:pt x="487" y="250"/>
                </a:cubicBezTo>
                <a:cubicBezTo>
                  <a:pt x="0" y="766"/>
                  <a:pt x="365" y="1648"/>
                  <a:pt x="1094" y="1648"/>
                </a:cubicBezTo>
                <a:cubicBezTo>
                  <a:pt x="1550"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1255347"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1255347"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1013526" y="65451"/>
            <a:ext cx="72933" cy="63607"/>
          </a:xfrm>
          <a:custGeom>
            <a:avLst/>
            <a:gdLst/>
            <a:ahLst/>
            <a:cxnLst/>
            <a:rect l="l" t="t" r="r" b="b"/>
            <a:pathLst>
              <a:path w="1916" h="1671" extrusionOk="0">
                <a:moveTo>
                  <a:pt x="1088" y="0"/>
                </a:moveTo>
                <a:cubicBezTo>
                  <a:pt x="887" y="0"/>
                  <a:pt x="683" y="75"/>
                  <a:pt x="517" y="241"/>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1013526" y="300268"/>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780955" y="65375"/>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8" y="1672"/>
                  <a:pt x="1642" y="1277"/>
                  <a:pt x="1642" y="851"/>
                </a:cubicBezTo>
                <a:cubicBezTo>
                  <a:pt x="1642" y="39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780955" y="3002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527600"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527600"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295029" y="65375"/>
            <a:ext cx="63683" cy="63683"/>
          </a:xfrm>
          <a:custGeom>
            <a:avLst/>
            <a:gdLst/>
            <a:ahLst/>
            <a:cxnLst/>
            <a:rect l="l" t="t" r="r" b="b"/>
            <a:pathLst>
              <a:path w="1673" h="1673" extrusionOk="0">
                <a:moveTo>
                  <a:pt x="821" y="0"/>
                </a:moveTo>
                <a:cubicBezTo>
                  <a:pt x="365" y="0"/>
                  <a:pt x="1" y="395"/>
                  <a:pt x="1" y="851"/>
                </a:cubicBezTo>
                <a:cubicBezTo>
                  <a:pt x="1"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295029" y="300230"/>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41675" y="65413"/>
            <a:ext cx="74074" cy="63645"/>
          </a:xfrm>
          <a:custGeom>
            <a:avLst/>
            <a:gdLst/>
            <a:ahLst/>
            <a:cxnLst/>
            <a:rect l="l" t="t" r="r" b="b"/>
            <a:pathLst>
              <a:path w="1946" h="1672"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42817" y="300002"/>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9012640" y="42861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7" y="1642"/>
                  <a:pt x="1642" y="1277"/>
                  <a:pt x="1642" y="821"/>
                </a:cubicBezTo>
                <a:cubicBezTo>
                  <a:pt x="1642" y="365"/>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9012640" y="45198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7" y="1672"/>
                  <a:pt x="1642" y="1277"/>
                  <a:pt x="1642" y="851"/>
                </a:cubicBezTo>
                <a:cubicBezTo>
                  <a:pt x="1642" y="396"/>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9002248" y="4754255"/>
            <a:ext cx="72933" cy="62998"/>
          </a:xfrm>
          <a:custGeom>
            <a:avLst/>
            <a:gdLst/>
            <a:ahLst/>
            <a:cxnLst/>
            <a:rect l="l" t="t" r="r" b="b"/>
            <a:pathLst>
              <a:path w="1916" h="1655" extrusionOk="0">
                <a:moveTo>
                  <a:pt x="1092" y="0"/>
                </a:moveTo>
                <a:cubicBezTo>
                  <a:pt x="890" y="0"/>
                  <a:pt x="685" y="78"/>
                  <a:pt x="517" y="256"/>
                </a:cubicBezTo>
                <a:cubicBezTo>
                  <a:pt x="0" y="773"/>
                  <a:pt x="365" y="1654"/>
                  <a:pt x="1095"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9002248" y="4988463"/>
            <a:ext cx="72933" cy="62465"/>
          </a:xfrm>
          <a:custGeom>
            <a:avLst/>
            <a:gdLst/>
            <a:ahLst/>
            <a:cxnLst/>
            <a:rect l="l" t="t" r="r" b="b"/>
            <a:pathLst>
              <a:path w="1916" h="1641" extrusionOk="0">
                <a:moveTo>
                  <a:pt x="1091" y="1"/>
                </a:moveTo>
                <a:cubicBezTo>
                  <a:pt x="890" y="1"/>
                  <a:pt x="684" y="75"/>
                  <a:pt x="517" y="243"/>
                </a:cubicBezTo>
                <a:cubicBezTo>
                  <a:pt x="0" y="759"/>
                  <a:pt x="365" y="1641"/>
                  <a:pt x="1095"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8760428"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8760428"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8760428" y="4754255"/>
            <a:ext cx="72933" cy="62998"/>
          </a:xfrm>
          <a:custGeom>
            <a:avLst/>
            <a:gdLst/>
            <a:ahLst/>
            <a:cxnLst/>
            <a:rect l="l" t="t" r="r" b="b"/>
            <a:pathLst>
              <a:path w="1916" h="1655" extrusionOk="0">
                <a:moveTo>
                  <a:pt x="1092" y="0"/>
                </a:moveTo>
                <a:cubicBezTo>
                  <a:pt x="891" y="0"/>
                  <a:pt x="685" y="78"/>
                  <a:pt x="517" y="256"/>
                </a:cubicBezTo>
                <a:cubicBezTo>
                  <a:pt x="1" y="773"/>
                  <a:pt x="365" y="1654"/>
                  <a:pt x="1095" y="1654"/>
                </a:cubicBezTo>
                <a:cubicBezTo>
                  <a:pt x="1551"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8760428"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8527894"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8527894"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8516323" y="4754255"/>
            <a:ext cx="74074" cy="62998"/>
          </a:xfrm>
          <a:custGeom>
            <a:avLst/>
            <a:gdLst/>
            <a:ahLst/>
            <a:cxnLst/>
            <a:rect l="l" t="t" r="r" b="b"/>
            <a:pathLst>
              <a:path w="1946" h="1655" extrusionOk="0">
                <a:moveTo>
                  <a:pt x="1113" y="0"/>
                </a:moveTo>
                <a:cubicBezTo>
                  <a:pt x="907" y="0"/>
                  <a:pt x="694" y="78"/>
                  <a:pt x="517" y="256"/>
                </a:cubicBezTo>
                <a:cubicBezTo>
                  <a:pt x="0" y="773"/>
                  <a:pt x="395" y="1654"/>
                  <a:pt x="1125" y="1654"/>
                </a:cubicBezTo>
                <a:cubicBezTo>
                  <a:pt x="1581" y="1654"/>
                  <a:pt x="1945" y="1289"/>
                  <a:pt x="1945" y="833"/>
                </a:cubicBezTo>
                <a:cubicBezTo>
                  <a:pt x="1945"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8516323" y="4988463"/>
            <a:ext cx="74074" cy="62465"/>
          </a:xfrm>
          <a:custGeom>
            <a:avLst/>
            <a:gdLst/>
            <a:ahLst/>
            <a:cxnLst/>
            <a:rect l="l" t="t" r="r" b="b"/>
            <a:pathLst>
              <a:path w="1946" h="1641" extrusionOk="0">
                <a:moveTo>
                  <a:pt x="1099" y="1"/>
                </a:moveTo>
                <a:cubicBezTo>
                  <a:pt x="893" y="1"/>
                  <a:pt x="684" y="75"/>
                  <a:pt x="517" y="243"/>
                </a:cubicBezTo>
                <a:cubicBezTo>
                  <a:pt x="0" y="759"/>
                  <a:pt x="395" y="1641"/>
                  <a:pt x="1125" y="1641"/>
                </a:cubicBezTo>
                <a:cubicBezTo>
                  <a:pt x="1581" y="1641"/>
                  <a:pt x="1945" y="1276"/>
                  <a:pt x="1945" y="820"/>
                </a:cubicBezTo>
                <a:cubicBezTo>
                  <a:pt x="1945" y="327"/>
                  <a:pt x="1528"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8274502" y="4286181"/>
            <a:ext cx="72933" cy="62465"/>
          </a:xfrm>
          <a:custGeom>
            <a:avLst/>
            <a:gdLst/>
            <a:ahLst/>
            <a:cxnLst/>
            <a:rect l="l" t="t" r="r" b="b"/>
            <a:pathLst>
              <a:path w="1916" h="1641" extrusionOk="0">
                <a:moveTo>
                  <a:pt x="1092" y="0"/>
                </a:moveTo>
                <a:cubicBezTo>
                  <a:pt x="890" y="0"/>
                  <a:pt x="684" y="75"/>
                  <a:pt x="517" y="243"/>
                </a:cubicBezTo>
                <a:cubicBezTo>
                  <a:pt x="0" y="759"/>
                  <a:pt x="365" y="1641"/>
                  <a:pt x="1095" y="1641"/>
                </a:cubicBezTo>
                <a:cubicBezTo>
                  <a:pt x="1551" y="164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8274502" y="4519894"/>
            <a:ext cx="72933" cy="63645"/>
          </a:xfrm>
          <a:custGeom>
            <a:avLst/>
            <a:gdLst/>
            <a:ahLst/>
            <a:cxnLst/>
            <a:rect l="l" t="t" r="r" b="b"/>
            <a:pathLst>
              <a:path w="1916" h="1672" extrusionOk="0">
                <a:moveTo>
                  <a:pt x="1092" y="0"/>
                </a:moveTo>
                <a:cubicBezTo>
                  <a:pt x="890" y="0"/>
                  <a:pt x="684" y="75"/>
                  <a:pt x="517" y="243"/>
                </a:cubicBezTo>
                <a:cubicBezTo>
                  <a:pt x="0" y="759"/>
                  <a:pt x="365" y="167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8274502" y="4754255"/>
            <a:ext cx="72933" cy="62998"/>
          </a:xfrm>
          <a:custGeom>
            <a:avLst/>
            <a:gdLst/>
            <a:ahLst/>
            <a:cxnLst/>
            <a:rect l="l" t="t" r="r" b="b"/>
            <a:pathLst>
              <a:path w="1916" h="1655" extrusionOk="0">
                <a:moveTo>
                  <a:pt x="1092" y="0"/>
                </a:moveTo>
                <a:cubicBezTo>
                  <a:pt x="891" y="0"/>
                  <a:pt x="685" y="78"/>
                  <a:pt x="517" y="256"/>
                </a:cubicBezTo>
                <a:cubicBezTo>
                  <a:pt x="0" y="773"/>
                  <a:pt x="365" y="1654"/>
                  <a:pt x="1095" y="1654"/>
                </a:cubicBezTo>
                <a:cubicBezTo>
                  <a:pt x="1551"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8274502" y="4988463"/>
            <a:ext cx="72933" cy="62465"/>
          </a:xfrm>
          <a:custGeom>
            <a:avLst/>
            <a:gdLst/>
            <a:ahLst/>
            <a:cxnLst/>
            <a:rect l="l" t="t" r="r" b="b"/>
            <a:pathLst>
              <a:path w="1916" h="1641" extrusionOk="0">
                <a:moveTo>
                  <a:pt x="1092" y="1"/>
                </a:moveTo>
                <a:cubicBezTo>
                  <a:pt x="890" y="1"/>
                  <a:pt x="684" y="75"/>
                  <a:pt x="517" y="243"/>
                </a:cubicBezTo>
                <a:cubicBezTo>
                  <a:pt x="0" y="759"/>
                  <a:pt x="365" y="1641"/>
                  <a:pt x="1095"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8041931" y="4286143"/>
            <a:ext cx="63683" cy="62503"/>
          </a:xfrm>
          <a:custGeom>
            <a:avLst/>
            <a:gdLst/>
            <a:ahLst/>
            <a:cxnLst/>
            <a:rect l="l" t="t" r="r" b="b"/>
            <a:pathLst>
              <a:path w="1673" h="1642" extrusionOk="0">
                <a:moveTo>
                  <a:pt x="822" y="0"/>
                </a:moveTo>
                <a:cubicBezTo>
                  <a:pt x="366" y="0"/>
                  <a:pt x="1" y="365"/>
                  <a:pt x="1" y="821"/>
                </a:cubicBezTo>
                <a:cubicBezTo>
                  <a:pt x="1" y="1277"/>
                  <a:pt x="366" y="1642"/>
                  <a:pt x="822" y="1642"/>
                </a:cubicBezTo>
                <a:cubicBezTo>
                  <a:pt x="1277" y="1642"/>
                  <a:pt x="1673" y="1277"/>
                  <a:pt x="1673" y="821"/>
                </a:cubicBezTo>
                <a:cubicBezTo>
                  <a:pt x="1673" y="365"/>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8041931" y="4519856"/>
            <a:ext cx="63683" cy="63683"/>
          </a:xfrm>
          <a:custGeom>
            <a:avLst/>
            <a:gdLst/>
            <a:ahLst/>
            <a:cxnLst/>
            <a:rect l="l" t="t" r="r" b="b"/>
            <a:pathLst>
              <a:path w="1673" h="1673" extrusionOk="0">
                <a:moveTo>
                  <a:pt x="822" y="0"/>
                </a:moveTo>
                <a:cubicBezTo>
                  <a:pt x="366" y="0"/>
                  <a:pt x="1" y="396"/>
                  <a:pt x="1" y="851"/>
                </a:cubicBezTo>
                <a:cubicBezTo>
                  <a:pt x="1" y="1277"/>
                  <a:pt x="366" y="1672"/>
                  <a:pt x="822" y="1672"/>
                </a:cubicBezTo>
                <a:cubicBezTo>
                  <a:pt x="1277" y="1672"/>
                  <a:pt x="1673" y="1277"/>
                  <a:pt x="1673" y="851"/>
                </a:cubicBezTo>
                <a:cubicBezTo>
                  <a:pt x="1673" y="396"/>
                  <a:pt x="1277"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8031539" y="4754255"/>
            <a:ext cx="74074" cy="62998"/>
          </a:xfrm>
          <a:custGeom>
            <a:avLst/>
            <a:gdLst/>
            <a:ahLst/>
            <a:cxnLst/>
            <a:rect l="l" t="t" r="r" b="b"/>
            <a:pathLst>
              <a:path w="1946" h="1655" extrusionOk="0">
                <a:moveTo>
                  <a:pt x="1099" y="0"/>
                </a:moveTo>
                <a:cubicBezTo>
                  <a:pt x="894" y="0"/>
                  <a:pt x="685" y="78"/>
                  <a:pt x="517" y="256"/>
                </a:cubicBezTo>
                <a:cubicBezTo>
                  <a:pt x="0" y="773"/>
                  <a:pt x="365" y="1654"/>
                  <a:pt x="1095" y="1654"/>
                </a:cubicBezTo>
                <a:cubicBezTo>
                  <a:pt x="1550" y="1654"/>
                  <a:pt x="1946" y="1289"/>
                  <a:pt x="1915" y="833"/>
                </a:cubicBezTo>
                <a:cubicBezTo>
                  <a:pt x="1936" y="340"/>
                  <a:pt x="1526"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8031539" y="4988463"/>
            <a:ext cx="74074" cy="62465"/>
          </a:xfrm>
          <a:custGeom>
            <a:avLst/>
            <a:gdLst/>
            <a:ahLst/>
            <a:cxnLst/>
            <a:rect l="l" t="t" r="r" b="b"/>
            <a:pathLst>
              <a:path w="1946" h="1641" extrusionOk="0">
                <a:moveTo>
                  <a:pt x="1091" y="1"/>
                </a:moveTo>
                <a:cubicBezTo>
                  <a:pt x="890" y="1"/>
                  <a:pt x="684" y="75"/>
                  <a:pt x="517" y="243"/>
                </a:cubicBezTo>
                <a:cubicBezTo>
                  <a:pt x="0" y="759"/>
                  <a:pt x="365" y="1641"/>
                  <a:pt x="1095" y="1641"/>
                </a:cubicBezTo>
                <a:cubicBezTo>
                  <a:pt x="1550" y="1641"/>
                  <a:pt x="1946"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7788881" y="4286181"/>
            <a:ext cx="73770" cy="62503"/>
          </a:xfrm>
          <a:custGeom>
            <a:avLst/>
            <a:gdLst/>
            <a:ahLst/>
            <a:cxnLst/>
            <a:rect l="l" t="t" r="r" b="b"/>
            <a:pathLst>
              <a:path w="1938" h="1642" extrusionOk="0">
                <a:moveTo>
                  <a:pt x="1091" y="0"/>
                </a:moveTo>
                <a:cubicBezTo>
                  <a:pt x="885" y="0"/>
                  <a:pt x="676" y="75"/>
                  <a:pt x="509" y="243"/>
                </a:cubicBezTo>
                <a:cubicBezTo>
                  <a:pt x="1" y="751"/>
                  <a:pt x="345" y="1642"/>
                  <a:pt x="1080" y="1642"/>
                </a:cubicBezTo>
                <a:cubicBezTo>
                  <a:pt x="1092" y="1642"/>
                  <a:pt x="1104" y="1641"/>
                  <a:pt x="1117" y="1641"/>
                </a:cubicBezTo>
                <a:cubicBezTo>
                  <a:pt x="1573" y="1641"/>
                  <a:pt x="1907" y="1276"/>
                  <a:pt x="1937" y="820"/>
                </a:cubicBezTo>
                <a:cubicBezTo>
                  <a:pt x="1937" y="327"/>
                  <a:pt x="1521"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a:off x="7788577" y="4519933"/>
            <a:ext cx="74074" cy="63607"/>
          </a:xfrm>
          <a:custGeom>
            <a:avLst/>
            <a:gdLst/>
            <a:ahLst/>
            <a:cxnLst/>
            <a:rect l="l" t="t" r="r" b="b"/>
            <a:pathLst>
              <a:path w="1946" h="1671" extrusionOk="0">
                <a:moveTo>
                  <a:pt x="1088" y="0"/>
                </a:moveTo>
                <a:cubicBezTo>
                  <a:pt x="887" y="0"/>
                  <a:pt x="683" y="75"/>
                  <a:pt x="517" y="242"/>
                </a:cubicBezTo>
                <a:cubicBezTo>
                  <a:pt x="0" y="789"/>
                  <a:pt x="365" y="1670"/>
                  <a:pt x="1125" y="1670"/>
                </a:cubicBezTo>
                <a:cubicBezTo>
                  <a:pt x="1581" y="1640"/>
                  <a:pt x="1945" y="1275"/>
                  <a:pt x="1945" y="849"/>
                </a:cubicBezTo>
                <a:cubicBezTo>
                  <a:pt x="1925" y="334"/>
                  <a:pt x="1513"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7788577" y="4754255"/>
            <a:ext cx="74074" cy="62998"/>
          </a:xfrm>
          <a:custGeom>
            <a:avLst/>
            <a:gdLst/>
            <a:ahLst/>
            <a:cxnLst/>
            <a:rect l="l" t="t" r="r" b="b"/>
            <a:pathLst>
              <a:path w="1946" h="1655" extrusionOk="0">
                <a:moveTo>
                  <a:pt x="1100" y="0"/>
                </a:moveTo>
                <a:cubicBezTo>
                  <a:pt x="894" y="0"/>
                  <a:pt x="684" y="78"/>
                  <a:pt x="517" y="256"/>
                </a:cubicBezTo>
                <a:cubicBezTo>
                  <a:pt x="0" y="773"/>
                  <a:pt x="365" y="1654"/>
                  <a:pt x="1125" y="1654"/>
                </a:cubicBezTo>
                <a:cubicBezTo>
                  <a:pt x="1581" y="1654"/>
                  <a:pt x="191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7788881" y="4988463"/>
            <a:ext cx="73770" cy="62503"/>
          </a:xfrm>
          <a:custGeom>
            <a:avLst/>
            <a:gdLst/>
            <a:ahLst/>
            <a:cxnLst/>
            <a:rect l="l" t="t" r="r" b="b"/>
            <a:pathLst>
              <a:path w="1938" h="1642" extrusionOk="0">
                <a:moveTo>
                  <a:pt x="1084" y="1"/>
                </a:moveTo>
                <a:cubicBezTo>
                  <a:pt x="882" y="1"/>
                  <a:pt x="676" y="75"/>
                  <a:pt x="509" y="243"/>
                </a:cubicBezTo>
                <a:cubicBezTo>
                  <a:pt x="1" y="751"/>
                  <a:pt x="345" y="1642"/>
                  <a:pt x="1080" y="1642"/>
                </a:cubicBezTo>
                <a:cubicBezTo>
                  <a:pt x="1092" y="1642"/>
                  <a:pt x="1104" y="1641"/>
                  <a:pt x="1117" y="1641"/>
                </a:cubicBezTo>
                <a:cubicBezTo>
                  <a:pt x="1573" y="1641"/>
                  <a:pt x="1937" y="1276"/>
                  <a:pt x="1937" y="820"/>
                </a:cubicBezTo>
                <a:cubicBezTo>
                  <a:pt x="1917" y="327"/>
                  <a:pt x="1507" y="1"/>
                  <a:pt x="10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7557185"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7557185"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7546756" y="4754255"/>
            <a:ext cx="72933" cy="62998"/>
          </a:xfrm>
          <a:custGeom>
            <a:avLst/>
            <a:gdLst/>
            <a:ahLst/>
            <a:cxnLst/>
            <a:rect l="l" t="t" r="r" b="b"/>
            <a:pathLst>
              <a:path w="1916" h="1655" extrusionOk="0">
                <a:moveTo>
                  <a:pt x="1092" y="0"/>
                </a:moveTo>
                <a:cubicBezTo>
                  <a:pt x="891" y="0"/>
                  <a:pt x="685" y="78"/>
                  <a:pt x="517" y="256"/>
                </a:cubicBezTo>
                <a:cubicBezTo>
                  <a:pt x="0" y="773"/>
                  <a:pt x="365" y="1654"/>
                  <a:pt x="1095" y="1654"/>
                </a:cubicBezTo>
                <a:cubicBezTo>
                  <a:pt x="1551"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7546756" y="4988463"/>
            <a:ext cx="72933" cy="62465"/>
          </a:xfrm>
          <a:custGeom>
            <a:avLst/>
            <a:gdLst/>
            <a:ahLst/>
            <a:cxnLst/>
            <a:rect l="l" t="t" r="r" b="b"/>
            <a:pathLst>
              <a:path w="1916" h="1641" extrusionOk="0">
                <a:moveTo>
                  <a:pt x="1092" y="1"/>
                </a:moveTo>
                <a:cubicBezTo>
                  <a:pt x="890" y="1"/>
                  <a:pt x="685" y="75"/>
                  <a:pt x="517" y="243"/>
                </a:cubicBezTo>
                <a:cubicBezTo>
                  <a:pt x="0" y="759"/>
                  <a:pt x="365" y="1641"/>
                  <a:pt x="1095"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7303793" y="4286181"/>
            <a:ext cx="74074" cy="62465"/>
          </a:xfrm>
          <a:custGeom>
            <a:avLst/>
            <a:gdLst/>
            <a:ahLst/>
            <a:cxnLst/>
            <a:rect l="l" t="t" r="r" b="b"/>
            <a:pathLst>
              <a:path w="1946" h="1641" extrusionOk="0">
                <a:moveTo>
                  <a:pt x="1098" y="0"/>
                </a:moveTo>
                <a:cubicBezTo>
                  <a:pt x="893" y="0"/>
                  <a:pt x="684" y="75"/>
                  <a:pt x="517" y="243"/>
                </a:cubicBezTo>
                <a:cubicBezTo>
                  <a:pt x="0" y="759"/>
                  <a:pt x="365" y="1641"/>
                  <a:pt x="1095" y="1641"/>
                </a:cubicBezTo>
                <a:cubicBezTo>
                  <a:pt x="1551" y="1641"/>
                  <a:pt x="1946" y="1276"/>
                  <a:pt x="1915" y="820"/>
                </a:cubicBezTo>
                <a:cubicBezTo>
                  <a:pt x="1936" y="327"/>
                  <a:pt x="1526"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7303793" y="4519894"/>
            <a:ext cx="74074" cy="63645"/>
          </a:xfrm>
          <a:custGeom>
            <a:avLst/>
            <a:gdLst/>
            <a:ahLst/>
            <a:cxnLst/>
            <a:rect l="l" t="t" r="r" b="b"/>
            <a:pathLst>
              <a:path w="1946" h="1672" extrusionOk="0">
                <a:moveTo>
                  <a:pt x="1098" y="0"/>
                </a:moveTo>
                <a:cubicBezTo>
                  <a:pt x="893" y="0"/>
                  <a:pt x="684" y="75"/>
                  <a:pt x="517" y="243"/>
                </a:cubicBezTo>
                <a:cubicBezTo>
                  <a:pt x="0" y="759"/>
                  <a:pt x="365" y="1671"/>
                  <a:pt x="1095" y="1671"/>
                </a:cubicBezTo>
                <a:cubicBezTo>
                  <a:pt x="1551" y="1671"/>
                  <a:pt x="1946" y="1306"/>
                  <a:pt x="1915" y="820"/>
                </a:cubicBezTo>
                <a:cubicBezTo>
                  <a:pt x="1936" y="327"/>
                  <a:pt x="1526"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7303793" y="4754255"/>
            <a:ext cx="74074" cy="62998"/>
          </a:xfrm>
          <a:custGeom>
            <a:avLst/>
            <a:gdLst/>
            <a:ahLst/>
            <a:cxnLst/>
            <a:rect l="l" t="t" r="r" b="b"/>
            <a:pathLst>
              <a:path w="1946" h="1655" extrusionOk="0">
                <a:moveTo>
                  <a:pt x="1099" y="0"/>
                </a:moveTo>
                <a:cubicBezTo>
                  <a:pt x="894" y="0"/>
                  <a:pt x="685" y="78"/>
                  <a:pt x="517" y="256"/>
                </a:cubicBezTo>
                <a:cubicBezTo>
                  <a:pt x="0" y="773"/>
                  <a:pt x="365" y="1654"/>
                  <a:pt x="1095" y="1654"/>
                </a:cubicBezTo>
                <a:cubicBezTo>
                  <a:pt x="1551" y="1654"/>
                  <a:pt x="1946" y="1289"/>
                  <a:pt x="1915" y="833"/>
                </a:cubicBezTo>
                <a:cubicBezTo>
                  <a:pt x="1936" y="340"/>
                  <a:pt x="1526"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7303793" y="4988463"/>
            <a:ext cx="74074" cy="62465"/>
          </a:xfrm>
          <a:custGeom>
            <a:avLst/>
            <a:gdLst/>
            <a:ahLst/>
            <a:cxnLst/>
            <a:rect l="l" t="t" r="r" b="b"/>
            <a:pathLst>
              <a:path w="1946" h="1641" extrusionOk="0">
                <a:moveTo>
                  <a:pt x="1098" y="1"/>
                </a:moveTo>
                <a:cubicBezTo>
                  <a:pt x="893" y="1"/>
                  <a:pt x="684" y="75"/>
                  <a:pt x="517" y="243"/>
                </a:cubicBezTo>
                <a:cubicBezTo>
                  <a:pt x="0" y="759"/>
                  <a:pt x="365" y="1641"/>
                  <a:pt x="1095" y="1641"/>
                </a:cubicBezTo>
                <a:cubicBezTo>
                  <a:pt x="1551" y="1641"/>
                  <a:pt x="1946" y="1276"/>
                  <a:pt x="1915" y="820"/>
                </a:cubicBezTo>
                <a:cubicBezTo>
                  <a:pt x="1936" y="327"/>
                  <a:pt x="1526" y="1"/>
                  <a:pt x="10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7072402"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7072402"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7060830" y="4754255"/>
            <a:ext cx="74074" cy="62998"/>
          </a:xfrm>
          <a:custGeom>
            <a:avLst/>
            <a:gdLst/>
            <a:ahLst/>
            <a:cxnLst/>
            <a:rect l="l" t="t" r="r" b="b"/>
            <a:pathLst>
              <a:path w="1946" h="1655" extrusionOk="0">
                <a:moveTo>
                  <a:pt x="1113" y="0"/>
                </a:moveTo>
                <a:cubicBezTo>
                  <a:pt x="907" y="0"/>
                  <a:pt x="694" y="78"/>
                  <a:pt x="517" y="256"/>
                </a:cubicBezTo>
                <a:cubicBezTo>
                  <a:pt x="0" y="773"/>
                  <a:pt x="395"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7060830" y="4988463"/>
            <a:ext cx="74074" cy="62465"/>
          </a:xfrm>
          <a:custGeom>
            <a:avLst/>
            <a:gdLst/>
            <a:ahLst/>
            <a:cxnLst/>
            <a:rect l="l" t="t" r="r" b="b"/>
            <a:pathLst>
              <a:path w="1946" h="1641" extrusionOk="0">
                <a:moveTo>
                  <a:pt x="1099" y="1"/>
                </a:moveTo>
                <a:cubicBezTo>
                  <a:pt x="893" y="1"/>
                  <a:pt x="684" y="75"/>
                  <a:pt x="517" y="243"/>
                </a:cubicBezTo>
                <a:cubicBezTo>
                  <a:pt x="0" y="759"/>
                  <a:pt x="395"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6819010"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6819010"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5" y="1276"/>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6819010" y="4754255"/>
            <a:ext cx="72933" cy="62998"/>
          </a:xfrm>
          <a:custGeom>
            <a:avLst/>
            <a:gdLst/>
            <a:ahLst/>
            <a:cxnLst/>
            <a:rect l="l" t="t" r="r" b="b"/>
            <a:pathLst>
              <a:path w="1916" h="1655" extrusionOk="0">
                <a:moveTo>
                  <a:pt x="1092" y="0"/>
                </a:moveTo>
                <a:cubicBezTo>
                  <a:pt x="891" y="0"/>
                  <a:pt x="685" y="78"/>
                  <a:pt x="517" y="256"/>
                </a:cubicBezTo>
                <a:cubicBezTo>
                  <a:pt x="1" y="773"/>
                  <a:pt x="365" y="1654"/>
                  <a:pt x="1095" y="1654"/>
                </a:cubicBezTo>
                <a:cubicBezTo>
                  <a:pt x="1551"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6819010"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6586476"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6586476"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6576047" y="4754255"/>
            <a:ext cx="74074" cy="62998"/>
          </a:xfrm>
          <a:custGeom>
            <a:avLst/>
            <a:gdLst/>
            <a:ahLst/>
            <a:cxnLst/>
            <a:rect l="l" t="t" r="r" b="b"/>
            <a:pathLst>
              <a:path w="1946" h="1655" extrusionOk="0">
                <a:moveTo>
                  <a:pt x="1113" y="0"/>
                </a:moveTo>
                <a:cubicBezTo>
                  <a:pt x="907" y="0"/>
                  <a:pt x="695" y="78"/>
                  <a:pt x="517" y="256"/>
                </a:cubicBezTo>
                <a:cubicBezTo>
                  <a:pt x="0" y="773"/>
                  <a:pt x="365" y="1654"/>
                  <a:pt x="1125" y="1654"/>
                </a:cubicBezTo>
                <a:cubicBezTo>
                  <a:pt x="155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6576047" y="4988463"/>
            <a:ext cx="74074" cy="62465"/>
          </a:xfrm>
          <a:custGeom>
            <a:avLst/>
            <a:gdLst/>
            <a:ahLst/>
            <a:cxnLst/>
            <a:rect l="l" t="t" r="r" b="b"/>
            <a:pathLst>
              <a:path w="1946" h="1641" extrusionOk="0">
                <a:moveTo>
                  <a:pt x="1099" y="1"/>
                </a:moveTo>
                <a:cubicBezTo>
                  <a:pt x="893" y="1"/>
                  <a:pt x="685" y="75"/>
                  <a:pt x="517" y="243"/>
                </a:cubicBezTo>
                <a:cubicBezTo>
                  <a:pt x="0" y="759"/>
                  <a:pt x="365" y="1641"/>
                  <a:pt x="1125" y="1641"/>
                </a:cubicBezTo>
                <a:cubicBezTo>
                  <a:pt x="155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6333084" y="42861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6333084" y="4519894"/>
            <a:ext cx="74074" cy="63645"/>
          </a:xfrm>
          <a:custGeom>
            <a:avLst/>
            <a:gdLst/>
            <a:ahLst/>
            <a:cxnLst/>
            <a:rect l="l" t="t" r="r" b="b"/>
            <a:pathLst>
              <a:path w="1946" h="1672" extrusionOk="0">
                <a:moveTo>
                  <a:pt x="1099" y="0"/>
                </a:moveTo>
                <a:cubicBezTo>
                  <a:pt x="893" y="0"/>
                  <a:pt x="684"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6333084" y="4754255"/>
            <a:ext cx="74074" cy="62998"/>
          </a:xfrm>
          <a:custGeom>
            <a:avLst/>
            <a:gdLst/>
            <a:ahLst/>
            <a:cxnLst/>
            <a:rect l="l" t="t" r="r" b="b"/>
            <a:pathLst>
              <a:path w="1946" h="1655" extrusionOk="0">
                <a:moveTo>
                  <a:pt x="1113" y="0"/>
                </a:moveTo>
                <a:cubicBezTo>
                  <a:pt x="907" y="0"/>
                  <a:pt x="694"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6333084" y="4988463"/>
            <a:ext cx="74074" cy="62465"/>
          </a:xfrm>
          <a:custGeom>
            <a:avLst/>
            <a:gdLst/>
            <a:ahLst/>
            <a:cxnLst/>
            <a:rect l="l" t="t" r="r" b="b"/>
            <a:pathLst>
              <a:path w="1946" h="1641" extrusionOk="0">
                <a:moveTo>
                  <a:pt x="1099" y="1"/>
                </a:moveTo>
                <a:cubicBezTo>
                  <a:pt x="893" y="1"/>
                  <a:pt x="684" y="75"/>
                  <a:pt x="517" y="243"/>
                </a:cubicBezTo>
                <a:cubicBezTo>
                  <a:pt x="0"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6091263"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6091263"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6091263" y="47542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6091263"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5848301" y="4286181"/>
            <a:ext cx="74074" cy="62465"/>
          </a:xfrm>
          <a:custGeom>
            <a:avLst/>
            <a:gdLst/>
            <a:ahLst/>
            <a:cxnLst/>
            <a:rect l="l" t="t" r="r" b="b"/>
            <a:pathLst>
              <a:path w="1946" h="1641" extrusionOk="0">
                <a:moveTo>
                  <a:pt x="1099" y="0"/>
                </a:moveTo>
                <a:cubicBezTo>
                  <a:pt x="893"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5848301" y="4519894"/>
            <a:ext cx="74074" cy="63645"/>
          </a:xfrm>
          <a:custGeom>
            <a:avLst/>
            <a:gdLst/>
            <a:ahLst/>
            <a:cxnLst/>
            <a:rect l="l" t="t" r="r" b="b"/>
            <a:pathLst>
              <a:path w="1946" h="1672" extrusionOk="0">
                <a:moveTo>
                  <a:pt x="1099" y="0"/>
                </a:moveTo>
                <a:cubicBezTo>
                  <a:pt x="893"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5848301"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5848301" y="4988463"/>
            <a:ext cx="74074" cy="62465"/>
          </a:xfrm>
          <a:custGeom>
            <a:avLst/>
            <a:gdLst/>
            <a:ahLst/>
            <a:cxnLst/>
            <a:rect l="l" t="t" r="r" b="b"/>
            <a:pathLst>
              <a:path w="1946" h="1641" extrusionOk="0">
                <a:moveTo>
                  <a:pt x="1099" y="1"/>
                </a:moveTo>
                <a:cubicBezTo>
                  <a:pt x="893"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5605338" y="42861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5605338" y="45198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5605338" y="47542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5605338" y="4988463"/>
            <a:ext cx="74074" cy="62465"/>
          </a:xfrm>
          <a:custGeom>
            <a:avLst/>
            <a:gdLst/>
            <a:ahLst/>
            <a:cxnLst/>
            <a:rect l="l" t="t" r="r" b="b"/>
            <a:pathLst>
              <a:path w="1946" h="1641" extrusionOk="0">
                <a:moveTo>
                  <a:pt x="1099" y="1"/>
                </a:moveTo>
                <a:cubicBezTo>
                  <a:pt x="893" y="1"/>
                  <a:pt x="685" y="75"/>
                  <a:pt x="517" y="243"/>
                </a:cubicBezTo>
                <a:cubicBezTo>
                  <a:pt x="0"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5373947"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5373947"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5363517"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5363517" y="49884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5120554" y="42861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5120554" y="45198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5120554"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5120554" y="4988463"/>
            <a:ext cx="74074" cy="62465"/>
          </a:xfrm>
          <a:custGeom>
            <a:avLst/>
            <a:gdLst/>
            <a:ahLst/>
            <a:cxnLst/>
            <a:rect l="l" t="t" r="r" b="b"/>
            <a:pathLst>
              <a:path w="1946"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4889163"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4889163"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4877592" y="47542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4877592" y="49884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4635771" y="42861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4635771" y="45199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4635771" y="47538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4635771" y="4988463"/>
            <a:ext cx="74113" cy="62465"/>
          </a:xfrm>
          <a:custGeom>
            <a:avLst/>
            <a:gdLst/>
            <a:ahLst/>
            <a:cxnLst/>
            <a:rect l="l" t="t" r="r" b="b"/>
            <a:pathLst>
              <a:path w="1947" h="1641" extrusionOk="0">
                <a:moveTo>
                  <a:pt x="1093" y="1"/>
                </a:moveTo>
                <a:cubicBezTo>
                  <a:pt x="891" y="1"/>
                  <a:pt x="685" y="75"/>
                  <a:pt x="518" y="243"/>
                </a:cubicBezTo>
                <a:cubicBezTo>
                  <a:pt x="1" y="759"/>
                  <a:pt x="366" y="1641"/>
                  <a:pt x="1095" y="1641"/>
                </a:cubicBezTo>
                <a:cubicBezTo>
                  <a:pt x="1551" y="1641"/>
                  <a:pt x="1946" y="1276"/>
                  <a:pt x="1946" y="820"/>
                </a:cubicBezTo>
                <a:cubicBezTo>
                  <a:pt x="1926" y="327"/>
                  <a:pt x="1516" y="1"/>
                  <a:pt x="10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4420823"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4420823"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4409252" y="47542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4409252" y="4988463"/>
            <a:ext cx="74074" cy="62465"/>
          </a:xfrm>
          <a:custGeom>
            <a:avLst/>
            <a:gdLst/>
            <a:ahLst/>
            <a:cxnLst/>
            <a:rect l="l" t="t" r="r" b="b"/>
            <a:pathLst>
              <a:path w="1946" h="1641" extrusionOk="0">
                <a:moveTo>
                  <a:pt x="1099" y="1"/>
                </a:moveTo>
                <a:cubicBezTo>
                  <a:pt x="893" y="1"/>
                  <a:pt x="685" y="75"/>
                  <a:pt x="517" y="243"/>
                </a:cubicBezTo>
                <a:cubicBezTo>
                  <a:pt x="0"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4167431"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4167431" y="45199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4167431" y="47542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4167431"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3934898" y="42861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3934898" y="45198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3924468"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3924468" y="4988463"/>
            <a:ext cx="74074" cy="62465"/>
          </a:xfrm>
          <a:custGeom>
            <a:avLst/>
            <a:gdLst/>
            <a:ahLst/>
            <a:cxnLst/>
            <a:rect l="l" t="t" r="r" b="b"/>
            <a:pathLst>
              <a:path w="1946" h="1641" extrusionOk="0">
                <a:moveTo>
                  <a:pt x="1093" y="1"/>
                </a:moveTo>
                <a:cubicBezTo>
                  <a:pt x="890" y="1"/>
                  <a:pt x="685" y="75"/>
                  <a:pt x="517" y="243"/>
                </a:cubicBezTo>
                <a:cubicBezTo>
                  <a:pt x="1" y="759"/>
                  <a:pt x="365" y="1641"/>
                  <a:pt x="1095" y="1641"/>
                </a:cubicBezTo>
                <a:cubicBezTo>
                  <a:pt x="1551" y="1641"/>
                  <a:pt x="1946" y="1276"/>
                  <a:pt x="1946" y="820"/>
                </a:cubicBezTo>
                <a:cubicBezTo>
                  <a:pt x="1925" y="327"/>
                  <a:pt x="1516" y="1"/>
                  <a:pt x="10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3681506" y="42861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3681506" y="45198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3681506" y="47542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3681506" y="49884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3450114"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a:off x="3450114"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a:off x="3439685"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a:off x="3439685" y="49884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3196722" y="42861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3196722" y="45198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3196722" y="47542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a:off x="3196722" y="4988463"/>
            <a:ext cx="74113" cy="62465"/>
          </a:xfrm>
          <a:custGeom>
            <a:avLst/>
            <a:gdLst/>
            <a:ahLst/>
            <a:cxnLst/>
            <a:rect l="l" t="t" r="r" b="b"/>
            <a:pathLst>
              <a:path w="1947"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
          <p:cNvSpPr/>
          <p:nvPr/>
        </p:nvSpPr>
        <p:spPr>
          <a:xfrm>
            <a:off x="2965331"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
          <p:cNvSpPr/>
          <p:nvPr/>
        </p:nvSpPr>
        <p:spPr>
          <a:xfrm>
            <a:off x="2965331"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a:off x="2954939" y="47542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a:off x="2954939" y="49884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a:off x="2711939" y="42861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a:off x="2711939" y="45198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
          <p:cNvSpPr/>
          <p:nvPr/>
        </p:nvSpPr>
        <p:spPr>
          <a:xfrm>
            <a:off x="2711939"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
          <p:cNvSpPr/>
          <p:nvPr/>
        </p:nvSpPr>
        <p:spPr>
          <a:xfrm>
            <a:off x="2711939" y="4988463"/>
            <a:ext cx="72933" cy="62465"/>
          </a:xfrm>
          <a:custGeom>
            <a:avLst/>
            <a:gdLst/>
            <a:ahLst/>
            <a:cxnLst/>
            <a:rect l="l" t="t" r="r" b="b"/>
            <a:pathLst>
              <a:path w="1916" h="1641" extrusionOk="0">
                <a:moveTo>
                  <a:pt x="1092" y="1"/>
                </a:moveTo>
                <a:cubicBezTo>
                  <a:pt x="891"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
          <p:cNvSpPr/>
          <p:nvPr/>
        </p:nvSpPr>
        <p:spPr>
          <a:xfrm>
            <a:off x="2479405"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
          <p:cNvSpPr/>
          <p:nvPr/>
        </p:nvSpPr>
        <p:spPr>
          <a:xfrm>
            <a:off x="2479405"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
          <p:cNvSpPr/>
          <p:nvPr/>
        </p:nvSpPr>
        <p:spPr>
          <a:xfrm>
            <a:off x="2468976" y="47542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
          <p:cNvSpPr/>
          <p:nvPr/>
        </p:nvSpPr>
        <p:spPr>
          <a:xfrm>
            <a:off x="2468976" y="49884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
          <p:cNvSpPr/>
          <p:nvPr/>
        </p:nvSpPr>
        <p:spPr>
          <a:xfrm>
            <a:off x="2226013" y="42861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
          <p:cNvSpPr/>
          <p:nvPr/>
        </p:nvSpPr>
        <p:spPr>
          <a:xfrm>
            <a:off x="2226013" y="45198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
          <p:cNvSpPr/>
          <p:nvPr/>
        </p:nvSpPr>
        <p:spPr>
          <a:xfrm>
            <a:off x="2226013" y="47542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
          <p:cNvSpPr/>
          <p:nvPr/>
        </p:nvSpPr>
        <p:spPr>
          <a:xfrm>
            <a:off x="2226013" y="4988463"/>
            <a:ext cx="74113" cy="62465"/>
          </a:xfrm>
          <a:custGeom>
            <a:avLst/>
            <a:gdLst/>
            <a:ahLst/>
            <a:cxnLst/>
            <a:rect l="l" t="t" r="r" b="b"/>
            <a:pathLst>
              <a:path w="1947" h="1641" extrusionOk="0">
                <a:moveTo>
                  <a:pt x="1099" y="1"/>
                </a:moveTo>
                <a:cubicBezTo>
                  <a:pt x="894"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
          <p:cNvSpPr/>
          <p:nvPr/>
        </p:nvSpPr>
        <p:spPr>
          <a:xfrm>
            <a:off x="1994622"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
          <p:cNvSpPr/>
          <p:nvPr/>
        </p:nvSpPr>
        <p:spPr>
          <a:xfrm>
            <a:off x="1994622"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
          <p:cNvSpPr/>
          <p:nvPr/>
        </p:nvSpPr>
        <p:spPr>
          <a:xfrm>
            <a:off x="1984230" y="47542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
          <p:cNvSpPr/>
          <p:nvPr/>
        </p:nvSpPr>
        <p:spPr>
          <a:xfrm>
            <a:off x="1984230" y="49884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
          <p:cNvSpPr/>
          <p:nvPr/>
        </p:nvSpPr>
        <p:spPr>
          <a:xfrm>
            <a:off x="1741230" y="42861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
          <p:cNvSpPr/>
          <p:nvPr/>
        </p:nvSpPr>
        <p:spPr>
          <a:xfrm>
            <a:off x="1741230" y="45198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
          <p:cNvSpPr/>
          <p:nvPr/>
        </p:nvSpPr>
        <p:spPr>
          <a:xfrm>
            <a:off x="1741230" y="47542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
          <p:cNvSpPr/>
          <p:nvPr/>
        </p:nvSpPr>
        <p:spPr>
          <a:xfrm>
            <a:off x="1741230" y="49884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p:nvPr/>
        </p:nvSpPr>
        <p:spPr>
          <a:xfrm>
            <a:off x="1498267" y="42861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
          <p:cNvSpPr/>
          <p:nvPr/>
        </p:nvSpPr>
        <p:spPr>
          <a:xfrm>
            <a:off x="1498267" y="45198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a:off x="1498267" y="47542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
          <p:cNvSpPr/>
          <p:nvPr/>
        </p:nvSpPr>
        <p:spPr>
          <a:xfrm>
            <a:off x="1498267" y="4988463"/>
            <a:ext cx="74113" cy="62465"/>
          </a:xfrm>
          <a:custGeom>
            <a:avLst/>
            <a:gdLst/>
            <a:ahLst/>
            <a:cxnLst/>
            <a:rect l="l" t="t" r="r" b="b"/>
            <a:pathLst>
              <a:path w="1947" h="1641" extrusionOk="0">
                <a:moveTo>
                  <a:pt x="1122" y="1"/>
                </a:moveTo>
                <a:cubicBezTo>
                  <a:pt x="921" y="1"/>
                  <a:pt x="715" y="75"/>
                  <a:pt x="548" y="243"/>
                </a:cubicBezTo>
                <a:cubicBezTo>
                  <a:pt x="1" y="759"/>
                  <a:pt x="396" y="1641"/>
                  <a:pt x="1125" y="1641"/>
                </a:cubicBezTo>
                <a:cubicBezTo>
                  <a:pt x="1581" y="1641"/>
                  <a:pt x="1946" y="1276"/>
                  <a:pt x="1946" y="820"/>
                </a:cubicBezTo>
                <a:cubicBezTo>
                  <a:pt x="1946" y="327"/>
                  <a:pt x="1543"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
          <p:cNvSpPr/>
          <p:nvPr/>
        </p:nvSpPr>
        <p:spPr>
          <a:xfrm>
            <a:off x="1256484" y="42861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
          <p:cNvSpPr/>
          <p:nvPr/>
        </p:nvSpPr>
        <p:spPr>
          <a:xfrm>
            <a:off x="1256484"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
          <p:cNvSpPr/>
          <p:nvPr/>
        </p:nvSpPr>
        <p:spPr>
          <a:xfrm>
            <a:off x="1256484" y="47542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
          <p:cNvSpPr/>
          <p:nvPr/>
        </p:nvSpPr>
        <p:spPr>
          <a:xfrm>
            <a:off x="1256484"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
          <p:cNvSpPr/>
          <p:nvPr/>
        </p:nvSpPr>
        <p:spPr>
          <a:xfrm>
            <a:off x="1014663" y="42861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
          <p:cNvSpPr/>
          <p:nvPr/>
        </p:nvSpPr>
        <p:spPr>
          <a:xfrm>
            <a:off x="1014663" y="45199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
          <p:cNvSpPr/>
          <p:nvPr/>
        </p:nvSpPr>
        <p:spPr>
          <a:xfrm>
            <a:off x="1014663" y="47544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
          <p:cNvSpPr/>
          <p:nvPr/>
        </p:nvSpPr>
        <p:spPr>
          <a:xfrm>
            <a:off x="1014663" y="4988463"/>
            <a:ext cx="72933" cy="62541"/>
          </a:xfrm>
          <a:custGeom>
            <a:avLst/>
            <a:gdLst/>
            <a:ahLst/>
            <a:cxnLst/>
            <a:rect l="l" t="t" r="r" b="b"/>
            <a:pathLst>
              <a:path w="1916" h="1643" extrusionOk="0">
                <a:moveTo>
                  <a:pt x="1092" y="1"/>
                </a:moveTo>
                <a:cubicBezTo>
                  <a:pt x="890" y="1"/>
                  <a:pt x="685" y="75"/>
                  <a:pt x="517" y="243"/>
                </a:cubicBezTo>
                <a:cubicBezTo>
                  <a:pt x="0" y="759"/>
                  <a:pt x="335" y="1641"/>
                  <a:pt x="1064" y="1641"/>
                </a:cubicBezTo>
                <a:cubicBezTo>
                  <a:pt x="1082" y="1642"/>
                  <a:pt x="1099" y="1643"/>
                  <a:pt x="1117" y="1643"/>
                </a:cubicBezTo>
                <a:cubicBezTo>
                  <a:pt x="1577" y="1643"/>
                  <a:pt x="1915" y="1260"/>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
          <p:cNvSpPr/>
          <p:nvPr/>
        </p:nvSpPr>
        <p:spPr>
          <a:xfrm>
            <a:off x="782092" y="42861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
          <p:cNvSpPr/>
          <p:nvPr/>
        </p:nvSpPr>
        <p:spPr>
          <a:xfrm>
            <a:off x="782092" y="45198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a:off x="770521" y="47542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a:off x="770521" y="4988463"/>
            <a:ext cx="74113" cy="62465"/>
          </a:xfrm>
          <a:custGeom>
            <a:avLst/>
            <a:gdLst/>
            <a:ahLst/>
            <a:cxnLst/>
            <a:rect l="l" t="t" r="r" b="b"/>
            <a:pathLst>
              <a:path w="1947" h="1641" extrusionOk="0">
                <a:moveTo>
                  <a:pt x="1100" y="1"/>
                </a:moveTo>
                <a:cubicBezTo>
                  <a:pt x="894" y="1"/>
                  <a:pt x="685" y="75"/>
                  <a:pt x="518" y="243"/>
                </a:cubicBezTo>
                <a:cubicBezTo>
                  <a:pt x="1" y="759"/>
                  <a:pt x="366" y="1641"/>
                  <a:pt x="1126"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
          <p:cNvSpPr/>
          <p:nvPr/>
        </p:nvSpPr>
        <p:spPr>
          <a:xfrm>
            <a:off x="528738" y="42861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
          <p:cNvSpPr/>
          <p:nvPr/>
        </p:nvSpPr>
        <p:spPr>
          <a:xfrm>
            <a:off x="528738"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
          <p:cNvSpPr/>
          <p:nvPr/>
        </p:nvSpPr>
        <p:spPr>
          <a:xfrm>
            <a:off x="528738" y="47542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a:off x="528738"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
          <p:cNvSpPr/>
          <p:nvPr/>
        </p:nvSpPr>
        <p:spPr>
          <a:xfrm>
            <a:off x="296167" y="42861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
          <p:cNvSpPr/>
          <p:nvPr/>
        </p:nvSpPr>
        <p:spPr>
          <a:xfrm>
            <a:off x="296167" y="45198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
          <p:cNvSpPr/>
          <p:nvPr/>
        </p:nvSpPr>
        <p:spPr>
          <a:xfrm>
            <a:off x="285775" y="47542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
          <p:cNvSpPr/>
          <p:nvPr/>
        </p:nvSpPr>
        <p:spPr>
          <a:xfrm>
            <a:off x="285775" y="4988463"/>
            <a:ext cx="74074" cy="62465"/>
          </a:xfrm>
          <a:custGeom>
            <a:avLst/>
            <a:gdLst/>
            <a:ahLst/>
            <a:cxnLst/>
            <a:rect l="l" t="t" r="r" b="b"/>
            <a:pathLst>
              <a:path w="1946" h="1641" extrusionOk="0">
                <a:moveTo>
                  <a:pt x="1099" y="1"/>
                </a:moveTo>
                <a:cubicBezTo>
                  <a:pt x="893" y="1"/>
                  <a:pt x="684" y="75"/>
                  <a:pt x="517" y="243"/>
                </a:cubicBezTo>
                <a:cubicBezTo>
                  <a:pt x="0" y="759"/>
                  <a:pt x="365" y="1641"/>
                  <a:pt x="1094" y="1641"/>
                </a:cubicBezTo>
                <a:cubicBezTo>
                  <a:pt x="1550" y="1641"/>
                  <a:pt x="1915" y="1276"/>
                  <a:pt x="1945" y="820"/>
                </a:cubicBezTo>
                <a:cubicBezTo>
                  <a:pt x="1945"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
          <p:cNvSpPr/>
          <p:nvPr/>
        </p:nvSpPr>
        <p:spPr>
          <a:xfrm>
            <a:off x="42813" y="42861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a:off x="42813" y="45198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
          <p:cNvSpPr/>
          <p:nvPr/>
        </p:nvSpPr>
        <p:spPr>
          <a:xfrm>
            <a:off x="42813" y="47542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
          <p:cNvSpPr/>
          <p:nvPr/>
        </p:nvSpPr>
        <p:spPr>
          <a:xfrm>
            <a:off x="42813" y="4988463"/>
            <a:ext cx="74074" cy="62465"/>
          </a:xfrm>
          <a:custGeom>
            <a:avLst/>
            <a:gdLst/>
            <a:ahLst/>
            <a:cxnLst/>
            <a:rect l="l" t="t" r="r" b="b"/>
            <a:pathLst>
              <a:path w="1946" h="1641" extrusionOk="0">
                <a:moveTo>
                  <a:pt x="1122" y="1"/>
                </a:moveTo>
                <a:cubicBezTo>
                  <a:pt x="920" y="1"/>
                  <a:pt x="715" y="75"/>
                  <a:pt x="547" y="243"/>
                </a:cubicBezTo>
                <a:cubicBezTo>
                  <a:pt x="0" y="759"/>
                  <a:pt x="395" y="1641"/>
                  <a:pt x="1125" y="1641"/>
                </a:cubicBezTo>
                <a:cubicBezTo>
                  <a:pt x="1581" y="1641"/>
                  <a:pt x="1945" y="1276"/>
                  <a:pt x="1945" y="820"/>
                </a:cubicBezTo>
                <a:cubicBezTo>
                  <a:pt x="1945" y="327"/>
                  <a:pt x="1542"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
          <p:cNvSpPr txBox="1">
            <a:spLocks noGrp="1"/>
          </p:cNvSpPr>
          <p:nvPr>
            <p:ph type="title"/>
          </p:nvPr>
        </p:nvSpPr>
        <p:spPr>
          <a:xfrm>
            <a:off x="2561850" y="1867921"/>
            <a:ext cx="4020300" cy="37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2100">
                <a:solidFill>
                  <a:schemeClr val="accent4"/>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640" name="Google Shape;640;p4"/>
          <p:cNvSpPr txBox="1">
            <a:spLocks noGrp="1"/>
          </p:cNvSpPr>
          <p:nvPr>
            <p:ph type="subTitle" idx="1"/>
          </p:nvPr>
        </p:nvSpPr>
        <p:spPr>
          <a:xfrm>
            <a:off x="2464700" y="2462875"/>
            <a:ext cx="4229100" cy="926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400"/>
              <a:buNone/>
              <a:defRPr sz="1400">
                <a:solidFill>
                  <a:schemeClr val="lt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CUSTOM_7_1_1_1">
    <p:bg>
      <p:bgPr>
        <a:solidFill>
          <a:schemeClr val="dk1"/>
        </a:solidFill>
        <a:effectLst/>
      </p:bgPr>
    </p:bg>
    <p:spTree>
      <p:nvGrpSpPr>
        <p:cNvPr id="1" name="Shape 2738"/>
        <p:cNvGrpSpPr/>
        <p:nvPr/>
      </p:nvGrpSpPr>
      <p:grpSpPr>
        <a:xfrm>
          <a:off x="0" y="0"/>
          <a:ext cx="0" cy="0"/>
          <a:chOff x="0" y="0"/>
          <a:chExt cx="0" cy="0"/>
        </a:xfrm>
      </p:grpSpPr>
      <p:sp>
        <p:nvSpPr>
          <p:cNvPr id="2739" name="Google Shape;2739;p26"/>
          <p:cNvSpPr txBox="1">
            <a:spLocks noGrp="1"/>
          </p:cNvSpPr>
          <p:nvPr>
            <p:ph type="title"/>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400"/>
              <a:buNone/>
              <a:defRPr sz="21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2740" name="Google Shape;2740;p26"/>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6"/>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6"/>
          <p:cNvSpPr/>
          <p:nvPr/>
        </p:nvSpPr>
        <p:spPr>
          <a:xfrm>
            <a:off x="5604200"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6"/>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26"/>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26"/>
          <p:cNvSpPr/>
          <p:nvPr/>
        </p:nvSpPr>
        <p:spPr>
          <a:xfrm>
            <a:off x="5362380"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26"/>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6"/>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6"/>
          <p:cNvSpPr/>
          <p:nvPr/>
        </p:nvSpPr>
        <p:spPr>
          <a:xfrm>
            <a:off x="5119417"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6"/>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6"/>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6"/>
          <p:cNvSpPr/>
          <p:nvPr/>
        </p:nvSpPr>
        <p:spPr>
          <a:xfrm>
            <a:off x="4876454" y="10020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6"/>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6"/>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6"/>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6"/>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6"/>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6"/>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6"/>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6"/>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6"/>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6"/>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6"/>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6"/>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6"/>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6"/>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6"/>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6"/>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6"/>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6"/>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6"/>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6"/>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6"/>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6"/>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6"/>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6"/>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6"/>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6"/>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6"/>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6"/>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6"/>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6"/>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6"/>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6"/>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6"/>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6"/>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6"/>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6"/>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6"/>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6"/>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6"/>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6"/>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6"/>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6"/>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6"/>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6"/>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6"/>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6"/>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6"/>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6"/>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26"/>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26"/>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6"/>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6"/>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26"/>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26"/>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6"/>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6"/>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6"/>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6"/>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26"/>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26"/>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8_1">
    <p:bg>
      <p:bgPr>
        <a:solidFill>
          <a:schemeClr val="lt1"/>
        </a:solidFill>
        <a:effectLst/>
      </p:bgPr>
    </p:bg>
    <p:spTree>
      <p:nvGrpSpPr>
        <p:cNvPr id="1" name="Shape 2812"/>
        <p:cNvGrpSpPr/>
        <p:nvPr/>
      </p:nvGrpSpPr>
      <p:grpSpPr>
        <a:xfrm>
          <a:off x="0" y="0"/>
          <a:ext cx="0" cy="0"/>
          <a:chOff x="0" y="0"/>
          <a:chExt cx="0" cy="0"/>
        </a:xfrm>
      </p:grpSpPr>
      <p:sp>
        <p:nvSpPr>
          <p:cNvPr id="2813" name="Google Shape;2813;p27"/>
          <p:cNvSpPr/>
          <p:nvPr/>
        </p:nvSpPr>
        <p:spPr>
          <a:xfrm>
            <a:off x="7369175"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7"/>
          <p:cNvSpPr txBox="1">
            <a:spLocks noGrp="1"/>
          </p:cNvSpPr>
          <p:nvPr>
            <p:ph type="subTitle" idx="1"/>
          </p:nvPr>
        </p:nvSpPr>
        <p:spPr>
          <a:xfrm>
            <a:off x="2324250" y="4184550"/>
            <a:ext cx="4495500" cy="444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200"/>
            </a:lvl1pPr>
            <a:lvl2pPr lvl="1" algn="ctr" rtl="0">
              <a:spcBef>
                <a:spcPts val="0"/>
              </a:spcBef>
              <a:spcAft>
                <a:spcPts val="0"/>
              </a:spcAft>
              <a:buNone/>
              <a:defRPr sz="1200"/>
            </a:lvl2pPr>
            <a:lvl3pPr lvl="2" algn="ctr" rtl="0">
              <a:spcBef>
                <a:spcPts val="0"/>
              </a:spcBef>
              <a:spcAft>
                <a:spcPts val="0"/>
              </a:spcAft>
              <a:buNone/>
              <a:defRPr sz="1200"/>
            </a:lvl3pPr>
            <a:lvl4pPr lvl="3" algn="ctr" rtl="0">
              <a:spcBef>
                <a:spcPts val="0"/>
              </a:spcBef>
              <a:spcAft>
                <a:spcPts val="0"/>
              </a:spcAft>
              <a:buNone/>
              <a:defRPr sz="1200"/>
            </a:lvl4pPr>
            <a:lvl5pPr lvl="4" algn="ctr" rtl="0">
              <a:spcBef>
                <a:spcPts val="0"/>
              </a:spcBef>
              <a:spcAft>
                <a:spcPts val="0"/>
              </a:spcAft>
              <a:buNone/>
              <a:defRPr sz="1200"/>
            </a:lvl5pPr>
            <a:lvl6pPr lvl="5" algn="ctr" rtl="0">
              <a:spcBef>
                <a:spcPts val="0"/>
              </a:spcBef>
              <a:spcAft>
                <a:spcPts val="0"/>
              </a:spcAft>
              <a:buNone/>
              <a:defRPr sz="1200"/>
            </a:lvl6pPr>
            <a:lvl7pPr lvl="6" algn="ctr" rtl="0">
              <a:spcBef>
                <a:spcPts val="0"/>
              </a:spcBef>
              <a:spcAft>
                <a:spcPts val="0"/>
              </a:spcAft>
              <a:buNone/>
              <a:defRPr sz="1200"/>
            </a:lvl7pPr>
            <a:lvl8pPr lvl="7" algn="ctr" rtl="0">
              <a:spcBef>
                <a:spcPts val="0"/>
              </a:spcBef>
              <a:spcAft>
                <a:spcPts val="0"/>
              </a:spcAft>
              <a:buNone/>
              <a:defRPr sz="1200"/>
            </a:lvl8pPr>
            <a:lvl9pPr lvl="8" algn="ctr" rtl="0">
              <a:spcBef>
                <a:spcPts val="0"/>
              </a:spcBef>
              <a:spcAft>
                <a:spcPts val="0"/>
              </a:spcAft>
              <a:buNone/>
              <a:defRPr sz="1200"/>
            </a:lvl9pPr>
          </a:lstStyle>
          <a:p>
            <a:endParaRPr/>
          </a:p>
        </p:txBody>
      </p:sp>
      <p:sp>
        <p:nvSpPr>
          <p:cNvPr id="2815" name="Google Shape;2815;p27"/>
          <p:cNvSpPr txBox="1">
            <a:spLocks noGrp="1"/>
          </p:cNvSpPr>
          <p:nvPr>
            <p:ph type="title"/>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16" name="Google Shape;2816;p27"/>
          <p:cNvSpPr/>
          <p:nvPr/>
        </p:nvSpPr>
        <p:spPr>
          <a:xfrm>
            <a:off x="1012384" y="1945510"/>
            <a:ext cx="74074" cy="63607"/>
          </a:xfrm>
          <a:custGeom>
            <a:avLst/>
            <a:gdLst/>
            <a:ahLst/>
            <a:cxnLst/>
            <a:rect l="l" t="t" r="r" b="b"/>
            <a:pathLst>
              <a:path w="1946" h="1671" extrusionOk="0">
                <a:moveTo>
                  <a:pt x="1091" y="0"/>
                </a:moveTo>
                <a:cubicBezTo>
                  <a:pt x="890" y="0"/>
                  <a:pt x="684" y="75"/>
                  <a:pt x="517" y="242"/>
                </a:cubicBezTo>
                <a:cubicBezTo>
                  <a:pt x="0" y="759"/>
                  <a:pt x="365" y="1640"/>
                  <a:pt x="1094" y="1671"/>
                </a:cubicBezTo>
                <a:cubicBezTo>
                  <a:pt x="1550" y="1671"/>
                  <a:pt x="194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7"/>
          <p:cNvSpPr/>
          <p:nvPr/>
        </p:nvSpPr>
        <p:spPr>
          <a:xfrm>
            <a:off x="1013526" y="2179223"/>
            <a:ext cx="72933" cy="62541"/>
          </a:xfrm>
          <a:custGeom>
            <a:avLst/>
            <a:gdLst/>
            <a:ahLst/>
            <a:cxnLst/>
            <a:rect l="l" t="t" r="r" b="b"/>
            <a:pathLst>
              <a:path w="1916" h="1643" extrusionOk="0">
                <a:moveTo>
                  <a:pt x="1088" y="1"/>
                </a:moveTo>
                <a:cubicBezTo>
                  <a:pt x="887" y="1"/>
                  <a:pt x="683" y="76"/>
                  <a:pt x="517" y="242"/>
                </a:cubicBezTo>
                <a:cubicBezTo>
                  <a:pt x="0" y="759"/>
                  <a:pt x="335" y="1640"/>
                  <a:pt x="1064" y="1640"/>
                </a:cubicBezTo>
                <a:cubicBezTo>
                  <a:pt x="1082" y="1642"/>
                  <a:pt x="1100" y="1642"/>
                  <a:pt x="1117" y="1642"/>
                </a:cubicBezTo>
                <a:cubicBezTo>
                  <a:pt x="1550" y="1642"/>
                  <a:pt x="1915" y="1288"/>
                  <a:pt x="1915" y="850"/>
                </a:cubicBezTo>
                <a:cubicBezTo>
                  <a:pt x="1915" y="335"/>
                  <a:pt x="1510" y="1"/>
                  <a:pt x="10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7"/>
          <p:cNvSpPr/>
          <p:nvPr/>
        </p:nvSpPr>
        <p:spPr>
          <a:xfrm>
            <a:off x="1012384" y="2412936"/>
            <a:ext cx="74074" cy="63607"/>
          </a:xfrm>
          <a:custGeom>
            <a:avLst/>
            <a:gdLst/>
            <a:ahLst/>
            <a:cxnLst/>
            <a:rect l="l" t="t" r="r" b="b"/>
            <a:pathLst>
              <a:path w="1946" h="1671" extrusionOk="0">
                <a:moveTo>
                  <a:pt x="1094" y="1"/>
                </a:moveTo>
                <a:cubicBezTo>
                  <a:pt x="890" y="1"/>
                  <a:pt x="683" y="76"/>
                  <a:pt x="517" y="242"/>
                </a:cubicBezTo>
                <a:cubicBezTo>
                  <a:pt x="0" y="759"/>
                  <a:pt x="365" y="1671"/>
                  <a:pt x="1094" y="1671"/>
                </a:cubicBezTo>
                <a:cubicBezTo>
                  <a:pt x="1550" y="1671"/>
                  <a:pt x="1945" y="1306"/>
                  <a:pt x="1915" y="850"/>
                </a:cubicBezTo>
                <a:cubicBezTo>
                  <a:pt x="1936" y="335"/>
                  <a:pt x="1523" y="1"/>
                  <a:pt x="10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7"/>
          <p:cNvSpPr/>
          <p:nvPr/>
        </p:nvSpPr>
        <p:spPr>
          <a:xfrm>
            <a:off x="1012384" y="2647791"/>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7"/>
          <p:cNvSpPr/>
          <p:nvPr/>
        </p:nvSpPr>
        <p:spPr>
          <a:xfrm>
            <a:off x="1012384" y="2881504"/>
            <a:ext cx="74074" cy="62465"/>
          </a:xfrm>
          <a:custGeom>
            <a:avLst/>
            <a:gdLst/>
            <a:ahLst/>
            <a:cxnLst/>
            <a:rect l="l" t="t" r="r" b="b"/>
            <a:pathLst>
              <a:path w="1946" h="1641" extrusionOk="0">
                <a:moveTo>
                  <a:pt x="1098" y="0"/>
                </a:moveTo>
                <a:cubicBezTo>
                  <a:pt x="893" y="0"/>
                  <a:pt x="684" y="75"/>
                  <a:pt x="517" y="242"/>
                </a:cubicBezTo>
                <a:cubicBezTo>
                  <a:pt x="0" y="759"/>
                  <a:pt x="365" y="1640"/>
                  <a:pt x="1094" y="1640"/>
                </a:cubicBezTo>
                <a:cubicBezTo>
                  <a:pt x="1550" y="1640"/>
                  <a:pt x="1945" y="1276"/>
                  <a:pt x="1915" y="820"/>
                </a:cubicBezTo>
                <a:cubicBezTo>
                  <a:pt x="1936" y="327"/>
                  <a:pt x="1525"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7"/>
          <p:cNvSpPr/>
          <p:nvPr/>
        </p:nvSpPr>
        <p:spPr>
          <a:xfrm>
            <a:off x="1012384" y="3115218"/>
            <a:ext cx="74074" cy="63607"/>
          </a:xfrm>
          <a:custGeom>
            <a:avLst/>
            <a:gdLst/>
            <a:ahLst/>
            <a:cxnLst/>
            <a:rect l="l" t="t" r="r" b="b"/>
            <a:pathLst>
              <a:path w="1946" h="1671" extrusionOk="0">
                <a:moveTo>
                  <a:pt x="1087" y="1"/>
                </a:moveTo>
                <a:cubicBezTo>
                  <a:pt x="887" y="1"/>
                  <a:pt x="683" y="76"/>
                  <a:pt x="517" y="242"/>
                </a:cubicBezTo>
                <a:cubicBezTo>
                  <a:pt x="0" y="759"/>
                  <a:pt x="365" y="1671"/>
                  <a:pt x="1094" y="1671"/>
                </a:cubicBezTo>
                <a:cubicBezTo>
                  <a:pt x="1550" y="1671"/>
                  <a:pt x="1945" y="1276"/>
                  <a:pt x="1915" y="850"/>
                </a:cubicBezTo>
                <a:cubicBezTo>
                  <a:pt x="1915" y="335"/>
                  <a:pt x="1509"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7"/>
          <p:cNvSpPr/>
          <p:nvPr/>
        </p:nvSpPr>
        <p:spPr>
          <a:xfrm>
            <a:off x="1012384" y="3350073"/>
            <a:ext cx="72894" cy="62465"/>
          </a:xfrm>
          <a:custGeom>
            <a:avLst/>
            <a:gdLst/>
            <a:ahLst/>
            <a:cxnLst/>
            <a:rect l="l" t="t" r="r" b="b"/>
            <a:pathLst>
              <a:path w="1915"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7"/>
          <p:cNvSpPr/>
          <p:nvPr/>
        </p:nvSpPr>
        <p:spPr>
          <a:xfrm>
            <a:off x="1013526" y="3583786"/>
            <a:ext cx="72933" cy="62541"/>
          </a:xfrm>
          <a:custGeom>
            <a:avLst/>
            <a:gdLst/>
            <a:ahLst/>
            <a:cxnLst/>
            <a:rect l="l" t="t" r="r" b="b"/>
            <a:pathLst>
              <a:path w="1916" h="1643" extrusionOk="0">
                <a:moveTo>
                  <a:pt x="1092" y="0"/>
                </a:moveTo>
                <a:cubicBezTo>
                  <a:pt x="890" y="0"/>
                  <a:pt x="685" y="75"/>
                  <a:pt x="517" y="242"/>
                </a:cubicBezTo>
                <a:cubicBezTo>
                  <a:pt x="0" y="759"/>
                  <a:pt x="335" y="1641"/>
                  <a:pt x="1064" y="1641"/>
                </a:cubicBezTo>
                <a:cubicBezTo>
                  <a:pt x="1082" y="1642"/>
                  <a:pt x="1099" y="1642"/>
                  <a:pt x="1117" y="1642"/>
                </a:cubicBezTo>
                <a:cubicBezTo>
                  <a:pt x="1577" y="1642"/>
                  <a:pt x="1915" y="1259"/>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7"/>
          <p:cNvSpPr/>
          <p:nvPr/>
        </p:nvSpPr>
        <p:spPr>
          <a:xfrm>
            <a:off x="780955" y="1945472"/>
            <a:ext cx="62541" cy="62503"/>
          </a:xfrm>
          <a:custGeom>
            <a:avLst/>
            <a:gdLst/>
            <a:ahLst/>
            <a:cxnLst/>
            <a:rect l="l" t="t" r="r" b="b"/>
            <a:pathLst>
              <a:path w="1643" h="1642" extrusionOk="0">
                <a:moveTo>
                  <a:pt x="822" y="0"/>
                </a:moveTo>
                <a:cubicBezTo>
                  <a:pt x="366" y="0"/>
                  <a:pt x="1" y="365"/>
                  <a:pt x="1" y="821"/>
                </a:cubicBezTo>
                <a:cubicBezTo>
                  <a:pt x="1" y="1277"/>
                  <a:pt x="366" y="1641"/>
                  <a:pt x="822" y="1641"/>
                </a:cubicBezTo>
                <a:cubicBezTo>
                  <a:pt x="1278" y="1641"/>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7"/>
          <p:cNvSpPr/>
          <p:nvPr/>
        </p:nvSpPr>
        <p:spPr>
          <a:xfrm>
            <a:off x="780955" y="2179147"/>
            <a:ext cx="62541" cy="62541"/>
          </a:xfrm>
          <a:custGeom>
            <a:avLst/>
            <a:gdLst/>
            <a:ahLst/>
            <a:cxnLst/>
            <a:rect l="l" t="t" r="r" b="b"/>
            <a:pathLst>
              <a:path w="1643" h="1643" extrusionOk="0">
                <a:moveTo>
                  <a:pt x="822" y="1"/>
                </a:moveTo>
                <a:cubicBezTo>
                  <a:pt x="366" y="1"/>
                  <a:pt x="1" y="366"/>
                  <a:pt x="1" y="822"/>
                </a:cubicBezTo>
                <a:cubicBezTo>
                  <a:pt x="1" y="1278"/>
                  <a:pt x="366" y="1642"/>
                  <a:pt x="822" y="1642"/>
                </a:cubicBezTo>
                <a:cubicBezTo>
                  <a:pt x="1278" y="1642"/>
                  <a:pt x="1642" y="1278"/>
                  <a:pt x="1642" y="822"/>
                </a:cubicBezTo>
                <a:cubicBezTo>
                  <a:pt x="1642" y="366"/>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7"/>
          <p:cNvSpPr/>
          <p:nvPr/>
        </p:nvSpPr>
        <p:spPr>
          <a:xfrm>
            <a:off x="780955" y="2412860"/>
            <a:ext cx="62541" cy="63683"/>
          </a:xfrm>
          <a:custGeom>
            <a:avLst/>
            <a:gdLst/>
            <a:ahLst/>
            <a:cxnLst/>
            <a:rect l="l" t="t" r="r" b="b"/>
            <a:pathLst>
              <a:path w="1643" h="1673" extrusionOk="0">
                <a:moveTo>
                  <a:pt x="822" y="1"/>
                </a:moveTo>
                <a:cubicBezTo>
                  <a:pt x="366" y="1"/>
                  <a:pt x="1" y="396"/>
                  <a:pt x="1" y="852"/>
                </a:cubicBezTo>
                <a:cubicBezTo>
                  <a:pt x="1" y="1308"/>
                  <a:pt x="366" y="1673"/>
                  <a:pt x="822" y="1673"/>
                </a:cubicBezTo>
                <a:cubicBezTo>
                  <a:pt x="1278" y="1673"/>
                  <a:pt x="1642" y="1308"/>
                  <a:pt x="1642" y="852"/>
                </a:cubicBezTo>
                <a:cubicBezTo>
                  <a:pt x="1642" y="396"/>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7"/>
          <p:cNvSpPr/>
          <p:nvPr/>
        </p:nvSpPr>
        <p:spPr>
          <a:xfrm>
            <a:off x="780955" y="264775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7"/>
          <p:cNvSpPr/>
          <p:nvPr/>
        </p:nvSpPr>
        <p:spPr>
          <a:xfrm>
            <a:off x="780955" y="2881466"/>
            <a:ext cx="62541" cy="62503"/>
          </a:xfrm>
          <a:custGeom>
            <a:avLst/>
            <a:gdLst/>
            <a:ahLst/>
            <a:cxnLst/>
            <a:rect l="l" t="t" r="r" b="b"/>
            <a:pathLst>
              <a:path w="1643" h="1642" extrusionOk="0">
                <a:moveTo>
                  <a:pt x="822" y="0"/>
                </a:moveTo>
                <a:cubicBezTo>
                  <a:pt x="366" y="0"/>
                  <a:pt x="1" y="365"/>
                  <a:pt x="1" y="821"/>
                </a:cubicBezTo>
                <a:cubicBezTo>
                  <a:pt x="1" y="1277"/>
                  <a:pt x="366" y="1641"/>
                  <a:pt x="822" y="1641"/>
                </a:cubicBezTo>
                <a:cubicBezTo>
                  <a:pt x="1278" y="1641"/>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7"/>
          <p:cNvSpPr/>
          <p:nvPr/>
        </p:nvSpPr>
        <p:spPr>
          <a:xfrm>
            <a:off x="769383" y="3115218"/>
            <a:ext cx="74113" cy="63607"/>
          </a:xfrm>
          <a:custGeom>
            <a:avLst/>
            <a:gdLst/>
            <a:ahLst/>
            <a:cxnLst/>
            <a:rect l="l" t="t" r="r" b="b"/>
            <a:pathLst>
              <a:path w="1947" h="1671" extrusionOk="0">
                <a:moveTo>
                  <a:pt x="1095" y="1"/>
                </a:moveTo>
                <a:cubicBezTo>
                  <a:pt x="891" y="1"/>
                  <a:pt x="684" y="76"/>
                  <a:pt x="518" y="242"/>
                </a:cubicBezTo>
                <a:cubicBezTo>
                  <a:pt x="1" y="759"/>
                  <a:pt x="366" y="1671"/>
                  <a:pt x="1126" y="1671"/>
                </a:cubicBezTo>
                <a:cubicBezTo>
                  <a:pt x="1551" y="1671"/>
                  <a:pt x="1946" y="1276"/>
                  <a:pt x="1946" y="850"/>
                </a:cubicBezTo>
                <a:cubicBezTo>
                  <a:pt x="1946" y="335"/>
                  <a:pt x="1527"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7"/>
          <p:cNvSpPr/>
          <p:nvPr/>
        </p:nvSpPr>
        <p:spPr>
          <a:xfrm>
            <a:off x="769383" y="3350073"/>
            <a:ext cx="74113" cy="62465"/>
          </a:xfrm>
          <a:custGeom>
            <a:avLst/>
            <a:gdLst/>
            <a:ahLst/>
            <a:cxnLst/>
            <a:rect l="l" t="t" r="r" b="b"/>
            <a:pathLst>
              <a:path w="1947" h="1641" extrusionOk="0">
                <a:moveTo>
                  <a:pt x="1100" y="0"/>
                </a:moveTo>
                <a:cubicBezTo>
                  <a:pt x="894" y="0"/>
                  <a:pt x="685" y="75"/>
                  <a:pt x="518" y="242"/>
                </a:cubicBezTo>
                <a:cubicBezTo>
                  <a:pt x="1" y="759"/>
                  <a:pt x="366" y="1641"/>
                  <a:pt x="1126"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7"/>
          <p:cNvSpPr/>
          <p:nvPr/>
        </p:nvSpPr>
        <p:spPr>
          <a:xfrm>
            <a:off x="780955" y="3583748"/>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7"/>
          <p:cNvSpPr/>
          <p:nvPr/>
        </p:nvSpPr>
        <p:spPr>
          <a:xfrm>
            <a:off x="527600" y="1945510"/>
            <a:ext cx="72933" cy="63607"/>
          </a:xfrm>
          <a:custGeom>
            <a:avLst/>
            <a:gdLst/>
            <a:ahLst/>
            <a:cxnLst/>
            <a:rect l="l" t="t" r="r" b="b"/>
            <a:pathLst>
              <a:path w="1916" h="1671" extrusionOk="0">
                <a:moveTo>
                  <a:pt x="1091" y="0"/>
                </a:moveTo>
                <a:cubicBezTo>
                  <a:pt x="890" y="0"/>
                  <a:pt x="684" y="75"/>
                  <a:pt x="517" y="242"/>
                </a:cubicBezTo>
                <a:cubicBezTo>
                  <a:pt x="0" y="759"/>
                  <a:pt x="365" y="1671"/>
                  <a:pt x="1094" y="1671"/>
                </a:cubicBezTo>
                <a:cubicBezTo>
                  <a:pt x="1550" y="1640"/>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7"/>
          <p:cNvSpPr/>
          <p:nvPr/>
        </p:nvSpPr>
        <p:spPr>
          <a:xfrm>
            <a:off x="527600" y="2179185"/>
            <a:ext cx="72933" cy="62503"/>
          </a:xfrm>
          <a:custGeom>
            <a:avLst/>
            <a:gdLst/>
            <a:ahLst/>
            <a:cxnLst/>
            <a:rect l="l" t="t" r="r" b="b"/>
            <a:pathLst>
              <a:path w="1916" h="1642" extrusionOk="0">
                <a:moveTo>
                  <a:pt x="1091" y="1"/>
                </a:moveTo>
                <a:cubicBezTo>
                  <a:pt x="890" y="1"/>
                  <a:pt x="684" y="76"/>
                  <a:pt x="517" y="243"/>
                </a:cubicBezTo>
                <a:cubicBezTo>
                  <a:pt x="0" y="760"/>
                  <a:pt x="365" y="1641"/>
                  <a:pt x="1094" y="1641"/>
                </a:cubicBezTo>
                <a:cubicBezTo>
                  <a:pt x="1550" y="1641"/>
                  <a:pt x="1915" y="1277"/>
                  <a:pt x="1915" y="821"/>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7"/>
          <p:cNvSpPr/>
          <p:nvPr/>
        </p:nvSpPr>
        <p:spPr>
          <a:xfrm>
            <a:off x="527600" y="2412936"/>
            <a:ext cx="72933" cy="63607"/>
          </a:xfrm>
          <a:custGeom>
            <a:avLst/>
            <a:gdLst/>
            <a:ahLst/>
            <a:cxnLst/>
            <a:rect l="l" t="t" r="r" b="b"/>
            <a:pathLst>
              <a:path w="1916" h="1671" extrusionOk="0">
                <a:moveTo>
                  <a:pt x="1087" y="1"/>
                </a:moveTo>
                <a:cubicBezTo>
                  <a:pt x="887" y="1"/>
                  <a:pt x="683" y="76"/>
                  <a:pt x="517" y="242"/>
                </a:cubicBezTo>
                <a:cubicBezTo>
                  <a:pt x="0" y="759"/>
                  <a:pt x="365" y="1671"/>
                  <a:pt x="1094" y="1671"/>
                </a:cubicBezTo>
                <a:cubicBezTo>
                  <a:pt x="1550" y="1671"/>
                  <a:pt x="1915" y="1306"/>
                  <a:pt x="1915" y="850"/>
                </a:cubicBezTo>
                <a:cubicBezTo>
                  <a:pt x="1915" y="335"/>
                  <a:pt x="1510"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7"/>
          <p:cNvSpPr/>
          <p:nvPr/>
        </p:nvSpPr>
        <p:spPr>
          <a:xfrm>
            <a:off x="527600" y="2647791"/>
            <a:ext cx="72933" cy="62465"/>
          </a:xfrm>
          <a:custGeom>
            <a:avLst/>
            <a:gdLst/>
            <a:ahLst/>
            <a:cxnLst/>
            <a:rect l="l" t="t" r="r" b="b"/>
            <a:pathLst>
              <a:path w="1916"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7"/>
          <p:cNvSpPr/>
          <p:nvPr/>
        </p:nvSpPr>
        <p:spPr>
          <a:xfrm>
            <a:off x="527600" y="2881504"/>
            <a:ext cx="72933" cy="62465"/>
          </a:xfrm>
          <a:custGeom>
            <a:avLst/>
            <a:gdLst/>
            <a:ahLst/>
            <a:cxnLst/>
            <a:rect l="l" t="t" r="r" b="b"/>
            <a:pathLst>
              <a:path w="1916" h="1641" extrusionOk="0">
                <a:moveTo>
                  <a:pt x="1091" y="0"/>
                </a:moveTo>
                <a:cubicBezTo>
                  <a:pt x="890" y="0"/>
                  <a:pt x="684" y="75"/>
                  <a:pt x="517" y="242"/>
                </a:cubicBezTo>
                <a:cubicBezTo>
                  <a:pt x="0" y="759"/>
                  <a:pt x="365" y="1640"/>
                  <a:pt x="1094" y="1640"/>
                </a:cubicBezTo>
                <a:cubicBezTo>
                  <a:pt x="1550" y="1640"/>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7"/>
          <p:cNvSpPr/>
          <p:nvPr/>
        </p:nvSpPr>
        <p:spPr>
          <a:xfrm>
            <a:off x="527600" y="3115218"/>
            <a:ext cx="72933" cy="63607"/>
          </a:xfrm>
          <a:custGeom>
            <a:avLst/>
            <a:gdLst/>
            <a:ahLst/>
            <a:cxnLst/>
            <a:rect l="l" t="t" r="r" b="b"/>
            <a:pathLst>
              <a:path w="1916" h="1671" extrusionOk="0">
                <a:moveTo>
                  <a:pt x="1087" y="1"/>
                </a:moveTo>
                <a:cubicBezTo>
                  <a:pt x="887" y="1"/>
                  <a:pt x="683" y="76"/>
                  <a:pt x="517" y="242"/>
                </a:cubicBezTo>
                <a:cubicBezTo>
                  <a:pt x="0" y="789"/>
                  <a:pt x="365" y="1671"/>
                  <a:pt x="1094" y="1671"/>
                </a:cubicBezTo>
                <a:cubicBezTo>
                  <a:pt x="1550" y="1671"/>
                  <a:pt x="1915" y="1276"/>
                  <a:pt x="1915" y="850"/>
                </a:cubicBezTo>
                <a:cubicBezTo>
                  <a:pt x="1915" y="335"/>
                  <a:pt x="1510" y="1"/>
                  <a:pt x="1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7"/>
          <p:cNvSpPr/>
          <p:nvPr/>
        </p:nvSpPr>
        <p:spPr>
          <a:xfrm>
            <a:off x="527600" y="3350073"/>
            <a:ext cx="72933" cy="62465"/>
          </a:xfrm>
          <a:custGeom>
            <a:avLst/>
            <a:gdLst/>
            <a:ahLst/>
            <a:cxnLst/>
            <a:rect l="l" t="t" r="r" b="b"/>
            <a:pathLst>
              <a:path w="1916"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7"/>
          <p:cNvSpPr/>
          <p:nvPr/>
        </p:nvSpPr>
        <p:spPr>
          <a:xfrm>
            <a:off x="527600" y="3583786"/>
            <a:ext cx="72933" cy="62465"/>
          </a:xfrm>
          <a:custGeom>
            <a:avLst/>
            <a:gdLst/>
            <a:ahLst/>
            <a:cxnLst/>
            <a:rect l="l" t="t" r="r" b="b"/>
            <a:pathLst>
              <a:path w="1916" h="1641" extrusionOk="0">
                <a:moveTo>
                  <a:pt x="1091" y="0"/>
                </a:moveTo>
                <a:cubicBezTo>
                  <a:pt x="890" y="0"/>
                  <a:pt x="684" y="75"/>
                  <a:pt x="517" y="242"/>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7"/>
          <p:cNvSpPr/>
          <p:nvPr/>
        </p:nvSpPr>
        <p:spPr>
          <a:xfrm>
            <a:off x="295029" y="1945472"/>
            <a:ext cx="63683" cy="62503"/>
          </a:xfrm>
          <a:custGeom>
            <a:avLst/>
            <a:gdLst/>
            <a:ahLst/>
            <a:cxnLst/>
            <a:rect l="l" t="t" r="r" b="b"/>
            <a:pathLst>
              <a:path w="1673" h="1642" extrusionOk="0">
                <a:moveTo>
                  <a:pt x="821" y="0"/>
                </a:moveTo>
                <a:cubicBezTo>
                  <a:pt x="365" y="0"/>
                  <a:pt x="1" y="365"/>
                  <a:pt x="1" y="821"/>
                </a:cubicBezTo>
                <a:cubicBezTo>
                  <a:pt x="1" y="1277"/>
                  <a:pt x="365" y="1641"/>
                  <a:pt x="821" y="1641"/>
                </a:cubicBezTo>
                <a:cubicBezTo>
                  <a:pt x="1277" y="1641"/>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7"/>
          <p:cNvSpPr/>
          <p:nvPr/>
        </p:nvSpPr>
        <p:spPr>
          <a:xfrm>
            <a:off x="295029" y="2179147"/>
            <a:ext cx="63683" cy="62541"/>
          </a:xfrm>
          <a:custGeom>
            <a:avLst/>
            <a:gdLst/>
            <a:ahLst/>
            <a:cxnLst/>
            <a:rect l="l" t="t" r="r" b="b"/>
            <a:pathLst>
              <a:path w="1673" h="1643" extrusionOk="0">
                <a:moveTo>
                  <a:pt x="821" y="1"/>
                </a:moveTo>
                <a:cubicBezTo>
                  <a:pt x="365" y="1"/>
                  <a:pt x="1" y="366"/>
                  <a:pt x="1" y="822"/>
                </a:cubicBezTo>
                <a:cubicBezTo>
                  <a:pt x="1" y="1278"/>
                  <a:pt x="365" y="1642"/>
                  <a:pt x="821" y="1642"/>
                </a:cubicBezTo>
                <a:cubicBezTo>
                  <a:pt x="1277" y="1642"/>
                  <a:pt x="1672" y="1278"/>
                  <a:pt x="1672" y="822"/>
                </a:cubicBezTo>
                <a:cubicBezTo>
                  <a:pt x="1672" y="36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7"/>
          <p:cNvSpPr/>
          <p:nvPr/>
        </p:nvSpPr>
        <p:spPr>
          <a:xfrm>
            <a:off x="295029" y="2412860"/>
            <a:ext cx="63683" cy="63683"/>
          </a:xfrm>
          <a:custGeom>
            <a:avLst/>
            <a:gdLst/>
            <a:ahLst/>
            <a:cxnLst/>
            <a:rect l="l" t="t" r="r" b="b"/>
            <a:pathLst>
              <a:path w="1673" h="1673" extrusionOk="0">
                <a:moveTo>
                  <a:pt x="821" y="1"/>
                </a:moveTo>
                <a:cubicBezTo>
                  <a:pt x="365" y="1"/>
                  <a:pt x="1" y="396"/>
                  <a:pt x="1" y="852"/>
                </a:cubicBezTo>
                <a:cubicBezTo>
                  <a:pt x="1" y="1308"/>
                  <a:pt x="365" y="1673"/>
                  <a:pt x="821" y="1673"/>
                </a:cubicBezTo>
                <a:cubicBezTo>
                  <a:pt x="1277" y="1673"/>
                  <a:pt x="1672" y="1308"/>
                  <a:pt x="1672" y="852"/>
                </a:cubicBezTo>
                <a:cubicBezTo>
                  <a:pt x="1672" y="396"/>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7"/>
          <p:cNvSpPr/>
          <p:nvPr/>
        </p:nvSpPr>
        <p:spPr>
          <a:xfrm>
            <a:off x="295029" y="264775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7"/>
          <p:cNvSpPr/>
          <p:nvPr/>
        </p:nvSpPr>
        <p:spPr>
          <a:xfrm>
            <a:off x="295029" y="2881466"/>
            <a:ext cx="63683" cy="62503"/>
          </a:xfrm>
          <a:custGeom>
            <a:avLst/>
            <a:gdLst/>
            <a:ahLst/>
            <a:cxnLst/>
            <a:rect l="l" t="t" r="r" b="b"/>
            <a:pathLst>
              <a:path w="1673" h="1642" extrusionOk="0">
                <a:moveTo>
                  <a:pt x="821" y="0"/>
                </a:moveTo>
                <a:cubicBezTo>
                  <a:pt x="365" y="0"/>
                  <a:pt x="1" y="365"/>
                  <a:pt x="1" y="821"/>
                </a:cubicBezTo>
                <a:cubicBezTo>
                  <a:pt x="1" y="1277"/>
                  <a:pt x="365" y="1641"/>
                  <a:pt x="821" y="1641"/>
                </a:cubicBezTo>
                <a:cubicBezTo>
                  <a:pt x="1277" y="1641"/>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7"/>
          <p:cNvSpPr/>
          <p:nvPr/>
        </p:nvSpPr>
        <p:spPr>
          <a:xfrm>
            <a:off x="284638" y="3115218"/>
            <a:ext cx="74074" cy="63607"/>
          </a:xfrm>
          <a:custGeom>
            <a:avLst/>
            <a:gdLst/>
            <a:ahLst/>
            <a:cxnLst/>
            <a:rect l="l" t="t" r="r" b="b"/>
            <a:pathLst>
              <a:path w="1946" h="1671" extrusionOk="0">
                <a:moveTo>
                  <a:pt x="1095" y="1"/>
                </a:moveTo>
                <a:cubicBezTo>
                  <a:pt x="890" y="1"/>
                  <a:pt x="683" y="76"/>
                  <a:pt x="517" y="242"/>
                </a:cubicBezTo>
                <a:cubicBezTo>
                  <a:pt x="0" y="759"/>
                  <a:pt x="365" y="1671"/>
                  <a:pt x="1094" y="1671"/>
                </a:cubicBezTo>
                <a:cubicBezTo>
                  <a:pt x="1550" y="1671"/>
                  <a:pt x="1945" y="1276"/>
                  <a:pt x="1945" y="850"/>
                </a:cubicBezTo>
                <a:cubicBezTo>
                  <a:pt x="1945" y="335"/>
                  <a:pt x="1526"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7"/>
          <p:cNvSpPr/>
          <p:nvPr/>
        </p:nvSpPr>
        <p:spPr>
          <a:xfrm>
            <a:off x="284638" y="3350073"/>
            <a:ext cx="74074" cy="62465"/>
          </a:xfrm>
          <a:custGeom>
            <a:avLst/>
            <a:gdLst/>
            <a:ahLst/>
            <a:cxnLst/>
            <a:rect l="l" t="t" r="r" b="b"/>
            <a:pathLst>
              <a:path w="1946" h="1641" extrusionOk="0">
                <a:moveTo>
                  <a:pt x="1099" y="0"/>
                </a:moveTo>
                <a:cubicBezTo>
                  <a:pt x="893" y="0"/>
                  <a:pt x="684" y="75"/>
                  <a:pt x="517" y="242"/>
                </a:cubicBezTo>
                <a:cubicBezTo>
                  <a:pt x="0" y="759"/>
                  <a:pt x="365" y="1641"/>
                  <a:pt x="1094" y="1641"/>
                </a:cubicBezTo>
                <a:cubicBezTo>
                  <a:pt x="1550" y="1641"/>
                  <a:pt x="1915" y="1276"/>
                  <a:pt x="1945" y="820"/>
                </a:cubicBezTo>
                <a:cubicBezTo>
                  <a:pt x="1945"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7"/>
          <p:cNvSpPr/>
          <p:nvPr/>
        </p:nvSpPr>
        <p:spPr>
          <a:xfrm>
            <a:off x="295029" y="3583748"/>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7"/>
          <p:cNvSpPr/>
          <p:nvPr/>
        </p:nvSpPr>
        <p:spPr>
          <a:xfrm>
            <a:off x="41675" y="1945510"/>
            <a:ext cx="74074" cy="63607"/>
          </a:xfrm>
          <a:custGeom>
            <a:avLst/>
            <a:gdLst/>
            <a:ahLst/>
            <a:cxnLst/>
            <a:rect l="l" t="t" r="r" b="b"/>
            <a:pathLst>
              <a:path w="1946" h="1671"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7"/>
          <p:cNvSpPr/>
          <p:nvPr/>
        </p:nvSpPr>
        <p:spPr>
          <a:xfrm>
            <a:off x="41675" y="2179223"/>
            <a:ext cx="74074" cy="62465"/>
          </a:xfrm>
          <a:custGeom>
            <a:avLst/>
            <a:gdLst/>
            <a:ahLst/>
            <a:cxnLst/>
            <a:rect l="l" t="t" r="r" b="b"/>
            <a:pathLst>
              <a:path w="1946" h="1641" extrusionOk="0">
                <a:moveTo>
                  <a:pt x="1118" y="1"/>
                </a:moveTo>
                <a:cubicBezTo>
                  <a:pt x="917" y="1"/>
                  <a:pt x="713" y="76"/>
                  <a:pt x="547" y="242"/>
                </a:cubicBezTo>
                <a:cubicBezTo>
                  <a:pt x="0" y="759"/>
                  <a:pt x="395" y="1640"/>
                  <a:pt x="1125" y="1640"/>
                </a:cubicBezTo>
                <a:cubicBezTo>
                  <a:pt x="1581" y="1640"/>
                  <a:pt x="1945" y="1276"/>
                  <a:pt x="1945" y="850"/>
                </a:cubicBezTo>
                <a:cubicBezTo>
                  <a:pt x="1945" y="335"/>
                  <a:pt x="1540" y="1"/>
                  <a:pt x="1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7"/>
          <p:cNvSpPr/>
          <p:nvPr/>
        </p:nvSpPr>
        <p:spPr>
          <a:xfrm>
            <a:off x="41675" y="2412936"/>
            <a:ext cx="74074" cy="63607"/>
          </a:xfrm>
          <a:custGeom>
            <a:avLst/>
            <a:gdLst/>
            <a:ahLst/>
            <a:cxnLst/>
            <a:rect l="l" t="t" r="r" b="b"/>
            <a:pathLst>
              <a:path w="1946" h="1671" extrusionOk="0">
                <a:moveTo>
                  <a:pt x="1118" y="1"/>
                </a:moveTo>
                <a:cubicBezTo>
                  <a:pt x="917" y="1"/>
                  <a:pt x="713" y="76"/>
                  <a:pt x="547" y="242"/>
                </a:cubicBezTo>
                <a:cubicBezTo>
                  <a:pt x="0" y="759"/>
                  <a:pt x="395" y="1671"/>
                  <a:pt x="1125" y="1671"/>
                </a:cubicBezTo>
                <a:cubicBezTo>
                  <a:pt x="1581" y="1671"/>
                  <a:pt x="1945" y="1306"/>
                  <a:pt x="1945" y="850"/>
                </a:cubicBezTo>
                <a:cubicBezTo>
                  <a:pt x="1945" y="335"/>
                  <a:pt x="1540" y="1"/>
                  <a:pt x="1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7"/>
          <p:cNvSpPr/>
          <p:nvPr/>
        </p:nvSpPr>
        <p:spPr>
          <a:xfrm>
            <a:off x="41675" y="2647791"/>
            <a:ext cx="74074" cy="62465"/>
          </a:xfrm>
          <a:custGeom>
            <a:avLst/>
            <a:gdLst/>
            <a:ahLst/>
            <a:cxnLst/>
            <a:rect l="l" t="t" r="r" b="b"/>
            <a:pathLst>
              <a:path w="1946" h="1641" extrusionOk="0">
                <a:moveTo>
                  <a:pt x="1122" y="0"/>
                </a:moveTo>
                <a:cubicBezTo>
                  <a:pt x="920" y="0"/>
                  <a:pt x="715" y="75"/>
                  <a:pt x="547" y="242"/>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7"/>
          <p:cNvSpPr/>
          <p:nvPr/>
        </p:nvSpPr>
        <p:spPr>
          <a:xfrm>
            <a:off x="41675" y="2881504"/>
            <a:ext cx="74074" cy="62465"/>
          </a:xfrm>
          <a:custGeom>
            <a:avLst/>
            <a:gdLst/>
            <a:ahLst/>
            <a:cxnLst/>
            <a:rect l="l" t="t" r="r" b="b"/>
            <a:pathLst>
              <a:path w="1946" h="1641" extrusionOk="0">
                <a:moveTo>
                  <a:pt x="1122" y="0"/>
                </a:moveTo>
                <a:cubicBezTo>
                  <a:pt x="920" y="0"/>
                  <a:pt x="715" y="75"/>
                  <a:pt x="547" y="242"/>
                </a:cubicBezTo>
                <a:cubicBezTo>
                  <a:pt x="0" y="759"/>
                  <a:pt x="395" y="1640"/>
                  <a:pt x="1125" y="1640"/>
                </a:cubicBezTo>
                <a:cubicBezTo>
                  <a:pt x="1581" y="1640"/>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7"/>
          <p:cNvSpPr/>
          <p:nvPr/>
        </p:nvSpPr>
        <p:spPr>
          <a:xfrm>
            <a:off x="41675" y="3115218"/>
            <a:ext cx="74074" cy="63607"/>
          </a:xfrm>
          <a:custGeom>
            <a:avLst/>
            <a:gdLst/>
            <a:ahLst/>
            <a:cxnLst/>
            <a:rect l="l" t="t" r="r" b="b"/>
            <a:pathLst>
              <a:path w="1946" h="1671" extrusionOk="0">
                <a:moveTo>
                  <a:pt x="1118" y="1"/>
                </a:moveTo>
                <a:cubicBezTo>
                  <a:pt x="917" y="1"/>
                  <a:pt x="713" y="76"/>
                  <a:pt x="547" y="242"/>
                </a:cubicBezTo>
                <a:cubicBezTo>
                  <a:pt x="0" y="759"/>
                  <a:pt x="395" y="1671"/>
                  <a:pt x="1125" y="1671"/>
                </a:cubicBezTo>
                <a:cubicBezTo>
                  <a:pt x="1581" y="1671"/>
                  <a:pt x="1945" y="1276"/>
                  <a:pt x="1945" y="850"/>
                </a:cubicBezTo>
                <a:cubicBezTo>
                  <a:pt x="1945" y="335"/>
                  <a:pt x="1540" y="1"/>
                  <a:pt x="1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7"/>
          <p:cNvSpPr/>
          <p:nvPr/>
        </p:nvSpPr>
        <p:spPr>
          <a:xfrm>
            <a:off x="41675" y="3350073"/>
            <a:ext cx="74074" cy="62465"/>
          </a:xfrm>
          <a:custGeom>
            <a:avLst/>
            <a:gdLst/>
            <a:ahLst/>
            <a:cxnLst/>
            <a:rect l="l" t="t" r="r" b="b"/>
            <a:pathLst>
              <a:path w="1946" h="1641" extrusionOk="0">
                <a:moveTo>
                  <a:pt x="1122" y="0"/>
                </a:moveTo>
                <a:cubicBezTo>
                  <a:pt x="920" y="0"/>
                  <a:pt x="715" y="75"/>
                  <a:pt x="547" y="242"/>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7"/>
          <p:cNvSpPr/>
          <p:nvPr/>
        </p:nvSpPr>
        <p:spPr>
          <a:xfrm>
            <a:off x="41675" y="3583786"/>
            <a:ext cx="74074" cy="62465"/>
          </a:xfrm>
          <a:custGeom>
            <a:avLst/>
            <a:gdLst/>
            <a:ahLst/>
            <a:cxnLst/>
            <a:rect l="l" t="t" r="r" b="b"/>
            <a:pathLst>
              <a:path w="1946" h="1641" extrusionOk="0">
                <a:moveTo>
                  <a:pt x="1122" y="0"/>
                </a:moveTo>
                <a:cubicBezTo>
                  <a:pt x="920" y="0"/>
                  <a:pt x="715" y="75"/>
                  <a:pt x="547" y="242"/>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7"/>
          <p:cNvSpPr/>
          <p:nvPr/>
        </p:nvSpPr>
        <p:spPr>
          <a:xfrm>
            <a:off x="1013526" y="65451"/>
            <a:ext cx="72933" cy="63607"/>
          </a:xfrm>
          <a:custGeom>
            <a:avLst/>
            <a:gdLst/>
            <a:ahLst/>
            <a:cxnLst/>
            <a:rect l="l" t="t" r="r" b="b"/>
            <a:pathLst>
              <a:path w="1916" h="1671" extrusionOk="0">
                <a:moveTo>
                  <a:pt x="1088" y="0"/>
                </a:moveTo>
                <a:cubicBezTo>
                  <a:pt x="887" y="0"/>
                  <a:pt x="683" y="75"/>
                  <a:pt x="517" y="241"/>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7"/>
          <p:cNvSpPr/>
          <p:nvPr/>
        </p:nvSpPr>
        <p:spPr>
          <a:xfrm>
            <a:off x="1013526" y="300268"/>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7"/>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7"/>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7"/>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7"/>
          <p:cNvSpPr/>
          <p:nvPr/>
        </p:nvSpPr>
        <p:spPr>
          <a:xfrm>
            <a:off x="1013526" y="1236263"/>
            <a:ext cx="72933" cy="62541"/>
          </a:xfrm>
          <a:custGeom>
            <a:avLst/>
            <a:gdLst/>
            <a:ahLst/>
            <a:cxnLst/>
            <a:rect l="l" t="t" r="r" b="b"/>
            <a:pathLst>
              <a:path w="1916" h="1643" extrusionOk="0">
                <a:moveTo>
                  <a:pt x="1092" y="1"/>
                </a:moveTo>
                <a:cubicBezTo>
                  <a:pt x="890" y="1"/>
                  <a:pt x="685" y="75"/>
                  <a:pt x="517" y="243"/>
                </a:cubicBezTo>
                <a:cubicBezTo>
                  <a:pt x="0" y="759"/>
                  <a:pt x="335" y="1641"/>
                  <a:pt x="1064" y="1641"/>
                </a:cubicBezTo>
                <a:cubicBezTo>
                  <a:pt x="1082" y="1642"/>
                  <a:pt x="1099" y="1643"/>
                  <a:pt x="1117" y="1643"/>
                </a:cubicBezTo>
                <a:cubicBezTo>
                  <a:pt x="1577" y="1643"/>
                  <a:pt x="1915" y="1260"/>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7"/>
          <p:cNvSpPr/>
          <p:nvPr/>
        </p:nvSpPr>
        <p:spPr>
          <a:xfrm>
            <a:off x="1013526" y="1470242"/>
            <a:ext cx="72933" cy="63378"/>
          </a:xfrm>
          <a:custGeom>
            <a:avLst/>
            <a:gdLst/>
            <a:ahLst/>
            <a:cxnLst/>
            <a:rect l="l" t="t" r="r" b="b"/>
            <a:pathLst>
              <a:path w="1916" h="1665" extrusionOk="0">
                <a:moveTo>
                  <a:pt x="1075" y="1"/>
                </a:moveTo>
                <a:cubicBezTo>
                  <a:pt x="879" y="1"/>
                  <a:pt x="680" y="73"/>
                  <a:pt x="517" y="236"/>
                </a:cubicBezTo>
                <a:cubicBezTo>
                  <a:pt x="0" y="752"/>
                  <a:pt x="335" y="1634"/>
                  <a:pt x="1064" y="1664"/>
                </a:cubicBezTo>
                <a:cubicBezTo>
                  <a:pt x="1520" y="1664"/>
                  <a:pt x="1915" y="1300"/>
                  <a:pt x="1915" y="844"/>
                </a:cubicBezTo>
                <a:cubicBezTo>
                  <a:pt x="1915" y="344"/>
                  <a:pt x="1501" y="1"/>
                  <a:pt x="10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7"/>
          <p:cNvSpPr/>
          <p:nvPr/>
        </p:nvSpPr>
        <p:spPr>
          <a:xfrm>
            <a:off x="1012384" y="1704336"/>
            <a:ext cx="74074" cy="62998"/>
          </a:xfrm>
          <a:custGeom>
            <a:avLst/>
            <a:gdLst/>
            <a:ahLst/>
            <a:cxnLst/>
            <a:rect l="l" t="t" r="r" b="b"/>
            <a:pathLst>
              <a:path w="1946" h="1655" extrusionOk="0">
                <a:moveTo>
                  <a:pt x="1098" y="0"/>
                </a:moveTo>
                <a:cubicBezTo>
                  <a:pt x="893" y="0"/>
                  <a:pt x="684" y="79"/>
                  <a:pt x="517" y="256"/>
                </a:cubicBezTo>
                <a:cubicBezTo>
                  <a:pt x="0" y="773"/>
                  <a:pt x="365" y="1654"/>
                  <a:pt x="1094" y="1654"/>
                </a:cubicBezTo>
                <a:cubicBezTo>
                  <a:pt x="1550" y="1654"/>
                  <a:pt x="1945" y="1289"/>
                  <a:pt x="1915" y="833"/>
                </a:cubicBezTo>
                <a:cubicBezTo>
                  <a:pt x="1936" y="341"/>
                  <a:pt x="1526" y="0"/>
                  <a:pt x="10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7"/>
          <p:cNvSpPr/>
          <p:nvPr/>
        </p:nvSpPr>
        <p:spPr>
          <a:xfrm>
            <a:off x="780955" y="65375"/>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8" y="1672"/>
                  <a:pt x="1642" y="1277"/>
                  <a:pt x="1642" y="851"/>
                </a:cubicBezTo>
                <a:cubicBezTo>
                  <a:pt x="1642" y="39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7"/>
          <p:cNvSpPr/>
          <p:nvPr/>
        </p:nvSpPr>
        <p:spPr>
          <a:xfrm>
            <a:off x="780955" y="3002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7"/>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7"/>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7"/>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7"/>
          <p:cNvSpPr/>
          <p:nvPr/>
        </p:nvSpPr>
        <p:spPr>
          <a:xfrm>
            <a:off x="769383" y="1236263"/>
            <a:ext cx="74113" cy="62465"/>
          </a:xfrm>
          <a:custGeom>
            <a:avLst/>
            <a:gdLst/>
            <a:ahLst/>
            <a:cxnLst/>
            <a:rect l="l" t="t" r="r" b="b"/>
            <a:pathLst>
              <a:path w="1947" h="1641" extrusionOk="0">
                <a:moveTo>
                  <a:pt x="1100" y="1"/>
                </a:moveTo>
                <a:cubicBezTo>
                  <a:pt x="894" y="1"/>
                  <a:pt x="685" y="75"/>
                  <a:pt x="518" y="243"/>
                </a:cubicBezTo>
                <a:cubicBezTo>
                  <a:pt x="1" y="759"/>
                  <a:pt x="366" y="1641"/>
                  <a:pt x="1126"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7"/>
          <p:cNvSpPr/>
          <p:nvPr/>
        </p:nvSpPr>
        <p:spPr>
          <a:xfrm>
            <a:off x="769383" y="1470014"/>
            <a:ext cx="74113" cy="63607"/>
          </a:xfrm>
          <a:custGeom>
            <a:avLst/>
            <a:gdLst/>
            <a:ahLst/>
            <a:cxnLst/>
            <a:rect l="l" t="t" r="r" b="b"/>
            <a:pathLst>
              <a:path w="1947" h="1671" extrusionOk="0">
                <a:moveTo>
                  <a:pt x="1095" y="0"/>
                </a:moveTo>
                <a:cubicBezTo>
                  <a:pt x="891" y="0"/>
                  <a:pt x="684" y="75"/>
                  <a:pt x="518" y="242"/>
                </a:cubicBezTo>
                <a:cubicBezTo>
                  <a:pt x="1" y="758"/>
                  <a:pt x="366" y="1670"/>
                  <a:pt x="1126" y="1670"/>
                </a:cubicBezTo>
                <a:cubicBezTo>
                  <a:pt x="1551" y="1670"/>
                  <a:pt x="1946" y="1275"/>
                  <a:pt x="1946" y="850"/>
                </a:cubicBezTo>
                <a:cubicBezTo>
                  <a:pt x="1946" y="334"/>
                  <a:pt x="1527" y="0"/>
                  <a:pt x="10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7"/>
          <p:cNvSpPr/>
          <p:nvPr/>
        </p:nvSpPr>
        <p:spPr>
          <a:xfrm>
            <a:off x="769383" y="1704336"/>
            <a:ext cx="74113" cy="62998"/>
          </a:xfrm>
          <a:custGeom>
            <a:avLst/>
            <a:gdLst/>
            <a:ahLst/>
            <a:cxnLst/>
            <a:rect l="l" t="t" r="r" b="b"/>
            <a:pathLst>
              <a:path w="1947" h="1655" extrusionOk="0">
                <a:moveTo>
                  <a:pt x="1114" y="0"/>
                </a:moveTo>
                <a:cubicBezTo>
                  <a:pt x="908" y="0"/>
                  <a:pt x="695" y="79"/>
                  <a:pt x="518" y="256"/>
                </a:cubicBezTo>
                <a:cubicBezTo>
                  <a:pt x="1" y="773"/>
                  <a:pt x="366" y="1654"/>
                  <a:pt x="1126" y="1654"/>
                </a:cubicBezTo>
                <a:cubicBezTo>
                  <a:pt x="1551" y="1654"/>
                  <a:pt x="1946" y="1289"/>
                  <a:pt x="1946" y="833"/>
                </a:cubicBezTo>
                <a:cubicBezTo>
                  <a:pt x="1946" y="341"/>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7"/>
          <p:cNvSpPr/>
          <p:nvPr/>
        </p:nvSpPr>
        <p:spPr>
          <a:xfrm>
            <a:off x="527600"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7"/>
          <p:cNvSpPr/>
          <p:nvPr/>
        </p:nvSpPr>
        <p:spPr>
          <a:xfrm>
            <a:off x="527600"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7"/>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7"/>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7"/>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7"/>
          <p:cNvSpPr/>
          <p:nvPr/>
        </p:nvSpPr>
        <p:spPr>
          <a:xfrm>
            <a:off x="527600" y="12362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7"/>
          <p:cNvSpPr/>
          <p:nvPr/>
        </p:nvSpPr>
        <p:spPr>
          <a:xfrm>
            <a:off x="527600" y="1470014"/>
            <a:ext cx="72933" cy="63607"/>
          </a:xfrm>
          <a:custGeom>
            <a:avLst/>
            <a:gdLst/>
            <a:ahLst/>
            <a:cxnLst/>
            <a:rect l="l" t="t" r="r" b="b"/>
            <a:pathLst>
              <a:path w="1916"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10" y="0"/>
                  <a:pt x="10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7"/>
          <p:cNvSpPr/>
          <p:nvPr/>
        </p:nvSpPr>
        <p:spPr>
          <a:xfrm>
            <a:off x="527600" y="1704336"/>
            <a:ext cx="72933" cy="62998"/>
          </a:xfrm>
          <a:custGeom>
            <a:avLst/>
            <a:gdLst/>
            <a:ahLst/>
            <a:cxnLst/>
            <a:rect l="l" t="t" r="r" b="b"/>
            <a:pathLst>
              <a:path w="1916" h="1655" extrusionOk="0">
                <a:moveTo>
                  <a:pt x="1092" y="0"/>
                </a:moveTo>
                <a:cubicBezTo>
                  <a:pt x="890" y="0"/>
                  <a:pt x="685" y="79"/>
                  <a:pt x="517" y="256"/>
                </a:cubicBezTo>
                <a:cubicBezTo>
                  <a:pt x="0" y="773"/>
                  <a:pt x="365" y="1654"/>
                  <a:pt x="1094" y="1654"/>
                </a:cubicBezTo>
                <a:cubicBezTo>
                  <a:pt x="1550" y="1654"/>
                  <a:pt x="1915" y="1289"/>
                  <a:pt x="1915" y="833"/>
                </a:cubicBezTo>
                <a:cubicBezTo>
                  <a:pt x="1915" y="341"/>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7"/>
          <p:cNvSpPr/>
          <p:nvPr/>
        </p:nvSpPr>
        <p:spPr>
          <a:xfrm>
            <a:off x="295029" y="65375"/>
            <a:ext cx="63683" cy="63683"/>
          </a:xfrm>
          <a:custGeom>
            <a:avLst/>
            <a:gdLst/>
            <a:ahLst/>
            <a:cxnLst/>
            <a:rect l="l" t="t" r="r" b="b"/>
            <a:pathLst>
              <a:path w="1673" h="1673" extrusionOk="0">
                <a:moveTo>
                  <a:pt x="821" y="0"/>
                </a:moveTo>
                <a:cubicBezTo>
                  <a:pt x="365" y="0"/>
                  <a:pt x="1" y="395"/>
                  <a:pt x="1" y="851"/>
                </a:cubicBezTo>
                <a:cubicBezTo>
                  <a:pt x="1"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7"/>
          <p:cNvSpPr/>
          <p:nvPr/>
        </p:nvSpPr>
        <p:spPr>
          <a:xfrm>
            <a:off x="295029" y="300230"/>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7"/>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7"/>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7"/>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7"/>
          <p:cNvSpPr/>
          <p:nvPr/>
        </p:nvSpPr>
        <p:spPr>
          <a:xfrm>
            <a:off x="284638" y="1236263"/>
            <a:ext cx="74074" cy="62465"/>
          </a:xfrm>
          <a:custGeom>
            <a:avLst/>
            <a:gdLst/>
            <a:ahLst/>
            <a:cxnLst/>
            <a:rect l="l" t="t" r="r" b="b"/>
            <a:pathLst>
              <a:path w="1946" h="1641" extrusionOk="0">
                <a:moveTo>
                  <a:pt x="1099" y="1"/>
                </a:moveTo>
                <a:cubicBezTo>
                  <a:pt x="893" y="1"/>
                  <a:pt x="684" y="75"/>
                  <a:pt x="517" y="243"/>
                </a:cubicBezTo>
                <a:cubicBezTo>
                  <a:pt x="0" y="759"/>
                  <a:pt x="365" y="1641"/>
                  <a:pt x="1094" y="1641"/>
                </a:cubicBezTo>
                <a:cubicBezTo>
                  <a:pt x="1550" y="1641"/>
                  <a:pt x="1915" y="1276"/>
                  <a:pt x="1945" y="820"/>
                </a:cubicBezTo>
                <a:cubicBezTo>
                  <a:pt x="1945"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7"/>
          <p:cNvSpPr/>
          <p:nvPr/>
        </p:nvSpPr>
        <p:spPr>
          <a:xfrm>
            <a:off x="284638" y="1470242"/>
            <a:ext cx="74074" cy="63378"/>
          </a:xfrm>
          <a:custGeom>
            <a:avLst/>
            <a:gdLst/>
            <a:ahLst/>
            <a:cxnLst/>
            <a:rect l="l" t="t" r="r" b="b"/>
            <a:pathLst>
              <a:path w="1946" h="1665" extrusionOk="0">
                <a:moveTo>
                  <a:pt x="1095" y="1"/>
                </a:moveTo>
                <a:cubicBezTo>
                  <a:pt x="894" y="1"/>
                  <a:pt x="689" y="73"/>
                  <a:pt x="517" y="236"/>
                </a:cubicBezTo>
                <a:cubicBezTo>
                  <a:pt x="0" y="752"/>
                  <a:pt x="365" y="1664"/>
                  <a:pt x="1094" y="1664"/>
                </a:cubicBezTo>
                <a:cubicBezTo>
                  <a:pt x="1550" y="1664"/>
                  <a:pt x="1915" y="1300"/>
                  <a:pt x="1945" y="844"/>
                </a:cubicBezTo>
                <a:cubicBezTo>
                  <a:pt x="1945" y="344"/>
                  <a:pt x="1531" y="1"/>
                  <a:pt x="1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7"/>
          <p:cNvSpPr/>
          <p:nvPr/>
        </p:nvSpPr>
        <p:spPr>
          <a:xfrm>
            <a:off x="284638" y="1704336"/>
            <a:ext cx="74074" cy="62998"/>
          </a:xfrm>
          <a:custGeom>
            <a:avLst/>
            <a:gdLst/>
            <a:ahLst/>
            <a:cxnLst/>
            <a:rect l="l" t="t" r="r" b="b"/>
            <a:pathLst>
              <a:path w="1946" h="1655" extrusionOk="0">
                <a:moveTo>
                  <a:pt x="1100" y="0"/>
                </a:moveTo>
                <a:cubicBezTo>
                  <a:pt x="894" y="0"/>
                  <a:pt x="684" y="79"/>
                  <a:pt x="517" y="256"/>
                </a:cubicBezTo>
                <a:cubicBezTo>
                  <a:pt x="0" y="773"/>
                  <a:pt x="365" y="1654"/>
                  <a:pt x="1094" y="1654"/>
                </a:cubicBezTo>
                <a:cubicBezTo>
                  <a:pt x="1550" y="1654"/>
                  <a:pt x="1945" y="1289"/>
                  <a:pt x="1945" y="833"/>
                </a:cubicBezTo>
                <a:cubicBezTo>
                  <a:pt x="1945" y="341"/>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7"/>
          <p:cNvSpPr/>
          <p:nvPr/>
        </p:nvSpPr>
        <p:spPr>
          <a:xfrm>
            <a:off x="41675" y="65413"/>
            <a:ext cx="74074" cy="63645"/>
          </a:xfrm>
          <a:custGeom>
            <a:avLst/>
            <a:gdLst/>
            <a:ahLst/>
            <a:cxnLst/>
            <a:rect l="l" t="t" r="r" b="b"/>
            <a:pathLst>
              <a:path w="1946" h="1672"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7"/>
          <p:cNvSpPr/>
          <p:nvPr/>
        </p:nvSpPr>
        <p:spPr>
          <a:xfrm>
            <a:off x="42817" y="300002"/>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7"/>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7"/>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7"/>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7"/>
          <p:cNvSpPr/>
          <p:nvPr/>
        </p:nvSpPr>
        <p:spPr>
          <a:xfrm>
            <a:off x="41675" y="1236263"/>
            <a:ext cx="74074" cy="62465"/>
          </a:xfrm>
          <a:custGeom>
            <a:avLst/>
            <a:gdLst/>
            <a:ahLst/>
            <a:cxnLst/>
            <a:rect l="l" t="t" r="r" b="b"/>
            <a:pathLst>
              <a:path w="1946" h="1641" extrusionOk="0">
                <a:moveTo>
                  <a:pt x="1122" y="1"/>
                </a:moveTo>
                <a:cubicBezTo>
                  <a:pt x="920" y="1"/>
                  <a:pt x="715" y="75"/>
                  <a:pt x="547" y="243"/>
                </a:cubicBezTo>
                <a:cubicBezTo>
                  <a:pt x="0" y="759"/>
                  <a:pt x="395" y="1641"/>
                  <a:pt x="1125" y="1641"/>
                </a:cubicBezTo>
                <a:cubicBezTo>
                  <a:pt x="1581" y="1641"/>
                  <a:pt x="1945" y="1276"/>
                  <a:pt x="1945" y="820"/>
                </a:cubicBezTo>
                <a:cubicBezTo>
                  <a:pt x="1945" y="327"/>
                  <a:pt x="1542"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7"/>
          <p:cNvSpPr/>
          <p:nvPr/>
        </p:nvSpPr>
        <p:spPr>
          <a:xfrm>
            <a:off x="41675" y="1470242"/>
            <a:ext cx="74074" cy="63378"/>
          </a:xfrm>
          <a:custGeom>
            <a:avLst/>
            <a:gdLst/>
            <a:ahLst/>
            <a:cxnLst/>
            <a:rect l="l" t="t" r="r" b="b"/>
            <a:pathLst>
              <a:path w="1946" h="1665" extrusionOk="0">
                <a:moveTo>
                  <a:pt x="1105" y="1"/>
                </a:moveTo>
                <a:cubicBezTo>
                  <a:pt x="909" y="1"/>
                  <a:pt x="710" y="73"/>
                  <a:pt x="547" y="236"/>
                </a:cubicBezTo>
                <a:cubicBezTo>
                  <a:pt x="0" y="752"/>
                  <a:pt x="365" y="1664"/>
                  <a:pt x="1125" y="1664"/>
                </a:cubicBezTo>
                <a:cubicBezTo>
                  <a:pt x="1581" y="1664"/>
                  <a:pt x="1945" y="1300"/>
                  <a:pt x="1945" y="844"/>
                </a:cubicBezTo>
                <a:cubicBezTo>
                  <a:pt x="1945" y="344"/>
                  <a:pt x="153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7"/>
          <p:cNvSpPr/>
          <p:nvPr/>
        </p:nvSpPr>
        <p:spPr>
          <a:xfrm>
            <a:off x="41675" y="1704336"/>
            <a:ext cx="74074" cy="62998"/>
          </a:xfrm>
          <a:custGeom>
            <a:avLst/>
            <a:gdLst/>
            <a:ahLst/>
            <a:cxnLst/>
            <a:rect l="l" t="t" r="r" b="b"/>
            <a:pathLst>
              <a:path w="1946" h="1655" extrusionOk="0">
                <a:moveTo>
                  <a:pt x="1122" y="0"/>
                </a:moveTo>
                <a:cubicBezTo>
                  <a:pt x="921" y="0"/>
                  <a:pt x="715" y="79"/>
                  <a:pt x="547" y="256"/>
                </a:cubicBezTo>
                <a:cubicBezTo>
                  <a:pt x="0" y="773"/>
                  <a:pt x="395" y="1654"/>
                  <a:pt x="1125" y="1654"/>
                </a:cubicBezTo>
                <a:cubicBezTo>
                  <a:pt x="1581" y="1654"/>
                  <a:pt x="1945" y="1289"/>
                  <a:pt x="1945" y="833"/>
                </a:cubicBezTo>
                <a:cubicBezTo>
                  <a:pt x="1945" y="341"/>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7"/>
          <p:cNvSpPr/>
          <p:nvPr/>
        </p:nvSpPr>
        <p:spPr>
          <a:xfrm>
            <a:off x="1014663" y="3817651"/>
            <a:ext cx="72933" cy="63607"/>
          </a:xfrm>
          <a:custGeom>
            <a:avLst/>
            <a:gdLst/>
            <a:ahLst/>
            <a:cxnLst/>
            <a:rect l="l" t="t" r="r" b="b"/>
            <a:pathLst>
              <a:path w="1916" h="1671" extrusionOk="0">
                <a:moveTo>
                  <a:pt x="1088" y="0"/>
                </a:moveTo>
                <a:cubicBezTo>
                  <a:pt x="887" y="0"/>
                  <a:pt x="683" y="75"/>
                  <a:pt x="517" y="241"/>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7"/>
          <p:cNvSpPr/>
          <p:nvPr/>
        </p:nvSpPr>
        <p:spPr>
          <a:xfrm>
            <a:off x="1014663" y="4052468"/>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7"/>
          <p:cNvSpPr/>
          <p:nvPr/>
        </p:nvSpPr>
        <p:spPr>
          <a:xfrm>
            <a:off x="1014663" y="42861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7"/>
          <p:cNvSpPr/>
          <p:nvPr/>
        </p:nvSpPr>
        <p:spPr>
          <a:xfrm>
            <a:off x="1014663" y="45199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7"/>
          <p:cNvSpPr/>
          <p:nvPr/>
        </p:nvSpPr>
        <p:spPr>
          <a:xfrm>
            <a:off x="1014663" y="47544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7"/>
          <p:cNvSpPr/>
          <p:nvPr/>
        </p:nvSpPr>
        <p:spPr>
          <a:xfrm>
            <a:off x="1014663" y="4988463"/>
            <a:ext cx="72933" cy="62541"/>
          </a:xfrm>
          <a:custGeom>
            <a:avLst/>
            <a:gdLst/>
            <a:ahLst/>
            <a:cxnLst/>
            <a:rect l="l" t="t" r="r" b="b"/>
            <a:pathLst>
              <a:path w="1916" h="1643" extrusionOk="0">
                <a:moveTo>
                  <a:pt x="1092" y="1"/>
                </a:moveTo>
                <a:cubicBezTo>
                  <a:pt x="890" y="1"/>
                  <a:pt x="685" y="75"/>
                  <a:pt x="517" y="243"/>
                </a:cubicBezTo>
                <a:cubicBezTo>
                  <a:pt x="0" y="759"/>
                  <a:pt x="335" y="1641"/>
                  <a:pt x="1064" y="1641"/>
                </a:cubicBezTo>
                <a:cubicBezTo>
                  <a:pt x="1082" y="1642"/>
                  <a:pt x="1099" y="1643"/>
                  <a:pt x="1117" y="1643"/>
                </a:cubicBezTo>
                <a:cubicBezTo>
                  <a:pt x="1577" y="1643"/>
                  <a:pt x="1915" y="1260"/>
                  <a:pt x="1915" y="820"/>
                </a:cubicBezTo>
                <a:cubicBezTo>
                  <a:pt x="1915" y="327"/>
                  <a:pt x="1512" y="1"/>
                  <a:pt x="1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7"/>
          <p:cNvSpPr/>
          <p:nvPr/>
        </p:nvSpPr>
        <p:spPr>
          <a:xfrm>
            <a:off x="782092" y="3817575"/>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8" y="1672"/>
                  <a:pt x="1642" y="1277"/>
                  <a:pt x="1642" y="851"/>
                </a:cubicBezTo>
                <a:cubicBezTo>
                  <a:pt x="1642" y="39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7"/>
          <p:cNvSpPr/>
          <p:nvPr/>
        </p:nvSpPr>
        <p:spPr>
          <a:xfrm>
            <a:off x="782092" y="40524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7"/>
          <p:cNvSpPr/>
          <p:nvPr/>
        </p:nvSpPr>
        <p:spPr>
          <a:xfrm>
            <a:off x="782092" y="42861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7"/>
          <p:cNvSpPr/>
          <p:nvPr/>
        </p:nvSpPr>
        <p:spPr>
          <a:xfrm>
            <a:off x="782092" y="45198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7"/>
          <p:cNvSpPr/>
          <p:nvPr/>
        </p:nvSpPr>
        <p:spPr>
          <a:xfrm>
            <a:off x="770521" y="47542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7"/>
          <p:cNvSpPr/>
          <p:nvPr/>
        </p:nvSpPr>
        <p:spPr>
          <a:xfrm>
            <a:off x="770521" y="4988463"/>
            <a:ext cx="74113" cy="62465"/>
          </a:xfrm>
          <a:custGeom>
            <a:avLst/>
            <a:gdLst/>
            <a:ahLst/>
            <a:cxnLst/>
            <a:rect l="l" t="t" r="r" b="b"/>
            <a:pathLst>
              <a:path w="1947" h="1641" extrusionOk="0">
                <a:moveTo>
                  <a:pt x="1100" y="1"/>
                </a:moveTo>
                <a:cubicBezTo>
                  <a:pt x="894" y="1"/>
                  <a:pt x="685" y="75"/>
                  <a:pt x="518" y="243"/>
                </a:cubicBezTo>
                <a:cubicBezTo>
                  <a:pt x="1" y="759"/>
                  <a:pt x="366" y="1641"/>
                  <a:pt x="1126" y="1641"/>
                </a:cubicBezTo>
                <a:cubicBezTo>
                  <a:pt x="1551" y="1641"/>
                  <a:pt x="1946" y="1276"/>
                  <a:pt x="1946" y="820"/>
                </a:cubicBezTo>
                <a:cubicBezTo>
                  <a:pt x="1946" y="327"/>
                  <a:pt x="1529" y="1"/>
                  <a:pt x="1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7"/>
          <p:cNvSpPr/>
          <p:nvPr/>
        </p:nvSpPr>
        <p:spPr>
          <a:xfrm>
            <a:off x="528738" y="38176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7"/>
          <p:cNvSpPr/>
          <p:nvPr/>
        </p:nvSpPr>
        <p:spPr>
          <a:xfrm>
            <a:off x="528738" y="40522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7"/>
          <p:cNvSpPr/>
          <p:nvPr/>
        </p:nvSpPr>
        <p:spPr>
          <a:xfrm>
            <a:off x="528738" y="42861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7"/>
          <p:cNvSpPr/>
          <p:nvPr/>
        </p:nvSpPr>
        <p:spPr>
          <a:xfrm>
            <a:off x="528738"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7"/>
          <p:cNvSpPr/>
          <p:nvPr/>
        </p:nvSpPr>
        <p:spPr>
          <a:xfrm>
            <a:off x="528738" y="47542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7"/>
          <p:cNvSpPr/>
          <p:nvPr/>
        </p:nvSpPr>
        <p:spPr>
          <a:xfrm>
            <a:off x="528738"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7"/>
          <p:cNvSpPr/>
          <p:nvPr/>
        </p:nvSpPr>
        <p:spPr>
          <a:xfrm>
            <a:off x="296167" y="3817575"/>
            <a:ext cx="63683" cy="63683"/>
          </a:xfrm>
          <a:custGeom>
            <a:avLst/>
            <a:gdLst/>
            <a:ahLst/>
            <a:cxnLst/>
            <a:rect l="l" t="t" r="r" b="b"/>
            <a:pathLst>
              <a:path w="1673" h="1673" extrusionOk="0">
                <a:moveTo>
                  <a:pt x="821" y="0"/>
                </a:moveTo>
                <a:cubicBezTo>
                  <a:pt x="365" y="0"/>
                  <a:pt x="1" y="395"/>
                  <a:pt x="1" y="851"/>
                </a:cubicBezTo>
                <a:cubicBezTo>
                  <a:pt x="1" y="1277"/>
                  <a:pt x="365" y="1672"/>
                  <a:pt x="821" y="1672"/>
                </a:cubicBezTo>
                <a:cubicBezTo>
                  <a:pt x="1277" y="1672"/>
                  <a:pt x="1672" y="1277"/>
                  <a:pt x="1672" y="851"/>
                </a:cubicBezTo>
                <a:cubicBezTo>
                  <a:pt x="1672" y="39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7"/>
          <p:cNvSpPr/>
          <p:nvPr/>
        </p:nvSpPr>
        <p:spPr>
          <a:xfrm>
            <a:off x="296167" y="4052430"/>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7"/>
          <p:cNvSpPr/>
          <p:nvPr/>
        </p:nvSpPr>
        <p:spPr>
          <a:xfrm>
            <a:off x="296167" y="42861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7"/>
          <p:cNvSpPr/>
          <p:nvPr/>
        </p:nvSpPr>
        <p:spPr>
          <a:xfrm>
            <a:off x="296167" y="45198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7"/>
          <p:cNvSpPr/>
          <p:nvPr/>
        </p:nvSpPr>
        <p:spPr>
          <a:xfrm>
            <a:off x="285775" y="47542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7"/>
          <p:cNvSpPr/>
          <p:nvPr/>
        </p:nvSpPr>
        <p:spPr>
          <a:xfrm>
            <a:off x="285775" y="4988463"/>
            <a:ext cx="74074" cy="62465"/>
          </a:xfrm>
          <a:custGeom>
            <a:avLst/>
            <a:gdLst/>
            <a:ahLst/>
            <a:cxnLst/>
            <a:rect l="l" t="t" r="r" b="b"/>
            <a:pathLst>
              <a:path w="1946" h="1641" extrusionOk="0">
                <a:moveTo>
                  <a:pt x="1099" y="1"/>
                </a:moveTo>
                <a:cubicBezTo>
                  <a:pt x="893" y="1"/>
                  <a:pt x="684" y="75"/>
                  <a:pt x="517" y="243"/>
                </a:cubicBezTo>
                <a:cubicBezTo>
                  <a:pt x="0" y="759"/>
                  <a:pt x="365" y="1641"/>
                  <a:pt x="1094" y="1641"/>
                </a:cubicBezTo>
                <a:cubicBezTo>
                  <a:pt x="1550" y="1641"/>
                  <a:pt x="1915" y="1276"/>
                  <a:pt x="1945" y="820"/>
                </a:cubicBezTo>
                <a:cubicBezTo>
                  <a:pt x="1945" y="327"/>
                  <a:pt x="1529" y="1"/>
                  <a:pt x="1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7"/>
          <p:cNvSpPr/>
          <p:nvPr/>
        </p:nvSpPr>
        <p:spPr>
          <a:xfrm>
            <a:off x="42813" y="3817613"/>
            <a:ext cx="74074" cy="63645"/>
          </a:xfrm>
          <a:custGeom>
            <a:avLst/>
            <a:gdLst/>
            <a:ahLst/>
            <a:cxnLst/>
            <a:rect l="l" t="t" r="r" b="b"/>
            <a:pathLst>
              <a:path w="1946" h="1672"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7"/>
          <p:cNvSpPr/>
          <p:nvPr/>
        </p:nvSpPr>
        <p:spPr>
          <a:xfrm>
            <a:off x="43954" y="4052202"/>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7"/>
          <p:cNvSpPr/>
          <p:nvPr/>
        </p:nvSpPr>
        <p:spPr>
          <a:xfrm>
            <a:off x="42813" y="42861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7"/>
          <p:cNvSpPr/>
          <p:nvPr/>
        </p:nvSpPr>
        <p:spPr>
          <a:xfrm>
            <a:off x="42813" y="45198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7"/>
          <p:cNvSpPr/>
          <p:nvPr/>
        </p:nvSpPr>
        <p:spPr>
          <a:xfrm>
            <a:off x="42813" y="47542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7"/>
          <p:cNvSpPr/>
          <p:nvPr/>
        </p:nvSpPr>
        <p:spPr>
          <a:xfrm>
            <a:off x="42813" y="4988463"/>
            <a:ext cx="74074" cy="62465"/>
          </a:xfrm>
          <a:custGeom>
            <a:avLst/>
            <a:gdLst/>
            <a:ahLst/>
            <a:cxnLst/>
            <a:rect l="l" t="t" r="r" b="b"/>
            <a:pathLst>
              <a:path w="1946" h="1641" extrusionOk="0">
                <a:moveTo>
                  <a:pt x="1122" y="1"/>
                </a:moveTo>
                <a:cubicBezTo>
                  <a:pt x="920" y="1"/>
                  <a:pt x="715" y="75"/>
                  <a:pt x="547" y="243"/>
                </a:cubicBezTo>
                <a:cubicBezTo>
                  <a:pt x="0" y="759"/>
                  <a:pt x="395" y="1641"/>
                  <a:pt x="1125" y="1641"/>
                </a:cubicBezTo>
                <a:cubicBezTo>
                  <a:pt x="1581" y="1641"/>
                  <a:pt x="1945" y="1276"/>
                  <a:pt x="1945" y="820"/>
                </a:cubicBezTo>
                <a:cubicBezTo>
                  <a:pt x="1945" y="327"/>
                  <a:pt x="1542" y="1"/>
                  <a:pt x="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numbers 1">
  <p:cSld name="CUSTOM_10_2_1">
    <p:bg>
      <p:bgPr>
        <a:noFill/>
        <a:effectLst/>
      </p:bgPr>
    </p:bg>
    <p:spTree>
      <p:nvGrpSpPr>
        <p:cNvPr id="1" name="Shape 2926"/>
        <p:cNvGrpSpPr/>
        <p:nvPr/>
      </p:nvGrpSpPr>
      <p:grpSpPr>
        <a:xfrm>
          <a:off x="0" y="0"/>
          <a:ext cx="0" cy="0"/>
          <a:chOff x="0" y="0"/>
          <a:chExt cx="0" cy="0"/>
        </a:xfrm>
      </p:grpSpPr>
      <p:sp>
        <p:nvSpPr>
          <p:cNvPr id="2927" name="Google Shape;2927;p28"/>
          <p:cNvSpPr txBox="1">
            <a:spLocks noGrp="1"/>
          </p:cNvSpPr>
          <p:nvPr>
            <p:ph type="title" hasCustomPrompt="1"/>
          </p:nvPr>
        </p:nvSpPr>
        <p:spPr>
          <a:xfrm>
            <a:off x="927275" y="793113"/>
            <a:ext cx="3267300" cy="6267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4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928" name="Google Shape;2928;p28"/>
          <p:cNvSpPr txBox="1">
            <a:spLocks noGrp="1"/>
          </p:cNvSpPr>
          <p:nvPr>
            <p:ph type="subTitle" idx="1"/>
          </p:nvPr>
        </p:nvSpPr>
        <p:spPr>
          <a:xfrm>
            <a:off x="927275" y="1419815"/>
            <a:ext cx="3345000" cy="26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929" name="Google Shape;2929;p28"/>
          <p:cNvSpPr txBox="1">
            <a:spLocks noGrp="1"/>
          </p:cNvSpPr>
          <p:nvPr>
            <p:ph type="title" idx="2" hasCustomPrompt="1"/>
          </p:nvPr>
        </p:nvSpPr>
        <p:spPr>
          <a:xfrm>
            <a:off x="2225625" y="2127363"/>
            <a:ext cx="32673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4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930" name="Google Shape;2930;p28"/>
          <p:cNvSpPr txBox="1">
            <a:spLocks noGrp="1"/>
          </p:cNvSpPr>
          <p:nvPr>
            <p:ph type="subTitle" idx="3"/>
          </p:nvPr>
        </p:nvSpPr>
        <p:spPr>
          <a:xfrm>
            <a:off x="3514700" y="4089260"/>
            <a:ext cx="3345000" cy="26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931" name="Google Shape;2931;p28"/>
          <p:cNvSpPr txBox="1">
            <a:spLocks noGrp="1"/>
          </p:cNvSpPr>
          <p:nvPr>
            <p:ph type="title" idx="4" hasCustomPrompt="1"/>
          </p:nvPr>
        </p:nvSpPr>
        <p:spPr>
          <a:xfrm>
            <a:off x="3514700" y="3458338"/>
            <a:ext cx="32673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4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932" name="Google Shape;2932;p28"/>
          <p:cNvSpPr txBox="1">
            <a:spLocks noGrp="1"/>
          </p:cNvSpPr>
          <p:nvPr>
            <p:ph type="subTitle" idx="5"/>
          </p:nvPr>
        </p:nvSpPr>
        <p:spPr>
          <a:xfrm>
            <a:off x="2225625" y="2758285"/>
            <a:ext cx="3345000" cy="26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933" name="Google Shape;2933;p28"/>
          <p:cNvSpPr/>
          <p:nvPr/>
        </p:nvSpPr>
        <p:spPr>
          <a:xfrm>
            <a:off x="0"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8"/>
          <p:cNvSpPr/>
          <p:nvPr/>
        </p:nvSpPr>
        <p:spPr>
          <a:xfrm>
            <a:off x="7458298" y="-25"/>
            <a:ext cx="1685730" cy="5143551"/>
          </a:xfrm>
          <a:custGeom>
            <a:avLst/>
            <a:gdLst/>
            <a:ahLst/>
            <a:cxnLst/>
            <a:rect l="l" t="t" r="r" b="b"/>
            <a:pathLst>
              <a:path w="39606" h="43072" extrusionOk="0">
                <a:moveTo>
                  <a:pt x="0" y="1"/>
                </a:moveTo>
                <a:lnTo>
                  <a:pt x="0" y="43071"/>
                </a:lnTo>
                <a:lnTo>
                  <a:pt x="39606" y="43071"/>
                </a:lnTo>
                <a:lnTo>
                  <a:pt x="39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02 1">
  <p:cSld name="ONE_COLUMN_TEXT_3_1">
    <p:spTree>
      <p:nvGrpSpPr>
        <p:cNvPr id="1" name="Shape 2935"/>
        <p:cNvGrpSpPr/>
        <p:nvPr/>
      </p:nvGrpSpPr>
      <p:grpSpPr>
        <a:xfrm>
          <a:off x="0" y="0"/>
          <a:ext cx="0" cy="0"/>
          <a:chOff x="0" y="0"/>
          <a:chExt cx="0" cy="0"/>
        </a:xfrm>
      </p:grpSpPr>
      <p:sp>
        <p:nvSpPr>
          <p:cNvPr id="2936" name="Google Shape;2936;p29"/>
          <p:cNvSpPr txBox="1">
            <a:spLocks noGrp="1"/>
          </p:cNvSpPr>
          <p:nvPr>
            <p:ph type="title"/>
          </p:nvPr>
        </p:nvSpPr>
        <p:spPr>
          <a:xfrm>
            <a:off x="4859650" y="1348100"/>
            <a:ext cx="3639300" cy="137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9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2937" name="Google Shape;2937;p29"/>
          <p:cNvSpPr txBox="1">
            <a:spLocks noGrp="1"/>
          </p:cNvSpPr>
          <p:nvPr>
            <p:ph type="subTitle" idx="1"/>
          </p:nvPr>
        </p:nvSpPr>
        <p:spPr>
          <a:xfrm>
            <a:off x="5300350" y="2918800"/>
            <a:ext cx="3198600" cy="8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7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38" name="Google Shape;2938;p29"/>
          <p:cNvSpPr/>
          <p:nvPr/>
        </p:nvSpPr>
        <p:spPr>
          <a:xfrm>
            <a:off x="7377875" y="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9"/>
          <p:cNvSpPr/>
          <p:nvPr/>
        </p:nvSpPr>
        <p:spPr>
          <a:xfrm>
            <a:off x="9012640" y="42861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7" y="1642"/>
                  <a:pt x="1642" y="1277"/>
                  <a:pt x="1642" y="821"/>
                </a:cubicBezTo>
                <a:cubicBezTo>
                  <a:pt x="1642" y="365"/>
                  <a:pt x="1277"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9"/>
          <p:cNvSpPr/>
          <p:nvPr/>
        </p:nvSpPr>
        <p:spPr>
          <a:xfrm>
            <a:off x="9012640" y="45198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7" y="1672"/>
                  <a:pt x="1642" y="1277"/>
                  <a:pt x="1642" y="851"/>
                </a:cubicBezTo>
                <a:cubicBezTo>
                  <a:pt x="1642" y="396"/>
                  <a:pt x="1277"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9"/>
          <p:cNvSpPr/>
          <p:nvPr/>
        </p:nvSpPr>
        <p:spPr>
          <a:xfrm>
            <a:off x="9002248" y="4754255"/>
            <a:ext cx="72933" cy="62998"/>
          </a:xfrm>
          <a:custGeom>
            <a:avLst/>
            <a:gdLst/>
            <a:ahLst/>
            <a:cxnLst/>
            <a:rect l="l" t="t" r="r" b="b"/>
            <a:pathLst>
              <a:path w="1916" h="1655" extrusionOk="0">
                <a:moveTo>
                  <a:pt x="1092" y="0"/>
                </a:moveTo>
                <a:cubicBezTo>
                  <a:pt x="890" y="0"/>
                  <a:pt x="685" y="78"/>
                  <a:pt x="517" y="256"/>
                </a:cubicBezTo>
                <a:cubicBezTo>
                  <a:pt x="0" y="773"/>
                  <a:pt x="365" y="1654"/>
                  <a:pt x="1095" y="1654"/>
                </a:cubicBezTo>
                <a:cubicBezTo>
                  <a:pt x="1550" y="1654"/>
                  <a:pt x="1915" y="1289"/>
                  <a:pt x="1915" y="833"/>
                </a:cubicBezTo>
                <a:cubicBezTo>
                  <a:pt x="1915" y="340"/>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9"/>
          <p:cNvSpPr/>
          <p:nvPr/>
        </p:nvSpPr>
        <p:spPr>
          <a:xfrm>
            <a:off x="9002248" y="4988463"/>
            <a:ext cx="72933" cy="62465"/>
          </a:xfrm>
          <a:custGeom>
            <a:avLst/>
            <a:gdLst/>
            <a:ahLst/>
            <a:cxnLst/>
            <a:rect l="l" t="t" r="r" b="b"/>
            <a:pathLst>
              <a:path w="1916" h="1641" extrusionOk="0">
                <a:moveTo>
                  <a:pt x="1091" y="1"/>
                </a:moveTo>
                <a:cubicBezTo>
                  <a:pt x="890" y="1"/>
                  <a:pt x="684" y="75"/>
                  <a:pt x="517" y="243"/>
                </a:cubicBezTo>
                <a:cubicBezTo>
                  <a:pt x="0" y="759"/>
                  <a:pt x="365" y="1641"/>
                  <a:pt x="1095" y="1641"/>
                </a:cubicBezTo>
                <a:cubicBezTo>
                  <a:pt x="1550" y="1641"/>
                  <a:pt x="1915" y="1276"/>
                  <a:pt x="1915" y="820"/>
                </a:cubicBezTo>
                <a:cubicBezTo>
                  <a:pt x="1915" y="327"/>
                  <a:pt x="1512"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9"/>
          <p:cNvSpPr/>
          <p:nvPr/>
        </p:nvSpPr>
        <p:spPr>
          <a:xfrm>
            <a:off x="8760428"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5" y="1276"/>
                  <a:pt x="1915" y="820"/>
                </a:cubicBezTo>
                <a:cubicBezTo>
                  <a:pt x="1915" y="327"/>
                  <a:pt x="151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9"/>
          <p:cNvSpPr/>
          <p:nvPr/>
        </p:nvSpPr>
        <p:spPr>
          <a:xfrm>
            <a:off x="8760428"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5" y="1276"/>
                  <a:pt x="1915" y="820"/>
                </a:cubicBezTo>
                <a:cubicBezTo>
                  <a:pt x="1915" y="327"/>
                  <a:pt x="151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9"/>
          <p:cNvSpPr/>
          <p:nvPr/>
        </p:nvSpPr>
        <p:spPr>
          <a:xfrm>
            <a:off x="8760428" y="4754255"/>
            <a:ext cx="72933" cy="62998"/>
          </a:xfrm>
          <a:custGeom>
            <a:avLst/>
            <a:gdLst/>
            <a:ahLst/>
            <a:cxnLst/>
            <a:rect l="l" t="t" r="r" b="b"/>
            <a:pathLst>
              <a:path w="1916" h="1655" extrusionOk="0">
                <a:moveTo>
                  <a:pt x="1092" y="0"/>
                </a:moveTo>
                <a:cubicBezTo>
                  <a:pt x="891" y="0"/>
                  <a:pt x="685" y="78"/>
                  <a:pt x="517" y="256"/>
                </a:cubicBezTo>
                <a:cubicBezTo>
                  <a:pt x="1" y="773"/>
                  <a:pt x="365" y="1654"/>
                  <a:pt x="1095" y="1654"/>
                </a:cubicBezTo>
                <a:cubicBezTo>
                  <a:pt x="1551" y="1654"/>
                  <a:pt x="1915" y="1289"/>
                  <a:pt x="1915" y="833"/>
                </a:cubicBezTo>
                <a:cubicBezTo>
                  <a:pt x="1915" y="340"/>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9"/>
          <p:cNvSpPr/>
          <p:nvPr/>
        </p:nvSpPr>
        <p:spPr>
          <a:xfrm>
            <a:off x="8760428"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5" y="1276"/>
                  <a:pt x="1915" y="820"/>
                </a:cubicBezTo>
                <a:cubicBezTo>
                  <a:pt x="1915" y="327"/>
                  <a:pt x="1512"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9"/>
          <p:cNvSpPr/>
          <p:nvPr/>
        </p:nvSpPr>
        <p:spPr>
          <a:xfrm>
            <a:off x="8527894"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9"/>
          <p:cNvSpPr/>
          <p:nvPr/>
        </p:nvSpPr>
        <p:spPr>
          <a:xfrm>
            <a:off x="8527894"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9"/>
          <p:cNvSpPr/>
          <p:nvPr/>
        </p:nvSpPr>
        <p:spPr>
          <a:xfrm>
            <a:off x="8516323" y="4754255"/>
            <a:ext cx="74074" cy="62998"/>
          </a:xfrm>
          <a:custGeom>
            <a:avLst/>
            <a:gdLst/>
            <a:ahLst/>
            <a:cxnLst/>
            <a:rect l="l" t="t" r="r" b="b"/>
            <a:pathLst>
              <a:path w="1946" h="1655" extrusionOk="0">
                <a:moveTo>
                  <a:pt x="1113" y="0"/>
                </a:moveTo>
                <a:cubicBezTo>
                  <a:pt x="907" y="0"/>
                  <a:pt x="694" y="78"/>
                  <a:pt x="517" y="256"/>
                </a:cubicBezTo>
                <a:cubicBezTo>
                  <a:pt x="0" y="773"/>
                  <a:pt x="395" y="1654"/>
                  <a:pt x="1125" y="1654"/>
                </a:cubicBezTo>
                <a:cubicBezTo>
                  <a:pt x="1581" y="1654"/>
                  <a:pt x="1945" y="1289"/>
                  <a:pt x="1945" y="833"/>
                </a:cubicBezTo>
                <a:cubicBezTo>
                  <a:pt x="1945" y="340"/>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9"/>
          <p:cNvSpPr/>
          <p:nvPr/>
        </p:nvSpPr>
        <p:spPr>
          <a:xfrm>
            <a:off x="8516323" y="4988463"/>
            <a:ext cx="74074" cy="62465"/>
          </a:xfrm>
          <a:custGeom>
            <a:avLst/>
            <a:gdLst/>
            <a:ahLst/>
            <a:cxnLst/>
            <a:rect l="l" t="t" r="r" b="b"/>
            <a:pathLst>
              <a:path w="1946" h="1641" extrusionOk="0">
                <a:moveTo>
                  <a:pt x="1099" y="1"/>
                </a:moveTo>
                <a:cubicBezTo>
                  <a:pt x="893" y="1"/>
                  <a:pt x="684" y="75"/>
                  <a:pt x="517" y="243"/>
                </a:cubicBezTo>
                <a:cubicBezTo>
                  <a:pt x="0" y="759"/>
                  <a:pt x="395" y="1641"/>
                  <a:pt x="1125" y="1641"/>
                </a:cubicBezTo>
                <a:cubicBezTo>
                  <a:pt x="1581" y="1641"/>
                  <a:pt x="1945" y="1276"/>
                  <a:pt x="1945" y="820"/>
                </a:cubicBezTo>
                <a:cubicBezTo>
                  <a:pt x="1945" y="327"/>
                  <a:pt x="152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p:nvPr/>
        </p:nvSpPr>
        <p:spPr>
          <a:xfrm>
            <a:off x="8274502" y="4286181"/>
            <a:ext cx="72933" cy="62465"/>
          </a:xfrm>
          <a:custGeom>
            <a:avLst/>
            <a:gdLst/>
            <a:ahLst/>
            <a:cxnLst/>
            <a:rect l="l" t="t" r="r" b="b"/>
            <a:pathLst>
              <a:path w="1916" h="1641" extrusionOk="0">
                <a:moveTo>
                  <a:pt x="1092" y="0"/>
                </a:moveTo>
                <a:cubicBezTo>
                  <a:pt x="890" y="0"/>
                  <a:pt x="684" y="75"/>
                  <a:pt x="517" y="243"/>
                </a:cubicBezTo>
                <a:cubicBezTo>
                  <a:pt x="0" y="759"/>
                  <a:pt x="365" y="1641"/>
                  <a:pt x="1095" y="1641"/>
                </a:cubicBezTo>
                <a:cubicBezTo>
                  <a:pt x="1551" y="1641"/>
                  <a:pt x="1915" y="1276"/>
                  <a:pt x="1915" y="820"/>
                </a:cubicBezTo>
                <a:cubicBezTo>
                  <a:pt x="1915" y="327"/>
                  <a:pt x="151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9"/>
          <p:cNvSpPr/>
          <p:nvPr/>
        </p:nvSpPr>
        <p:spPr>
          <a:xfrm>
            <a:off x="8274502" y="4519894"/>
            <a:ext cx="72933" cy="63645"/>
          </a:xfrm>
          <a:custGeom>
            <a:avLst/>
            <a:gdLst/>
            <a:ahLst/>
            <a:cxnLst/>
            <a:rect l="l" t="t" r="r" b="b"/>
            <a:pathLst>
              <a:path w="1916" h="1672" extrusionOk="0">
                <a:moveTo>
                  <a:pt x="1092" y="0"/>
                </a:moveTo>
                <a:cubicBezTo>
                  <a:pt x="890" y="0"/>
                  <a:pt x="684" y="75"/>
                  <a:pt x="517" y="243"/>
                </a:cubicBezTo>
                <a:cubicBezTo>
                  <a:pt x="0" y="759"/>
                  <a:pt x="365" y="1671"/>
                  <a:pt x="1095" y="1671"/>
                </a:cubicBezTo>
                <a:cubicBezTo>
                  <a:pt x="1551" y="1671"/>
                  <a:pt x="1915" y="1276"/>
                  <a:pt x="1915" y="820"/>
                </a:cubicBezTo>
                <a:cubicBezTo>
                  <a:pt x="1915" y="327"/>
                  <a:pt x="151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9"/>
          <p:cNvSpPr/>
          <p:nvPr/>
        </p:nvSpPr>
        <p:spPr>
          <a:xfrm>
            <a:off x="8274502" y="4754255"/>
            <a:ext cx="72933" cy="62998"/>
          </a:xfrm>
          <a:custGeom>
            <a:avLst/>
            <a:gdLst/>
            <a:ahLst/>
            <a:cxnLst/>
            <a:rect l="l" t="t" r="r" b="b"/>
            <a:pathLst>
              <a:path w="1916" h="1655" extrusionOk="0">
                <a:moveTo>
                  <a:pt x="1092" y="0"/>
                </a:moveTo>
                <a:cubicBezTo>
                  <a:pt x="891" y="0"/>
                  <a:pt x="685" y="78"/>
                  <a:pt x="517" y="256"/>
                </a:cubicBezTo>
                <a:cubicBezTo>
                  <a:pt x="0" y="773"/>
                  <a:pt x="365" y="1654"/>
                  <a:pt x="1095" y="1654"/>
                </a:cubicBezTo>
                <a:cubicBezTo>
                  <a:pt x="1551" y="1654"/>
                  <a:pt x="1915" y="1289"/>
                  <a:pt x="1915" y="833"/>
                </a:cubicBezTo>
                <a:cubicBezTo>
                  <a:pt x="1915" y="340"/>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9"/>
          <p:cNvSpPr/>
          <p:nvPr/>
        </p:nvSpPr>
        <p:spPr>
          <a:xfrm>
            <a:off x="8274502" y="4988463"/>
            <a:ext cx="72933" cy="62465"/>
          </a:xfrm>
          <a:custGeom>
            <a:avLst/>
            <a:gdLst/>
            <a:ahLst/>
            <a:cxnLst/>
            <a:rect l="l" t="t" r="r" b="b"/>
            <a:pathLst>
              <a:path w="1916" h="1641" extrusionOk="0">
                <a:moveTo>
                  <a:pt x="1092" y="1"/>
                </a:moveTo>
                <a:cubicBezTo>
                  <a:pt x="890" y="1"/>
                  <a:pt x="684" y="75"/>
                  <a:pt x="517" y="243"/>
                </a:cubicBezTo>
                <a:cubicBezTo>
                  <a:pt x="0" y="759"/>
                  <a:pt x="365" y="1641"/>
                  <a:pt x="1095" y="1641"/>
                </a:cubicBezTo>
                <a:cubicBezTo>
                  <a:pt x="1551" y="1641"/>
                  <a:pt x="1915" y="1276"/>
                  <a:pt x="1915" y="820"/>
                </a:cubicBezTo>
                <a:cubicBezTo>
                  <a:pt x="1915" y="327"/>
                  <a:pt x="1512"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a:off x="8041931" y="4286143"/>
            <a:ext cx="63683" cy="62503"/>
          </a:xfrm>
          <a:custGeom>
            <a:avLst/>
            <a:gdLst/>
            <a:ahLst/>
            <a:cxnLst/>
            <a:rect l="l" t="t" r="r" b="b"/>
            <a:pathLst>
              <a:path w="1673" h="1642" extrusionOk="0">
                <a:moveTo>
                  <a:pt x="822" y="0"/>
                </a:moveTo>
                <a:cubicBezTo>
                  <a:pt x="366" y="0"/>
                  <a:pt x="1" y="365"/>
                  <a:pt x="1" y="821"/>
                </a:cubicBezTo>
                <a:cubicBezTo>
                  <a:pt x="1" y="1277"/>
                  <a:pt x="366" y="1642"/>
                  <a:pt x="822" y="1642"/>
                </a:cubicBezTo>
                <a:cubicBezTo>
                  <a:pt x="1277" y="1642"/>
                  <a:pt x="1673" y="1277"/>
                  <a:pt x="1673" y="821"/>
                </a:cubicBezTo>
                <a:cubicBezTo>
                  <a:pt x="1673" y="365"/>
                  <a:pt x="1277"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a:off x="8041931" y="4519856"/>
            <a:ext cx="63683" cy="63683"/>
          </a:xfrm>
          <a:custGeom>
            <a:avLst/>
            <a:gdLst/>
            <a:ahLst/>
            <a:cxnLst/>
            <a:rect l="l" t="t" r="r" b="b"/>
            <a:pathLst>
              <a:path w="1673" h="1673" extrusionOk="0">
                <a:moveTo>
                  <a:pt x="822" y="0"/>
                </a:moveTo>
                <a:cubicBezTo>
                  <a:pt x="366" y="0"/>
                  <a:pt x="1" y="396"/>
                  <a:pt x="1" y="851"/>
                </a:cubicBezTo>
                <a:cubicBezTo>
                  <a:pt x="1" y="1277"/>
                  <a:pt x="366" y="1672"/>
                  <a:pt x="822" y="1672"/>
                </a:cubicBezTo>
                <a:cubicBezTo>
                  <a:pt x="1277" y="1672"/>
                  <a:pt x="1673" y="1277"/>
                  <a:pt x="1673" y="851"/>
                </a:cubicBezTo>
                <a:cubicBezTo>
                  <a:pt x="1673" y="396"/>
                  <a:pt x="1277"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a:off x="8031539" y="4754255"/>
            <a:ext cx="74074" cy="62998"/>
          </a:xfrm>
          <a:custGeom>
            <a:avLst/>
            <a:gdLst/>
            <a:ahLst/>
            <a:cxnLst/>
            <a:rect l="l" t="t" r="r" b="b"/>
            <a:pathLst>
              <a:path w="1946" h="1655" extrusionOk="0">
                <a:moveTo>
                  <a:pt x="1099" y="0"/>
                </a:moveTo>
                <a:cubicBezTo>
                  <a:pt x="894" y="0"/>
                  <a:pt x="685" y="78"/>
                  <a:pt x="517" y="256"/>
                </a:cubicBezTo>
                <a:cubicBezTo>
                  <a:pt x="0" y="773"/>
                  <a:pt x="365" y="1654"/>
                  <a:pt x="1095" y="1654"/>
                </a:cubicBezTo>
                <a:cubicBezTo>
                  <a:pt x="1550" y="1654"/>
                  <a:pt x="1946" y="1289"/>
                  <a:pt x="1915" y="833"/>
                </a:cubicBezTo>
                <a:cubicBezTo>
                  <a:pt x="1936" y="340"/>
                  <a:pt x="1526"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a:off x="8031539" y="4988463"/>
            <a:ext cx="74074" cy="62465"/>
          </a:xfrm>
          <a:custGeom>
            <a:avLst/>
            <a:gdLst/>
            <a:ahLst/>
            <a:cxnLst/>
            <a:rect l="l" t="t" r="r" b="b"/>
            <a:pathLst>
              <a:path w="1946" h="1641" extrusionOk="0">
                <a:moveTo>
                  <a:pt x="1091" y="1"/>
                </a:moveTo>
                <a:cubicBezTo>
                  <a:pt x="890" y="1"/>
                  <a:pt x="684" y="75"/>
                  <a:pt x="517" y="243"/>
                </a:cubicBezTo>
                <a:cubicBezTo>
                  <a:pt x="0" y="759"/>
                  <a:pt x="365" y="1641"/>
                  <a:pt x="1095" y="1641"/>
                </a:cubicBezTo>
                <a:cubicBezTo>
                  <a:pt x="1550" y="1641"/>
                  <a:pt x="1946" y="1276"/>
                  <a:pt x="1915" y="820"/>
                </a:cubicBezTo>
                <a:cubicBezTo>
                  <a:pt x="1915" y="327"/>
                  <a:pt x="1512"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a:off x="7788881" y="4286181"/>
            <a:ext cx="73770" cy="62503"/>
          </a:xfrm>
          <a:custGeom>
            <a:avLst/>
            <a:gdLst/>
            <a:ahLst/>
            <a:cxnLst/>
            <a:rect l="l" t="t" r="r" b="b"/>
            <a:pathLst>
              <a:path w="1938" h="1642" extrusionOk="0">
                <a:moveTo>
                  <a:pt x="1091" y="0"/>
                </a:moveTo>
                <a:cubicBezTo>
                  <a:pt x="885" y="0"/>
                  <a:pt x="676" y="75"/>
                  <a:pt x="509" y="243"/>
                </a:cubicBezTo>
                <a:cubicBezTo>
                  <a:pt x="1" y="751"/>
                  <a:pt x="345" y="1642"/>
                  <a:pt x="1080" y="1642"/>
                </a:cubicBezTo>
                <a:cubicBezTo>
                  <a:pt x="1092" y="1642"/>
                  <a:pt x="1104" y="1641"/>
                  <a:pt x="1117" y="1641"/>
                </a:cubicBezTo>
                <a:cubicBezTo>
                  <a:pt x="1573" y="1641"/>
                  <a:pt x="1907" y="1276"/>
                  <a:pt x="1937" y="820"/>
                </a:cubicBezTo>
                <a:cubicBezTo>
                  <a:pt x="1937" y="327"/>
                  <a:pt x="1521" y="0"/>
                  <a:pt x="1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a:off x="7788577" y="4519933"/>
            <a:ext cx="74074" cy="63607"/>
          </a:xfrm>
          <a:custGeom>
            <a:avLst/>
            <a:gdLst/>
            <a:ahLst/>
            <a:cxnLst/>
            <a:rect l="l" t="t" r="r" b="b"/>
            <a:pathLst>
              <a:path w="1946" h="1671" extrusionOk="0">
                <a:moveTo>
                  <a:pt x="1088" y="0"/>
                </a:moveTo>
                <a:cubicBezTo>
                  <a:pt x="887" y="0"/>
                  <a:pt x="683" y="75"/>
                  <a:pt x="517" y="242"/>
                </a:cubicBezTo>
                <a:cubicBezTo>
                  <a:pt x="0" y="789"/>
                  <a:pt x="365" y="1670"/>
                  <a:pt x="1125" y="1670"/>
                </a:cubicBezTo>
                <a:cubicBezTo>
                  <a:pt x="1581" y="1640"/>
                  <a:pt x="1945" y="1275"/>
                  <a:pt x="1945" y="849"/>
                </a:cubicBezTo>
                <a:cubicBezTo>
                  <a:pt x="1925" y="334"/>
                  <a:pt x="1513" y="0"/>
                  <a:pt x="1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a:off x="7788577" y="4754255"/>
            <a:ext cx="74074" cy="62998"/>
          </a:xfrm>
          <a:custGeom>
            <a:avLst/>
            <a:gdLst/>
            <a:ahLst/>
            <a:cxnLst/>
            <a:rect l="l" t="t" r="r" b="b"/>
            <a:pathLst>
              <a:path w="1946" h="1655" extrusionOk="0">
                <a:moveTo>
                  <a:pt x="1100" y="0"/>
                </a:moveTo>
                <a:cubicBezTo>
                  <a:pt x="894" y="0"/>
                  <a:pt x="684" y="78"/>
                  <a:pt x="517" y="256"/>
                </a:cubicBezTo>
                <a:cubicBezTo>
                  <a:pt x="0" y="773"/>
                  <a:pt x="365" y="1654"/>
                  <a:pt x="1125" y="1654"/>
                </a:cubicBezTo>
                <a:cubicBezTo>
                  <a:pt x="1581" y="1654"/>
                  <a:pt x="1915" y="1289"/>
                  <a:pt x="1945" y="833"/>
                </a:cubicBezTo>
                <a:cubicBezTo>
                  <a:pt x="1945" y="340"/>
                  <a:pt x="1529"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a:off x="7788881" y="4988463"/>
            <a:ext cx="73770" cy="62503"/>
          </a:xfrm>
          <a:custGeom>
            <a:avLst/>
            <a:gdLst/>
            <a:ahLst/>
            <a:cxnLst/>
            <a:rect l="l" t="t" r="r" b="b"/>
            <a:pathLst>
              <a:path w="1938" h="1642" extrusionOk="0">
                <a:moveTo>
                  <a:pt x="1084" y="1"/>
                </a:moveTo>
                <a:cubicBezTo>
                  <a:pt x="882" y="1"/>
                  <a:pt x="676" y="75"/>
                  <a:pt x="509" y="243"/>
                </a:cubicBezTo>
                <a:cubicBezTo>
                  <a:pt x="1" y="751"/>
                  <a:pt x="345" y="1642"/>
                  <a:pt x="1080" y="1642"/>
                </a:cubicBezTo>
                <a:cubicBezTo>
                  <a:pt x="1092" y="1642"/>
                  <a:pt x="1104" y="1641"/>
                  <a:pt x="1117" y="1641"/>
                </a:cubicBezTo>
                <a:cubicBezTo>
                  <a:pt x="1573" y="1641"/>
                  <a:pt x="1937" y="1276"/>
                  <a:pt x="1937" y="820"/>
                </a:cubicBezTo>
                <a:cubicBezTo>
                  <a:pt x="1917" y="327"/>
                  <a:pt x="1507" y="1"/>
                  <a:pt x="1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a:off x="7557185"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a:off x="7557185"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a:off x="7546756" y="4754255"/>
            <a:ext cx="72933" cy="62998"/>
          </a:xfrm>
          <a:custGeom>
            <a:avLst/>
            <a:gdLst/>
            <a:ahLst/>
            <a:cxnLst/>
            <a:rect l="l" t="t" r="r" b="b"/>
            <a:pathLst>
              <a:path w="1916" h="1655" extrusionOk="0">
                <a:moveTo>
                  <a:pt x="1092" y="0"/>
                </a:moveTo>
                <a:cubicBezTo>
                  <a:pt x="891" y="0"/>
                  <a:pt x="685" y="78"/>
                  <a:pt x="517" y="256"/>
                </a:cubicBezTo>
                <a:cubicBezTo>
                  <a:pt x="0" y="773"/>
                  <a:pt x="365" y="1654"/>
                  <a:pt x="1095" y="1654"/>
                </a:cubicBezTo>
                <a:cubicBezTo>
                  <a:pt x="1551" y="1654"/>
                  <a:pt x="1915" y="1289"/>
                  <a:pt x="1915" y="833"/>
                </a:cubicBezTo>
                <a:cubicBezTo>
                  <a:pt x="1915" y="340"/>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a:off x="7546756" y="4988463"/>
            <a:ext cx="72933" cy="62465"/>
          </a:xfrm>
          <a:custGeom>
            <a:avLst/>
            <a:gdLst/>
            <a:ahLst/>
            <a:cxnLst/>
            <a:rect l="l" t="t" r="r" b="b"/>
            <a:pathLst>
              <a:path w="1916" h="1641" extrusionOk="0">
                <a:moveTo>
                  <a:pt x="1092" y="1"/>
                </a:moveTo>
                <a:cubicBezTo>
                  <a:pt x="890" y="1"/>
                  <a:pt x="685" y="75"/>
                  <a:pt x="517" y="243"/>
                </a:cubicBezTo>
                <a:cubicBezTo>
                  <a:pt x="0" y="759"/>
                  <a:pt x="365" y="1641"/>
                  <a:pt x="1095" y="1641"/>
                </a:cubicBezTo>
                <a:cubicBezTo>
                  <a:pt x="1551" y="1641"/>
                  <a:pt x="1915" y="1276"/>
                  <a:pt x="1915" y="820"/>
                </a:cubicBezTo>
                <a:cubicBezTo>
                  <a:pt x="1915" y="327"/>
                  <a:pt x="1512"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a:off x="7303793" y="4286181"/>
            <a:ext cx="74074" cy="62465"/>
          </a:xfrm>
          <a:custGeom>
            <a:avLst/>
            <a:gdLst/>
            <a:ahLst/>
            <a:cxnLst/>
            <a:rect l="l" t="t" r="r" b="b"/>
            <a:pathLst>
              <a:path w="1946" h="1641" extrusionOk="0">
                <a:moveTo>
                  <a:pt x="1098" y="0"/>
                </a:moveTo>
                <a:cubicBezTo>
                  <a:pt x="893" y="0"/>
                  <a:pt x="684" y="75"/>
                  <a:pt x="517" y="243"/>
                </a:cubicBezTo>
                <a:cubicBezTo>
                  <a:pt x="0" y="759"/>
                  <a:pt x="365" y="1641"/>
                  <a:pt x="1095" y="1641"/>
                </a:cubicBezTo>
                <a:cubicBezTo>
                  <a:pt x="1551" y="1641"/>
                  <a:pt x="1946" y="1276"/>
                  <a:pt x="1915" y="820"/>
                </a:cubicBezTo>
                <a:cubicBezTo>
                  <a:pt x="1936" y="327"/>
                  <a:pt x="1526" y="0"/>
                  <a:pt x="1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a:off x="7303793" y="4519894"/>
            <a:ext cx="74074" cy="63645"/>
          </a:xfrm>
          <a:custGeom>
            <a:avLst/>
            <a:gdLst/>
            <a:ahLst/>
            <a:cxnLst/>
            <a:rect l="l" t="t" r="r" b="b"/>
            <a:pathLst>
              <a:path w="1946" h="1672" extrusionOk="0">
                <a:moveTo>
                  <a:pt x="1098" y="0"/>
                </a:moveTo>
                <a:cubicBezTo>
                  <a:pt x="893" y="0"/>
                  <a:pt x="684" y="75"/>
                  <a:pt x="517" y="243"/>
                </a:cubicBezTo>
                <a:cubicBezTo>
                  <a:pt x="0" y="759"/>
                  <a:pt x="365" y="1671"/>
                  <a:pt x="1095" y="1671"/>
                </a:cubicBezTo>
                <a:cubicBezTo>
                  <a:pt x="1551" y="1671"/>
                  <a:pt x="1946" y="1306"/>
                  <a:pt x="1915" y="820"/>
                </a:cubicBezTo>
                <a:cubicBezTo>
                  <a:pt x="1936" y="327"/>
                  <a:pt x="1526" y="0"/>
                  <a:pt x="1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9"/>
          <p:cNvSpPr/>
          <p:nvPr/>
        </p:nvSpPr>
        <p:spPr>
          <a:xfrm>
            <a:off x="7303793" y="4754255"/>
            <a:ext cx="74074" cy="62998"/>
          </a:xfrm>
          <a:custGeom>
            <a:avLst/>
            <a:gdLst/>
            <a:ahLst/>
            <a:cxnLst/>
            <a:rect l="l" t="t" r="r" b="b"/>
            <a:pathLst>
              <a:path w="1946" h="1655" extrusionOk="0">
                <a:moveTo>
                  <a:pt x="1099" y="0"/>
                </a:moveTo>
                <a:cubicBezTo>
                  <a:pt x="894" y="0"/>
                  <a:pt x="685" y="78"/>
                  <a:pt x="517" y="256"/>
                </a:cubicBezTo>
                <a:cubicBezTo>
                  <a:pt x="0" y="773"/>
                  <a:pt x="365" y="1654"/>
                  <a:pt x="1095" y="1654"/>
                </a:cubicBezTo>
                <a:cubicBezTo>
                  <a:pt x="1551" y="1654"/>
                  <a:pt x="1946" y="1289"/>
                  <a:pt x="1915" y="833"/>
                </a:cubicBezTo>
                <a:cubicBezTo>
                  <a:pt x="1936" y="340"/>
                  <a:pt x="1526"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9"/>
          <p:cNvSpPr/>
          <p:nvPr/>
        </p:nvSpPr>
        <p:spPr>
          <a:xfrm>
            <a:off x="7303793" y="4988463"/>
            <a:ext cx="74074" cy="62465"/>
          </a:xfrm>
          <a:custGeom>
            <a:avLst/>
            <a:gdLst/>
            <a:ahLst/>
            <a:cxnLst/>
            <a:rect l="l" t="t" r="r" b="b"/>
            <a:pathLst>
              <a:path w="1946" h="1641" extrusionOk="0">
                <a:moveTo>
                  <a:pt x="1098" y="1"/>
                </a:moveTo>
                <a:cubicBezTo>
                  <a:pt x="893" y="1"/>
                  <a:pt x="684" y="75"/>
                  <a:pt x="517" y="243"/>
                </a:cubicBezTo>
                <a:cubicBezTo>
                  <a:pt x="0" y="759"/>
                  <a:pt x="365" y="1641"/>
                  <a:pt x="1095" y="1641"/>
                </a:cubicBezTo>
                <a:cubicBezTo>
                  <a:pt x="1551" y="1641"/>
                  <a:pt x="1946" y="1276"/>
                  <a:pt x="1915" y="820"/>
                </a:cubicBezTo>
                <a:cubicBezTo>
                  <a:pt x="1936" y="327"/>
                  <a:pt x="1526"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a:off x="7072402"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a:off x="7072402"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a:off x="7060830" y="4754255"/>
            <a:ext cx="74074" cy="62998"/>
          </a:xfrm>
          <a:custGeom>
            <a:avLst/>
            <a:gdLst/>
            <a:ahLst/>
            <a:cxnLst/>
            <a:rect l="l" t="t" r="r" b="b"/>
            <a:pathLst>
              <a:path w="1946" h="1655" extrusionOk="0">
                <a:moveTo>
                  <a:pt x="1113" y="0"/>
                </a:moveTo>
                <a:cubicBezTo>
                  <a:pt x="907" y="0"/>
                  <a:pt x="694" y="78"/>
                  <a:pt x="517" y="256"/>
                </a:cubicBezTo>
                <a:cubicBezTo>
                  <a:pt x="0" y="773"/>
                  <a:pt x="395" y="1654"/>
                  <a:pt x="1125" y="1654"/>
                </a:cubicBezTo>
                <a:cubicBezTo>
                  <a:pt x="1581" y="1654"/>
                  <a:pt x="1946" y="1289"/>
                  <a:pt x="1946" y="833"/>
                </a:cubicBezTo>
                <a:cubicBezTo>
                  <a:pt x="1946" y="340"/>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a:off x="7060830" y="4988463"/>
            <a:ext cx="74074" cy="62465"/>
          </a:xfrm>
          <a:custGeom>
            <a:avLst/>
            <a:gdLst/>
            <a:ahLst/>
            <a:cxnLst/>
            <a:rect l="l" t="t" r="r" b="b"/>
            <a:pathLst>
              <a:path w="1946" h="1641" extrusionOk="0">
                <a:moveTo>
                  <a:pt x="1099" y="1"/>
                </a:moveTo>
                <a:cubicBezTo>
                  <a:pt x="893" y="1"/>
                  <a:pt x="684" y="75"/>
                  <a:pt x="517" y="243"/>
                </a:cubicBezTo>
                <a:cubicBezTo>
                  <a:pt x="0" y="759"/>
                  <a:pt x="395" y="1641"/>
                  <a:pt x="1125" y="1641"/>
                </a:cubicBezTo>
                <a:cubicBezTo>
                  <a:pt x="158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9"/>
          <p:cNvSpPr/>
          <p:nvPr/>
        </p:nvSpPr>
        <p:spPr>
          <a:xfrm>
            <a:off x="6819010"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5" y="1276"/>
                  <a:pt x="1915" y="820"/>
                </a:cubicBezTo>
                <a:cubicBezTo>
                  <a:pt x="1915" y="327"/>
                  <a:pt x="151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9"/>
          <p:cNvSpPr/>
          <p:nvPr/>
        </p:nvSpPr>
        <p:spPr>
          <a:xfrm>
            <a:off x="6819010"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5" y="1276"/>
                  <a:pt x="1915" y="820"/>
                </a:cubicBezTo>
                <a:cubicBezTo>
                  <a:pt x="1915" y="327"/>
                  <a:pt x="151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a:off x="6819010" y="4754255"/>
            <a:ext cx="72933" cy="62998"/>
          </a:xfrm>
          <a:custGeom>
            <a:avLst/>
            <a:gdLst/>
            <a:ahLst/>
            <a:cxnLst/>
            <a:rect l="l" t="t" r="r" b="b"/>
            <a:pathLst>
              <a:path w="1916" h="1655" extrusionOk="0">
                <a:moveTo>
                  <a:pt x="1092" y="0"/>
                </a:moveTo>
                <a:cubicBezTo>
                  <a:pt x="891" y="0"/>
                  <a:pt x="685" y="78"/>
                  <a:pt x="517" y="256"/>
                </a:cubicBezTo>
                <a:cubicBezTo>
                  <a:pt x="1" y="773"/>
                  <a:pt x="365" y="1654"/>
                  <a:pt x="1095" y="1654"/>
                </a:cubicBezTo>
                <a:cubicBezTo>
                  <a:pt x="1551" y="1654"/>
                  <a:pt x="1915" y="1289"/>
                  <a:pt x="1915" y="833"/>
                </a:cubicBezTo>
                <a:cubicBezTo>
                  <a:pt x="1915" y="340"/>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a:off x="6819010"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5" y="1276"/>
                  <a:pt x="1915" y="820"/>
                </a:cubicBezTo>
                <a:cubicBezTo>
                  <a:pt x="1915" y="327"/>
                  <a:pt x="1512"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a:off x="6586476"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a:off x="6586476"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a:off x="6576047" y="4754255"/>
            <a:ext cx="74074" cy="62998"/>
          </a:xfrm>
          <a:custGeom>
            <a:avLst/>
            <a:gdLst/>
            <a:ahLst/>
            <a:cxnLst/>
            <a:rect l="l" t="t" r="r" b="b"/>
            <a:pathLst>
              <a:path w="1946" h="1655" extrusionOk="0">
                <a:moveTo>
                  <a:pt x="1113" y="0"/>
                </a:moveTo>
                <a:cubicBezTo>
                  <a:pt x="907" y="0"/>
                  <a:pt x="695" y="78"/>
                  <a:pt x="517" y="256"/>
                </a:cubicBezTo>
                <a:cubicBezTo>
                  <a:pt x="0" y="773"/>
                  <a:pt x="365" y="1654"/>
                  <a:pt x="1125" y="1654"/>
                </a:cubicBezTo>
                <a:cubicBezTo>
                  <a:pt x="1551" y="1654"/>
                  <a:pt x="1946" y="1289"/>
                  <a:pt x="1946" y="833"/>
                </a:cubicBezTo>
                <a:cubicBezTo>
                  <a:pt x="1946" y="340"/>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a:off x="6576047" y="4988463"/>
            <a:ext cx="74074" cy="62465"/>
          </a:xfrm>
          <a:custGeom>
            <a:avLst/>
            <a:gdLst/>
            <a:ahLst/>
            <a:cxnLst/>
            <a:rect l="l" t="t" r="r" b="b"/>
            <a:pathLst>
              <a:path w="1946" h="1641" extrusionOk="0">
                <a:moveTo>
                  <a:pt x="1099" y="1"/>
                </a:moveTo>
                <a:cubicBezTo>
                  <a:pt x="893" y="1"/>
                  <a:pt x="685" y="75"/>
                  <a:pt x="517" y="243"/>
                </a:cubicBezTo>
                <a:cubicBezTo>
                  <a:pt x="0" y="759"/>
                  <a:pt x="365" y="1641"/>
                  <a:pt x="1125" y="1641"/>
                </a:cubicBezTo>
                <a:cubicBezTo>
                  <a:pt x="155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a:off x="6333084" y="42861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a:off x="6333084" y="4519894"/>
            <a:ext cx="74074" cy="63645"/>
          </a:xfrm>
          <a:custGeom>
            <a:avLst/>
            <a:gdLst/>
            <a:ahLst/>
            <a:cxnLst/>
            <a:rect l="l" t="t" r="r" b="b"/>
            <a:pathLst>
              <a:path w="1946" h="1672" extrusionOk="0">
                <a:moveTo>
                  <a:pt x="1099" y="0"/>
                </a:moveTo>
                <a:cubicBezTo>
                  <a:pt x="893" y="0"/>
                  <a:pt x="684" y="75"/>
                  <a:pt x="517" y="243"/>
                </a:cubicBezTo>
                <a:cubicBezTo>
                  <a:pt x="0" y="790"/>
                  <a:pt x="396" y="1671"/>
                  <a:pt x="1125" y="1671"/>
                </a:cubicBezTo>
                <a:cubicBezTo>
                  <a:pt x="1581" y="167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a:off x="6333084" y="4754255"/>
            <a:ext cx="74074" cy="62998"/>
          </a:xfrm>
          <a:custGeom>
            <a:avLst/>
            <a:gdLst/>
            <a:ahLst/>
            <a:cxnLst/>
            <a:rect l="l" t="t" r="r" b="b"/>
            <a:pathLst>
              <a:path w="1946" h="1655" extrusionOk="0">
                <a:moveTo>
                  <a:pt x="1113" y="0"/>
                </a:moveTo>
                <a:cubicBezTo>
                  <a:pt x="907" y="0"/>
                  <a:pt x="694"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a:off x="6333084" y="4988463"/>
            <a:ext cx="74074" cy="62465"/>
          </a:xfrm>
          <a:custGeom>
            <a:avLst/>
            <a:gdLst/>
            <a:ahLst/>
            <a:cxnLst/>
            <a:rect l="l" t="t" r="r" b="b"/>
            <a:pathLst>
              <a:path w="1946" h="1641" extrusionOk="0">
                <a:moveTo>
                  <a:pt x="1099" y="1"/>
                </a:moveTo>
                <a:cubicBezTo>
                  <a:pt x="893" y="1"/>
                  <a:pt x="684" y="75"/>
                  <a:pt x="517" y="243"/>
                </a:cubicBezTo>
                <a:cubicBezTo>
                  <a:pt x="0" y="759"/>
                  <a:pt x="396" y="1641"/>
                  <a:pt x="1125" y="1641"/>
                </a:cubicBezTo>
                <a:cubicBezTo>
                  <a:pt x="158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9"/>
          <p:cNvSpPr/>
          <p:nvPr/>
        </p:nvSpPr>
        <p:spPr>
          <a:xfrm>
            <a:off x="6091263"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9"/>
          <p:cNvSpPr/>
          <p:nvPr/>
        </p:nvSpPr>
        <p:spPr>
          <a:xfrm>
            <a:off x="6091263"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6" y="1276"/>
                  <a:pt x="1916" y="820"/>
                </a:cubicBezTo>
                <a:cubicBezTo>
                  <a:pt x="1916" y="327"/>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a:off x="6091263" y="47542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a:off x="6091263"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a:off x="5848301" y="4286181"/>
            <a:ext cx="74074" cy="62465"/>
          </a:xfrm>
          <a:custGeom>
            <a:avLst/>
            <a:gdLst/>
            <a:ahLst/>
            <a:cxnLst/>
            <a:rect l="l" t="t" r="r" b="b"/>
            <a:pathLst>
              <a:path w="1946" h="1641" extrusionOk="0">
                <a:moveTo>
                  <a:pt x="1099" y="0"/>
                </a:moveTo>
                <a:cubicBezTo>
                  <a:pt x="893"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a:off x="5848301" y="4519894"/>
            <a:ext cx="74074" cy="63645"/>
          </a:xfrm>
          <a:custGeom>
            <a:avLst/>
            <a:gdLst/>
            <a:ahLst/>
            <a:cxnLst/>
            <a:rect l="l" t="t" r="r" b="b"/>
            <a:pathLst>
              <a:path w="1946" h="1672" extrusionOk="0">
                <a:moveTo>
                  <a:pt x="1099" y="0"/>
                </a:moveTo>
                <a:cubicBezTo>
                  <a:pt x="893"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a:off x="5848301"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29"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a:off x="5848301" y="4988463"/>
            <a:ext cx="74074" cy="62465"/>
          </a:xfrm>
          <a:custGeom>
            <a:avLst/>
            <a:gdLst/>
            <a:ahLst/>
            <a:cxnLst/>
            <a:rect l="l" t="t" r="r" b="b"/>
            <a:pathLst>
              <a:path w="1946" h="1641" extrusionOk="0">
                <a:moveTo>
                  <a:pt x="1099" y="1"/>
                </a:moveTo>
                <a:cubicBezTo>
                  <a:pt x="893"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a:off x="5605338" y="42861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9"/>
          <p:cNvSpPr/>
          <p:nvPr/>
        </p:nvSpPr>
        <p:spPr>
          <a:xfrm>
            <a:off x="5605338" y="45198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9"/>
          <p:cNvSpPr/>
          <p:nvPr/>
        </p:nvSpPr>
        <p:spPr>
          <a:xfrm>
            <a:off x="5605338" y="47542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9"/>
          <p:cNvSpPr/>
          <p:nvPr/>
        </p:nvSpPr>
        <p:spPr>
          <a:xfrm>
            <a:off x="5605338" y="4988463"/>
            <a:ext cx="74074" cy="62465"/>
          </a:xfrm>
          <a:custGeom>
            <a:avLst/>
            <a:gdLst/>
            <a:ahLst/>
            <a:cxnLst/>
            <a:rect l="l" t="t" r="r" b="b"/>
            <a:pathLst>
              <a:path w="1946" h="1641" extrusionOk="0">
                <a:moveTo>
                  <a:pt x="1099" y="1"/>
                </a:moveTo>
                <a:cubicBezTo>
                  <a:pt x="893" y="1"/>
                  <a:pt x="685" y="75"/>
                  <a:pt x="517" y="243"/>
                </a:cubicBezTo>
                <a:cubicBezTo>
                  <a:pt x="0" y="759"/>
                  <a:pt x="396" y="1641"/>
                  <a:pt x="1125" y="1641"/>
                </a:cubicBezTo>
                <a:cubicBezTo>
                  <a:pt x="158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9"/>
          <p:cNvSpPr/>
          <p:nvPr/>
        </p:nvSpPr>
        <p:spPr>
          <a:xfrm>
            <a:off x="5373947"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9"/>
          <p:cNvSpPr/>
          <p:nvPr/>
        </p:nvSpPr>
        <p:spPr>
          <a:xfrm>
            <a:off x="5373947"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9"/>
          <p:cNvSpPr/>
          <p:nvPr/>
        </p:nvSpPr>
        <p:spPr>
          <a:xfrm>
            <a:off x="5363517"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9"/>
          <p:cNvSpPr/>
          <p:nvPr/>
        </p:nvSpPr>
        <p:spPr>
          <a:xfrm>
            <a:off x="5363517" y="49884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9"/>
          <p:cNvSpPr/>
          <p:nvPr/>
        </p:nvSpPr>
        <p:spPr>
          <a:xfrm>
            <a:off x="5120554" y="42861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9"/>
          <p:cNvSpPr/>
          <p:nvPr/>
        </p:nvSpPr>
        <p:spPr>
          <a:xfrm>
            <a:off x="5120554" y="45198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9"/>
          <p:cNvSpPr/>
          <p:nvPr/>
        </p:nvSpPr>
        <p:spPr>
          <a:xfrm>
            <a:off x="5120554"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9"/>
          <p:cNvSpPr/>
          <p:nvPr/>
        </p:nvSpPr>
        <p:spPr>
          <a:xfrm>
            <a:off x="5120554" y="4988463"/>
            <a:ext cx="74074" cy="62465"/>
          </a:xfrm>
          <a:custGeom>
            <a:avLst/>
            <a:gdLst/>
            <a:ahLst/>
            <a:cxnLst/>
            <a:rect l="l" t="t" r="r" b="b"/>
            <a:pathLst>
              <a:path w="1946"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9"/>
          <p:cNvSpPr/>
          <p:nvPr/>
        </p:nvSpPr>
        <p:spPr>
          <a:xfrm>
            <a:off x="4889163"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9"/>
          <p:cNvSpPr/>
          <p:nvPr/>
        </p:nvSpPr>
        <p:spPr>
          <a:xfrm>
            <a:off x="4889163"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9"/>
          <p:cNvSpPr/>
          <p:nvPr/>
        </p:nvSpPr>
        <p:spPr>
          <a:xfrm>
            <a:off x="4877592" y="47542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9"/>
          <p:cNvSpPr/>
          <p:nvPr/>
        </p:nvSpPr>
        <p:spPr>
          <a:xfrm>
            <a:off x="4877592" y="49884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9"/>
          <p:cNvSpPr/>
          <p:nvPr/>
        </p:nvSpPr>
        <p:spPr>
          <a:xfrm>
            <a:off x="4646063"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9"/>
          <p:cNvSpPr/>
          <p:nvPr/>
        </p:nvSpPr>
        <p:spPr>
          <a:xfrm>
            <a:off x="4646063"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9"/>
          <p:cNvSpPr/>
          <p:nvPr/>
        </p:nvSpPr>
        <p:spPr>
          <a:xfrm>
            <a:off x="4634492" y="47542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9"/>
          <p:cNvSpPr/>
          <p:nvPr/>
        </p:nvSpPr>
        <p:spPr>
          <a:xfrm>
            <a:off x="4634492" y="49884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1">
  <p:cSld name="ONE_COLUMN_TEXT_1_1_1">
    <p:spTree>
      <p:nvGrpSpPr>
        <p:cNvPr id="1" name="Shape 3015"/>
        <p:cNvGrpSpPr/>
        <p:nvPr/>
      </p:nvGrpSpPr>
      <p:grpSpPr>
        <a:xfrm>
          <a:off x="0" y="0"/>
          <a:ext cx="0" cy="0"/>
          <a:chOff x="0" y="0"/>
          <a:chExt cx="0" cy="0"/>
        </a:xfrm>
      </p:grpSpPr>
      <p:sp>
        <p:nvSpPr>
          <p:cNvPr id="3016" name="Google Shape;3016;p30"/>
          <p:cNvSpPr/>
          <p:nvPr/>
        </p:nvSpPr>
        <p:spPr>
          <a:xfrm>
            <a:off x="7358225"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0"/>
          <p:cNvSpPr/>
          <p:nvPr/>
        </p:nvSpPr>
        <p:spPr>
          <a:xfrm>
            <a:off x="9004263" y="536656"/>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0"/>
          <p:cNvSpPr/>
          <p:nvPr/>
        </p:nvSpPr>
        <p:spPr>
          <a:xfrm>
            <a:off x="9004263" y="770369"/>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0"/>
          <p:cNvSpPr/>
          <p:nvPr/>
        </p:nvSpPr>
        <p:spPr>
          <a:xfrm>
            <a:off x="9004263" y="1004730"/>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0"/>
          <p:cNvSpPr/>
          <p:nvPr/>
        </p:nvSpPr>
        <p:spPr>
          <a:xfrm>
            <a:off x="8772872" y="536618"/>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0"/>
          <p:cNvSpPr/>
          <p:nvPr/>
        </p:nvSpPr>
        <p:spPr>
          <a:xfrm>
            <a:off x="8772872" y="770331"/>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0"/>
          <p:cNvSpPr/>
          <p:nvPr/>
        </p:nvSpPr>
        <p:spPr>
          <a:xfrm>
            <a:off x="8762442" y="1004730"/>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0"/>
          <p:cNvSpPr/>
          <p:nvPr/>
        </p:nvSpPr>
        <p:spPr>
          <a:xfrm>
            <a:off x="8519479" y="536656"/>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0"/>
          <p:cNvSpPr/>
          <p:nvPr/>
        </p:nvSpPr>
        <p:spPr>
          <a:xfrm>
            <a:off x="8519479" y="770369"/>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0"/>
          <p:cNvSpPr/>
          <p:nvPr/>
        </p:nvSpPr>
        <p:spPr>
          <a:xfrm>
            <a:off x="8519479" y="1004730"/>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0"/>
          <p:cNvSpPr/>
          <p:nvPr/>
        </p:nvSpPr>
        <p:spPr>
          <a:xfrm>
            <a:off x="8288088" y="536618"/>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0"/>
          <p:cNvSpPr/>
          <p:nvPr/>
        </p:nvSpPr>
        <p:spPr>
          <a:xfrm>
            <a:off x="8288088" y="770331"/>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0"/>
          <p:cNvSpPr/>
          <p:nvPr/>
        </p:nvSpPr>
        <p:spPr>
          <a:xfrm>
            <a:off x="8276517" y="1004730"/>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0"/>
          <p:cNvSpPr/>
          <p:nvPr/>
        </p:nvSpPr>
        <p:spPr>
          <a:xfrm>
            <a:off x="8034696" y="536656"/>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0"/>
          <p:cNvSpPr/>
          <p:nvPr/>
        </p:nvSpPr>
        <p:spPr>
          <a:xfrm>
            <a:off x="8034696" y="770408"/>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0"/>
          <p:cNvSpPr/>
          <p:nvPr/>
        </p:nvSpPr>
        <p:spPr>
          <a:xfrm>
            <a:off x="8034696" y="1004349"/>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0"/>
          <p:cNvSpPr/>
          <p:nvPr/>
        </p:nvSpPr>
        <p:spPr>
          <a:xfrm>
            <a:off x="7819748" y="536618"/>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0"/>
          <p:cNvSpPr/>
          <p:nvPr/>
        </p:nvSpPr>
        <p:spPr>
          <a:xfrm>
            <a:off x="7819748" y="770331"/>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0"/>
          <p:cNvSpPr/>
          <p:nvPr/>
        </p:nvSpPr>
        <p:spPr>
          <a:xfrm>
            <a:off x="7808177" y="1004730"/>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0"/>
          <p:cNvSpPr/>
          <p:nvPr/>
        </p:nvSpPr>
        <p:spPr>
          <a:xfrm>
            <a:off x="7566356" y="536656"/>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0"/>
          <p:cNvSpPr/>
          <p:nvPr/>
        </p:nvSpPr>
        <p:spPr>
          <a:xfrm>
            <a:off x="7566356" y="770408"/>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0"/>
          <p:cNvSpPr/>
          <p:nvPr/>
        </p:nvSpPr>
        <p:spPr>
          <a:xfrm>
            <a:off x="7566356" y="1004730"/>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0"/>
          <p:cNvSpPr/>
          <p:nvPr/>
        </p:nvSpPr>
        <p:spPr>
          <a:xfrm>
            <a:off x="7333823" y="536618"/>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0"/>
          <p:cNvSpPr/>
          <p:nvPr/>
        </p:nvSpPr>
        <p:spPr>
          <a:xfrm>
            <a:off x="7333823" y="770331"/>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0"/>
          <p:cNvSpPr/>
          <p:nvPr/>
        </p:nvSpPr>
        <p:spPr>
          <a:xfrm>
            <a:off x="7323393" y="1004730"/>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0"/>
          <p:cNvSpPr/>
          <p:nvPr/>
        </p:nvSpPr>
        <p:spPr>
          <a:xfrm>
            <a:off x="7080431" y="536656"/>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0"/>
          <p:cNvSpPr/>
          <p:nvPr/>
        </p:nvSpPr>
        <p:spPr>
          <a:xfrm>
            <a:off x="7080431" y="770369"/>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0"/>
          <p:cNvSpPr/>
          <p:nvPr/>
        </p:nvSpPr>
        <p:spPr>
          <a:xfrm>
            <a:off x="7080431" y="1004730"/>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0"/>
          <p:cNvSpPr/>
          <p:nvPr/>
        </p:nvSpPr>
        <p:spPr>
          <a:xfrm>
            <a:off x="6849039" y="536618"/>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0"/>
          <p:cNvSpPr/>
          <p:nvPr/>
        </p:nvSpPr>
        <p:spPr>
          <a:xfrm>
            <a:off x="6849039" y="770331"/>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0"/>
          <p:cNvSpPr/>
          <p:nvPr/>
        </p:nvSpPr>
        <p:spPr>
          <a:xfrm>
            <a:off x="6838610" y="1004730"/>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0"/>
          <p:cNvSpPr/>
          <p:nvPr/>
        </p:nvSpPr>
        <p:spPr>
          <a:xfrm>
            <a:off x="6595647" y="536656"/>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0"/>
          <p:cNvSpPr/>
          <p:nvPr/>
        </p:nvSpPr>
        <p:spPr>
          <a:xfrm>
            <a:off x="6595647" y="770369"/>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0"/>
          <p:cNvSpPr/>
          <p:nvPr/>
        </p:nvSpPr>
        <p:spPr>
          <a:xfrm>
            <a:off x="6595647" y="1004730"/>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0"/>
          <p:cNvSpPr/>
          <p:nvPr/>
        </p:nvSpPr>
        <p:spPr>
          <a:xfrm>
            <a:off x="6364256" y="536618"/>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0"/>
          <p:cNvSpPr/>
          <p:nvPr/>
        </p:nvSpPr>
        <p:spPr>
          <a:xfrm>
            <a:off x="6364256" y="770331"/>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0"/>
          <p:cNvSpPr/>
          <p:nvPr/>
        </p:nvSpPr>
        <p:spPr>
          <a:xfrm>
            <a:off x="6353864" y="1004730"/>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0"/>
          <p:cNvSpPr/>
          <p:nvPr/>
        </p:nvSpPr>
        <p:spPr>
          <a:xfrm>
            <a:off x="6110864" y="536656"/>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0"/>
          <p:cNvSpPr/>
          <p:nvPr/>
        </p:nvSpPr>
        <p:spPr>
          <a:xfrm>
            <a:off x="6110864" y="770369"/>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0"/>
          <p:cNvSpPr/>
          <p:nvPr/>
        </p:nvSpPr>
        <p:spPr>
          <a:xfrm>
            <a:off x="6110864" y="1004730"/>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0"/>
          <p:cNvSpPr/>
          <p:nvPr/>
        </p:nvSpPr>
        <p:spPr>
          <a:xfrm>
            <a:off x="5878330" y="536618"/>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0"/>
          <p:cNvSpPr/>
          <p:nvPr/>
        </p:nvSpPr>
        <p:spPr>
          <a:xfrm>
            <a:off x="5878330" y="770331"/>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0"/>
          <p:cNvSpPr/>
          <p:nvPr/>
        </p:nvSpPr>
        <p:spPr>
          <a:xfrm>
            <a:off x="5867901" y="1004730"/>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0"/>
          <p:cNvSpPr/>
          <p:nvPr/>
        </p:nvSpPr>
        <p:spPr>
          <a:xfrm>
            <a:off x="5624938" y="536656"/>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0"/>
          <p:cNvSpPr/>
          <p:nvPr/>
        </p:nvSpPr>
        <p:spPr>
          <a:xfrm>
            <a:off x="5624938" y="770369"/>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0"/>
          <p:cNvSpPr/>
          <p:nvPr/>
        </p:nvSpPr>
        <p:spPr>
          <a:xfrm>
            <a:off x="5624938" y="1004730"/>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0"/>
          <p:cNvSpPr/>
          <p:nvPr/>
        </p:nvSpPr>
        <p:spPr>
          <a:xfrm>
            <a:off x="5393547" y="536618"/>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0"/>
          <p:cNvSpPr/>
          <p:nvPr/>
        </p:nvSpPr>
        <p:spPr>
          <a:xfrm>
            <a:off x="5393547" y="770331"/>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0"/>
          <p:cNvSpPr/>
          <p:nvPr/>
        </p:nvSpPr>
        <p:spPr>
          <a:xfrm>
            <a:off x="5383155" y="1004730"/>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0"/>
          <p:cNvSpPr/>
          <p:nvPr/>
        </p:nvSpPr>
        <p:spPr>
          <a:xfrm>
            <a:off x="5140155" y="536656"/>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0"/>
          <p:cNvSpPr/>
          <p:nvPr/>
        </p:nvSpPr>
        <p:spPr>
          <a:xfrm>
            <a:off x="5140155" y="770369"/>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0"/>
          <p:cNvSpPr/>
          <p:nvPr/>
        </p:nvSpPr>
        <p:spPr>
          <a:xfrm>
            <a:off x="5140155" y="1004730"/>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0"/>
          <p:cNvSpPr/>
          <p:nvPr/>
        </p:nvSpPr>
        <p:spPr>
          <a:xfrm>
            <a:off x="4897192" y="536656"/>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0"/>
          <p:cNvSpPr/>
          <p:nvPr/>
        </p:nvSpPr>
        <p:spPr>
          <a:xfrm>
            <a:off x="4897192" y="770369"/>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0"/>
          <p:cNvSpPr/>
          <p:nvPr/>
        </p:nvSpPr>
        <p:spPr>
          <a:xfrm>
            <a:off x="4897192" y="1004730"/>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0"/>
          <p:cNvSpPr/>
          <p:nvPr/>
        </p:nvSpPr>
        <p:spPr>
          <a:xfrm>
            <a:off x="4655409" y="536656"/>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0"/>
          <p:cNvSpPr/>
          <p:nvPr/>
        </p:nvSpPr>
        <p:spPr>
          <a:xfrm>
            <a:off x="4655409" y="770369"/>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0"/>
          <p:cNvSpPr/>
          <p:nvPr/>
        </p:nvSpPr>
        <p:spPr>
          <a:xfrm>
            <a:off x="4655409" y="1004730"/>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0"/>
          <p:cNvSpPr/>
          <p:nvPr/>
        </p:nvSpPr>
        <p:spPr>
          <a:xfrm>
            <a:off x="4413588" y="536656"/>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0"/>
          <p:cNvSpPr/>
          <p:nvPr/>
        </p:nvSpPr>
        <p:spPr>
          <a:xfrm>
            <a:off x="4413588" y="770408"/>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0"/>
          <p:cNvSpPr/>
          <p:nvPr/>
        </p:nvSpPr>
        <p:spPr>
          <a:xfrm>
            <a:off x="4413588" y="1004882"/>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0"/>
          <p:cNvSpPr/>
          <p:nvPr/>
        </p:nvSpPr>
        <p:spPr>
          <a:xfrm>
            <a:off x="4181017" y="536618"/>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0"/>
          <p:cNvSpPr/>
          <p:nvPr/>
        </p:nvSpPr>
        <p:spPr>
          <a:xfrm>
            <a:off x="4181017" y="770331"/>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0"/>
          <p:cNvSpPr/>
          <p:nvPr/>
        </p:nvSpPr>
        <p:spPr>
          <a:xfrm>
            <a:off x="4169446" y="1004730"/>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0"/>
          <p:cNvSpPr/>
          <p:nvPr/>
        </p:nvSpPr>
        <p:spPr>
          <a:xfrm>
            <a:off x="3927663" y="536656"/>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0"/>
          <p:cNvSpPr/>
          <p:nvPr/>
        </p:nvSpPr>
        <p:spPr>
          <a:xfrm>
            <a:off x="3927663" y="770369"/>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0"/>
          <p:cNvSpPr/>
          <p:nvPr/>
        </p:nvSpPr>
        <p:spPr>
          <a:xfrm>
            <a:off x="3927663" y="1004730"/>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0"/>
          <p:cNvSpPr/>
          <p:nvPr/>
        </p:nvSpPr>
        <p:spPr>
          <a:xfrm>
            <a:off x="3695092" y="536618"/>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0"/>
          <p:cNvSpPr/>
          <p:nvPr/>
        </p:nvSpPr>
        <p:spPr>
          <a:xfrm>
            <a:off x="3695092" y="770331"/>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0"/>
          <p:cNvSpPr/>
          <p:nvPr/>
        </p:nvSpPr>
        <p:spPr>
          <a:xfrm>
            <a:off x="3684700" y="1004730"/>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0"/>
          <p:cNvSpPr/>
          <p:nvPr/>
        </p:nvSpPr>
        <p:spPr>
          <a:xfrm>
            <a:off x="3441738" y="536656"/>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0"/>
          <p:cNvSpPr/>
          <p:nvPr/>
        </p:nvSpPr>
        <p:spPr>
          <a:xfrm>
            <a:off x="3441738" y="770369"/>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0"/>
          <p:cNvSpPr/>
          <p:nvPr/>
        </p:nvSpPr>
        <p:spPr>
          <a:xfrm>
            <a:off x="3441738" y="1004730"/>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0"/>
          <p:cNvSpPr/>
          <p:nvPr/>
        </p:nvSpPr>
        <p:spPr>
          <a:xfrm>
            <a:off x="9004263" y="536656"/>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0"/>
          <p:cNvSpPr/>
          <p:nvPr/>
        </p:nvSpPr>
        <p:spPr>
          <a:xfrm>
            <a:off x="9004263" y="770369"/>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0"/>
          <p:cNvSpPr/>
          <p:nvPr/>
        </p:nvSpPr>
        <p:spPr>
          <a:xfrm>
            <a:off x="9004263" y="1004730"/>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0"/>
          <p:cNvSpPr txBox="1">
            <a:spLocks noGrp="1"/>
          </p:cNvSpPr>
          <p:nvPr>
            <p:ph type="subTitle" idx="1"/>
          </p:nvPr>
        </p:nvSpPr>
        <p:spPr>
          <a:xfrm>
            <a:off x="626737" y="3280575"/>
            <a:ext cx="1975200" cy="4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1600"/>
              </a:spcBef>
              <a:spcAft>
                <a:spcPts val="0"/>
              </a:spcAft>
              <a:buClr>
                <a:schemeClr val="dk1"/>
              </a:buClr>
              <a:buSzPts val="1400"/>
              <a:buNone/>
              <a:defRPr>
                <a:solidFill>
                  <a:schemeClr val="dk1"/>
                </a:solidFill>
              </a:defRPr>
            </a:lvl3pPr>
            <a:lvl4pPr lvl="3" rtl="0">
              <a:lnSpc>
                <a:spcPct val="100000"/>
              </a:lnSpc>
              <a:spcBef>
                <a:spcPts val="1600"/>
              </a:spcBef>
              <a:spcAft>
                <a:spcPts val="0"/>
              </a:spcAft>
              <a:buClr>
                <a:schemeClr val="dk1"/>
              </a:buClr>
              <a:buSzPts val="1400"/>
              <a:buNone/>
              <a:defRPr>
                <a:solidFill>
                  <a:schemeClr val="dk1"/>
                </a:solidFill>
              </a:defRPr>
            </a:lvl4pPr>
            <a:lvl5pPr lvl="4" rtl="0">
              <a:lnSpc>
                <a:spcPct val="100000"/>
              </a:lnSpc>
              <a:spcBef>
                <a:spcPts val="1600"/>
              </a:spcBef>
              <a:spcAft>
                <a:spcPts val="0"/>
              </a:spcAft>
              <a:buClr>
                <a:schemeClr val="dk1"/>
              </a:buClr>
              <a:buSzPts val="1400"/>
              <a:buNone/>
              <a:defRPr>
                <a:solidFill>
                  <a:schemeClr val="dk1"/>
                </a:solidFill>
              </a:defRPr>
            </a:lvl5pPr>
            <a:lvl6pPr lvl="5" rtl="0">
              <a:lnSpc>
                <a:spcPct val="100000"/>
              </a:lnSpc>
              <a:spcBef>
                <a:spcPts val="1600"/>
              </a:spcBef>
              <a:spcAft>
                <a:spcPts val="0"/>
              </a:spcAft>
              <a:buClr>
                <a:schemeClr val="dk1"/>
              </a:buClr>
              <a:buSzPts val="1400"/>
              <a:buNone/>
              <a:defRPr>
                <a:solidFill>
                  <a:schemeClr val="dk1"/>
                </a:solidFill>
              </a:defRPr>
            </a:lvl6pPr>
            <a:lvl7pPr lvl="6" rtl="0">
              <a:lnSpc>
                <a:spcPct val="100000"/>
              </a:lnSpc>
              <a:spcBef>
                <a:spcPts val="1600"/>
              </a:spcBef>
              <a:spcAft>
                <a:spcPts val="0"/>
              </a:spcAft>
              <a:buClr>
                <a:schemeClr val="dk1"/>
              </a:buClr>
              <a:buSzPts val="1400"/>
              <a:buNone/>
              <a:defRPr>
                <a:solidFill>
                  <a:schemeClr val="dk1"/>
                </a:solidFill>
              </a:defRPr>
            </a:lvl7pPr>
            <a:lvl8pPr lvl="7" rtl="0">
              <a:lnSpc>
                <a:spcPct val="100000"/>
              </a:lnSpc>
              <a:spcBef>
                <a:spcPts val="1600"/>
              </a:spcBef>
              <a:spcAft>
                <a:spcPts val="0"/>
              </a:spcAft>
              <a:buClr>
                <a:schemeClr val="dk1"/>
              </a:buClr>
              <a:buSzPts val="1400"/>
              <a:buNone/>
              <a:defRPr>
                <a:solidFill>
                  <a:schemeClr val="dk1"/>
                </a:solidFill>
              </a:defRPr>
            </a:lvl8pPr>
            <a:lvl9pPr lvl="8"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093" name="Google Shape;3093;p30"/>
          <p:cNvSpPr txBox="1">
            <a:spLocks noGrp="1"/>
          </p:cNvSpPr>
          <p:nvPr>
            <p:ph type="title"/>
          </p:nvPr>
        </p:nvSpPr>
        <p:spPr>
          <a:xfrm>
            <a:off x="626737" y="2920563"/>
            <a:ext cx="19752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800" b="1">
                <a:latin typeface="Poppins"/>
                <a:ea typeface="Poppins"/>
                <a:cs typeface="Poppins"/>
                <a:sym typeface="Poppins"/>
              </a:defRPr>
            </a:lvl1pPr>
            <a:lvl2pPr lvl="1" rtl="0">
              <a:lnSpc>
                <a:spcPct val="100000"/>
              </a:lnSpc>
              <a:spcBef>
                <a:spcPts val="0"/>
              </a:spcBef>
              <a:spcAft>
                <a:spcPts val="0"/>
              </a:spcAft>
              <a:buSzPts val="2800"/>
              <a:buNone/>
              <a:defRPr>
                <a:latin typeface="Ubuntu"/>
                <a:ea typeface="Ubuntu"/>
                <a:cs typeface="Ubuntu"/>
                <a:sym typeface="Ubuntu"/>
              </a:defRPr>
            </a:lvl2pPr>
            <a:lvl3pPr lvl="2" rtl="0">
              <a:lnSpc>
                <a:spcPct val="100000"/>
              </a:lnSpc>
              <a:spcBef>
                <a:spcPts val="0"/>
              </a:spcBef>
              <a:spcAft>
                <a:spcPts val="0"/>
              </a:spcAft>
              <a:buSzPts val="2800"/>
              <a:buNone/>
              <a:defRPr>
                <a:latin typeface="Ubuntu"/>
                <a:ea typeface="Ubuntu"/>
                <a:cs typeface="Ubuntu"/>
                <a:sym typeface="Ubuntu"/>
              </a:defRPr>
            </a:lvl3pPr>
            <a:lvl4pPr lvl="3" rtl="0">
              <a:lnSpc>
                <a:spcPct val="100000"/>
              </a:lnSpc>
              <a:spcBef>
                <a:spcPts val="0"/>
              </a:spcBef>
              <a:spcAft>
                <a:spcPts val="0"/>
              </a:spcAft>
              <a:buSzPts val="2800"/>
              <a:buNone/>
              <a:defRPr>
                <a:latin typeface="Ubuntu"/>
                <a:ea typeface="Ubuntu"/>
                <a:cs typeface="Ubuntu"/>
                <a:sym typeface="Ubuntu"/>
              </a:defRPr>
            </a:lvl4pPr>
            <a:lvl5pPr lvl="4" rtl="0">
              <a:lnSpc>
                <a:spcPct val="100000"/>
              </a:lnSpc>
              <a:spcBef>
                <a:spcPts val="0"/>
              </a:spcBef>
              <a:spcAft>
                <a:spcPts val="0"/>
              </a:spcAft>
              <a:buSzPts val="2800"/>
              <a:buNone/>
              <a:defRPr>
                <a:latin typeface="Ubuntu"/>
                <a:ea typeface="Ubuntu"/>
                <a:cs typeface="Ubuntu"/>
                <a:sym typeface="Ubuntu"/>
              </a:defRPr>
            </a:lvl5pPr>
            <a:lvl6pPr lvl="5" rtl="0">
              <a:lnSpc>
                <a:spcPct val="100000"/>
              </a:lnSpc>
              <a:spcBef>
                <a:spcPts val="0"/>
              </a:spcBef>
              <a:spcAft>
                <a:spcPts val="0"/>
              </a:spcAft>
              <a:buSzPts val="2800"/>
              <a:buNone/>
              <a:defRPr>
                <a:latin typeface="Ubuntu"/>
                <a:ea typeface="Ubuntu"/>
                <a:cs typeface="Ubuntu"/>
                <a:sym typeface="Ubuntu"/>
              </a:defRPr>
            </a:lvl6pPr>
            <a:lvl7pPr lvl="6" rtl="0">
              <a:lnSpc>
                <a:spcPct val="100000"/>
              </a:lnSpc>
              <a:spcBef>
                <a:spcPts val="0"/>
              </a:spcBef>
              <a:spcAft>
                <a:spcPts val="0"/>
              </a:spcAft>
              <a:buSzPts val="2800"/>
              <a:buNone/>
              <a:defRPr>
                <a:latin typeface="Ubuntu"/>
                <a:ea typeface="Ubuntu"/>
                <a:cs typeface="Ubuntu"/>
                <a:sym typeface="Ubuntu"/>
              </a:defRPr>
            </a:lvl7pPr>
            <a:lvl8pPr lvl="7" rtl="0">
              <a:lnSpc>
                <a:spcPct val="100000"/>
              </a:lnSpc>
              <a:spcBef>
                <a:spcPts val="0"/>
              </a:spcBef>
              <a:spcAft>
                <a:spcPts val="0"/>
              </a:spcAft>
              <a:buSzPts val="2800"/>
              <a:buNone/>
              <a:defRPr>
                <a:latin typeface="Ubuntu"/>
                <a:ea typeface="Ubuntu"/>
                <a:cs typeface="Ubuntu"/>
                <a:sym typeface="Ubuntu"/>
              </a:defRPr>
            </a:lvl8pPr>
            <a:lvl9pPr lvl="8" rtl="0">
              <a:lnSpc>
                <a:spcPct val="100000"/>
              </a:lnSpc>
              <a:spcBef>
                <a:spcPts val="0"/>
              </a:spcBef>
              <a:spcAft>
                <a:spcPts val="0"/>
              </a:spcAft>
              <a:buSzPts val="2800"/>
              <a:buNone/>
              <a:defRPr>
                <a:latin typeface="Ubuntu"/>
                <a:ea typeface="Ubuntu"/>
                <a:cs typeface="Ubuntu"/>
                <a:sym typeface="Ubuntu"/>
              </a:defRPr>
            </a:lvl9pPr>
          </a:lstStyle>
          <a:p>
            <a:endParaRPr/>
          </a:p>
        </p:txBody>
      </p:sp>
      <p:sp>
        <p:nvSpPr>
          <p:cNvPr id="3094" name="Google Shape;3094;p30"/>
          <p:cNvSpPr txBox="1">
            <a:spLocks noGrp="1"/>
          </p:cNvSpPr>
          <p:nvPr>
            <p:ph type="subTitle" idx="2"/>
          </p:nvPr>
        </p:nvSpPr>
        <p:spPr>
          <a:xfrm>
            <a:off x="2598512" y="3280575"/>
            <a:ext cx="1975200" cy="4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1600"/>
              </a:spcBef>
              <a:spcAft>
                <a:spcPts val="0"/>
              </a:spcAft>
              <a:buClr>
                <a:schemeClr val="dk1"/>
              </a:buClr>
              <a:buSzPts val="1400"/>
              <a:buNone/>
              <a:defRPr>
                <a:solidFill>
                  <a:schemeClr val="dk1"/>
                </a:solidFill>
              </a:defRPr>
            </a:lvl3pPr>
            <a:lvl4pPr lvl="3" rtl="0">
              <a:lnSpc>
                <a:spcPct val="100000"/>
              </a:lnSpc>
              <a:spcBef>
                <a:spcPts val="1600"/>
              </a:spcBef>
              <a:spcAft>
                <a:spcPts val="0"/>
              </a:spcAft>
              <a:buClr>
                <a:schemeClr val="dk1"/>
              </a:buClr>
              <a:buSzPts val="1400"/>
              <a:buNone/>
              <a:defRPr>
                <a:solidFill>
                  <a:schemeClr val="dk1"/>
                </a:solidFill>
              </a:defRPr>
            </a:lvl4pPr>
            <a:lvl5pPr lvl="4" rtl="0">
              <a:lnSpc>
                <a:spcPct val="100000"/>
              </a:lnSpc>
              <a:spcBef>
                <a:spcPts val="1600"/>
              </a:spcBef>
              <a:spcAft>
                <a:spcPts val="0"/>
              </a:spcAft>
              <a:buClr>
                <a:schemeClr val="dk1"/>
              </a:buClr>
              <a:buSzPts val="1400"/>
              <a:buNone/>
              <a:defRPr>
                <a:solidFill>
                  <a:schemeClr val="dk1"/>
                </a:solidFill>
              </a:defRPr>
            </a:lvl5pPr>
            <a:lvl6pPr lvl="5" rtl="0">
              <a:lnSpc>
                <a:spcPct val="100000"/>
              </a:lnSpc>
              <a:spcBef>
                <a:spcPts val="1600"/>
              </a:spcBef>
              <a:spcAft>
                <a:spcPts val="0"/>
              </a:spcAft>
              <a:buClr>
                <a:schemeClr val="dk1"/>
              </a:buClr>
              <a:buSzPts val="1400"/>
              <a:buNone/>
              <a:defRPr>
                <a:solidFill>
                  <a:schemeClr val="dk1"/>
                </a:solidFill>
              </a:defRPr>
            </a:lvl6pPr>
            <a:lvl7pPr lvl="6" rtl="0">
              <a:lnSpc>
                <a:spcPct val="100000"/>
              </a:lnSpc>
              <a:spcBef>
                <a:spcPts val="1600"/>
              </a:spcBef>
              <a:spcAft>
                <a:spcPts val="0"/>
              </a:spcAft>
              <a:buClr>
                <a:schemeClr val="dk1"/>
              </a:buClr>
              <a:buSzPts val="1400"/>
              <a:buNone/>
              <a:defRPr>
                <a:solidFill>
                  <a:schemeClr val="dk1"/>
                </a:solidFill>
              </a:defRPr>
            </a:lvl7pPr>
            <a:lvl8pPr lvl="7" rtl="0">
              <a:lnSpc>
                <a:spcPct val="100000"/>
              </a:lnSpc>
              <a:spcBef>
                <a:spcPts val="1600"/>
              </a:spcBef>
              <a:spcAft>
                <a:spcPts val="0"/>
              </a:spcAft>
              <a:buClr>
                <a:schemeClr val="dk1"/>
              </a:buClr>
              <a:buSzPts val="1400"/>
              <a:buNone/>
              <a:defRPr>
                <a:solidFill>
                  <a:schemeClr val="dk1"/>
                </a:solidFill>
              </a:defRPr>
            </a:lvl8pPr>
            <a:lvl9pPr lvl="8"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095" name="Google Shape;3095;p30"/>
          <p:cNvSpPr txBox="1">
            <a:spLocks noGrp="1"/>
          </p:cNvSpPr>
          <p:nvPr>
            <p:ph type="title" idx="3"/>
          </p:nvPr>
        </p:nvSpPr>
        <p:spPr>
          <a:xfrm>
            <a:off x="2598512" y="2920563"/>
            <a:ext cx="19752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800" b="1">
                <a:latin typeface="Poppins"/>
                <a:ea typeface="Poppins"/>
                <a:cs typeface="Poppins"/>
                <a:sym typeface="Poppins"/>
              </a:defRPr>
            </a:lvl1pPr>
            <a:lvl2pPr lvl="1" rtl="0">
              <a:lnSpc>
                <a:spcPct val="100000"/>
              </a:lnSpc>
              <a:spcBef>
                <a:spcPts val="0"/>
              </a:spcBef>
              <a:spcAft>
                <a:spcPts val="0"/>
              </a:spcAft>
              <a:buSzPts val="2800"/>
              <a:buNone/>
              <a:defRPr>
                <a:latin typeface="Ubuntu"/>
                <a:ea typeface="Ubuntu"/>
                <a:cs typeface="Ubuntu"/>
                <a:sym typeface="Ubuntu"/>
              </a:defRPr>
            </a:lvl2pPr>
            <a:lvl3pPr lvl="2" rtl="0">
              <a:lnSpc>
                <a:spcPct val="100000"/>
              </a:lnSpc>
              <a:spcBef>
                <a:spcPts val="0"/>
              </a:spcBef>
              <a:spcAft>
                <a:spcPts val="0"/>
              </a:spcAft>
              <a:buSzPts val="2800"/>
              <a:buNone/>
              <a:defRPr>
                <a:latin typeface="Ubuntu"/>
                <a:ea typeface="Ubuntu"/>
                <a:cs typeface="Ubuntu"/>
                <a:sym typeface="Ubuntu"/>
              </a:defRPr>
            </a:lvl3pPr>
            <a:lvl4pPr lvl="3" rtl="0">
              <a:lnSpc>
                <a:spcPct val="100000"/>
              </a:lnSpc>
              <a:spcBef>
                <a:spcPts val="0"/>
              </a:spcBef>
              <a:spcAft>
                <a:spcPts val="0"/>
              </a:spcAft>
              <a:buSzPts val="2800"/>
              <a:buNone/>
              <a:defRPr>
                <a:latin typeface="Ubuntu"/>
                <a:ea typeface="Ubuntu"/>
                <a:cs typeface="Ubuntu"/>
                <a:sym typeface="Ubuntu"/>
              </a:defRPr>
            </a:lvl4pPr>
            <a:lvl5pPr lvl="4" rtl="0">
              <a:lnSpc>
                <a:spcPct val="100000"/>
              </a:lnSpc>
              <a:spcBef>
                <a:spcPts val="0"/>
              </a:spcBef>
              <a:spcAft>
                <a:spcPts val="0"/>
              </a:spcAft>
              <a:buSzPts val="2800"/>
              <a:buNone/>
              <a:defRPr>
                <a:latin typeface="Ubuntu"/>
                <a:ea typeface="Ubuntu"/>
                <a:cs typeface="Ubuntu"/>
                <a:sym typeface="Ubuntu"/>
              </a:defRPr>
            </a:lvl5pPr>
            <a:lvl6pPr lvl="5" rtl="0">
              <a:lnSpc>
                <a:spcPct val="100000"/>
              </a:lnSpc>
              <a:spcBef>
                <a:spcPts val="0"/>
              </a:spcBef>
              <a:spcAft>
                <a:spcPts val="0"/>
              </a:spcAft>
              <a:buSzPts val="2800"/>
              <a:buNone/>
              <a:defRPr>
                <a:latin typeface="Ubuntu"/>
                <a:ea typeface="Ubuntu"/>
                <a:cs typeface="Ubuntu"/>
                <a:sym typeface="Ubuntu"/>
              </a:defRPr>
            </a:lvl6pPr>
            <a:lvl7pPr lvl="6" rtl="0">
              <a:lnSpc>
                <a:spcPct val="100000"/>
              </a:lnSpc>
              <a:spcBef>
                <a:spcPts val="0"/>
              </a:spcBef>
              <a:spcAft>
                <a:spcPts val="0"/>
              </a:spcAft>
              <a:buSzPts val="2800"/>
              <a:buNone/>
              <a:defRPr>
                <a:latin typeface="Ubuntu"/>
                <a:ea typeface="Ubuntu"/>
                <a:cs typeface="Ubuntu"/>
                <a:sym typeface="Ubuntu"/>
              </a:defRPr>
            </a:lvl7pPr>
            <a:lvl8pPr lvl="7" rtl="0">
              <a:lnSpc>
                <a:spcPct val="100000"/>
              </a:lnSpc>
              <a:spcBef>
                <a:spcPts val="0"/>
              </a:spcBef>
              <a:spcAft>
                <a:spcPts val="0"/>
              </a:spcAft>
              <a:buSzPts val="2800"/>
              <a:buNone/>
              <a:defRPr>
                <a:latin typeface="Ubuntu"/>
                <a:ea typeface="Ubuntu"/>
                <a:cs typeface="Ubuntu"/>
                <a:sym typeface="Ubuntu"/>
              </a:defRPr>
            </a:lvl8pPr>
            <a:lvl9pPr lvl="8" rtl="0">
              <a:lnSpc>
                <a:spcPct val="100000"/>
              </a:lnSpc>
              <a:spcBef>
                <a:spcPts val="0"/>
              </a:spcBef>
              <a:spcAft>
                <a:spcPts val="0"/>
              </a:spcAft>
              <a:buSzPts val="2800"/>
              <a:buNone/>
              <a:defRPr>
                <a:latin typeface="Ubuntu"/>
                <a:ea typeface="Ubuntu"/>
                <a:cs typeface="Ubuntu"/>
                <a:sym typeface="Ubuntu"/>
              </a:defRPr>
            </a:lvl9pPr>
          </a:lstStyle>
          <a:p>
            <a:endParaRPr/>
          </a:p>
        </p:txBody>
      </p:sp>
      <p:sp>
        <p:nvSpPr>
          <p:cNvPr id="3096" name="Google Shape;3096;p30"/>
          <p:cNvSpPr txBox="1">
            <a:spLocks noGrp="1"/>
          </p:cNvSpPr>
          <p:nvPr>
            <p:ph type="subTitle" idx="4"/>
          </p:nvPr>
        </p:nvSpPr>
        <p:spPr>
          <a:xfrm>
            <a:off x="4570288" y="3280575"/>
            <a:ext cx="1975200" cy="4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1600"/>
              </a:spcBef>
              <a:spcAft>
                <a:spcPts val="0"/>
              </a:spcAft>
              <a:buClr>
                <a:schemeClr val="dk1"/>
              </a:buClr>
              <a:buSzPts val="1400"/>
              <a:buNone/>
              <a:defRPr>
                <a:solidFill>
                  <a:schemeClr val="dk1"/>
                </a:solidFill>
              </a:defRPr>
            </a:lvl3pPr>
            <a:lvl4pPr lvl="3" rtl="0">
              <a:lnSpc>
                <a:spcPct val="100000"/>
              </a:lnSpc>
              <a:spcBef>
                <a:spcPts val="1600"/>
              </a:spcBef>
              <a:spcAft>
                <a:spcPts val="0"/>
              </a:spcAft>
              <a:buClr>
                <a:schemeClr val="dk1"/>
              </a:buClr>
              <a:buSzPts val="1400"/>
              <a:buNone/>
              <a:defRPr>
                <a:solidFill>
                  <a:schemeClr val="dk1"/>
                </a:solidFill>
              </a:defRPr>
            </a:lvl4pPr>
            <a:lvl5pPr lvl="4" rtl="0">
              <a:lnSpc>
                <a:spcPct val="100000"/>
              </a:lnSpc>
              <a:spcBef>
                <a:spcPts val="1600"/>
              </a:spcBef>
              <a:spcAft>
                <a:spcPts val="0"/>
              </a:spcAft>
              <a:buClr>
                <a:schemeClr val="dk1"/>
              </a:buClr>
              <a:buSzPts val="1400"/>
              <a:buNone/>
              <a:defRPr>
                <a:solidFill>
                  <a:schemeClr val="dk1"/>
                </a:solidFill>
              </a:defRPr>
            </a:lvl5pPr>
            <a:lvl6pPr lvl="5" rtl="0">
              <a:lnSpc>
                <a:spcPct val="100000"/>
              </a:lnSpc>
              <a:spcBef>
                <a:spcPts val="1600"/>
              </a:spcBef>
              <a:spcAft>
                <a:spcPts val="0"/>
              </a:spcAft>
              <a:buClr>
                <a:schemeClr val="dk1"/>
              </a:buClr>
              <a:buSzPts val="1400"/>
              <a:buNone/>
              <a:defRPr>
                <a:solidFill>
                  <a:schemeClr val="dk1"/>
                </a:solidFill>
              </a:defRPr>
            </a:lvl6pPr>
            <a:lvl7pPr lvl="6" rtl="0">
              <a:lnSpc>
                <a:spcPct val="100000"/>
              </a:lnSpc>
              <a:spcBef>
                <a:spcPts val="1600"/>
              </a:spcBef>
              <a:spcAft>
                <a:spcPts val="0"/>
              </a:spcAft>
              <a:buClr>
                <a:schemeClr val="dk1"/>
              </a:buClr>
              <a:buSzPts val="1400"/>
              <a:buNone/>
              <a:defRPr>
                <a:solidFill>
                  <a:schemeClr val="dk1"/>
                </a:solidFill>
              </a:defRPr>
            </a:lvl7pPr>
            <a:lvl8pPr lvl="7" rtl="0">
              <a:lnSpc>
                <a:spcPct val="100000"/>
              </a:lnSpc>
              <a:spcBef>
                <a:spcPts val="1600"/>
              </a:spcBef>
              <a:spcAft>
                <a:spcPts val="0"/>
              </a:spcAft>
              <a:buClr>
                <a:schemeClr val="dk1"/>
              </a:buClr>
              <a:buSzPts val="1400"/>
              <a:buNone/>
              <a:defRPr>
                <a:solidFill>
                  <a:schemeClr val="dk1"/>
                </a:solidFill>
              </a:defRPr>
            </a:lvl8pPr>
            <a:lvl9pPr lvl="8"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097" name="Google Shape;3097;p30"/>
          <p:cNvSpPr txBox="1">
            <a:spLocks noGrp="1"/>
          </p:cNvSpPr>
          <p:nvPr>
            <p:ph type="title" idx="5"/>
          </p:nvPr>
        </p:nvSpPr>
        <p:spPr>
          <a:xfrm>
            <a:off x="4570288" y="2920563"/>
            <a:ext cx="19752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800" b="1">
                <a:latin typeface="Poppins"/>
                <a:ea typeface="Poppins"/>
                <a:cs typeface="Poppins"/>
                <a:sym typeface="Poppins"/>
              </a:defRPr>
            </a:lvl1pPr>
            <a:lvl2pPr lvl="1" rtl="0">
              <a:lnSpc>
                <a:spcPct val="100000"/>
              </a:lnSpc>
              <a:spcBef>
                <a:spcPts val="0"/>
              </a:spcBef>
              <a:spcAft>
                <a:spcPts val="0"/>
              </a:spcAft>
              <a:buSzPts val="2800"/>
              <a:buNone/>
              <a:defRPr>
                <a:latin typeface="Ubuntu"/>
                <a:ea typeface="Ubuntu"/>
                <a:cs typeface="Ubuntu"/>
                <a:sym typeface="Ubuntu"/>
              </a:defRPr>
            </a:lvl2pPr>
            <a:lvl3pPr lvl="2" rtl="0">
              <a:lnSpc>
                <a:spcPct val="100000"/>
              </a:lnSpc>
              <a:spcBef>
                <a:spcPts val="0"/>
              </a:spcBef>
              <a:spcAft>
                <a:spcPts val="0"/>
              </a:spcAft>
              <a:buSzPts val="2800"/>
              <a:buNone/>
              <a:defRPr>
                <a:latin typeface="Ubuntu"/>
                <a:ea typeface="Ubuntu"/>
                <a:cs typeface="Ubuntu"/>
                <a:sym typeface="Ubuntu"/>
              </a:defRPr>
            </a:lvl3pPr>
            <a:lvl4pPr lvl="3" rtl="0">
              <a:lnSpc>
                <a:spcPct val="100000"/>
              </a:lnSpc>
              <a:spcBef>
                <a:spcPts val="0"/>
              </a:spcBef>
              <a:spcAft>
                <a:spcPts val="0"/>
              </a:spcAft>
              <a:buSzPts val="2800"/>
              <a:buNone/>
              <a:defRPr>
                <a:latin typeface="Ubuntu"/>
                <a:ea typeface="Ubuntu"/>
                <a:cs typeface="Ubuntu"/>
                <a:sym typeface="Ubuntu"/>
              </a:defRPr>
            </a:lvl4pPr>
            <a:lvl5pPr lvl="4" rtl="0">
              <a:lnSpc>
                <a:spcPct val="100000"/>
              </a:lnSpc>
              <a:spcBef>
                <a:spcPts val="0"/>
              </a:spcBef>
              <a:spcAft>
                <a:spcPts val="0"/>
              </a:spcAft>
              <a:buSzPts val="2800"/>
              <a:buNone/>
              <a:defRPr>
                <a:latin typeface="Ubuntu"/>
                <a:ea typeface="Ubuntu"/>
                <a:cs typeface="Ubuntu"/>
                <a:sym typeface="Ubuntu"/>
              </a:defRPr>
            </a:lvl5pPr>
            <a:lvl6pPr lvl="5" rtl="0">
              <a:lnSpc>
                <a:spcPct val="100000"/>
              </a:lnSpc>
              <a:spcBef>
                <a:spcPts val="0"/>
              </a:spcBef>
              <a:spcAft>
                <a:spcPts val="0"/>
              </a:spcAft>
              <a:buSzPts val="2800"/>
              <a:buNone/>
              <a:defRPr>
                <a:latin typeface="Ubuntu"/>
                <a:ea typeface="Ubuntu"/>
                <a:cs typeface="Ubuntu"/>
                <a:sym typeface="Ubuntu"/>
              </a:defRPr>
            </a:lvl6pPr>
            <a:lvl7pPr lvl="6" rtl="0">
              <a:lnSpc>
                <a:spcPct val="100000"/>
              </a:lnSpc>
              <a:spcBef>
                <a:spcPts val="0"/>
              </a:spcBef>
              <a:spcAft>
                <a:spcPts val="0"/>
              </a:spcAft>
              <a:buSzPts val="2800"/>
              <a:buNone/>
              <a:defRPr>
                <a:latin typeface="Ubuntu"/>
                <a:ea typeface="Ubuntu"/>
                <a:cs typeface="Ubuntu"/>
                <a:sym typeface="Ubuntu"/>
              </a:defRPr>
            </a:lvl7pPr>
            <a:lvl8pPr lvl="7" rtl="0">
              <a:lnSpc>
                <a:spcPct val="100000"/>
              </a:lnSpc>
              <a:spcBef>
                <a:spcPts val="0"/>
              </a:spcBef>
              <a:spcAft>
                <a:spcPts val="0"/>
              </a:spcAft>
              <a:buSzPts val="2800"/>
              <a:buNone/>
              <a:defRPr>
                <a:latin typeface="Ubuntu"/>
                <a:ea typeface="Ubuntu"/>
                <a:cs typeface="Ubuntu"/>
                <a:sym typeface="Ubuntu"/>
              </a:defRPr>
            </a:lvl8pPr>
            <a:lvl9pPr lvl="8" rtl="0">
              <a:lnSpc>
                <a:spcPct val="100000"/>
              </a:lnSpc>
              <a:spcBef>
                <a:spcPts val="0"/>
              </a:spcBef>
              <a:spcAft>
                <a:spcPts val="0"/>
              </a:spcAft>
              <a:buSzPts val="2800"/>
              <a:buNone/>
              <a:defRPr>
                <a:latin typeface="Ubuntu"/>
                <a:ea typeface="Ubuntu"/>
                <a:cs typeface="Ubuntu"/>
                <a:sym typeface="Ubuntu"/>
              </a:defRPr>
            </a:lvl9pPr>
          </a:lstStyle>
          <a:p>
            <a:endParaRPr/>
          </a:p>
        </p:txBody>
      </p:sp>
      <p:sp>
        <p:nvSpPr>
          <p:cNvPr id="3098" name="Google Shape;3098;p30"/>
          <p:cNvSpPr txBox="1">
            <a:spLocks noGrp="1"/>
          </p:cNvSpPr>
          <p:nvPr>
            <p:ph type="subTitle" idx="6"/>
          </p:nvPr>
        </p:nvSpPr>
        <p:spPr>
          <a:xfrm>
            <a:off x="6542063" y="3280575"/>
            <a:ext cx="1975200" cy="4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1600"/>
              </a:spcBef>
              <a:spcAft>
                <a:spcPts val="0"/>
              </a:spcAft>
              <a:buClr>
                <a:schemeClr val="dk1"/>
              </a:buClr>
              <a:buSzPts val="1400"/>
              <a:buNone/>
              <a:defRPr>
                <a:solidFill>
                  <a:schemeClr val="dk1"/>
                </a:solidFill>
              </a:defRPr>
            </a:lvl3pPr>
            <a:lvl4pPr lvl="3" rtl="0">
              <a:lnSpc>
                <a:spcPct val="100000"/>
              </a:lnSpc>
              <a:spcBef>
                <a:spcPts val="1600"/>
              </a:spcBef>
              <a:spcAft>
                <a:spcPts val="0"/>
              </a:spcAft>
              <a:buClr>
                <a:schemeClr val="dk1"/>
              </a:buClr>
              <a:buSzPts val="1400"/>
              <a:buNone/>
              <a:defRPr>
                <a:solidFill>
                  <a:schemeClr val="dk1"/>
                </a:solidFill>
              </a:defRPr>
            </a:lvl4pPr>
            <a:lvl5pPr lvl="4" rtl="0">
              <a:lnSpc>
                <a:spcPct val="100000"/>
              </a:lnSpc>
              <a:spcBef>
                <a:spcPts val="1600"/>
              </a:spcBef>
              <a:spcAft>
                <a:spcPts val="0"/>
              </a:spcAft>
              <a:buClr>
                <a:schemeClr val="dk1"/>
              </a:buClr>
              <a:buSzPts val="1400"/>
              <a:buNone/>
              <a:defRPr>
                <a:solidFill>
                  <a:schemeClr val="dk1"/>
                </a:solidFill>
              </a:defRPr>
            </a:lvl5pPr>
            <a:lvl6pPr lvl="5" rtl="0">
              <a:lnSpc>
                <a:spcPct val="100000"/>
              </a:lnSpc>
              <a:spcBef>
                <a:spcPts val="1600"/>
              </a:spcBef>
              <a:spcAft>
                <a:spcPts val="0"/>
              </a:spcAft>
              <a:buClr>
                <a:schemeClr val="dk1"/>
              </a:buClr>
              <a:buSzPts val="1400"/>
              <a:buNone/>
              <a:defRPr>
                <a:solidFill>
                  <a:schemeClr val="dk1"/>
                </a:solidFill>
              </a:defRPr>
            </a:lvl6pPr>
            <a:lvl7pPr lvl="6" rtl="0">
              <a:lnSpc>
                <a:spcPct val="100000"/>
              </a:lnSpc>
              <a:spcBef>
                <a:spcPts val="1600"/>
              </a:spcBef>
              <a:spcAft>
                <a:spcPts val="0"/>
              </a:spcAft>
              <a:buClr>
                <a:schemeClr val="dk1"/>
              </a:buClr>
              <a:buSzPts val="1400"/>
              <a:buNone/>
              <a:defRPr>
                <a:solidFill>
                  <a:schemeClr val="dk1"/>
                </a:solidFill>
              </a:defRPr>
            </a:lvl7pPr>
            <a:lvl8pPr lvl="7" rtl="0">
              <a:lnSpc>
                <a:spcPct val="100000"/>
              </a:lnSpc>
              <a:spcBef>
                <a:spcPts val="1600"/>
              </a:spcBef>
              <a:spcAft>
                <a:spcPts val="0"/>
              </a:spcAft>
              <a:buClr>
                <a:schemeClr val="dk1"/>
              </a:buClr>
              <a:buSzPts val="1400"/>
              <a:buNone/>
              <a:defRPr>
                <a:solidFill>
                  <a:schemeClr val="dk1"/>
                </a:solidFill>
              </a:defRPr>
            </a:lvl8pPr>
            <a:lvl9pPr lvl="8"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099" name="Google Shape;3099;p30"/>
          <p:cNvSpPr txBox="1">
            <a:spLocks noGrp="1"/>
          </p:cNvSpPr>
          <p:nvPr>
            <p:ph type="title" idx="7"/>
          </p:nvPr>
        </p:nvSpPr>
        <p:spPr>
          <a:xfrm>
            <a:off x="6542063" y="2920563"/>
            <a:ext cx="19752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800" b="1">
                <a:latin typeface="Poppins"/>
                <a:ea typeface="Poppins"/>
                <a:cs typeface="Poppins"/>
                <a:sym typeface="Poppins"/>
              </a:defRPr>
            </a:lvl1pPr>
            <a:lvl2pPr lvl="1" rtl="0">
              <a:lnSpc>
                <a:spcPct val="100000"/>
              </a:lnSpc>
              <a:spcBef>
                <a:spcPts val="0"/>
              </a:spcBef>
              <a:spcAft>
                <a:spcPts val="0"/>
              </a:spcAft>
              <a:buSzPts val="2800"/>
              <a:buNone/>
              <a:defRPr>
                <a:latin typeface="Ubuntu"/>
                <a:ea typeface="Ubuntu"/>
                <a:cs typeface="Ubuntu"/>
                <a:sym typeface="Ubuntu"/>
              </a:defRPr>
            </a:lvl2pPr>
            <a:lvl3pPr lvl="2" rtl="0">
              <a:lnSpc>
                <a:spcPct val="100000"/>
              </a:lnSpc>
              <a:spcBef>
                <a:spcPts val="0"/>
              </a:spcBef>
              <a:spcAft>
                <a:spcPts val="0"/>
              </a:spcAft>
              <a:buSzPts val="2800"/>
              <a:buNone/>
              <a:defRPr>
                <a:latin typeface="Ubuntu"/>
                <a:ea typeface="Ubuntu"/>
                <a:cs typeface="Ubuntu"/>
                <a:sym typeface="Ubuntu"/>
              </a:defRPr>
            </a:lvl3pPr>
            <a:lvl4pPr lvl="3" rtl="0">
              <a:lnSpc>
                <a:spcPct val="100000"/>
              </a:lnSpc>
              <a:spcBef>
                <a:spcPts val="0"/>
              </a:spcBef>
              <a:spcAft>
                <a:spcPts val="0"/>
              </a:spcAft>
              <a:buSzPts val="2800"/>
              <a:buNone/>
              <a:defRPr>
                <a:latin typeface="Ubuntu"/>
                <a:ea typeface="Ubuntu"/>
                <a:cs typeface="Ubuntu"/>
                <a:sym typeface="Ubuntu"/>
              </a:defRPr>
            </a:lvl4pPr>
            <a:lvl5pPr lvl="4" rtl="0">
              <a:lnSpc>
                <a:spcPct val="100000"/>
              </a:lnSpc>
              <a:spcBef>
                <a:spcPts val="0"/>
              </a:spcBef>
              <a:spcAft>
                <a:spcPts val="0"/>
              </a:spcAft>
              <a:buSzPts val="2800"/>
              <a:buNone/>
              <a:defRPr>
                <a:latin typeface="Ubuntu"/>
                <a:ea typeface="Ubuntu"/>
                <a:cs typeface="Ubuntu"/>
                <a:sym typeface="Ubuntu"/>
              </a:defRPr>
            </a:lvl5pPr>
            <a:lvl6pPr lvl="5" rtl="0">
              <a:lnSpc>
                <a:spcPct val="100000"/>
              </a:lnSpc>
              <a:spcBef>
                <a:spcPts val="0"/>
              </a:spcBef>
              <a:spcAft>
                <a:spcPts val="0"/>
              </a:spcAft>
              <a:buSzPts val="2800"/>
              <a:buNone/>
              <a:defRPr>
                <a:latin typeface="Ubuntu"/>
                <a:ea typeface="Ubuntu"/>
                <a:cs typeface="Ubuntu"/>
                <a:sym typeface="Ubuntu"/>
              </a:defRPr>
            </a:lvl6pPr>
            <a:lvl7pPr lvl="6" rtl="0">
              <a:lnSpc>
                <a:spcPct val="100000"/>
              </a:lnSpc>
              <a:spcBef>
                <a:spcPts val="0"/>
              </a:spcBef>
              <a:spcAft>
                <a:spcPts val="0"/>
              </a:spcAft>
              <a:buSzPts val="2800"/>
              <a:buNone/>
              <a:defRPr>
                <a:latin typeface="Ubuntu"/>
                <a:ea typeface="Ubuntu"/>
                <a:cs typeface="Ubuntu"/>
                <a:sym typeface="Ubuntu"/>
              </a:defRPr>
            </a:lvl7pPr>
            <a:lvl8pPr lvl="7" rtl="0">
              <a:lnSpc>
                <a:spcPct val="100000"/>
              </a:lnSpc>
              <a:spcBef>
                <a:spcPts val="0"/>
              </a:spcBef>
              <a:spcAft>
                <a:spcPts val="0"/>
              </a:spcAft>
              <a:buSzPts val="2800"/>
              <a:buNone/>
              <a:defRPr>
                <a:latin typeface="Ubuntu"/>
                <a:ea typeface="Ubuntu"/>
                <a:cs typeface="Ubuntu"/>
                <a:sym typeface="Ubuntu"/>
              </a:defRPr>
            </a:lvl8pPr>
            <a:lvl9pPr lvl="8" rtl="0">
              <a:lnSpc>
                <a:spcPct val="100000"/>
              </a:lnSpc>
              <a:spcBef>
                <a:spcPts val="0"/>
              </a:spcBef>
              <a:spcAft>
                <a:spcPts val="0"/>
              </a:spcAft>
              <a:buSzPts val="2800"/>
              <a:buNone/>
              <a:defRPr>
                <a:latin typeface="Ubuntu"/>
                <a:ea typeface="Ubuntu"/>
                <a:cs typeface="Ubuntu"/>
                <a:sym typeface="Ubuntu"/>
              </a:defRPr>
            </a:lvl9pPr>
          </a:lstStyle>
          <a:p>
            <a:endParaRPr/>
          </a:p>
        </p:txBody>
      </p:sp>
      <p:sp>
        <p:nvSpPr>
          <p:cNvPr id="3100" name="Google Shape;3100;p30"/>
          <p:cNvSpPr txBox="1">
            <a:spLocks noGrp="1"/>
          </p:cNvSpPr>
          <p:nvPr>
            <p:ph type="title" idx="8"/>
          </p:nvPr>
        </p:nvSpPr>
        <p:spPr>
          <a:xfrm>
            <a:off x="713225" y="490775"/>
            <a:ext cx="2622300" cy="622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5">
    <p:bg>
      <p:bgPr>
        <a:solidFill>
          <a:schemeClr val="dk1"/>
        </a:solidFill>
        <a:effectLst/>
      </p:bgPr>
    </p:bg>
    <p:spTree>
      <p:nvGrpSpPr>
        <p:cNvPr id="1" name="Shape 3101"/>
        <p:cNvGrpSpPr/>
        <p:nvPr/>
      </p:nvGrpSpPr>
      <p:grpSpPr>
        <a:xfrm>
          <a:off x="0" y="0"/>
          <a:ext cx="0" cy="0"/>
          <a:chOff x="0" y="0"/>
          <a:chExt cx="0" cy="0"/>
        </a:xfrm>
      </p:grpSpPr>
      <p:sp>
        <p:nvSpPr>
          <p:cNvPr id="3102" name="Google Shape;3102;p31"/>
          <p:cNvSpPr/>
          <p:nvPr/>
        </p:nvSpPr>
        <p:spPr>
          <a:xfrm>
            <a:off x="6527225" y="-25"/>
            <a:ext cx="2616768" cy="5143551"/>
          </a:xfrm>
          <a:custGeom>
            <a:avLst/>
            <a:gdLst/>
            <a:ahLst/>
            <a:cxnLst/>
            <a:rect l="l" t="t" r="r" b="b"/>
            <a:pathLst>
              <a:path w="39606" h="43072" extrusionOk="0">
                <a:moveTo>
                  <a:pt x="0" y="1"/>
                </a:moveTo>
                <a:lnTo>
                  <a:pt x="0" y="43071"/>
                </a:lnTo>
                <a:lnTo>
                  <a:pt x="39606" y="43071"/>
                </a:lnTo>
                <a:lnTo>
                  <a:pt x="396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1"/>
          <p:cNvSpPr/>
          <p:nvPr/>
        </p:nvSpPr>
        <p:spPr>
          <a:xfrm>
            <a:off x="7358100"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1"/>
          <p:cNvSpPr txBox="1">
            <a:spLocks noGrp="1"/>
          </p:cNvSpPr>
          <p:nvPr>
            <p:ph type="title"/>
          </p:nvPr>
        </p:nvSpPr>
        <p:spPr>
          <a:xfrm>
            <a:off x="713225" y="433700"/>
            <a:ext cx="40452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4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3105" name="Google Shape;3105;p31"/>
          <p:cNvSpPr txBox="1">
            <a:spLocks noGrp="1"/>
          </p:cNvSpPr>
          <p:nvPr>
            <p:ph type="subTitle" idx="1"/>
          </p:nvPr>
        </p:nvSpPr>
        <p:spPr>
          <a:xfrm>
            <a:off x="713225" y="1556100"/>
            <a:ext cx="40452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106" name="Google Shape;3106;p31"/>
          <p:cNvSpPr txBox="1"/>
          <p:nvPr/>
        </p:nvSpPr>
        <p:spPr>
          <a:xfrm>
            <a:off x="713225" y="3635800"/>
            <a:ext cx="4045200" cy="6666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b="1">
                <a:solidFill>
                  <a:schemeClr val="lt1"/>
                </a:solidFill>
                <a:latin typeface="Questrial"/>
                <a:ea typeface="Questrial"/>
                <a:cs typeface="Questrial"/>
                <a:sym typeface="Questrial"/>
              </a:rPr>
              <a:t>CREDITS: </a:t>
            </a:r>
            <a:r>
              <a:rPr lang="en">
                <a:solidFill>
                  <a:schemeClr val="lt1"/>
                </a:solidFill>
                <a:latin typeface="Questrial"/>
                <a:ea typeface="Questrial"/>
                <a:cs typeface="Questrial"/>
                <a:sym typeface="Questrial"/>
              </a:rPr>
              <a:t>This presentation template was created by </a:t>
            </a:r>
            <a:r>
              <a:rPr lang="en" b="1">
                <a:solidFill>
                  <a:schemeClr val="lt1"/>
                </a:solidFill>
                <a:uFill>
                  <a:noFill/>
                </a:uFill>
                <a:latin typeface="Questrial"/>
                <a:ea typeface="Questrial"/>
                <a:cs typeface="Questrial"/>
                <a:sym typeface="Questrial"/>
                <a:hlinkClick r:id="rId2">
                  <a:extLst>
                    <a:ext uri="{A12FA001-AC4F-418D-AE19-62706E023703}">
                      <ahyp:hlinkClr xmlns:ahyp="http://schemas.microsoft.com/office/drawing/2018/hyperlinkcolor" val="tx"/>
                    </a:ext>
                  </a:extLst>
                </a:hlinkClick>
              </a:rPr>
              <a:t>Slidesgo</a:t>
            </a:r>
            <a:r>
              <a:rPr lang="en">
                <a:solidFill>
                  <a:schemeClr val="lt1"/>
                </a:solidFill>
                <a:latin typeface="Questrial"/>
                <a:ea typeface="Questrial"/>
                <a:cs typeface="Questrial"/>
                <a:sym typeface="Questrial"/>
              </a:rPr>
              <a:t>, including icons by </a:t>
            </a:r>
            <a:r>
              <a:rPr lang="en" b="1">
                <a:solidFill>
                  <a:schemeClr val="lt1"/>
                </a:solidFill>
                <a:uFill>
                  <a:noFill/>
                </a:uFill>
                <a:latin typeface="Questrial"/>
                <a:ea typeface="Questrial"/>
                <a:cs typeface="Questrial"/>
                <a:sym typeface="Questrial"/>
                <a:hlinkClick r:id="rId3">
                  <a:extLst>
                    <a:ext uri="{A12FA001-AC4F-418D-AE19-62706E023703}">
                      <ahyp:hlinkClr xmlns:ahyp="http://schemas.microsoft.com/office/drawing/2018/hyperlinkcolor" val="tx"/>
                    </a:ext>
                  </a:extLst>
                </a:hlinkClick>
              </a:rPr>
              <a:t>Flaticon</a:t>
            </a:r>
            <a:r>
              <a:rPr lang="en">
                <a:solidFill>
                  <a:schemeClr val="lt1"/>
                </a:solidFill>
                <a:latin typeface="Questrial"/>
                <a:ea typeface="Questrial"/>
                <a:cs typeface="Questrial"/>
                <a:sym typeface="Questrial"/>
              </a:rPr>
              <a:t>, and infographics &amp; images by </a:t>
            </a:r>
            <a:r>
              <a:rPr lang="en" b="1">
                <a:solidFill>
                  <a:schemeClr val="lt1"/>
                </a:solidFill>
                <a:uFill>
                  <a:noFill/>
                </a:uFill>
                <a:latin typeface="Questrial"/>
                <a:ea typeface="Questrial"/>
                <a:cs typeface="Questrial"/>
                <a:sym typeface="Questrial"/>
                <a:hlinkClick r:id="rId4">
                  <a:extLst>
                    <a:ext uri="{A12FA001-AC4F-418D-AE19-62706E023703}">
                      <ahyp:hlinkClr xmlns:ahyp="http://schemas.microsoft.com/office/drawing/2018/hyperlinkcolor" val="tx"/>
                    </a:ext>
                  </a:extLst>
                </a:hlinkClick>
              </a:rPr>
              <a:t>Freepik</a:t>
            </a:r>
            <a:r>
              <a:rPr lang="en">
                <a:solidFill>
                  <a:schemeClr val="lt1"/>
                </a:solidFill>
                <a:latin typeface="Questrial"/>
                <a:ea typeface="Questrial"/>
                <a:cs typeface="Questrial"/>
                <a:sym typeface="Questrial"/>
              </a:rPr>
              <a:t>. </a:t>
            </a:r>
            <a:endParaRPr>
              <a:solidFill>
                <a:schemeClr val="lt1"/>
              </a:solidFill>
              <a:latin typeface="Questrial"/>
              <a:ea typeface="Questrial"/>
              <a:cs typeface="Questrial"/>
              <a:sym typeface="Quest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641"/>
        <p:cNvGrpSpPr/>
        <p:nvPr/>
      </p:nvGrpSpPr>
      <p:grpSpPr>
        <a:xfrm>
          <a:off x="0" y="0"/>
          <a:ext cx="0" cy="0"/>
          <a:chOff x="0" y="0"/>
          <a:chExt cx="0" cy="0"/>
        </a:xfrm>
      </p:grpSpPr>
      <p:sp>
        <p:nvSpPr>
          <p:cNvPr id="642" name="Google Shape;642;p5"/>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5604200"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5362380"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5119417"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
          <p:cNvSpPr/>
          <p:nvPr/>
        </p:nvSpPr>
        <p:spPr>
          <a:xfrm>
            <a:off x="4876454" y="10020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
          <p:cNvSpPr/>
          <p:nvPr/>
        </p:nvSpPr>
        <p:spPr>
          <a:xfrm>
            <a:off x="7369175"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
          <p:cNvSpPr/>
          <p:nvPr/>
        </p:nvSpPr>
        <p:spPr>
          <a:xfrm>
            <a:off x="0" y="1559475"/>
            <a:ext cx="9144000" cy="2386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
          <p:cNvSpPr txBox="1">
            <a:spLocks noGrp="1"/>
          </p:cNvSpPr>
          <p:nvPr>
            <p:ph type="subTitle" idx="1"/>
          </p:nvPr>
        </p:nvSpPr>
        <p:spPr>
          <a:xfrm>
            <a:off x="1832325" y="2631311"/>
            <a:ext cx="2335500" cy="2445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1700">
                <a:solidFill>
                  <a:schemeClr val="lt1"/>
                </a:solidFill>
                <a:latin typeface="Poppins ExtraBold"/>
                <a:ea typeface="Poppins ExtraBold"/>
                <a:cs typeface="Poppins ExtraBold"/>
                <a:sym typeface="Poppins ExtraBold"/>
              </a:defRPr>
            </a:lvl1pPr>
            <a:lvl2pPr lvl="1" algn="ctr">
              <a:spcBef>
                <a:spcPts val="0"/>
              </a:spcBef>
              <a:spcAft>
                <a:spcPts val="0"/>
              </a:spcAft>
              <a:buNone/>
              <a:defRPr sz="1700">
                <a:solidFill>
                  <a:schemeClr val="lt1"/>
                </a:solidFill>
                <a:latin typeface="Poppins ExtraBold"/>
                <a:ea typeface="Poppins ExtraBold"/>
                <a:cs typeface="Poppins ExtraBold"/>
                <a:sym typeface="Poppins ExtraBold"/>
              </a:defRPr>
            </a:lvl2pPr>
            <a:lvl3pPr lvl="2" algn="ctr">
              <a:spcBef>
                <a:spcPts val="0"/>
              </a:spcBef>
              <a:spcAft>
                <a:spcPts val="0"/>
              </a:spcAft>
              <a:buNone/>
              <a:defRPr sz="1700">
                <a:solidFill>
                  <a:schemeClr val="lt1"/>
                </a:solidFill>
                <a:latin typeface="Poppins ExtraBold"/>
                <a:ea typeface="Poppins ExtraBold"/>
                <a:cs typeface="Poppins ExtraBold"/>
                <a:sym typeface="Poppins ExtraBold"/>
              </a:defRPr>
            </a:lvl3pPr>
            <a:lvl4pPr lvl="3" algn="ctr">
              <a:spcBef>
                <a:spcPts val="0"/>
              </a:spcBef>
              <a:spcAft>
                <a:spcPts val="0"/>
              </a:spcAft>
              <a:buNone/>
              <a:defRPr sz="1700">
                <a:solidFill>
                  <a:schemeClr val="lt1"/>
                </a:solidFill>
                <a:latin typeface="Poppins ExtraBold"/>
                <a:ea typeface="Poppins ExtraBold"/>
                <a:cs typeface="Poppins ExtraBold"/>
                <a:sym typeface="Poppins ExtraBold"/>
              </a:defRPr>
            </a:lvl4pPr>
            <a:lvl5pPr lvl="4" algn="ctr">
              <a:spcBef>
                <a:spcPts val="0"/>
              </a:spcBef>
              <a:spcAft>
                <a:spcPts val="0"/>
              </a:spcAft>
              <a:buNone/>
              <a:defRPr sz="1700">
                <a:solidFill>
                  <a:schemeClr val="lt1"/>
                </a:solidFill>
                <a:latin typeface="Poppins ExtraBold"/>
                <a:ea typeface="Poppins ExtraBold"/>
                <a:cs typeface="Poppins ExtraBold"/>
                <a:sym typeface="Poppins ExtraBold"/>
              </a:defRPr>
            </a:lvl5pPr>
            <a:lvl6pPr lvl="5" algn="ctr">
              <a:spcBef>
                <a:spcPts val="0"/>
              </a:spcBef>
              <a:spcAft>
                <a:spcPts val="0"/>
              </a:spcAft>
              <a:buNone/>
              <a:defRPr sz="1700">
                <a:solidFill>
                  <a:schemeClr val="lt1"/>
                </a:solidFill>
                <a:latin typeface="Poppins ExtraBold"/>
                <a:ea typeface="Poppins ExtraBold"/>
                <a:cs typeface="Poppins ExtraBold"/>
                <a:sym typeface="Poppins ExtraBold"/>
              </a:defRPr>
            </a:lvl6pPr>
            <a:lvl7pPr lvl="6" algn="ctr">
              <a:spcBef>
                <a:spcPts val="0"/>
              </a:spcBef>
              <a:spcAft>
                <a:spcPts val="0"/>
              </a:spcAft>
              <a:buNone/>
              <a:defRPr sz="1700">
                <a:solidFill>
                  <a:schemeClr val="lt1"/>
                </a:solidFill>
                <a:latin typeface="Poppins ExtraBold"/>
                <a:ea typeface="Poppins ExtraBold"/>
                <a:cs typeface="Poppins ExtraBold"/>
                <a:sym typeface="Poppins ExtraBold"/>
              </a:defRPr>
            </a:lvl7pPr>
            <a:lvl8pPr lvl="7" algn="ctr">
              <a:spcBef>
                <a:spcPts val="0"/>
              </a:spcBef>
              <a:spcAft>
                <a:spcPts val="0"/>
              </a:spcAft>
              <a:buNone/>
              <a:defRPr sz="1700">
                <a:solidFill>
                  <a:schemeClr val="lt1"/>
                </a:solidFill>
                <a:latin typeface="Poppins ExtraBold"/>
                <a:ea typeface="Poppins ExtraBold"/>
                <a:cs typeface="Poppins ExtraBold"/>
                <a:sym typeface="Poppins ExtraBold"/>
              </a:defRPr>
            </a:lvl8pPr>
            <a:lvl9pPr lvl="8" algn="ctr">
              <a:spcBef>
                <a:spcPts val="0"/>
              </a:spcBef>
              <a:spcAft>
                <a:spcPts val="0"/>
              </a:spcAft>
              <a:buNone/>
              <a:defRPr sz="1700">
                <a:solidFill>
                  <a:schemeClr val="lt1"/>
                </a:solidFill>
                <a:latin typeface="Poppins ExtraBold"/>
                <a:ea typeface="Poppins ExtraBold"/>
                <a:cs typeface="Poppins ExtraBold"/>
                <a:sym typeface="Poppins ExtraBold"/>
              </a:defRPr>
            </a:lvl9pPr>
          </a:lstStyle>
          <a:p>
            <a:endParaRPr/>
          </a:p>
        </p:txBody>
      </p:sp>
      <p:sp>
        <p:nvSpPr>
          <p:cNvPr id="717" name="Google Shape;717;p5"/>
          <p:cNvSpPr txBox="1">
            <a:spLocks noGrp="1"/>
          </p:cNvSpPr>
          <p:nvPr>
            <p:ph type="subTitle" idx="2"/>
          </p:nvPr>
        </p:nvSpPr>
        <p:spPr>
          <a:xfrm>
            <a:off x="4976175" y="2631311"/>
            <a:ext cx="2335500" cy="244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700">
                <a:solidFill>
                  <a:schemeClr val="lt1"/>
                </a:solidFill>
                <a:latin typeface="Poppins ExtraBold"/>
                <a:ea typeface="Poppins ExtraBold"/>
                <a:cs typeface="Poppins ExtraBold"/>
                <a:sym typeface="Poppins ExtraBold"/>
              </a:defRPr>
            </a:lvl1pPr>
            <a:lvl2pPr lvl="1" algn="ctr" rtl="0">
              <a:spcBef>
                <a:spcPts val="0"/>
              </a:spcBef>
              <a:spcAft>
                <a:spcPts val="0"/>
              </a:spcAft>
              <a:buNone/>
              <a:defRPr sz="1700">
                <a:solidFill>
                  <a:schemeClr val="lt1"/>
                </a:solidFill>
                <a:latin typeface="Poppins ExtraBold"/>
                <a:ea typeface="Poppins ExtraBold"/>
                <a:cs typeface="Poppins ExtraBold"/>
                <a:sym typeface="Poppins ExtraBold"/>
              </a:defRPr>
            </a:lvl2pPr>
            <a:lvl3pPr lvl="2" algn="ctr" rtl="0">
              <a:spcBef>
                <a:spcPts val="0"/>
              </a:spcBef>
              <a:spcAft>
                <a:spcPts val="0"/>
              </a:spcAft>
              <a:buNone/>
              <a:defRPr sz="1700">
                <a:solidFill>
                  <a:schemeClr val="lt1"/>
                </a:solidFill>
                <a:latin typeface="Poppins ExtraBold"/>
                <a:ea typeface="Poppins ExtraBold"/>
                <a:cs typeface="Poppins ExtraBold"/>
                <a:sym typeface="Poppins ExtraBold"/>
              </a:defRPr>
            </a:lvl3pPr>
            <a:lvl4pPr lvl="3" algn="ctr" rtl="0">
              <a:spcBef>
                <a:spcPts val="0"/>
              </a:spcBef>
              <a:spcAft>
                <a:spcPts val="0"/>
              </a:spcAft>
              <a:buNone/>
              <a:defRPr sz="1700">
                <a:solidFill>
                  <a:schemeClr val="lt1"/>
                </a:solidFill>
                <a:latin typeface="Poppins ExtraBold"/>
                <a:ea typeface="Poppins ExtraBold"/>
                <a:cs typeface="Poppins ExtraBold"/>
                <a:sym typeface="Poppins ExtraBold"/>
              </a:defRPr>
            </a:lvl4pPr>
            <a:lvl5pPr lvl="4" algn="ctr" rtl="0">
              <a:spcBef>
                <a:spcPts val="0"/>
              </a:spcBef>
              <a:spcAft>
                <a:spcPts val="0"/>
              </a:spcAft>
              <a:buNone/>
              <a:defRPr sz="1700">
                <a:solidFill>
                  <a:schemeClr val="lt1"/>
                </a:solidFill>
                <a:latin typeface="Poppins ExtraBold"/>
                <a:ea typeface="Poppins ExtraBold"/>
                <a:cs typeface="Poppins ExtraBold"/>
                <a:sym typeface="Poppins ExtraBold"/>
              </a:defRPr>
            </a:lvl5pPr>
            <a:lvl6pPr lvl="5" algn="ctr" rtl="0">
              <a:spcBef>
                <a:spcPts val="0"/>
              </a:spcBef>
              <a:spcAft>
                <a:spcPts val="0"/>
              </a:spcAft>
              <a:buNone/>
              <a:defRPr sz="1700">
                <a:solidFill>
                  <a:schemeClr val="lt1"/>
                </a:solidFill>
                <a:latin typeface="Poppins ExtraBold"/>
                <a:ea typeface="Poppins ExtraBold"/>
                <a:cs typeface="Poppins ExtraBold"/>
                <a:sym typeface="Poppins ExtraBold"/>
              </a:defRPr>
            </a:lvl6pPr>
            <a:lvl7pPr lvl="6" algn="ctr" rtl="0">
              <a:spcBef>
                <a:spcPts val="0"/>
              </a:spcBef>
              <a:spcAft>
                <a:spcPts val="0"/>
              </a:spcAft>
              <a:buNone/>
              <a:defRPr sz="1700">
                <a:solidFill>
                  <a:schemeClr val="lt1"/>
                </a:solidFill>
                <a:latin typeface="Poppins ExtraBold"/>
                <a:ea typeface="Poppins ExtraBold"/>
                <a:cs typeface="Poppins ExtraBold"/>
                <a:sym typeface="Poppins ExtraBold"/>
              </a:defRPr>
            </a:lvl7pPr>
            <a:lvl8pPr lvl="7" algn="ctr" rtl="0">
              <a:spcBef>
                <a:spcPts val="0"/>
              </a:spcBef>
              <a:spcAft>
                <a:spcPts val="0"/>
              </a:spcAft>
              <a:buNone/>
              <a:defRPr sz="1700">
                <a:solidFill>
                  <a:schemeClr val="lt1"/>
                </a:solidFill>
                <a:latin typeface="Poppins ExtraBold"/>
                <a:ea typeface="Poppins ExtraBold"/>
                <a:cs typeface="Poppins ExtraBold"/>
                <a:sym typeface="Poppins ExtraBold"/>
              </a:defRPr>
            </a:lvl8pPr>
            <a:lvl9pPr lvl="8" algn="ctr" rtl="0">
              <a:spcBef>
                <a:spcPts val="0"/>
              </a:spcBef>
              <a:spcAft>
                <a:spcPts val="0"/>
              </a:spcAft>
              <a:buNone/>
              <a:defRPr sz="1700">
                <a:solidFill>
                  <a:schemeClr val="lt1"/>
                </a:solidFill>
                <a:latin typeface="Poppins ExtraBold"/>
                <a:ea typeface="Poppins ExtraBold"/>
                <a:cs typeface="Poppins ExtraBold"/>
                <a:sym typeface="Poppins ExtraBold"/>
              </a:defRPr>
            </a:lvl9pPr>
          </a:lstStyle>
          <a:p>
            <a:endParaRPr/>
          </a:p>
        </p:txBody>
      </p:sp>
      <p:sp>
        <p:nvSpPr>
          <p:cNvPr id="718" name="Google Shape;718;p5"/>
          <p:cNvSpPr txBox="1">
            <a:spLocks noGrp="1"/>
          </p:cNvSpPr>
          <p:nvPr>
            <p:ph type="title"/>
          </p:nvPr>
        </p:nvSpPr>
        <p:spPr>
          <a:xfrm>
            <a:off x="5776925" y="490775"/>
            <a:ext cx="2653500" cy="62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9" name="Google Shape;719;p5"/>
          <p:cNvSpPr txBox="1">
            <a:spLocks noGrp="1"/>
          </p:cNvSpPr>
          <p:nvPr>
            <p:ph type="title" idx="3"/>
          </p:nvPr>
        </p:nvSpPr>
        <p:spPr>
          <a:xfrm>
            <a:off x="1737225" y="3023233"/>
            <a:ext cx="2525700" cy="5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solidFill>
                  <a:schemeClr val="lt1"/>
                </a:solidFill>
                <a:latin typeface="Questrial"/>
                <a:ea typeface="Questrial"/>
                <a:cs typeface="Questrial"/>
                <a:sym typeface="Questrial"/>
              </a:defRPr>
            </a:lvl1pPr>
            <a:lvl2pPr lvl="1" algn="ctr">
              <a:spcBef>
                <a:spcPts val="0"/>
              </a:spcBef>
              <a:spcAft>
                <a:spcPts val="0"/>
              </a:spcAft>
              <a:buSzPts val="2800"/>
              <a:buNone/>
              <a:defRPr>
                <a:latin typeface="Questrial"/>
                <a:ea typeface="Questrial"/>
                <a:cs typeface="Questrial"/>
                <a:sym typeface="Questrial"/>
              </a:defRPr>
            </a:lvl2pPr>
            <a:lvl3pPr lvl="2" algn="ctr">
              <a:spcBef>
                <a:spcPts val="0"/>
              </a:spcBef>
              <a:spcAft>
                <a:spcPts val="0"/>
              </a:spcAft>
              <a:buSzPts val="2800"/>
              <a:buNone/>
              <a:defRPr>
                <a:latin typeface="Questrial"/>
                <a:ea typeface="Questrial"/>
                <a:cs typeface="Questrial"/>
                <a:sym typeface="Questrial"/>
              </a:defRPr>
            </a:lvl3pPr>
            <a:lvl4pPr lvl="3" algn="ctr">
              <a:spcBef>
                <a:spcPts val="0"/>
              </a:spcBef>
              <a:spcAft>
                <a:spcPts val="0"/>
              </a:spcAft>
              <a:buSzPts val="2800"/>
              <a:buNone/>
              <a:defRPr>
                <a:latin typeface="Questrial"/>
                <a:ea typeface="Questrial"/>
                <a:cs typeface="Questrial"/>
                <a:sym typeface="Questrial"/>
              </a:defRPr>
            </a:lvl4pPr>
            <a:lvl5pPr lvl="4" algn="ctr">
              <a:spcBef>
                <a:spcPts val="0"/>
              </a:spcBef>
              <a:spcAft>
                <a:spcPts val="0"/>
              </a:spcAft>
              <a:buSzPts val="2800"/>
              <a:buNone/>
              <a:defRPr>
                <a:latin typeface="Questrial"/>
                <a:ea typeface="Questrial"/>
                <a:cs typeface="Questrial"/>
                <a:sym typeface="Questrial"/>
              </a:defRPr>
            </a:lvl5pPr>
            <a:lvl6pPr lvl="5" algn="ctr">
              <a:spcBef>
                <a:spcPts val="0"/>
              </a:spcBef>
              <a:spcAft>
                <a:spcPts val="0"/>
              </a:spcAft>
              <a:buSzPts val="2800"/>
              <a:buNone/>
              <a:defRPr>
                <a:latin typeface="Questrial"/>
                <a:ea typeface="Questrial"/>
                <a:cs typeface="Questrial"/>
                <a:sym typeface="Questrial"/>
              </a:defRPr>
            </a:lvl6pPr>
            <a:lvl7pPr lvl="6" algn="ctr">
              <a:spcBef>
                <a:spcPts val="0"/>
              </a:spcBef>
              <a:spcAft>
                <a:spcPts val="0"/>
              </a:spcAft>
              <a:buSzPts val="2800"/>
              <a:buNone/>
              <a:defRPr>
                <a:latin typeface="Questrial"/>
                <a:ea typeface="Questrial"/>
                <a:cs typeface="Questrial"/>
                <a:sym typeface="Questrial"/>
              </a:defRPr>
            </a:lvl7pPr>
            <a:lvl8pPr lvl="7" algn="ctr">
              <a:spcBef>
                <a:spcPts val="0"/>
              </a:spcBef>
              <a:spcAft>
                <a:spcPts val="0"/>
              </a:spcAft>
              <a:buSzPts val="2800"/>
              <a:buNone/>
              <a:defRPr>
                <a:latin typeface="Questrial"/>
                <a:ea typeface="Questrial"/>
                <a:cs typeface="Questrial"/>
                <a:sym typeface="Questrial"/>
              </a:defRPr>
            </a:lvl8pPr>
            <a:lvl9pPr lvl="8" algn="ctr">
              <a:spcBef>
                <a:spcPts val="0"/>
              </a:spcBef>
              <a:spcAft>
                <a:spcPts val="0"/>
              </a:spcAft>
              <a:buSzPts val="2800"/>
              <a:buNone/>
              <a:defRPr>
                <a:latin typeface="Questrial"/>
                <a:ea typeface="Questrial"/>
                <a:cs typeface="Questrial"/>
                <a:sym typeface="Questrial"/>
              </a:defRPr>
            </a:lvl9pPr>
          </a:lstStyle>
          <a:p>
            <a:endParaRPr/>
          </a:p>
        </p:txBody>
      </p:sp>
      <p:sp>
        <p:nvSpPr>
          <p:cNvPr id="720" name="Google Shape;720;p5"/>
          <p:cNvSpPr txBox="1">
            <a:spLocks noGrp="1"/>
          </p:cNvSpPr>
          <p:nvPr>
            <p:ph type="title" idx="4"/>
          </p:nvPr>
        </p:nvSpPr>
        <p:spPr>
          <a:xfrm>
            <a:off x="4881075" y="3022450"/>
            <a:ext cx="2525700" cy="55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solidFill>
                  <a:schemeClr val="lt1"/>
                </a:solidFill>
                <a:latin typeface="Questrial"/>
                <a:ea typeface="Questrial"/>
                <a:cs typeface="Questrial"/>
                <a:sym typeface="Questrial"/>
              </a:defRPr>
            </a:lvl1pPr>
            <a:lvl2pPr lvl="1" algn="ctr" rtl="0">
              <a:spcBef>
                <a:spcPts val="0"/>
              </a:spcBef>
              <a:spcAft>
                <a:spcPts val="0"/>
              </a:spcAft>
              <a:buSzPts val="2800"/>
              <a:buNone/>
              <a:defRPr>
                <a:latin typeface="Questrial"/>
                <a:ea typeface="Questrial"/>
                <a:cs typeface="Questrial"/>
                <a:sym typeface="Questrial"/>
              </a:defRPr>
            </a:lvl2pPr>
            <a:lvl3pPr lvl="2" algn="ctr" rtl="0">
              <a:spcBef>
                <a:spcPts val="0"/>
              </a:spcBef>
              <a:spcAft>
                <a:spcPts val="0"/>
              </a:spcAft>
              <a:buSzPts val="2800"/>
              <a:buNone/>
              <a:defRPr>
                <a:latin typeface="Questrial"/>
                <a:ea typeface="Questrial"/>
                <a:cs typeface="Questrial"/>
                <a:sym typeface="Questrial"/>
              </a:defRPr>
            </a:lvl3pPr>
            <a:lvl4pPr lvl="3" algn="ctr" rtl="0">
              <a:spcBef>
                <a:spcPts val="0"/>
              </a:spcBef>
              <a:spcAft>
                <a:spcPts val="0"/>
              </a:spcAft>
              <a:buSzPts val="2800"/>
              <a:buNone/>
              <a:defRPr>
                <a:latin typeface="Questrial"/>
                <a:ea typeface="Questrial"/>
                <a:cs typeface="Questrial"/>
                <a:sym typeface="Questrial"/>
              </a:defRPr>
            </a:lvl4pPr>
            <a:lvl5pPr lvl="4" algn="ctr" rtl="0">
              <a:spcBef>
                <a:spcPts val="0"/>
              </a:spcBef>
              <a:spcAft>
                <a:spcPts val="0"/>
              </a:spcAft>
              <a:buSzPts val="2800"/>
              <a:buNone/>
              <a:defRPr>
                <a:latin typeface="Questrial"/>
                <a:ea typeface="Questrial"/>
                <a:cs typeface="Questrial"/>
                <a:sym typeface="Questrial"/>
              </a:defRPr>
            </a:lvl5pPr>
            <a:lvl6pPr lvl="5" algn="ctr" rtl="0">
              <a:spcBef>
                <a:spcPts val="0"/>
              </a:spcBef>
              <a:spcAft>
                <a:spcPts val="0"/>
              </a:spcAft>
              <a:buSzPts val="2800"/>
              <a:buNone/>
              <a:defRPr>
                <a:latin typeface="Questrial"/>
                <a:ea typeface="Questrial"/>
                <a:cs typeface="Questrial"/>
                <a:sym typeface="Questrial"/>
              </a:defRPr>
            </a:lvl6pPr>
            <a:lvl7pPr lvl="6" algn="ctr" rtl="0">
              <a:spcBef>
                <a:spcPts val="0"/>
              </a:spcBef>
              <a:spcAft>
                <a:spcPts val="0"/>
              </a:spcAft>
              <a:buSzPts val="2800"/>
              <a:buNone/>
              <a:defRPr>
                <a:latin typeface="Questrial"/>
                <a:ea typeface="Questrial"/>
                <a:cs typeface="Questrial"/>
                <a:sym typeface="Questrial"/>
              </a:defRPr>
            </a:lvl7pPr>
            <a:lvl8pPr lvl="7" algn="ctr" rtl="0">
              <a:spcBef>
                <a:spcPts val="0"/>
              </a:spcBef>
              <a:spcAft>
                <a:spcPts val="0"/>
              </a:spcAft>
              <a:buSzPts val="2800"/>
              <a:buNone/>
              <a:defRPr>
                <a:latin typeface="Questrial"/>
                <a:ea typeface="Questrial"/>
                <a:cs typeface="Questrial"/>
                <a:sym typeface="Questrial"/>
              </a:defRPr>
            </a:lvl8pPr>
            <a:lvl9pPr lvl="8" algn="ctr" rtl="0">
              <a:spcBef>
                <a:spcPts val="0"/>
              </a:spcBef>
              <a:spcAft>
                <a:spcPts val="0"/>
              </a:spcAft>
              <a:buSzPts val="2800"/>
              <a:buNone/>
              <a:defRPr>
                <a:latin typeface="Questrial"/>
                <a:ea typeface="Questrial"/>
                <a:cs typeface="Questrial"/>
                <a:sym typeface="Quest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798"/>
        <p:cNvGrpSpPr/>
        <p:nvPr/>
      </p:nvGrpSpPr>
      <p:grpSpPr>
        <a:xfrm>
          <a:off x="0" y="0"/>
          <a:ext cx="0" cy="0"/>
          <a:chOff x="0" y="0"/>
          <a:chExt cx="0" cy="0"/>
        </a:xfrm>
      </p:grpSpPr>
      <p:sp>
        <p:nvSpPr>
          <p:cNvPr id="799" name="Google Shape;799;p7"/>
          <p:cNvSpPr/>
          <p:nvPr/>
        </p:nvSpPr>
        <p:spPr>
          <a:xfrm>
            <a:off x="7358225"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5604200" y="5339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5604200" y="7676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5604200"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5372809"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5362380"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5119417" y="5339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5119417" y="7676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5119417"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
          <p:cNvSpPr/>
          <p:nvPr/>
        </p:nvSpPr>
        <p:spPr>
          <a:xfrm>
            <a:off x="4888026"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p:nvPr/>
        </p:nvSpPr>
        <p:spPr>
          <a:xfrm>
            <a:off x="4876454" y="10020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
          <p:cNvSpPr/>
          <p:nvPr/>
        </p:nvSpPr>
        <p:spPr>
          <a:xfrm>
            <a:off x="4634633" y="5339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
          <p:cNvSpPr/>
          <p:nvPr/>
        </p:nvSpPr>
        <p:spPr>
          <a:xfrm>
            <a:off x="4634633" y="7677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7"/>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
          <p:cNvSpPr txBox="1">
            <a:spLocks noGrp="1"/>
          </p:cNvSpPr>
          <p:nvPr>
            <p:ph type="title"/>
          </p:nvPr>
        </p:nvSpPr>
        <p:spPr>
          <a:xfrm>
            <a:off x="5776925" y="490775"/>
            <a:ext cx="2653500" cy="6228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21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73" name="Google Shape;873;p7"/>
          <p:cNvSpPr txBox="1">
            <a:spLocks noGrp="1"/>
          </p:cNvSpPr>
          <p:nvPr>
            <p:ph type="body" idx="1"/>
          </p:nvPr>
        </p:nvSpPr>
        <p:spPr>
          <a:xfrm>
            <a:off x="713225" y="1350875"/>
            <a:ext cx="7717500" cy="32622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434343"/>
              </a:buClr>
              <a:buSzPts val="1200"/>
              <a:buFont typeface="Livvic"/>
              <a:buChar char="●"/>
              <a:defRPr sz="1200"/>
            </a:lvl1pPr>
            <a:lvl2pPr marL="914400" lvl="1" indent="-304800">
              <a:spcBef>
                <a:spcPts val="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874"/>
        <p:cNvGrpSpPr/>
        <p:nvPr/>
      </p:nvGrpSpPr>
      <p:grpSpPr>
        <a:xfrm>
          <a:off x="0" y="0"/>
          <a:ext cx="0" cy="0"/>
          <a:chOff x="0" y="0"/>
          <a:chExt cx="0" cy="0"/>
        </a:xfrm>
      </p:grpSpPr>
      <p:sp>
        <p:nvSpPr>
          <p:cNvPr id="875" name="Google Shape;875;p8"/>
          <p:cNvSpPr/>
          <p:nvPr/>
        </p:nvSpPr>
        <p:spPr>
          <a:xfrm>
            <a:off x="9021139" y="4498185"/>
            <a:ext cx="74074" cy="63607"/>
          </a:xfrm>
          <a:custGeom>
            <a:avLst/>
            <a:gdLst/>
            <a:ahLst/>
            <a:cxnLst/>
            <a:rect l="l" t="t" r="r" b="b"/>
            <a:pathLst>
              <a:path w="1946" h="1671" extrusionOk="0">
                <a:moveTo>
                  <a:pt x="1099" y="0"/>
                </a:moveTo>
                <a:cubicBezTo>
                  <a:pt x="893" y="0"/>
                  <a:pt x="685" y="75"/>
                  <a:pt x="517" y="242"/>
                </a:cubicBezTo>
                <a:cubicBezTo>
                  <a:pt x="0" y="759"/>
                  <a:pt x="396" y="1671"/>
                  <a:pt x="1125" y="1671"/>
                </a:cubicBezTo>
                <a:cubicBezTo>
                  <a:pt x="1581" y="1640"/>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8"/>
          <p:cNvSpPr/>
          <p:nvPr/>
        </p:nvSpPr>
        <p:spPr>
          <a:xfrm>
            <a:off x="9021139" y="4731860"/>
            <a:ext cx="74074" cy="62503"/>
          </a:xfrm>
          <a:custGeom>
            <a:avLst/>
            <a:gdLst/>
            <a:ahLst/>
            <a:cxnLst/>
            <a:rect l="l" t="t" r="r" b="b"/>
            <a:pathLst>
              <a:path w="1946" h="1642" extrusionOk="0">
                <a:moveTo>
                  <a:pt x="1099" y="1"/>
                </a:moveTo>
                <a:cubicBezTo>
                  <a:pt x="893" y="1"/>
                  <a:pt x="685" y="76"/>
                  <a:pt x="517" y="243"/>
                </a:cubicBezTo>
                <a:cubicBezTo>
                  <a:pt x="0" y="760"/>
                  <a:pt x="396" y="1641"/>
                  <a:pt x="1125" y="1641"/>
                </a:cubicBezTo>
                <a:cubicBezTo>
                  <a:pt x="1581" y="1641"/>
                  <a:pt x="1946" y="1277"/>
                  <a:pt x="1946" y="821"/>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8"/>
          <p:cNvSpPr/>
          <p:nvPr/>
        </p:nvSpPr>
        <p:spPr>
          <a:xfrm>
            <a:off x="9021139" y="4965611"/>
            <a:ext cx="74074" cy="63607"/>
          </a:xfrm>
          <a:custGeom>
            <a:avLst/>
            <a:gdLst/>
            <a:ahLst/>
            <a:cxnLst/>
            <a:rect l="l" t="t" r="r" b="b"/>
            <a:pathLst>
              <a:path w="1946" h="1671" extrusionOk="0">
                <a:moveTo>
                  <a:pt x="1108" y="1"/>
                </a:moveTo>
                <a:cubicBezTo>
                  <a:pt x="904" y="1"/>
                  <a:pt x="693" y="76"/>
                  <a:pt x="517" y="242"/>
                </a:cubicBezTo>
                <a:cubicBezTo>
                  <a:pt x="0" y="759"/>
                  <a:pt x="396" y="1671"/>
                  <a:pt x="1125" y="1671"/>
                </a:cubicBezTo>
                <a:cubicBezTo>
                  <a:pt x="1581" y="1671"/>
                  <a:pt x="1946" y="1306"/>
                  <a:pt x="1946" y="850"/>
                </a:cubicBezTo>
                <a:cubicBezTo>
                  <a:pt x="1946" y="335"/>
                  <a:pt x="1540"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8"/>
          <p:cNvSpPr/>
          <p:nvPr/>
        </p:nvSpPr>
        <p:spPr>
          <a:xfrm>
            <a:off x="8779319" y="4498185"/>
            <a:ext cx="72933" cy="63607"/>
          </a:xfrm>
          <a:custGeom>
            <a:avLst/>
            <a:gdLst/>
            <a:ahLst/>
            <a:cxnLst/>
            <a:rect l="l" t="t" r="r" b="b"/>
            <a:pathLst>
              <a:path w="1916" h="1671" extrusionOk="0">
                <a:moveTo>
                  <a:pt x="1092" y="0"/>
                </a:moveTo>
                <a:cubicBezTo>
                  <a:pt x="890" y="0"/>
                  <a:pt x="685" y="75"/>
                  <a:pt x="517" y="242"/>
                </a:cubicBezTo>
                <a:cubicBezTo>
                  <a:pt x="1" y="759"/>
                  <a:pt x="365" y="1671"/>
                  <a:pt x="1095" y="1671"/>
                </a:cubicBezTo>
                <a:cubicBezTo>
                  <a:pt x="1551" y="1640"/>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8"/>
          <p:cNvSpPr/>
          <p:nvPr/>
        </p:nvSpPr>
        <p:spPr>
          <a:xfrm>
            <a:off x="8779661" y="4731898"/>
            <a:ext cx="72590" cy="62503"/>
          </a:xfrm>
          <a:custGeom>
            <a:avLst/>
            <a:gdLst/>
            <a:ahLst/>
            <a:cxnLst/>
            <a:rect l="l" t="t" r="r" b="b"/>
            <a:pathLst>
              <a:path w="1907" h="1642" extrusionOk="0">
                <a:moveTo>
                  <a:pt x="1079" y="1"/>
                </a:moveTo>
                <a:cubicBezTo>
                  <a:pt x="879" y="1"/>
                  <a:pt x="675" y="76"/>
                  <a:pt x="508" y="242"/>
                </a:cubicBezTo>
                <a:cubicBezTo>
                  <a:pt x="0" y="750"/>
                  <a:pt x="345" y="1641"/>
                  <a:pt x="1051" y="1641"/>
                </a:cubicBezTo>
                <a:cubicBezTo>
                  <a:pt x="1062" y="1641"/>
                  <a:pt x="1074" y="1641"/>
                  <a:pt x="1086" y="1640"/>
                </a:cubicBezTo>
                <a:cubicBezTo>
                  <a:pt x="1542" y="1640"/>
                  <a:pt x="1907" y="1276"/>
                  <a:pt x="1907" y="850"/>
                </a:cubicBezTo>
                <a:cubicBezTo>
                  <a:pt x="1907" y="335"/>
                  <a:pt x="1501" y="1"/>
                  <a:pt x="10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8"/>
          <p:cNvSpPr/>
          <p:nvPr/>
        </p:nvSpPr>
        <p:spPr>
          <a:xfrm>
            <a:off x="8779319" y="4965611"/>
            <a:ext cx="72933" cy="63607"/>
          </a:xfrm>
          <a:custGeom>
            <a:avLst/>
            <a:gdLst/>
            <a:ahLst/>
            <a:cxnLst/>
            <a:rect l="l" t="t" r="r" b="b"/>
            <a:pathLst>
              <a:path w="1916" h="1671" extrusionOk="0">
                <a:moveTo>
                  <a:pt x="1088" y="1"/>
                </a:moveTo>
                <a:cubicBezTo>
                  <a:pt x="888" y="1"/>
                  <a:pt x="684" y="76"/>
                  <a:pt x="517" y="242"/>
                </a:cubicBezTo>
                <a:cubicBezTo>
                  <a:pt x="1" y="759"/>
                  <a:pt x="365" y="1671"/>
                  <a:pt x="1095" y="1671"/>
                </a:cubicBezTo>
                <a:cubicBezTo>
                  <a:pt x="1551" y="1671"/>
                  <a:pt x="1916" y="1306"/>
                  <a:pt x="1916" y="850"/>
                </a:cubicBezTo>
                <a:cubicBezTo>
                  <a:pt x="1916" y="335"/>
                  <a:pt x="1510" y="1"/>
                  <a:pt x="1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8"/>
          <p:cNvSpPr/>
          <p:nvPr/>
        </p:nvSpPr>
        <p:spPr>
          <a:xfrm>
            <a:off x="8546785" y="4498147"/>
            <a:ext cx="63645" cy="62503"/>
          </a:xfrm>
          <a:custGeom>
            <a:avLst/>
            <a:gdLst/>
            <a:ahLst/>
            <a:cxnLst/>
            <a:rect l="l" t="t" r="r" b="b"/>
            <a:pathLst>
              <a:path w="1672" h="1642" extrusionOk="0">
                <a:moveTo>
                  <a:pt x="821" y="0"/>
                </a:moveTo>
                <a:cubicBezTo>
                  <a:pt x="365" y="0"/>
                  <a:pt x="0" y="365"/>
                  <a:pt x="0" y="821"/>
                </a:cubicBezTo>
                <a:cubicBezTo>
                  <a:pt x="0" y="1277"/>
                  <a:pt x="365" y="1641"/>
                  <a:pt x="821" y="1641"/>
                </a:cubicBezTo>
                <a:cubicBezTo>
                  <a:pt x="1277" y="1641"/>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8"/>
          <p:cNvSpPr/>
          <p:nvPr/>
        </p:nvSpPr>
        <p:spPr>
          <a:xfrm>
            <a:off x="8546785" y="4731822"/>
            <a:ext cx="63645" cy="62541"/>
          </a:xfrm>
          <a:custGeom>
            <a:avLst/>
            <a:gdLst/>
            <a:ahLst/>
            <a:cxnLst/>
            <a:rect l="l" t="t" r="r" b="b"/>
            <a:pathLst>
              <a:path w="1672" h="1643" extrusionOk="0">
                <a:moveTo>
                  <a:pt x="821" y="1"/>
                </a:moveTo>
                <a:cubicBezTo>
                  <a:pt x="365" y="1"/>
                  <a:pt x="0" y="366"/>
                  <a:pt x="0" y="822"/>
                </a:cubicBezTo>
                <a:cubicBezTo>
                  <a:pt x="0" y="1278"/>
                  <a:pt x="365" y="1642"/>
                  <a:pt x="821" y="1642"/>
                </a:cubicBezTo>
                <a:cubicBezTo>
                  <a:pt x="1277" y="1642"/>
                  <a:pt x="1672" y="1278"/>
                  <a:pt x="1672" y="822"/>
                </a:cubicBezTo>
                <a:cubicBezTo>
                  <a:pt x="1672" y="36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8"/>
          <p:cNvSpPr/>
          <p:nvPr/>
        </p:nvSpPr>
        <p:spPr>
          <a:xfrm>
            <a:off x="8546785" y="4965535"/>
            <a:ext cx="63645" cy="63683"/>
          </a:xfrm>
          <a:custGeom>
            <a:avLst/>
            <a:gdLst/>
            <a:ahLst/>
            <a:cxnLst/>
            <a:rect l="l" t="t" r="r" b="b"/>
            <a:pathLst>
              <a:path w="1672" h="1673" extrusionOk="0">
                <a:moveTo>
                  <a:pt x="821" y="1"/>
                </a:moveTo>
                <a:cubicBezTo>
                  <a:pt x="365" y="1"/>
                  <a:pt x="0" y="396"/>
                  <a:pt x="0" y="852"/>
                </a:cubicBezTo>
                <a:cubicBezTo>
                  <a:pt x="0" y="1308"/>
                  <a:pt x="365" y="1673"/>
                  <a:pt x="821" y="1673"/>
                </a:cubicBezTo>
                <a:cubicBezTo>
                  <a:pt x="1277" y="1673"/>
                  <a:pt x="1672" y="1308"/>
                  <a:pt x="1672" y="852"/>
                </a:cubicBezTo>
                <a:cubicBezTo>
                  <a:pt x="1672" y="39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8"/>
          <p:cNvSpPr/>
          <p:nvPr/>
        </p:nvSpPr>
        <p:spPr>
          <a:xfrm>
            <a:off x="8293393" y="4498185"/>
            <a:ext cx="74074" cy="63607"/>
          </a:xfrm>
          <a:custGeom>
            <a:avLst/>
            <a:gdLst/>
            <a:ahLst/>
            <a:cxnLst/>
            <a:rect l="l" t="t" r="r" b="b"/>
            <a:pathLst>
              <a:path w="1946" h="1671" extrusionOk="0">
                <a:moveTo>
                  <a:pt x="1099" y="0"/>
                </a:moveTo>
                <a:cubicBezTo>
                  <a:pt x="893" y="0"/>
                  <a:pt x="685" y="75"/>
                  <a:pt x="517" y="242"/>
                </a:cubicBezTo>
                <a:cubicBezTo>
                  <a:pt x="1" y="759"/>
                  <a:pt x="396" y="1671"/>
                  <a:pt x="1125" y="1671"/>
                </a:cubicBezTo>
                <a:cubicBezTo>
                  <a:pt x="1581" y="1640"/>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8"/>
          <p:cNvSpPr/>
          <p:nvPr/>
        </p:nvSpPr>
        <p:spPr>
          <a:xfrm>
            <a:off x="8293393" y="4731860"/>
            <a:ext cx="74074" cy="62503"/>
          </a:xfrm>
          <a:custGeom>
            <a:avLst/>
            <a:gdLst/>
            <a:ahLst/>
            <a:cxnLst/>
            <a:rect l="l" t="t" r="r" b="b"/>
            <a:pathLst>
              <a:path w="1946" h="1642" extrusionOk="0">
                <a:moveTo>
                  <a:pt x="1099" y="1"/>
                </a:moveTo>
                <a:cubicBezTo>
                  <a:pt x="893" y="1"/>
                  <a:pt x="685" y="76"/>
                  <a:pt x="517" y="243"/>
                </a:cubicBezTo>
                <a:cubicBezTo>
                  <a:pt x="1" y="760"/>
                  <a:pt x="396" y="1641"/>
                  <a:pt x="1125" y="1641"/>
                </a:cubicBezTo>
                <a:cubicBezTo>
                  <a:pt x="1581" y="1641"/>
                  <a:pt x="1946" y="1277"/>
                  <a:pt x="1946" y="821"/>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8"/>
          <p:cNvSpPr/>
          <p:nvPr/>
        </p:nvSpPr>
        <p:spPr>
          <a:xfrm>
            <a:off x="8293393" y="4965611"/>
            <a:ext cx="74074" cy="63607"/>
          </a:xfrm>
          <a:custGeom>
            <a:avLst/>
            <a:gdLst/>
            <a:ahLst/>
            <a:cxnLst/>
            <a:rect l="l" t="t" r="r" b="b"/>
            <a:pathLst>
              <a:path w="1946" h="1671" extrusionOk="0">
                <a:moveTo>
                  <a:pt x="1109" y="1"/>
                </a:moveTo>
                <a:cubicBezTo>
                  <a:pt x="904" y="1"/>
                  <a:pt x="693" y="76"/>
                  <a:pt x="517" y="242"/>
                </a:cubicBezTo>
                <a:cubicBezTo>
                  <a:pt x="1" y="759"/>
                  <a:pt x="396" y="1671"/>
                  <a:pt x="1125" y="1671"/>
                </a:cubicBezTo>
                <a:cubicBezTo>
                  <a:pt x="1581" y="1671"/>
                  <a:pt x="1946" y="1306"/>
                  <a:pt x="1946" y="850"/>
                </a:cubicBezTo>
                <a:cubicBezTo>
                  <a:pt x="1946" y="335"/>
                  <a:pt x="1540"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8"/>
          <p:cNvSpPr/>
          <p:nvPr/>
        </p:nvSpPr>
        <p:spPr>
          <a:xfrm>
            <a:off x="8051572" y="4498185"/>
            <a:ext cx="72933" cy="63607"/>
          </a:xfrm>
          <a:custGeom>
            <a:avLst/>
            <a:gdLst/>
            <a:ahLst/>
            <a:cxnLst/>
            <a:rect l="l" t="t" r="r" b="b"/>
            <a:pathLst>
              <a:path w="1916" h="1671" extrusionOk="0">
                <a:moveTo>
                  <a:pt x="1092" y="0"/>
                </a:moveTo>
                <a:cubicBezTo>
                  <a:pt x="890" y="0"/>
                  <a:pt x="685" y="75"/>
                  <a:pt x="518" y="242"/>
                </a:cubicBezTo>
                <a:cubicBezTo>
                  <a:pt x="1" y="759"/>
                  <a:pt x="366" y="1671"/>
                  <a:pt x="1095" y="1671"/>
                </a:cubicBezTo>
                <a:cubicBezTo>
                  <a:pt x="1551" y="1640"/>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8"/>
          <p:cNvSpPr/>
          <p:nvPr/>
        </p:nvSpPr>
        <p:spPr>
          <a:xfrm>
            <a:off x="8051572" y="4731860"/>
            <a:ext cx="72933" cy="62503"/>
          </a:xfrm>
          <a:custGeom>
            <a:avLst/>
            <a:gdLst/>
            <a:ahLst/>
            <a:cxnLst/>
            <a:rect l="l" t="t" r="r" b="b"/>
            <a:pathLst>
              <a:path w="1916" h="1642" extrusionOk="0">
                <a:moveTo>
                  <a:pt x="1092" y="1"/>
                </a:moveTo>
                <a:cubicBezTo>
                  <a:pt x="890" y="1"/>
                  <a:pt x="685" y="76"/>
                  <a:pt x="518" y="243"/>
                </a:cubicBezTo>
                <a:cubicBezTo>
                  <a:pt x="1" y="760"/>
                  <a:pt x="366" y="1641"/>
                  <a:pt x="1095" y="1641"/>
                </a:cubicBezTo>
                <a:cubicBezTo>
                  <a:pt x="1551" y="1641"/>
                  <a:pt x="1916" y="1277"/>
                  <a:pt x="1916" y="821"/>
                </a:cubicBezTo>
                <a:cubicBezTo>
                  <a:pt x="1916" y="327"/>
                  <a:pt x="151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8"/>
          <p:cNvSpPr/>
          <p:nvPr/>
        </p:nvSpPr>
        <p:spPr>
          <a:xfrm>
            <a:off x="8051572" y="4965611"/>
            <a:ext cx="72933" cy="63607"/>
          </a:xfrm>
          <a:custGeom>
            <a:avLst/>
            <a:gdLst/>
            <a:ahLst/>
            <a:cxnLst/>
            <a:rect l="l" t="t" r="r" b="b"/>
            <a:pathLst>
              <a:path w="1916" h="1671" extrusionOk="0">
                <a:moveTo>
                  <a:pt x="1088" y="1"/>
                </a:moveTo>
                <a:cubicBezTo>
                  <a:pt x="888" y="1"/>
                  <a:pt x="684" y="76"/>
                  <a:pt x="518" y="242"/>
                </a:cubicBezTo>
                <a:cubicBezTo>
                  <a:pt x="1" y="759"/>
                  <a:pt x="366" y="1671"/>
                  <a:pt x="1095" y="1671"/>
                </a:cubicBezTo>
                <a:cubicBezTo>
                  <a:pt x="1551" y="1671"/>
                  <a:pt x="1916" y="1306"/>
                  <a:pt x="1916" y="850"/>
                </a:cubicBezTo>
                <a:cubicBezTo>
                  <a:pt x="1916" y="335"/>
                  <a:pt x="1510" y="1"/>
                  <a:pt x="1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8"/>
          <p:cNvSpPr/>
          <p:nvPr/>
        </p:nvSpPr>
        <p:spPr>
          <a:xfrm>
            <a:off x="7808610" y="4498185"/>
            <a:ext cx="74113" cy="63607"/>
          </a:xfrm>
          <a:custGeom>
            <a:avLst/>
            <a:gdLst/>
            <a:ahLst/>
            <a:cxnLst/>
            <a:rect l="l" t="t" r="r" b="b"/>
            <a:pathLst>
              <a:path w="1947" h="1671" extrusionOk="0">
                <a:moveTo>
                  <a:pt x="1099" y="0"/>
                </a:moveTo>
                <a:cubicBezTo>
                  <a:pt x="894" y="0"/>
                  <a:pt x="685" y="75"/>
                  <a:pt x="517" y="242"/>
                </a:cubicBezTo>
                <a:cubicBezTo>
                  <a:pt x="1" y="759"/>
                  <a:pt x="365" y="1640"/>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8"/>
          <p:cNvSpPr/>
          <p:nvPr/>
        </p:nvSpPr>
        <p:spPr>
          <a:xfrm>
            <a:off x="7808610" y="4731860"/>
            <a:ext cx="74113" cy="62503"/>
          </a:xfrm>
          <a:custGeom>
            <a:avLst/>
            <a:gdLst/>
            <a:ahLst/>
            <a:cxnLst/>
            <a:rect l="l" t="t" r="r" b="b"/>
            <a:pathLst>
              <a:path w="1947" h="1642" extrusionOk="0">
                <a:moveTo>
                  <a:pt x="1099" y="1"/>
                </a:moveTo>
                <a:cubicBezTo>
                  <a:pt x="894" y="1"/>
                  <a:pt x="685" y="76"/>
                  <a:pt x="517" y="243"/>
                </a:cubicBezTo>
                <a:cubicBezTo>
                  <a:pt x="1" y="760"/>
                  <a:pt x="365" y="1641"/>
                  <a:pt x="1095" y="1641"/>
                </a:cubicBezTo>
                <a:cubicBezTo>
                  <a:pt x="1551" y="1641"/>
                  <a:pt x="1946" y="1277"/>
                  <a:pt x="1946" y="821"/>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8"/>
          <p:cNvSpPr/>
          <p:nvPr/>
        </p:nvSpPr>
        <p:spPr>
          <a:xfrm>
            <a:off x="7808610" y="4965611"/>
            <a:ext cx="74113" cy="63607"/>
          </a:xfrm>
          <a:custGeom>
            <a:avLst/>
            <a:gdLst/>
            <a:ahLst/>
            <a:cxnLst/>
            <a:rect l="l" t="t" r="r" b="b"/>
            <a:pathLst>
              <a:path w="1947" h="1671" extrusionOk="0">
                <a:moveTo>
                  <a:pt x="1095" y="1"/>
                </a:moveTo>
                <a:cubicBezTo>
                  <a:pt x="891" y="1"/>
                  <a:pt x="684" y="76"/>
                  <a:pt x="517" y="242"/>
                </a:cubicBezTo>
                <a:cubicBezTo>
                  <a:pt x="1" y="759"/>
                  <a:pt x="365" y="1671"/>
                  <a:pt x="1095" y="1671"/>
                </a:cubicBezTo>
                <a:cubicBezTo>
                  <a:pt x="1551" y="1671"/>
                  <a:pt x="1946" y="1306"/>
                  <a:pt x="1946" y="850"/>
                </a:cubicBezTo>
                <a:cubicBezTo>
                  <a:pt x="1946" y="335"/>
                  <a:pt x="1526" y="1"/>
                  <a:pt x="1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8"/>
          <p:cNvSpPr/>
          <p:nvPr/>
        </p:nvSpPr>
        <p:spPr>
          <a:xfrm>
            <a:off x="7566827" y="4498185"/>
            <a:ext cx="72894" cy="63607"/>
          </a:xfrm>
          <a:custGeom>
            <a:avLst/>
            <a:gdLst/>
            <a:ahLst/>
            <a:cxnLst/>
            <a:rect l="l" t="t" r="r" b="b"/>
            <a:pathLst>
              <a:path w="1915" h="1671" extrusionOk="0">
                <a:moveTo>
                  <a:pt x="1091" y="0"/>
                </a:moveTo>
                <a:cubicBezTo>
                  <a:pt x="890" y="0"/>
                  <a:pt x="684" y="75"/>
                  <a:pt x="517" y="242"/>
                </a:cubicBezTo>
                <a:cubicBezTo>
                  <a:pt x="0" y="759"/>
                  <a:pt x="365" y="1671"/>
                  <a:pt x="1094" y="1671"/>
                </a:cubicBezTo>
                <a:cubicBezTo>
                  <a:pt x="1550" y="1640"/>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8"/>
          <p:cNvSpPr/>
          <p:nvPr/>
        </p:nvSpPr>
        <p:spPr>
          <a:xfrm>
            <a:off x="7566827" y="4731860"/>
            <a:ext cx="72894" cy="62503"/>
          </a:xfrm>
          <a:custGeom>
            <a:avLst/>
            <a:gdLst/>
            <a:ahLst/>
            <a:cxnLst/>
            <a:rect l="l" t="t" r="r" b="b"/>
            <a:pathLst>
              <a:path w="1915" h="1642" extrusionOk="0">
                <a:moveTo>
                  <a:pt x="1091" y="1"/>
                </a:moveTo>
                <a:cubicBezTo>
                  <a:pt x="890" y="1"/>
                  <a:pt x="684" y="76"/>
                  <a:pt x="517" y="243"/>
                </a:cubicBezTo>
                <a:cubicBezTo>
                  <a:pt x="0" y="760"/>
                  <a:pt x="365" y="1641"/>
                  <a:pt x="1094" y="1641"/>
                </a:cubicBezTo>
                <a:cubicBezTo>
                  <a:pt x="1550" y="1641"/>
                  <a:pt x="1915" y="1277"/>
                  <a:pt x="1915" y="821"/>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8"/>
          <p:cNvSpPr/>
          <p:nvPr/>
        </p:nvSpPr>
        <p:spPr>
          <a:xfrm>
            <a:off x="7566827" y="4965611"/>
            <a:ext cx="72894" cy="63607"/>
          </a:xfrm>
          <a:custGeom>
            <a:avLst/>
            <a:gdLst/>
            <a:ahLst/>
            <a:cxnLst/>
            <a:rect l="l" t="t" r="r" b="b"/>
            <a:pathLst>
              <a:path w="1915" h="1671" extrusionOk="0">
                <a:moveTo>
                  <a:pt x="1087" y="1"/>
                </a:moveTo>
                <a:cubicBezTo>
                  <a:pt x="887" y="1"/>
                  <a:pt x="683" y="76"/>
                  <a:pt x="517" y="242"/>
                </a:cubicBezTo>
                <a:cubicBezTo>
                  <a:pt x="0" y="759"/>
                  <a:pt x="365" y="1671"/>
                  <a:pt x="1094" y="1671"/>
                </a:cubicBezTo>
                <a:cubicBezTo>
                  <a:pt x="1550" y="1671"/>
                  <a:pt x="1915" y="1306"/>
                  <a:pt x="1915" y="850"/>
                </a:cubicBezTo>
                <a:cubicBezTo>
                  <a:pt x="1915" y="335"/>
                  <a:pt x="1509" y="1"/>
                  <a:pt x="10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8"/>
          <p:cNvSpPr/>
          <p:nvPr/>
        </p:nvSpPr>
        <p:spPr>
          <a:xfrm>
            <a:off x="7334256" y="4498147"/>
            <a:ext cx="62503" cy="62503"/>
          </a:xfrm>
          <a:custGeom>
            <a:avLst/>
            <a:gdLst/>
            <a:ahLst/>
            <a:cxnLst/>
            <a:rect l="l" t="t" r="r" b="b"/>
            <a:pathLst>
              <a:path w="1642"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8"/>
          <p:cNvSpPr/>
          <p:nvPr/>
        </p:nvSpPr>
        <p:spPr>
          <a:xfrm>
            <a:off x="7334256" y="4731822"/>
            <a:ext cx="62503" cy="62541"/>
          </a:xfrm>
          <a:custGeom>
            <a:avLst/>
            <a:gdLst/>
            <a:ahLst/>
            <a:cxnLst/>
            <a:rect l="l" t="t" r="r" b="b"/>
            <a:pathLst>
              <a:path w="1642" h="1643" extrusionOk="0">
                <a:moveTo>
                  <a:pt x="821" y="1"/>
                </a:moveTo>
                <a:cubicBezTo>
                  <a:pt x="365" y="1"/>
                  <a:pt x="1" y="366"/>
                  <a:pt x="1" y="822"/>
                </a:cubicBezTo>
                <a:cubicBezTo>
                  <a:pt x="1" y="1278"/>
                  <a:pt x="365" y="1642"/>
                  <a:pt x="821" y="1642"/>
                </a:cubicBezTo>
                <a:cubicBezTo>
                  <a:pt x="1277" y="1642"/>
                  <a:pt x="1642" y="1278"/>
                  <a:pt x="1642" y="822"/>
                </a:cubicBezTo>
                <a:cubicBezTo>
                  <a:pt x="1642" y="36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8"/>
          <p:cNvSpPr/>
          <p:nvPr/>
        </p:nvSpPr>
        <p:spPr>
          <a:xfrm>
            <a:off x="7334256" y="4965535"/>
            <a:ext cx="62503" cy="63683"/>
          </a:xfrm>
          <a:custGeom>
            <a:avLst/>
            <a:gdLst/>
            <a:ahLst/>
            <a:cxnLst/>
            <a:rect l="l" t="t" r="r" b="b"/>
            <a:pathLst>
              <a:path w="1642" h="1673" extrusionOk="0">
                <a:moveTo>
                  <a:pt x="821" y="1"/>
                </a:moveTo>
                <a:cubicBezTo>
                  <a:pt x="365" y="1"/>
                  <a:pt x="1" y="396"/>
                  <a:pt x="1" y="852"/>
                </a:cubicBezTo>
                <a:cubicBezTo>
                  <a:pt x="1" y="1308"/>
                  <a:pt x="365" y="1673"/>
                  <a:pt x="821" y="1673"/>
                </a:cubicBezTo>
                <a:cubicBezTo>
                  <a:pt x="1277" y="1673"/>
                  <a:pt x="1642" y="1308"/>
                  <a:pt x="1642" y="852"/>
                </a:cubicBezTo>
                <a:cubicBezTo>
                  <a:pt x="1642" y="39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8"/>
          <p:cNvSpPr/>
          <p:nvPr/>
        </p:nvSpPr>
        <p:spPr>
          <a:xfrm>
            <a:off x="7080863" y="4498185"/>
            <a:ext cx="74113" cy="63607"/>
          </a:xfrm>
          <a:custGeom>
            <a:avLst/>
            <a:gdLst/>
            <a:ahLst/>
            <a:cxnLst/>
            <a:rect l="l" t="t" r="r" b="b"/>
            <a:pathLst>
              <a:path w="1947" h="1671" extrusionOk="0">
                <a:moveTo>
                  <a:pt x="1100" y="0"/>
                </a:moveTo>
                <a:cubicBezTo>
                  <a:pt x="894" y="0"/>
                  <a:pt x="685" y="75"/>
                  <a:pt x="518" y="242"/>
                </a:cubicBezTo>
                <a:cubicBezTo>
                  <a:pt x="1" y="759"/>
                  <a:pt x="366" y="1671"/>
                  <a:pt x="1095" y="1671"/>
                </a:cubicBezTo>
                <a:cubicBezTo>
                  <a:pt x="1551" y="167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8"/>
          <p:cNvSpPr/>
          <p:nvPr/>
        </p:nvSpPr>
        <p:spPr>
          <a:xfrm>
            <a:off x="7080863" y="4731898"/>
            <a:ext cx="74113" cy="62465"/>
          </a:xfrm>
          <a:custGeom>
            <a:avLst/>
            <a:gdLst/>
            <a:ahLst/>
            <a:cxnLst/>
            <a:rect l="l" t="t" r="r" b="b"/>
            <a:pathLst>
              <a:path w="1947" h="1641" extrusionOk="0">
                <a:moveTo>
                  <a:pt x="1095" y="1"/>
                </a:moveTo>
                <a:cubicBezTo>
                  <a:pt x="891" y="1"/>
                  <a:pt x="684" y="76"/>
                  <a:pt x="518" y="242"/>
                </a:cubicBezTo>
                <a:cubicBezTo>
                  <a:pt x="1" y="759"/>
                  <a:pt x="366" y="1640"/>
                  <a:pt x="1095" y="1640"/>
                </a:cubicBezTo>
                <a:cubicBezTo>
                  <a:pt x="1551" y="1640"/>
                  <a:pt x="1916" y="1276"/>
                  <a:pt x="1946" y="850"/>
                </a:cubicBezTo>
                <a:cubicBezTo>
                  <a:pt x="1946" y="335"/>
                  <a:pt x="1527" y="1"/>
                  <a:pt x="1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8"/>
          <p:cNvSpPr/>
          <p:nvPr/>
        </p:nvSpPr>
        <p:spPr>
          <a:xfrm>
            <a:off x="7080863" y="4965611"/>
            <a:ext cx="74113" cy="63607"/>
          </a:xfrm>
          <a:custGeom>
            <a:avLst/>
            <a:gdLst/>
            <a:ahLst/>
            <a:cxnLst/>
            <a:rect l="l" t="t" r="r" b="b"/>
            <a:pathLst>
              <a:path w="1947" h="1671" extrusionOk="0">
                <a:moveTo>
                  <a:pt x="1095" y="1"/>
                </a:moveTo>
                <a:cubicBezTo>
                  <a:pt x="891" y="1"/>
                  <a:pt x="684" y="76"/>
                  <a:pt x="518" y="242"/>
                </a:cubicBezTo>
                <a:cubicBezTo>
                  <a:pt x="1" y="759"/>
                  <a:pt x="366" y="1671"/>
                  <a:pt x="1095" y="1671"/>
                </a:cubicBezTo>
                <a:cubicBezTo>
                  <a:pt x="1551" y="1671"/>
                  <a:pt x="1946" y="1306"/>
                  <a:pt x="1946" y="850"/>
                </a:cubicBezTo>
                <a:cubicBezTo>
                  <a:pt x="1946" y="335"/>
                  <a:pt x="1527" y="1"/>
                  <a:pt x="1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8"/>
          <p:cNvSpPr/>
          <p:nvPr/>
        </p:nvSpPr>
        <p:spPr>
          <a:xfrm>
            <a:off x="6849472" y="4498147"/>
            <a:ext cx="62541" cy="62503"/>
          </a:xfrm>
          <a:custGeom>
            <a:avLst/>
            <a:gdLst/>
            <a:ahLst/>
            <a:cxnLst/>
            <a:rect l="l" t="t" r="r" b="b"/>
            <a:pathLst>
              <a:path w="1643"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8"/>
          <p:cNvSpPr/>
          <p:nvPr/>
        </p:nvSpPr>
        <p:spPr>
          <a:xfrm>
            <a:off x="6849472" y="4731822"/>
            <a:ext cx="62541" cy="62541"/>
          </a:xfrm>
          <a:custGeom>
            <a:avLst/>
            <a:gdLst/>
            <a:ahLst/>
            <a:cxnLst/>
            <a:rect l="l" t="t" r="r" b="b"/>
            <a:pathLst>
              <a:path w="1643" h="1643" extrusionOk="0">
                <a:moveTo>
                  <a:pt x="821" y="1"/>
                </a:moveTo>
                <a:cubicBezTo>
                  <a:pt x="365" y="1"/>
                  <a:pt x="1" y="366"/>
                  <a:pt x="1" y="822"/>
                </a:cubicBezTo>
                <a:cubicBezTo>
                  <a:pt x="1" y="1278"/>
                  <a:pt x="365" y="1642"/>
                  <a:pt x="821" y="1642"/>
                </a:cubicBezTo>
                <a:cubicBezTo>
                  <a:pt x="1277" y="1642"/>
                  <a:pt x="1642" y="1278"/>
                  <a:pt x="1642" y="822"/>
                </a:cubicBezTo>
                <a:cubicBezTo>
                  <a:pt x="1642" y="36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8"/>
          <p:cNvSpPr/>
          <p:nvPr/>
        </p:nvSpPr>
        <p:spPr>
          <a:xfrm>
            <a:off x="6849472" y="4965535"/>
            <a:ext cx="62541" cy="63683"/>
          </a:xfrm>
          <a:custGeom>
            <a:avLst/>
            <a:gdLst/>
            <a:ahLst/>
            <a:cxnLst/>
            <a:rect l="l" t="t" r="r" b="b"/>
            <a:pathLst>
              <a:path w="1643" h="1673" extrusionOk="0">
                <a:moveTo>
                  <a:pt x="821" y="1"/>
                </a:moveTo>
                <a:cubicBezTo>
                  <a:pt x="365" y="1"/>
                  <a:pt x="1" y="396"/>
                  <a:pt x="1" y="852"/>
                </a:cubicBezTo>
                <a:cubicBezTo>
                  <a:pt x="1" y="1308"/>
                  <a:pt x="365" y="1673"/>
                  <a:pt x="821" y="1673"/>
                </a:cubicBezTo>
                <a:cubicBezTo>
                  <a:pt x="1277" y="1673"/>
                  <a:pt x="1642" y="1308"/>
                  <a:pt x="1642" y="852"/>
                </a:cubicBezTo>
                <a:cubicBezTo>
                  <a:pt x="1642" y="39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8"/>
          <p:cNvSpPr/>
          <p:nvPr/>
        </p:nvSpPr>
        <p:spPr>
          <a:xfrm>
            <a:off x="6596118" y="4498185"/>
            <a:ext cx="72894" cy="63607"/>
          </a:xfrm>
          <a:custGeom>
            <a:avLst/>
            <a:gdLst/>
            <a:ahLst/>
            <a:cxnLst/>
            <a:rect l="l" t="t" r="r" b="b"/>
            <a:pathLst>
              <a:path w="1915" h="1671" extrusionOk="0">
                <a:moveTo>
                  <a:pt x="1091" y="0"/>
                </a:moveTo>
                <a:cubicBezTo>
                  <a:pt x="890" y="0"/>
                  <a:pt x="684" y="75"/>
                  <a:pt x="517" y="242"/>
                </a:cubicBezTo>
                <a:cubicBezTo>
                  <a:pt x="0" y="759"/>
                  <a:pt x="365" y="1671"/>
                  <a:pt x="1094" y="1671"/>
                </a:cubicBezTo>
                <a:cubicBezTo>
                  <a:pt x="1550" y="1640"/>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8"/>
          <p:cNvSpPr/>
          <p:nvPr/>
        </p:nvSpPr>
        <p:spPr>
          <a:xfrm>
            <a:off x="6596118" y="4731860"/>
            <a:ext cx="72894" cy="62503"/>
          </a:xfrm>
          <a:custGeom>
            <a:avLst/>
            <a:gdLst/>
            <a:ahLst/>
            <a:cxnLst/>
            <a:rect l="l" t="t" r="r" b="b"/>
            <a:pathLst>
              <a:path w="1915" h="1642" extrusionOk="0">
                <a:moveTo>
                  <a:pt x="1091" y="1"/>
                </a:moveTo>
                <a:cubicBezTo>
                  <a:pt x="890" y="1"/>
                  <a:pt x="684" y="76"/>
                  <a:pt x="517" y="243"/>
                </a:cubicBezTo>
                <a:cubicBezTo>
                  <a:pt x="0" y="760"/>
                  <a:pt x="365" y="1641"/>
                  <a:pt x="1094" y="1641"/>
                </a:cubicBezTo>
                <a:cubicBezTo>
                  <a:pt x="1550" y="1641"/>
                  <a:pt x="1915" y="1277"/>
                  <a:pt x="1915" y="821"/>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8"/>
          <p:cNvSpPr/>
          <p:nvPr/>
        </p:nvSpPr>
        <p:spPr>
          <a:xfrm>
            <a:off x="6596118" y="4965611"/>
            <a:ext cx="72894" cy="63607"/>
          </a:xfrm>
          <a:custGeom>
            <a:avLst/>
            <a:gdLst/>
            <a:ahLst/>
            <a:cxnLst/>
            <a:rect l="l" t="t" r="r" b="b"/>
            <a:pathLst>
              <a:path w="1915" h="1671" extrusionOk="0">
                <a:moveTo>
                  <a:pt x="1087" y="1"/>
                </a:moveTo>
                <a:cubicBezTo>
                  <a:pt x="887" y="1"/>
                  <a:pt x="683" y="76"/>
                  <a:pt x="517" y="242"/>
                </a:cubicBezTo>
                <a:cubicBezTo>
                  <a:pt x="0" y="759"/>
                  <a:pt x="365" y="1671"/>
                  <a:pt x="1094" y="1671"/>
                </a:cubicBezTo>
                <a:cubicBezTo>
                  <a:pt x="1550" y="1671"/>
                  <a:pt x="1915" y="1306"/>
                  <a:pt x="1915" y="850"/>
                </a:cubicBezTo>
                <a:cubicBezTo>
                  <a:pt x="1915" y="335"/>
                  <a:pt x="1509" y="1"/>
                  <a:pt x="10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8"/>
          <p:cNvSpPr/>
          <p:nvPr/>
        </p:nvSpPr>
        <p:spPr>
          <a:xfrm>
            <a:off x="6363547" y="4498147"/>
            <a:ext cx="63683" cy="62503"/>
          </a:xfrm>
          <a:custGeom>
            <a:avLst/>
            <a:gdLst/>
            <a:ahLst/>
            <a:cxnLst/>
            <a:rect l="l" t="t" r="r" b="b"/>
            <a:pathLst>
              <a:path w="1673" h="1642" extrusionOk="0">
                <a:moveTo>
                  <a:pt x="821" y="0"/>
                </a:moveTo>
                <a:cubicBezTo>
                  <a:pt x="365" y="0"/>
                  <a:pt x="1" y="365"/>
                  <a:pt x="1" y="821"/>
                </a:cubicBezTo>
                <a:cubicBezTo>
                  <a:pt x="1" y="1277"/>
                  <a:pt x="365" y="1641"/>
                  <a:pt x="821" y="1641"/>
                </a:cubicBezTo>
                <a:cubicBezTo>
                  <a:pt x="1277" y="1641"/>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8"/>
          <p:cNvSpPr/>
          <p:nvPr/>
        </p:nvSpPr>
        <p:spPr>
          <a:xfrm>
            <a:off x="6363547" y="4731822"/>
            <a:ext cx="63683" cy="62541"/>
          </a:xfrm>
          <a:custGeom>
            <a:avLst/>
            <a:gdLst/>
            <a:ahLst/>
            <a:cxnLst/>
            <a:rect l="l" t="t" r="r" b="b"/>
            <a:pathLst>
              <a:path w="1673" h="1643" extrusionOk="0">
                <a:moveTo>
                  <a:pt x="821" y="1"/>
                </a:moveTo>
                <a:cubicBezTo>
                  <a:pt x="365" y="1"/>
                  <a:pt x="1" y="366"/>
                  <a:pt x="1" y="822"/>
                </a:cubicBezTo>
                <a:cubicBezTo>
                  <a:pt x="1" y="1278"/>
                  <a:pt x="365" y="1642"/>
                  <a:pt x="821" y="1642"/>
                </a:cubicBezTo>
                <a:cubicBezTo>
                  <a:pt x="1277" y="1642"/>
                  <a:pt x="1672" y="1278"/>
                  <a:pt x="1672" y="822"/>
                </a:cubicBezTo>
                <a:cubicBezTo>
                  <a:pt x="1672" y="36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8"/>
          <p:cNvSpPr/>
          <p:nvPr/>
        </p:nvSpPr>
        <p:spPr>
          <a:xfrm>
            <a:off x="6363547" y="4965535"/>
            <a:ext cx="63683" cy="63683"/>
          </a:xfrm>
          <a:custGeom>
            <a:avLst/>
            <a:gdLst/>
            <a:ahLst/>
            <a:cxnLst/>
            <a:rect l="l" t="t" r="r" b="b"/>
            <a:pathLst>
              <a:path w="1673" h="1673" extrusionOk="0">
                <a:moveTo>
                  <a:pt x="821" y="1"/>
                </a:moveTo>
                <a:cubicBezTo>
                  <a:pt x="365" y="1"/>
                  <a:pt x="1" y="396"/>
                  <a:pt x="1" y="852"/>
                </a:cubicBezTo>
                <a:cubicBezTo>
                  <a:pt x="1" y="1308"/>
                  <a:pt x="365" y="1673"/>
                  <a:pt x="821" y="1673"/>
                </a:cubicBezTo>
                <a:cubicBezTo>
                  <a:pt x="1277" y="1673"/>
                  <a:pt x="1672" y="1308"/>
                  <a:pt x="1672" y="852"/>
                </a:cubicBezTo>
                <a:cubicBezTo>
                  <a:pt x="1672" y="39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8"/>
          <p:cNvSpPr/>
          <p:nvPr/>
        </p:nvSpPr>
        <p:spPr>
          <a:xfrm>
            <a:off x="6110154" y="4498185"/>
            <a:ext cx="74113" cy="63607"/>
          </a:xfrm>
          <a:custGeom>
            <a:avLst/>
            <a:gdLst/>
            <a:ahLst/>
            <a:cxnLst/>
            <a:rect l="l" t="t" r="r" b="b"/>
            <a:pathLst>
              <a:path w="1947" h="1671" extrusionOk="0">
                <a:moveTo>
                  <a:pt x="1122" y="0"/>
                </a:moveTo>
                <a:cubicBezTo>
                  <a:pt x="921" y="0"/>
                  <a:pt x="715" y="75"/>
                  <a:pt x="548" y="242"/>
                </a:cubicBezTo>
                <a:cubicBezTo>
                  <a:pt x="1" y="759"/>
                  <a:pt x="396" y="1640"/>
                  <a:pt x="1125" y="1671"/>
                </a:cubicBezTo>
                <a:cubicBezTo>
                  <a:pt x="1581" y="167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8"/>
          <p:cNvSpPr/>
          <p:nvPr/>
        </p:nvSpPr>
        <p:spPr>
          <a:xfrm>
            <a:off x="6110154" y="4731860"/>
            <a:ext cx="74113" cy="62503"/>
          </a:xfrm>
          <a:custGeom>
            <a:avLst/>
            <a:gdLst/>
            <a:ahLst/>
            <a:cxnLst/>
            <a:rect l="l" t="t" r="r" b="b"/>
            <a:pathLst>
              <a:path w="1947" h="1642" extrusionOk="0">
                <a:moveTo>
                  <a:pt x="1122" y="1"/>
                </a:moveTo>
                <a:cubicBezTo>
                  <a:pt x="921" y="1"/>
                  <a:pt x="715" y="76"/>
                  <a:pt x="548" y="243"/>
                </a:cubicBezTo>
                <a:cubicBezTo>
                  <a:pt x="1" y="760"/>
                  <a:pt x="396" y="1641"/>
                  <a:pt x="1125" y="1641"/>
                </a:cubicBezTo>
                <a:cubicBezTo>
                  <a:pt x="1581" y="1641"/>
                  <a:pt x="1946" y="1277"/>
                  <a:pt x="1946" y="821"/>
                </a:cubicBezTo>
                <a:cubicBezTo>
                  <a:pt x="1946" y="327"/>
                  <a:pt x="1543" y="1"/>
                  <a:pt x="1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8"/>
          <p:cNvSpPr/>
          <p:nvPr/>
        </p:nvSpPr>
        <p:spPr>
          <a:xfrm>
            <a:off x="6110154" y="4965611"/>
            <a:ext cx="74113" cy="63607"/>
          </a:xfrm>
          <a:custGeom>
            <a:avLst/>
            <a:gdLst/>
            <a:ahLst/>
            <a:cxnLst/>
            <a:rect l="l" t="t" r="r" b="b"/>
            <a:pathLst>
              <a:path w="1947" h="1671" extrusionOk="0">
                <a:moveTo>
                  <a:pt x="1118" y="1"/>
                </a:moveTo>
                <a:cubicBezTo>
                  <a:pt x="918" y="1"/>
                  <a:pt x="714" y="76"/>
                  <a:pt x="548" y="242"/>
                </a:cubicBezTo>
                <a:cubicBezTo>
                  <a:pt x="1" y="759"/>
                  <a:pt x="396" y="1671"/>
                  <a:pt x="1125" y="1671"/>
                </a:cubicBezTo>
                <a:cubicBezTo>
                  <a:pt x="1581" y="1671"/>
                  <a:pt x="1946" y="1306"/>
                  <a:pt x="1946" y="850"/>
                </a:cubicBezTo>
                <a:cubicBezTo>
                  <a:pt x="1946" y="335"/>
                  <a:pt x="1541"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8"/>
          <p:cNvSpPr/>
          <p:nvPr/>
        </p:nvSpPr>
        <p:spPr>
          <a:xfrm>
            <a:off x="5878763" y="4498147"/>
            <a:ext cx="62541" cy="62503"/>
          </a:xfrm>
          <a:custGeom>
            <a:avLst/>
            <a:gdLst/>
            <a:ahLst/>
            <a:cxnLst/>
            <a:rect l="l" t="t" r="r" b="b"/>
            <a:pathLst>
              <a:path w="1643" h="1642" extrusionOk="0">
                <a:moveTo>
                  <a:pt x="821" y="0"/>
                </a:moveTo>
                <a:cubicBezTo>
                  <a:pt x="365" y="0"/>
                  <a:pt x="1" y="365"/>
                  <a:pt x="1" y="821"/>
                </a:cubicBezTo>
                <a:cubicBezTo>
                  <a:pt x="1" y="1277"/>
                  <a:pt x="365" y="1641"/>
                  <a:pt x="821" y="1641"/>
                </a:cubicBezTo>
                <a:cubicBezTo>
                  <a:pt x="1277" y="1641"/>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8"/>
          <p:cNvSpPr/>
          <p:nvPr/>
        </p:nvSpPr>
        <p:spPr>
          <a:xfrm>
            <a:off x="5878763" y="4731822"/>
            <a:ext cx="62541" cy="62541"/>
          </a:xfrm>
          <a:custGeom>
            <a:avLst/>
            <a:gdLst/>
            <a:ahLst/>
            <a:cxnLst/>
            <a:rect l="l" t="t" r="r" b="b"/>
            <a:pathLst>
              <a:path w="1643" h="1643" extrusionOk="0">
                <a:moveTo>
                  <a:pt x="821" y="1"/>
                </a:moveTo>
                <a:cubicBezTo>
                  <a:pt x="365" y="1"/>
                  <a:pt x="1" y="366"/>
                  <a:pt x="1" y="822"/>
                </a:cubicBezTo>
                <a:cubicBezTo>
                  <a:pt x="1" y="1278"/>
                  <a:pt x="365" y="1642"/>
                  <a:pt x="821" y="1642"/>
                </a:cubicBezTo>
                <a:cubicBezTo>
                  <a:pt x="1277" y="1642"/>
                  <a:pt x="1642" y="1278"/>
                  <a:pt x="1642" y="822"/>
                </a:cubicBezTo>
                <a:cubicBezTo>
                  <a:pt x="1642" y="36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8"/>
          <p:cNvSpPr/>
          <p:nvPr/>
        </p:nvSpPr>
        <p:spPr>
          <a:xfrm>
            <a:off x="5878763" y="4965535"/>
            <a:ext cx="62541" cy="63683"/>
          </a:xfrm>
          <a:custGeom>
            <a:avLst/>
            <a:gdLst/>
            <a:ahLst/>
            <a:cxnLst/>
            <a:rect l="l" t="t" r="r" b="b"/>
            <a:pathLst>
              <a:path w="1643" h="1673" extrusionOk="0">
                <a:moveTo>
                  <a:pt x="821" y="1"/>
                </a:moveTo>
                <a:cubicBezTo>
                  <a:pt x="365" y="1"/>
                  <a:pt x="1" y="396"/>
                  <a:pt x="1" y="852"/>
                </a:cubicBezTo>
                <a:cubicBezTo>
                  <a:pt x="1" y="1308"/>
                  <a:pt x="365" y="1673"/>
                  <a:pt x="821" y="1673"/>
                </a:cubicBezTo>
                <a:cubicBezTo>
                  <a:pt x="1277" y="1673"/>
                  <a:pt x="1642" y="1308"/>
                  <a:pt x="1642" y="852"/>
                </a:cubicBezTo>
                <a:cubicBezTo>
                  <a:pt x="1642" y="39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8"/>
          <p:cNvSpPr/>
          <p:nvPr/>
        </p:nvSpPr>
        <p:spPr>
          <a:xfrm>
            <a:off x="5625409" y="4498185"/>
            <a:ext cx="74074" cy="63607"/>
          </a:xfrm>
          <a:custGeom>
            <a:avLst/>
            <a:gdLst/>
            <a:ahLst/>
            <a:cxnLst/>
            <a:rect l="l" t="t" r="r" b="b"/>
            <a:pathLst>
              <a:path w="1946" h="1671" extrusionOk="0">
                <a:moveTo>
                  <a:pt x="1091" y="0"/>
                </a:moveTo>
                <a:cubicBezTo>
                  <a:pt x="890" y="0"/>
                  <a:pt x="684" y="75"/>
                  <a:pt x="517" y="242"/>
                </a:cubicBezTo>
                <a:cubicBezTo>
                  <a:pt x="0" y="759"/>
                  <a:pt x="365" y="1640"/>
                  <a:pt x="1094" y="1671"/>
                </a:cubicBezTo>
                <a:cubicBezTo>
                  <a:pt x="1550" y="1671"/>
                  <a:pt x="194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8"/>
          <p:cNvSpPr/>
          <p:nvPr/>
        </p:nvSpPr>
        <p:spPr>
          <a:xfrm>
            <a:off x="5626551" y="4731898"/>
            <a:ext cx="72933" cy="62541"/>
          </a:xfrm>
          <a:custGeom>
            <a:avLst/>
            <a:gdLst/>
            <a:ahLst/>
            <a:cxnLst/>
            <a:rect l="l" t="t" r="r" b="b"/>
            <a:pathLst>
              <a:path w="1916" h="1643" extrusionOk="0">
                <a:moveTo>
                  <a:pt x="1088" y="1"/>
                </a:moveTo>
                <a:cubicBezTo>
                  <a:pt x="887" y="1"/>
                  <a:pt x="683" y="76"/>
                  <a:pt x="517" y="242"/>
                </a:cubicBezTo>
                <a:cubicBezTo>
                  <a:pt x="0" y="759"/>
                  <a:pt x="335" y="1640"/>
                  <a:pt x="1064" y="1640"/>
                </a:cubicBezTo>
                <a:cubicBezTo>
                  <a:pt x="1082" y="1642"/>
                  <a:pt x="1100" y="1642"/>
                  <a:pt x="1117" y="1642"/>
                </a:cubicBezTo>
                <a:cubicBezTo>
                  <a:pt x="1550" y="1642"/>
                  <a:pt x="1915" y="1288"/>
                  <a:pt x="1915" y="850"/>
                </a:cubicBezTo>
                <a:cubicBezTo>
                  <a:pt x="1915" y="335"/>
                  <a:pt x="1510" y="1"/>
                  <a:pt x="1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
          <p:cNvSpPr/>
          <p:nvPr/>
        </p:nvSpPr>
        <p:spPr>
          <a:xfrm>
            <a:off x="5625409" y="4965611"/>
            <a:ext cx="74074" cy="63607"/>
          </a:xfrm>
          <a:custGeom>
            <a:avLst/>
            <a:gdLst/>
            <a:ahLst/>
            <a:cxnLst/>
            <a:rect l="l" t="t" r="r" b="b"/>
            <a:pathLst>
              <a:path w="1946" h="1671" extrusionOk="0">
                <a:moveTo>
                  <a:pt x="1094" y="1"/>
                </a:moveTo>
                <a:cubicBezTo>
                  <a:pt x="890" y="1"/>
                  <a:pt x="683" y="76"/>
                  <a:pt x="517" y="242"/>
                </a:cubicBezTo>
                <a:cubicBezTo>
                  <a:pt x="0" y="759"/>
                  <a:pt x="365" y="1671"/>
                  <a:pt x="1094" y="1671"/>
                </a:cubicBezTo>
                <a:cubicBezTo>
                  <a:pt x="1550" y="1671"/>
                  <a:pt x="1945" y="1306"/>
                  <a:pt x="1915" y="850"/>
                </a:cubicBezTo>
                <a:cubicBezTo>
                  <a:pt x="1936" y="335"/>
                  <a:pt x="1523" y="1"/>
                  <a:pt x="10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8"/>
          <p:cNvSpPr/>
          <p:nvPr/>
        </p:nvSpPr>
        <p:spPr>
          <a:xfrm>
            <a:off x="5393980" y="4498147"/>
            <a:ext cx="62541" cy="62503"/>
          </a:xfrm>
          <a:custGeom>
            <a:avLst/>
            <a:gdLst/>
            <a:ahLst/>
            <a:cxnLst/>
            <a:rect l="l" t="t" r="r" b="b"/>
            <a:pathLst>
              <a:path w="1643" h="1642" extrusionOk="0">
                <a:moveTo>
                  <a:pt x="822" y="0"/>
                </a:moveTo>
                <a:cubicBezTo>
                  <a:pt x="366" y="0"/>
                  <a:pt x="1" y="365"/>
                  <a:pt x="1" y="821"/>
                </a:cubicBezTo>
                <a:cubicBezTo>
                  <a:pt x="1" y="1277"/>
                  <a:pt x="366" y="1641"/>
                  <a:pt x="822" y="1641"/>
                </a:cubicBezTo>
                <a:cubicBezTo>
                  <a:pt x="1278" y="1641"/>
                  <a:pt x="1642" y="1277"/>
                  <a:pt x="1642" y="821"/>
                </a:cubicBezTo>
                <a:cubicBezTo>
                  <a:pt x="1642" y="365"/>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8"/>
          <p:cNvSpPr/>
          <p:nvPr/>
        </p:nvSpPr>
        <p:spPr>
          <a:xfrm>
            <a:off x="5393980" y="4731822"/>
            <a:ext cx="62541" cy="62541"/>
          </a:xfrm>
          <a:custGeom>
            <a:avLst/>
            <a:gdLst/>
            <a:ahLst/>
            <a:cxnLst/>
            <a:rect l="l" t="t" r="r" b="b"/>
            <a:pathLst>
              <a:path w="1643" h="1643" extrusionOk="0">
                <a:moveTo>
                  <a:pt x="822" y="1"/>
                </a:moveTo>
                <a:cubicBezTo>
                  <a:pt x="366" y="1"/>
                  <a:pt x="1" y="366"/>
                  <a:pt x="1" y="822"/>
                </a:cubicBezTo>
                <a:cubicBezTo>
                  <a:pt x="1" y="1278"/>
                  <a:pt x="366" y="1642"/>
                  <a:pt x="822" y="1642"/>
                </a:cubicBezTo>
                <a:cubicBezTo>
                  <a:pt x="1278" y="1642"/>
                  <a:pt x="1642" y="1278"/>
                  <a:pt x="1642" y="822"/>
                </a:cubicBezTo>
                <a:cubicBezTo>
                  <a:pt x="1642" y="366"/>
                  <a:pt x="127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8"/>
          <p:cNvSpPr/>
          <p:nvPr/>
        </p:nvSpPr>
        <p:spPr>
          <a:xfrm>
            <a:off x="5393980" y="4965535"/>
            <a:ext cx="62541" cy="63683"/>
          </a:xfrm>
          <a:custGeom>
            <a:avLst/>
            <a:gdLst/>
            <a:ahLst/>
            <a:cxnLst/>
            <a:rect l="l" t="t" r="r" b="b"/>
            <a:pathLst>
              <a:path w="1643" h="1673" extrusionOk="0">
                <a:moveTo>
                  <a:pt x="822" y="1"/>
                </a:moveTo>
                <a:cubicBezTo>
                  <a:pt x="366" y="1"/>
                  <a:pt x="1" y="396"/>
                  <a:pt x="1" y="852"/>
                </a:cubicBezTo>
                <a:cubicBezTo>
                  <a:pt x="1" y="1308"/>
                  <a:pt x="366" y="1673"/>
                  <a:pt x="822" y="1673"/>
                </a:cubicBezTo>
                <a:cubicBezTo>
                  <a:pt x="1278" y="1673"/>
                  <a:pt x="1642" y="1308"/>
                  <a:pt x="1642" y="852"/>
                </a:cubicBezTo>
                <a:cubicBezTo>
                  <a:pt x="1642" y="396"/>
                  <a:pt x="127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
          <p:cNvSpPr/>
          <p:nvPr/>
        </p:nvSpPr>
        <p:spPr>
          <a:xfrm>
            <a:off x="5140625" y="4498185"/>
            <a:ext cx="72933" cy="63607"/>
          </a:xfrm>
          <a:custGeom>
            <a:avLst/>
            <a:gdLst/>
            <a:ahLst/>
            <a:cxnLst/>
            <a:rect l="l" t="t" r="r" b="b"/>
            <a:pathLst>
              <a:path w="1916" h="1671" extrusionOk="0">
                <a:moveTo>
                  <a:pt x="1091" y="0"/>
                </a:moveTo>
                <a:cubicBezTo>
                  <a:pt x="890" y="0"/>
                  <a:pt x="684" y="75"/>
                  <a:pt x="517" y="242"/>
                </a:cubicBezTo>
                <a:cubicBezTo>
                  <a:pt x="0" y="759"/>
                  <a:pt x="365" y="1671"/>
                  <a:pt x="1094" y="1671"/>
                </a:cubicBezTo>
                <a:cubicBezTo>
                  <a:pt x="1550" y="1640"/>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8"/>
          <p:cNvSpPr/>
          <p:nvPr/>
        </p:nvSpPr>
        <p:spPr>
          <a:xfrm>
            <a:off x="5140625" y="4731860"/>
            <a:ext cx="72933" cy="62503"/>
          </a:xfrm>
          <a:custGeom>
            <a:avLst/>
            <a:gdLst/>
            <a:ahLst/>
            <a:cxnLst/>
            <a:rect l="l" t="t" r="r" b="b"/>
            <a:pathLst>
              <a:path w="1916" h="1642" extrusionOk="0">
                <a:moveTo>
                  <a:pt x="1091" y="1"/>
                </a:moveTo>
                <a:cubicBezTo>
                  <a:pt x="890" y="1"/>
                  <a:pt x="684" y="76"/>
                  <a:pt x="517" y="243"/>
                </a:cubicBezTo>
                <a:cubicBezTo>
                  <a:pt x="0" y="760"/>
                  <a:pt x="365" y="1641"/>
                  <a:pt x="1094" y="1641"/>
                </a:cubicBezTo>
                <a:cubicBezTo>
                  <a:pt x="1550" y="1641"/>
                  <a:pt x="1915" y="1277"/>
                  <a:pt x="1915" y="821"/>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8"/>
          <p:cNvSpPr/>
          <p:nvPr/>
        </p:nvSpPr>
        <p:spPr>
          <a:xfrm>
            <a:off x="5140625" y="4965611"/>
            <a:ext cx="72933" cy="63607"/>
          </a:xfrm>
          <a:custGeom>
            <a:avLst/>
            <a:gdLst/>
            <a:ahLst/>
            <a:cxnLst/>
            <a:rect l="l" t="t" r="r" b="b"/>
            <a:pathLst>
              <a:path w="1916" h="1671" extrusionOk="0">
                <a:moveTo>
                  <a:pt x="1087" y="1"/>
                </a:moveTo>
                <a:cubicBezTo>
                  <a:pt x="887" y="1"/>
                  <a:pt x="683" y="76"/>
                  <a:pt x="517" y="242"/>
                </a:cubicBezTo>
                <a:cubicBezTo>
                  <a:pt x="0" y="759"/>
                  <a:pt x="365" y="1671"/>
                  <a:pt x="1094" y="1671"/>
                </a:cubicBezTo>
                <a:cubicBezTo>
                  <a:pt x="1550" y="1671"/>
                  <a:pt x="1915" y="1306"/>
                  <a:pt x="1915" y="850"/>
                </a:cubicBezTo>
                <a:cubicBezTo>
                  <a:pt x="1915" y="335"/>
                  <a:pt x="1510" y="1"/>
                  <a:pt x="10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8"/>
          <p:cNvSpPr/>
          <p:nvPr/>
        </p:nvSpPr>
        <p:spPr>
          <a:xfrm>
            <a:off x="4908054" y="4498147"/>
            <a:ext cx="63683" cy="62503"/>
          </a:xfrm>
          <a:custGeom>
            <a:avLst/>
            <a:gdLst/>
            <a:ahLst/>
            <a:cxnLst/>
            <a:rect l="l" t="t" r="r" b="b"/>
            <a:pathLst>
              <a:path w="1673" h="1642" extrusionOk="0">
                <a:moveTo>
                  <a:pt x="821" y="0"/>
                </a:moveTo>
                <a:cubicBezTo>
                  <a:pt x="365" y="0"/>
                  <a:pt x="1" y="365"/>
                  <a:pt x="1" y="821"/>
                </a:cubicBezTo>
                <a:cubicBezTo>
                  <a:pt x="1" y="1277"/>
                  <a:pt x="365" y="1641"/>
                  <a:pt x="821" y="1641"/>
                </a:cubicBezTo>
                <a:cubicBezTo>
                  <a:pt x="1277" y="1641"/>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8"/>
          <p:cNvSpPr/>
          <p:nvPr/>
        </p:nvSpPr>
        <p:spPr>
          <a:xfrm>
            <a:off x="4908054" y="4731822"/>
            <a:ext cx="63683" cy="62541"/>
          </a:xfrm>
          <a:custGeom>
            <a:avLst/>
            <a:gdLst/>
            <a:ahLst/>
            <a:cxnLst/>
            <a:rect l="l" t="t" r="r" b="b"/>
            <a:pathLst>
              <a:path w="1673" h="1643" extrusionOk="0">
                <a:moveTo>
                  <a:pt x="821" y="1"/>
                </a:moveTo>
                <a:cubicBezTo>
                  <a:pt x="365" y="1"/>
                  <a:pt x="1" y="366"/>
                  <a:pt x="1" y="822"/>
                </a:cubicBezTo>
                <a:cubicBezTo>
                  <a:pt x="1" y="1278"/>
                  <a:pt x="365" y="1642"/>
                  <a:pt x="821" y="1642"/>
                </a:cubicBezTo>
                <a:cubicBezTo>
                  <a:pt x="1277" y="1642"/>
                  <a:pt x="1672" y="1278"/>
                  <a:pt x="1672" y="822"/>
                </a:cubicBezTo>
                <a:cubicBezTo>
                  <a:pt x="1672" y="36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8"/>
          <p:cNvSpPr/>
          <p:nvPr/>
        </p:nvSpPr>
        <p:spPr>
          <a:xfrm>
            <a:off x="4908054" y="4965535"/>
            <a:ext cx="63683" cy="63683"/>
          </a:xfrm>
          <a:custGeom>
            <a:avLst/>
            <a:gdLst/>
            <a:ahLst/>
            <a:cxnLst/>
            <a:rect l="l" t="t" r="r" b="b"/>
            <a:pathLst>
              <a:path w="1673" h="1673" extrusionOk="0">
                <a:moveTo>
                  <a:pt x="821" y="1"/>
                </a:moveTo>
                <a:cubicBezTo>
                  <a:pt x="365" y="1"/>
                  <a:pt x="1" y="396"/>
                  <a:pt x="1" y="852"/>
                </a:cubicBezTo>
                <a:cubicBezTo>
                  <a:pt x="1" y="1308"/>
                  <a:pt x="365" y="1673"/>
                  <a:pt x="821" y="1673"/>
                </a:cubicBezTo>
                <a:cubicBezTo>
                  <a:pt x="1277" y="1673"/>
                  <a:pt x="1672" y="1308"/>
                  <a:pt x="1672" y="852"/>
                </a:cubicBezTo>
                <a:cubicBezTo>
                  <a:pt x="1672" y="396"/>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
          <p:cNvSpPr/>
          <p:nvPr/>
        </p:nvSpPr>
        <p:spPr>
          <a:xfrm>
            <a:off x="4654700" y="4498185"/>
            <a:ext cx="74074" cy="63607"/>
          </a:xfrm>
          <a:custGeom>
            <a:avLst/>
            <a:gdLst/>
            <a:ahLst/>
            <a:cxnLst/>
            <a:rect l="l" t="t" r="r" b="b"/>
            <a:pathLst>
              <a:path w="1946" h="1671"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8"/>
          <p:cNvSpPr/>
          <p:nvPr/>
        </p:nvSpPr>
        <p:spPr>
          <a:xfrm>
            <a:off x="4654700" y="4731898"/>
            <a:ext cx="74074" cy="62465"/>
          </a:xfrm>
          <a:custGeom>
            <a:avLst/>
            <a:gdLst/>
            <a:ahLst/>
            <a:cxnLst/>
            <a:rect l="l" t="t" r="r" b="b"/>
            <a:pathLst>
              <a:path w="1946" h="1641" extrusionOk="0">
                <a:moveTo>
                  <a:pt x="1118" y="1"/>
                </a:moveTo>
                <a:cubicBezTo>
                  <a:pt x="917" y="1"/>
                  <a:pt x="713" y="76"/>
                  <a:pt x="547" y="242"/>
                </a:cubicBezTo>
                <a:cubicBezTo>
                  <a:pt x="0" y="759"/>
                  <a:pt x="395" y="1640"/>
                  <a:pt x="1125" y="1640"/>
                </a:cubicBezTo>
                <a:cubicBezTo>
                  <a:pt x="1581" y="1640"/>
                  <a:pt x="1945" y="1276"/>
                  <a:pt x="1945" y="850"/>
                </a:cubicBezTo>
                <a:cubicBezTo>
                  <a:pt x="1945" y="335"/>
                  <a:pt x="1540"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8"/>
          <p:cNvSpPr/>
          <p:nvPr/>
        </p:nvSpPr>
        <p:spPr>
          <a:xfrm>
            <a:off x="4654700" y="4965611"/>
            <a:ext cx="74074" cy="63607"/>
          </a:xfrm>
          <a:custGeom>
            <a:avLst/>
            <a:gdLst/>
            <a:ahLst/>
            <a:cxnLst/>
            <a:rect l="l" t="t" r="r" b="b"/>
            <a:pathLst>
              <a:path w="1946" h="1671" extrusionOk="0">
                <a:moveTo>
                  <a:pt x="1118" y="1"/>
                </a:moveTo>
                <a:cubicBezTo>
                  <a:pt x="917" y="1"/>
                  <a:pt x="713" y="76"/>
                  <a:pt x="547" y="242"/>
                </a:cubicBezTo>
                <a:cubicBezTo>
                  <a:pt x="0" y="759"/>
                  <a:pt x="395" y="1671"/>
                  <a:pt x="1125" y="1671"/>
                </a:cubicBezTo>
                <a:cubicBezTo>
                  <a:pt x="1581" y="1671"/>
                  <a:pt x="1945" y="1306"/>
                  <a:pt x="1945" y="850"/>
                </a:cubicBezTo>
                <a:cubicBezTo>
                  <a:pt x="1945" y="335"/>
                  <a:pt x="1540"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8"/>
          <p:cNvSpPr/>
          <p:nvPr/>
        </p:nvSpPr>
        <p:spPr>
          <a:xfrm>
            <a:off x="4419686"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8"/>
          <p:cNvSpPr/>
          <p:nvPr/>
        </p:nvSpPr>
        <p:spPr>
          <a:xfrm>
            <a:off x="4419686"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8"/>
          <p:cNvSpPr/>
          <p:nvPr/>
        </p:nvSpPr>
        <p:spPr>
          <a:xfrm>
            <a:off x="4419686"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8"/>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8"/>
          <p:cNvSpPr/>
          <p:nvPr/>
        </p:nvSpPr>
        <p:spPr>
          <a:xfrm>
            <a:off x="4408114" y="10020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8"/>
          <p:cNvSpPr/>
          <p:nvPr/>
        </p:nvSpPr>
        <p:spPr>
          <a:xfrm>
            <a:off x="9021139" y="4022689"/>
            <a:ext cx="74074" cy="63607"/>
          </a:xfrm>
          <a:custGeom>
            <a:avLst/>
            <a:gdLst/>
            <a:ahLst/>
            <a:cxnLst/>
            <a:rect l="l" t="t" r="r" b="b"/>
            <a:pathLst>
              <a:path w="1946" h="1671" extrusionOk="0">
                <a:moveTo>
                  <a:pt x="1095" y="0"/>
                </a:moveTo>
                <a:cubicBezTo>
                  <a:pt x="890" y="0"/>
                  <a:pt x="683" y="75"/>
                  <a:pt x="517" y="242"/>
                </a:cubicBezTo>
                <a:cubicBezTo>
                  <a:pt x="0" y="789"/>
                  <a:pt x="396" y="1670"/>
                  <a:pt x="1125" y="1670"/>
                </a:cubicBezTo>
                <a:cubicBezTo>
                  <a:pt x="1581" y="1670"/>
                  <a:pt x="1946" y="1275"/>
                  <a:pt x="1946" y="850"/>
                </a:cubicBezTo>
                <a:cubicBezTo>
                  <a:pt x="1946" y="334"/>
                  <a:pt x="1526"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8"/>
          <p:cNvSpPr/>
          <p:nvPr/>
        </p:nvSpPr>
        <p:spPr>
          <a:xfrm>
            <a:off x="9021139" y="4257011"/>
            <a:ext cx="74074" cy="62998"/>
          </a:xfrm>
          <a:custGeom>
            <a:avLst/>
            <a:gdLst/>
            <a:ahLst/>
            <a:cxnLst/>
            <a:rect l="l" t="t" r="r" b="b"/>
            <a:pathLst>
              <a:path w="1946" h="1655" extrusionOk="0">
                <a:moveTo>
                  <a:pt x="1113" y="0"/>
                </a:moveTo>
                <a:cubicBezTo>
                  <a:pt x="907" y="0"/>
                  <a:pt x="695" y="79"/>
                  <a:pt x="517" y="256"/>
                </a:cubicBezTo>
                <a:cubicBezTo>
                  <a:pt x="0" y="773"/>
                  <a:pt x="396" y="1654"/>
                  <a:pt x="1125" y="1654"/>
                </a:cubicBezTo>
                <a:cubicBezTo>
                  <a:pt x="1581" y="1654"/>
                  <a:pt x="1946" y="1289"/>
                  <a:pt x="1946" y="833"/>
                </a:cubicBezTo>
                <a:cubicBezTo>
                  <a:pt x="1946" y="341"/>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
          <p:cNvSpPr/>
          <p:nvPr/>
        </p:nvSpPr>
        <p:spPr>
          <a:xfrm>
            <a:off x="4166294" y="65451"/>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8"/>
          <p:cNvSpPr/>
          <p:nvPr/>
        </p:nvSpPr>
        <p:spPr>
          <a:xfrm>
            <a:off x="4166294" y="300002"/>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8"/>
          <p:cNvSpPr/>
          <p:nvPr/>
        </p:nvSpPr>
        <p:spPr>
          <a:xfrm>
            <a:off x="4166294" y="5339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8"/>
          <p:cNvSpPr/>
          <p:nvPr/>
        </p:nvSpPr>
        <p:spPr>
          <a:xfrm>
            <a:off x="4166294" y="7677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8"/>
          <p:cNvSpPr/>
          <p:nvPr/>
        </p:nvSpPr>
        <p:spPr>
          <a:xfrm>
            <a:off x="4166294" y="10020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8"/>
          <p:cNvSpPr/>
          <p:nvPr/>
        </p:nvSpPr>
        <p:spPr>
          <a:xfrm>
            <a:off x="8778177" y="4022917"/>
            <a:ext cx="74074" cy="63378"/>
          </a:xfrm>
          <a:custGeom>
            <a:avLst/>
            <a:gdLst/>
            <a:ahLst/>
            <a:cxnLst/>
            <a:rect l="l" t="t" r="r" b="b"/>
            <a:pathLst>
              <a:path w="1946" h="1665" extrusionOk="0">
                <a:moveTo>
                  <a:pt x="1105" y="1"/>
                </a:moveTo>
                <a:cubicBezTo>
                  <a:pt x="909" y="1"/>
                  <a:pt x="710" y="73"/>
                  <a:pt x="547" y="236"/>
                </a:cubicBezTo>
                <a:cubicBezTo>
                  <a:pt x="0" y="752"/>
                  <a:pt x="395" y="1664"/>
                  <a:pt x="1125" y="1664"/>
                </a:cubicBezTo>
                <a:cubicBezTo>
                  <a:pt x="1581" y="1634"/>
                  <a:pt x="1946" y="1300"/>
                  <a:pt x="1946" y="844"/>
                </a:cubicBezTo>
                <a:cubicBezTo>
                  <a:pt x="1946" y="344"/>
                  <a:pt x="1532"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8"/>
          <p:cNvSpPr/>
          <p:nvPr/>
        </p:nvSpPr>
        <p:spPr>
          <a:xfrm>
            <a:off x="8779319" y="4257011"/>
            <a:ext cx="72933" cy="62998"/>
          </a:xfrm>
          <a:custGeom>
            <a:avLst/>
            <a:gdLst/>
            <a:ahLst/>
            <a:cxnLst/>
            <a:rect l="l" t="t" r="r" b="b"/>
            <a:pathLst>
              <a:path w="1916" h="1655" extrusionOk="0">
                <a:moveTo>
                  <a:pt x="1093" y="0"/>
                </a:moveTo>
                <a:cubicBezTo>
                  <a:pt x="891" y="0"/>
                  <a:pt x="685" y="79"/>
                  <a:pt x="517" y="256"/>
                </a:cubicBezTo>
                <a:cubicBezTo>
                  <a:pt x="1" y="773"/>
                  <a:pt x="365" y="1654"/>
                  <a:pt x="1095" y="1654"/>
                </a:cubicBezTo>
                <a:cubicBezTo>
                  <a:pt x="1551" y="1654"/>
                  <a:pt x="1916" y="1289"/>
                  <a:pt x="1916" y="833"/>
                </a:cubicBezTo>
                <a:cubicBezTo>
                  <a:pt x="1916" y="341"/>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8"/>
          <p:cNvSpPr/>
          <p:nvPr/>
        </p:nvSpPr>
        <p:spPr>
          <a:xfrm>
            <a:off x="3933760" y="65375"/>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8"/>
          <p:cNvSpPr/>
          <p:nvPr/>
        </p:nvSpPr>
        <p:spPr>
          <a:xfrm>
            <a:off x="3933760" y="300230"/>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8"/>
          <p:cNvSpPr/>
          <p:nvPr/>
        </p:nvSpPr>
        <p:spPr>
          <a:xfrm>
            <a:off x="3933760" y="5339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8"/>
          <p:cNvSpPr/>
          <p:nvPr/>
        </p:nvSpPr>
        <p:spPr>
          <a:xfrm>
            <a:off x="3923331" y="10020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
          <p:cNvSpPr/>
          <p:nvPr/>
        </p:nvSpPr>
        <p:spPr>
          <a:xfrm>
            <a:off x="8536356" y="4022689"/>
            <a:ext cx="74074" cy="63607"/>
          </a:xfrm>
          <a:custGeom>
            <a:avLst/>
            <a:gdLst/>
            <a:ahLst/>
            <a:cxnLst/>
            <a:rect l="l" t="t" r="r" b="b"/>
            <a:pathLst>
              <a:path w="1946" h="1671" extrusionOk="0">
                <a:moveTo>
                  <a:pt x="1089" y="0"/>
                </a:moveTo>
                <a:cubicBezTo>
                  <a:pt x="888" y="0"/>
                  <a:pt x="684" y="75"/>
                  <a:pt x="517" y="242"/>
                </a:cubicBezTo>
                <a:cubicBezTo>
                  <a:pt x="1" y="758"/>
                  <a:pt x="365" y="1670"/>
                  <a:pt x="1095" y="1670"/>
                </a:cubicBezTo>
                <a:cubicBezTo>
                  <a:pt x="1551" y="1670"/>
                  <a:pt x="1946" y="1275"/>
                  <a:pt x="1946" y="850"/>
                </a:cubicBezTo>
                <a:cubicBezTo>
                  <a:pt x="1925" y="334"/>
                  <a:pt x="1513" y="0"/>
                  <a:pt x="1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8"/>
          <p:cNvSpPr/>
          <p:nvPr/>
        </p:nvSpPr>
        <p:spPr>
          <a:xfrm>
            <a:off x="8536356" y="4257011"/>
            <a:ext cx="74074" cy="62998"/>
          </a:xfrm>
          <a:custGeom>
            <a:avLst/>
            <a:gdLst/>
            <a:ahLst/>
            <a:cxnLst/>
            <a:rect l="l" t="t" r="r" b="b"/>
            <a:pathLst>
              <a:path w="1946" h="1655" extrusionOk="0">
                <a:moveTo>
                  <a:pt x="1100" y="0"/>
                </a:moveTo>
                <a:cubicBezTo>
                  <a:pt x="894" y="0"/>
                  <a:pt x="685" y="79"/>
                  <a:pt x="517" y="256"/>
                </a:cubicBezTo>
                <a:cubicBezTo>
                  <a:pt x="1" y="773"/>
                  <a:pt x="365" y="1654"/>
                  <a:pt x="1095" y="1654"/>
                </a:cubicBezTo>
                <a:cubicBezTo>
                  <a:pt x="1551" y="1654"/>
                  <a:pt x="1946" y="1289"/>
                  <a:pt x="1946" y="833"/>
                </a:cubicBezTo>
                <a:cubicBezTo>
                  <a:pt x="1946" y="341"/>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8"/>
          <p:cNvSpPr/>
          <p:nvPr/>
        </p:nvSpPr>
        <p:spPr>
          <a:xfrm>
            <a:off x="3680368" y="65413"/>
            <a:ext cx="74074" cy="63645"/>
          </a:xfrm>
          <a:custGeom>
            <a:avLst/>
            <a:gdLst/>
            <a:ahLst/>
            <a:cxnLst/>
            <a:rect l="l" t="t" r="r" b="b"/>
            <a:pathLst>
              <a:path w="1946" h="1672" extrusionOk="0">
                <a:moveTo>
                  <a:pt x="1099" y="0"/>
                </a:moveTo>
                <a:cubicBezTo>
                  <a:pt x="893"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8"/>
          <p:cNvSpPr/>
          <p:nvPr/>
        </p:nvSpPr>
        <p:spPr>
          <a:xfrm>
            <a:off x="3680368" y="300002"/>
            <a:ext cx="74074" cy="62731"/>
          </a:xfrm>
          <a:custGeom>
            <a:avLst/>
            <a:gdLst/>
            <a:ahLst/>
            <a:cxnLst/>
            <a:rect l="l" t="t" r="r" b="b"/>
            <a:pathLst>
              <a:path w="1946"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8"/>
          <p:cNvSpPr/>
          <p:nvPr/>
        </p:nvSpPr>
        <p:spPr>
          <a:xfrm>
            <a:off x="3680368" y="5339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8"/>
          <p:cNvSpPr/>
          <p:nvPr/>
        </p:nvSpPr>
        <p:spPr>
          <a:xfrm>
            <a:off x="3680368" y="7676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8"/>
          <p:cNvSpPr/>
          <p:nvPr/>
        </p:nvSpPr>
        <p:spPr>
          <a:xfrm>
            <a:off x="3680368" y="10020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8"/>
          <p:cNvSpPr/>
          <p:nvPr/>
        </p:nvSpPr>
        <p:spPr>
          <a:xfrm>
            <a:off x="8293393" y="4022689"/>
            <a:ext cx="74074" cy="63607"/>
          </a:xfrm>
          <a:custGeom>
            <a:avLst/>
            <a:gdLst/>
            <a:ahLst/>
            <a:cxnLst/>
            <a:rect l="l" t="t" r="r" b="b"/>
            <a:pathLst>
              <a:path w="1946" h="1671" extrusionOk="0">
                <a:moveTo>
                  <a:pt x="1095" y="0"/>
                </a:moveTo>
                <a:cubicBezTo>
                  <a:pt x="891" y="0"/>
                  <a:pt x="683" y="75"/>
                  <a:pt x="517" y="242"/>
                </a:cubicBezTo>
                <a:cubicBezTo>
                  <a:pt x="1" y="789"/>
                  <a:pt x="396" y="1670"/>
                  <a:pt x="1125" y="1670"/>
                </a:cubicBezTo>
                <a:cubicBezTo>
                  <a:pt x="1581" y="1670"/>
                  <a:pt x="1946" y="1275"/>
                  <a:pt x="1946" y="850"/>
                </a:cubicBezTo>
                <a:cubicBezTo>
                  <a:pt x="1946" y="334"/>
                  <a:pt x="1526"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
          <p:cNvSpPr/>
          <p:nvPr/>
        </p:nvSpPr>
        <p:spPr>
          <a:xfrm>
            <a:off x="8293393" y="4257011"/>
            <a:ext cx="74074" cy="62998"/>
          </a:xfrm>
          <a:custGeom>
            <a:avLst/>
            <a:gdLst/>
            <a:ahLst/>
            <a:cxnLst/>
            <a:rect l="l" t="t" r="r" b="b"/>
            <a:pathLst>
              <a:path w="1946" h="1655" extrusionOk="0">
                <a:moveTo>
                  <a:pt x="1113" y="0"/>
                </a:moveTo>
                <a:cubicBezTo>
                  <a:pt x="907" y="0"/>
                  <a:pt x="695" y="79"/>
                  <a:pt x="517" y="256"/>
                </a:cubicBezTo>
                <a:cubicBezTo>
                  <a:pt x="1" y="773"/>
                  <a:pt x="396" y="1654"/>
                  <a:pt x="1125" y="1654"/>
                </a:cubicBezTo>
                <a:cubicBezTo>
                  <a:pt x="1581" y="1654"/>
                  <a:pt x="1946" y="1289"/>
                  <a:pt x="1946" y="833"/>
                </a:cubicBezTo>
                <a:cubicBezTo>
                  <a:pt x="1946" y="341"/>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8"/>
          <p:cNvSpPr/>
          <p:nvPr/>
        </p:nvSpPr>
        <p:spPr>
          <a:xfrm>
            <a:off x="3448977"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8"/>
          <p:cNvSpPr/>
          <p:nvPr/>
        </p:nvSpPr>
        <p:spPr>
          <a:xfrm>
            <a:off x="3448977"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8"/>
          <p:cNvSpPr/>
          <p:nvPr/>
        </p:nvSpPr>
        <p:spPr>
          <a:xfrm>
            <a:off x="3448977"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8"/>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8"/>
          <p:cNvSpPr/>
          <p:nvPr/>
        </p:nvSpPr>
        <p:spPr>
          <a:xfrm>
            <a:off x="3438547"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8"/>
          <p:cNvSpPr/>
          <p:nvPr/>
        </p:nvSpPr>
        <p:spPr>
          <a:xfrm>
            <a:off x="8051572" y="4022689"/>
            <a:ext cx="72933" cy="63607"/>
          </a:xfrm>
          <a:custGeom>
            <a:avLst/>
            <a:gdLst/>
            <a:ahLst/>
            <a:cxnLst/>
            <a:rect l="l" t="t" r="r" b="b"/>
            <a:pathLst>
              <a:path w="1916" h="1671" extrusionOk="0">
                <a:moveTo>
                  <a:pt x="1088" y="0"/>
                </a:moveTo>
                <a:cubicBezTo>
                  <a:pt x="888" y="0"/>
                  <a:pt x="684" y="75"/>
                  <a:pt x="518" y="242"/>
                </a:cubicBezTo>
                <a:cubicBezTo>
                  <a:pt x="1" y="789"/>
                  <a:pt x="366" y="1670"/>
                  <a:pt x="1095" y="1670"/>
                </a:cubicBezTo>
                <a:cubicBezTo>
                  <a:pt x="1551" y="1670"/>
                  <a:pt x="1916" y="1275"/>
                  <a:pt x="1916" y="850"/>
                </a:cubicBezTo>
                <a:cubicBezTo>
                  <a:pt x="1916"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8"/>
          <p:cNvSpPr/>
          <p:nvPr/>
        </p:nvSpPr>
        <p:spPr>
          <a:xfrm>
            <a:off x="8051572" y="4257011"/>
            <a:ext cx="72933" cy="62998"/>
          </a:xfrm>
          <a:custGeom>
            <a:avLst/>
            <a:gdLst/>
            <a:ahLst/>
            <a:cxnLst/>
            <a:rect l="l" t="t" r="r" b="b"/>
            <a:pathLst>
              <a:path w="1916" h="1655" extrusionOk="0">
                <a:moveTo>
                  <a:pt x="1093" y="0"/>
                </a:moveTo>
                <a:cubicBezTo>
                  <a:pt x="891" y="0"/>
                  <a:pt x="685" y="79"/>
                  <a:pt x="518" y="256"/>
                </a:cubicBezTo>
                <a:cubicBezTo>
                  <a:pt x="1" y="773"/>
                  <a:pt x="366" y="1654"/>
                  <a:pt x="1095" y="1654"/>
                </a:cubicBezTo>
                <a:cubicBezTo>
                  <a:pt x="1551" y="1654"/>
                  <a:pt x="1916" y="1289"/>
                  <a:pt x="1916" y="833"/>
                </a:cubicBezTo>
                <a:cubicBezTo>
                  <a:pt x="1916" y="341"/>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8"/>
          <p:cNvSpPr/>
          <p:nvPr/>
        </p:nvSpPr>
        <p:spPr>
          <a:xfrm>
            <a:off x="3195585" y="65413"/>
            <a:ext cx="74113" cy="63645"/>
          </a:xfrm>
          <a:custGeom>
            <a:avLst/>
            <a:gdLst/>
            <a:ahLst/>
            <a:cxnLst/>
            <a:rect l="l" t="t" r="r" b="b"/>
            <a:pathLst>
              <a:path w="1947" h="1672" extrusionOk="0">
                <a:moveTo>
                  <a:pt x="1099" y="0"/>
                </a:moveTo>
                <a:cubicBezTo>
                  <a:pt x="894" y="0"/>
                  <a:pt x="685" y="75"/>
                  <a:pt x="517" y="242"/>
                </a:cubicBezTo>
                <a:cubicBezTo>
                  <a:pt x="1" y="759"/>
                  <a:pt x="365" y="164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8"/>
          <p:cNvSpPr/>
          <p:nvPr/>
        </p:nvSpPr>
        <p:spPr>
          <a:xfrm>
            <a:off x="3195585" y="300002"/>
            <a:ext cx="74113" cy="62731"/>
          </a:xfrm>
          <a:custGeom>
            <a:avLst/>
            <a:gdLst/>
            <a:ahLst/>
            <a:cxnLst/>
            <a:rect l="l" t="t" r="r" b="b"/>
            <a:pathLst>
              <a:path w="1947"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
          <p:cNvSpPr/>
          <p:nvPr/>
        </p:nvSpPr>
        <p:spPr>
          <a:xfrm>
            <a:off x="3195585" y="5339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8"/>
          <p:cNvSpPr/>
          <p:nvPr/>
        </p:nvSpPr>
        <p:spPr>
          <a:xfrm>
            <a:off x="3195585" y="7676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8"/>
          <p:cNvSpPr/>
          <p:nvPr/>
        </p:nvSpPr>
        <p:spPr>
          <a:xfrm>
            <a:off x="3195585" y="10020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8"/>
          <p:cNvSpPr/>
          <p:nvPr/>
        </p:nvSpPr>
        <p:spPr>
          <a:xfrm>
            <a:off x="7808610" y="4022689"/>
            <a:ext cx="74113" cy="63607"/>
          </a:xfrm>
          <a:custGeom>
            <a:avLst/>
            <a:gdLst/>
            <a:ahLst/>
            <a:cxnLst/>
            <a:rect l="l" t="t" r="r" b="b"/>
            <a:pathLst>
              <a:path w="1947" h="1671" extrusionOk="0">
                <a:moveTo>
                  <a:pt x="1095" y="0"/>
                </a:moveTo>
                <a:cubicBezTo>
                  <a:pt x="891" y="0"/>
                  <a:pt x="684" y="75"/>
                  <a:pt x="517" y="242"/>
                </a:cubicBezTo>
                <a:cubicBezTo>
                  <a:pt x="1" y="758"/>
                  <a:pt x="365" y="1670"/>
                  <a:pt x="1095" y="1670"/>
                </a:cubicBezTo>
                <a:cubicBezTo>
                  <a:pt x="1551" y="1670"/>
                  <a:pt x="1946" y="1275"/>
                  <a:pt x="1946" y="850"/>
                </a:cubicBezTo>
                <a:cubicBezTo>
                  <a:pt x="1946" y="334"/>
                  <a:pt x="1526"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8"/>
          <p:cNvSpPr/>
          <p:nvPr/>
        </p:nvSpPr>
        <p:spPr>
          <a:xfrm>
            <a:off x="7808610" y="4257011"/>
            <a:ext cx="74113" cy="62998"/>
          </a:xfrm>
          <a:custGeom>
            <a:avLst/>
            <a:gdLst/>
            <a:ahLst/>
            <a:cxnLst/>
            <a:rect l="l" t="t" r="r" b="b"/>
            <a:pathLst>
              <a:path w="1947" h="1655" extrusionOk="0">
                <a:moveTo>
                  <a:pt x="1100" y="0"/>
                </a:moveTo>
                <a:cubicBezTo>
                  <a:pt x="894" y="0"/>
                  <a:pt x="685" y="79"/>
                  <a:pt x="517" y="256"/>
                </a:cubicBezTo>
                <a:cubicBezTo>
                  <a:pt x="1" y="773"/>
                  <a:pt x="365" y="1654"/>
                  <a:pt x="1095" y="1654"/>
                </a:cubicBezTo>
                <a:cubicBezTo>
                  <a:pt x="1551" y="1654"/>
                  <a:pt x="1946" y="1289"/>
                  <a:pt x="1946" y="833"/>
                </a:cubicBezTo>
                <a:cubicBezTo>
                  <a:pt x="1946" y="341"/>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8"/>
          <p:cNvSpPr/>
          <p:nvPr/>
        </p:nvSpPr>
        <p:spPr>
          <a:xfrm>
            <a:off x="2964193"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8"/>
          <p:cNvSpPr/>
          <p:nvPr/>
        </p:nvSpPr>
        <p:spPr>
          <a:xfrm>
            <a:off x="2964193"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8"/>
          <p:cNvSpPr/>
          <p:nvPr/>
        </p:nvSpPr>
        <p:spPr>
          <a:xfrm>
            <a:off x="2964193"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8"/>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8"/>
          <p:cNvSpPr/>
          <p:nvPr/>
        </p:nvSpPr>
        <p:spPr>
          <a:xfrm>
            <a:off x="2953802"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
          <p:cNvSpPr/>
          <p:nvPr/>
        </p:nvSpPr>
        <p:spPr>
          <a:xfrm>
            <a:off x="7566827" y="4022689"/>
            <a:ext cx="72894" cy="63607"/>
          </a:xfrm>
          <a:custGeom>
            <a:avLst/>
            <a:gdLst/>
            <a:ahLst/>
            <a:cxnLst/>
            <a:rect l="l" t="t" r="r" b="b"/>
            <a:pathLst>
              <a:path w="1915"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09"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8"/>
          <p:cNvSpPr/>
          <p:nvPr/>
        </p:nvSpPr>
        <p:spPr>
          <a:xfrm>
            <a:off x="7566827" y="4257011"/>
            <a:ext cx="72894" cy="62998"/>
          </a:xfrm>
          <a:custGeom>
            <a:avLst/>
            <a:gdLst/>
            <a:ahLst/>
            <a:cxnLst/>
            <a:rect l="l" t="t" r="r" b="b"/>
            <a:pathLst>
              <a:path w="1915" h="1655" extrusionOk="0">
                <a:moveTo>
                  <a:pt x="1092" y="0"/>
                </a:moveTo>
                <a:cubicBezTo>
                  <a:pt x="890" y="0"/>
                  <a:pt x="684" y="79"/>
                  <a:pt x="517" y="256"/>
                </a:cubicBezTo>
                <a:cubicBezTo>
                  <a:pt x="0" y="773"/>
                  <a:pt x="365" y="1654"/>
                  <a:pt x="1094" y="1654"/>
                </a:cubicBezTo>
                <a:cubicBezTo>
                  <a:pt x="1550" y="1654"/>
                  <a:pt x="1915" y="1289"/>
                  <a:pt x="1915" y="833"/>
                </a:cubicBezTo>
                <a:cubicBezTo>
                  <a:pt x="1915" y="341"/>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8"/>
          <p:cNvSpPr/>
          <p:nvPr/>
        </p:nvSpPr>
        <p:spPr>
          <a:xfrm>
            <a:off x="2710801" y="65413"/>
            <a:ext cx="72933" cy="63645"/>
          </a:xfrm>
          <a:custGeom>
            <a:avLst/>
            <a:gdLst/>
            <a:ahLst/>
            <a:cxnLst/>
            <a:rect l="l" t="t" r="r" b="b"/>
            <a:pathLst>
              <a:path w="1916" h="1672" extrusionOk="0">
                <a:moveTo>
                  <a:pt x="1092" y="0"/>
                </a:moveTo>
                <a:cubicBezTo>
                  <a:pt x="891" y="0"/>
                  <a:pt x="685" y="75"/>
                  <a:pt x="518" y="242"/>
                </a:cubicBezTo>
                <a:cubicBezTo>
                  <a:pt x="1" y="759"/>
                  <a:pt x="366" y="1671"/>
                  <a:pt x="1095" y="167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8"/>
          <p:cNvSpPr/>
          <p:nvPr/>
        </p:nvSpPr>
        <p:spPr>
          <a:xfrm>
            <a:off x="2710801" y="300002"/>
            <a:ext cx="72933" cy="62731"/>
          </a:xfrm>
          <a:custGeom>
            <a:avLst/>
            <a:gdLst/>
            <a:ahLst/>
            <a:cxnLst/>
            <a:rect l="l" t="t" r="r" b="b"/>
            <a:pathLst>
              <a:path w="1916" h="1648" extrusionOk="0">
                <a:moveTo>
                  <a:pt x="1105" y="1"/>
                </a:moveTo>
                <a:cubicBezTo>
                  <a:pt x="900" y="1"/>
                  <a:pt x="689" y="79"/>
                  <a:pt x="518" y="250"/>
                </a:cubicBezTo>
                <a:cubicBezTo>
                  <a:pt x="1" y="766"/>
                  <a:pt x="366" y="1648"/>
                  <a:pt x="1095" y="1648"/>
                </a:cubicBezTo>
                <a:cubicBezTo>
                  <a:pt x="1551" y="1648"/>
                  <a:pt x="1916" y="1283"/>
                  <a:pt x="1916" y="827"/>
                </a:cubicBezTo>
                <a:cubicBezTo>
                  <a:pt x="1916"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8"/>
          <p:cNvSpPr/>
          <p:nvPr/>
        </p:nvSpPr>
        <p:spPr>
          <a:xfrm>
            <a:off x="2710801" y="5339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8"/>
          <p:cNvSpPr/>
          <p:nvPr/>
        </p:nvSpPr>
        <p:spPr>
          <a:xfrm>
            <a:off x="2710801" y="7676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8"/>
          <p:cNvSpPr/>
          <p:nvPr/>
        </p:nvSpPr>
        <p:spPr>
          <a:xfrm>
            <a:off x="2710801" y="10020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8"/>
          <p:cNvSpPr/>
          <p:nvPr/>
        </p:nvSpPr>
        <p:spPr>
          <a:xfrm>
            <a:off x="7323826" y="4022689"/>
            <a:ext cx="72933" cy="63607"/>
          </a:xfrm>
          <a:custGeom>
            <a:avLst/>
            <a:gdLst/>
            <a:ahLst/>
            <a:cxnLst/>
            <a:rect l="l" t="t" r="r" b="b"/>
            <a:pathLst>
              <a:path w="1916" h="1671" extrusionOk="0">
                <a:moveTo>
                  <a:pt x="1088" y="0"/>
                </a:moveTo>
                <a:cubicBezTo>
                  <a:pt x="888" y="0"/>
                  <a:pt x="684" y="75"/>
                  <a:pt x="518" y="242"/>
                </a:cubicBezTo>
                <a:cubicBezTo>
                  <a:pt x="1" y="789"/>
                  <a:pt x="366" y="1670"/>
                  <a:pt x="1095" y="1670"/>
                </a:cubicBezTo>
                <a:cubicBezTo>
                  <a:pt x="1551" y="1670"/>
                  <a:pt x="1916" y="1275"/>
                  <a:pt x="1916" y="850"/>
                </a:cubicBezTo>
                <a:cubicBezTo>
                  <a:pt x="1916"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8"/>
          <p:cNvSpPr/>
          <p:nvPr/>
        </p:nvSpPr>
        <p:spPr>
          <a:xfrm>
            <a:off x="7323826" y="4257011"/>
            <a:ext cx="72933" cy="62998"/>
          </a:xfrm>
          <a:custGeom>
            <a:avLst/>
            <a:gdLst/>
            <a:ahLst/>
            <a:cxnLst/>
            <a:rect l="l" t="t" r="r" b="b"/>
            <a:pathLst>
              <a:path w="1916" h="1655" extrusionOk="0">
                <a:moveTo>
                  <a:pt x="1093" y="0"/>
                </a:moveTo>
                <a:cubicBezTo>
                  <a:pt x="891" y="0"/>
                  <a:pt x="685" y="79"/>
                  <a:pt x="518" y="256"/>
                </a:cubicBezTo>
                <a:cubicBezTo>
                  <a:pt x="1" y="773"/>
                  <a:pt x="366" y="1654"/>
                  <a:pt x="1095" y="1654"/>
                </a:cubicBezTo>
                <a:cubicBezTo>
                  <a:pt x="1551" y="1654"/>
                  <a:pt x="1916" y="1289"/>
                  <a:pt x="1916" y="833"/>
                </a:cubicBezTo>
                <a:cubicBezTo>
                  <a:pt x="1916" y="341"/>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8"/>
          <p:cNvSpPr/>
          <p:nvPr/>
        </p:nvSpPr>
        <p:spPr>
          <a:xfrm>
            <a:off x="2478268" y="6537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
          <p:cNvSpPr/>
          <p:nvPr/>
        </p:nvSpPr>
        <p:spPr>
          <a:xfrm>
            <a:off x="2478268" y="3002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8"/>
          <p:cNvSpPr/>
          <p:nvPr/>
        </p:nvSpPr>
        <p:spPr>
          <a:xfrm>
            <a:off x="2478268" y="5339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8"/>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8"/>
          <p:cNvSpPr/>
          <p:nvPr/>
        </p:nvSpPr>
        <p:spPr>
          <a:xfrm>
            <a:off x="2467838"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8"/>
          <p:cNvSpPr/>
          <p:nvPr/>
        </p:nvSpPr>
        <p:spPr>
          <a:xfrm>
            <a:off x="7080863" y="4022917"/>
            <a:ext cx="74113" cy="63378"/>
          </a:xfrm>
          <a:custGeom>
            <a:avLst/>
            <a:gdLst/>
            <a:ahLst/>
            <a:cxnLst/>
            <a:rect l="l" t="t" r="r" b="b"/>
            <a:pathLst>
              <a:path w="1947" h="1665" extrusionOk="0">
                <a:moveTo>
                  <a:pt x="1096" y="1"/>
                </a:moveTo>
                <a:cubicBezTo>
                  <a:pt x="895" y="1"/>
                  <a:pt x="690" y="73"/>
                  <a:pt x="518" y="236"/>
                </a:cubicBezTo>
                <a:cubicBezTo>
                  <a:pt x="1" y="752"/>
                  <a:pt x="366" y="1664"/>
                  <a:pt x="1095" y="1664"/>
                </a:cubicBezTo>
                <a:cubicBezTo>
                  <a:pt x="1551" y="1664"/>
                  <a:pt x="1916" y="1300"/>
                  <a:pt x="1946" y="844"/>
                </a:cubicBezTo>
                <a:cubicBezTo>
                  <a:pt x="1946" y="344"/>
                  <a:pt x="1532"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8"/>
          <p:cNvSpPr/>
          <p:nvPr/>
        </p:nvSpPr>
        <p:spPr>
          <a:xfrm>
            <a:off x="7080863" y="4257011"/>
            <a:ext cx="74113" cy="62998"/>
          </a:xfrm>
          <a:custGeom>
            <a:avLst/>
            <a:gdLst/>
            <a:ahLst/>
            <a:cxnLst/>
            <a:rect l="l" t="t" r="r" b="b"/>
            <a:pathLst>
              <a:path w="1947" h="1655" extrusionOk="0">
                <a:moveTo>
                  <a:pt x="1100" y="0"/>
                </a:moveTo>
                <a:cubicBezTo>
                  <a:pt x="894" y="0"/>
                  <a:pt x="685" y="79"/>
                  <a:pt x="518" y="256"/>
                </a:cubicBezTo>
                <a:cubicBezTo>
                  <a:pt x="1" y="773"/>
                  <a:pt x="366" y="1654"/>
                  <a:pt x="1095" y="1654"/>
                </a:cubicBezTo>
                <a:cubicBezTo>
                  <a:pt x="1551" y="1654"/>
                  <a:pt x="1946" y="1289"/>
                  <a:pt x="1946" y="833"/>
                </a:cubicBezTo>
                <a:cubicBezTo>
                  <a:pt x="1946" y="341"/>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8"/>
          <p:cNvSpPr/>
          <p:nvPr/>
        </p:nvSpPr>
        <p:spPr>
          <a:xfrm>
            <a:off x="2224876" y="65413"/>
            <a:ext cx="74113" cy="63645"/>
          </a:xfrm>
          <a:custGeom>
            <a:avLst/>
            <a:gdLst/>
            <a:ahLst/>
            <a:cxnLst/>
            <a:rect l="l" t="t" r="r" b="b"/>
            <a:pathLst>
              <a:path w="1947" h="1672" extrusionOk="0">
                <a:moveTo>
                  <a:pt x="1099" y="0"/>
                </a:moveTo>
                <a:cubicBezTo>
                  <a:pt x="894"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8"/>
          <p:cNvSpPr/>
          <p:nvPr/>
        </p:nvSpPr>
        <p:spPr>
          <a:xfrm>
            <a:off x="2224876" y="300002"/>
            <a:ext cx="74113" cy="62731"/>
          </a:xfrm>
          <a:custGeom>
            <a:avLst/>
            <a:gdLst/>
            <a:ahLst/>
            <a:cxnLst/>
            <a:rect l="l" t="t" r="r" b="b"/>
            <a:pathLst>
              <a:path w="1947"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8"/>
          <p:cNvSpPr/>
          <p:nvPr/>
        </p:nvSpPr>
        <p:spPr>
          <a:xfrm>
            <a:off x="2224876" y="5339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8"/>
          <p:cNvSpPr/>
          <p:nvPr/>
        </p:nvSpPr>
        <p:spPr>
          <a:xfrm>
            <a:off x="2224876" y="7676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8"/>
          <p:cNvSpPr/>
          <p:nvPr/>
        </p:nvSpPr>
        <p:spPr>
          <a:xfrm>
            <a:off x="2224876" y="10020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
          <p:cNvSpPr/>
          <p:nvPr/>
        </p:nvSpPr>
        <p:spPr>
          <a:xfrm>
            <a:off x="6837901" y="4022689"/>
            <a:ext cx="74113" cy="63607"/>
          </a:xfrm>
          <a:custGeom>
            <a:avLst/>
            <a:gdLst/>
            <a:ahLst/>
            <a:cxnLst/>
            <a:rect l="l" t="t" r="r" b="b"/>
            <a:pathLst>
              <a:path w="1947" h="1671" extrusionOk="0">
                <a:moveTo>
                  <a:pt x="1095" y="0"/>
                </a:moveTo>
                <a:cubicBezTo>
                  <a:pt x="891" y="0"/>
                  <a:pt x="684" y="75"/>
                  <a:pt x="517" y="242"/>
                </a:cubicBezTo>
                <a:cubicBezTo>
                  <a:pt x="1" y="789"/>
                  <a:pt x="396" y="1670"/>
                  <a:pt x="1125" y="1670"/>
                </a:cubicBezTo>
                <a:cubicBezTo>
                  <a:pt x="1581" y="1670"/>
                  <a:pt x="1946" y="1275"/>
                  <a:pt x="1946" y="850"/>
                </a:cubicBezTo>
                <a:cubicBezTo>
                  <a:pt x="1946" y="334"/>
                  <a:pt x="1526"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
          <p:cNvSpPr/>
          <p:nvPr/>
        </p:nvSpPr>
        <p:spPr>
          <a:xfrm>
            <a:off x="6837901" y="4257011"/>
            <a:ext cx="74113" cy="62998"/>
          </a:xfrm>
          <a:custGeom>
            <a:avLst/>
            <a:gdLst/>
            <a:ahLst/>
            <a:cxnLst/>
            <a:rect l="l" t="t" r="r" b="b"/>
            <a:pathLst>
              <a:path w="1947" h="1655" extrusionOk="0">
                <a:moveTo>
                  <a:pt x="1114" y="0"/>
                </a:moveTo>
                <a:cubicBezTo>
                  <a:pt x="907" y="0"/>
                  <a:pt x="695" y="79"/>
                  <a:pt x="517" y="256"/>
                </a:cubicBezTo>
                <a:cubicBezTo>
                  <a:pt x="1" y="773"/>
                  <a:pt x="396" y="1654"/>
                  <a:pt x="1125" y="1654"/>
                </a:cubicBezTo>
                <a:cubicBezTo>
                  <a:pt x="1581" y="1654"/>
                  <a:pt x="1946" y="1289"/>
                  <a:pt x="1946" y="833"/>
                </a:cubicBezTo>
                <a:cubicBezTo>
                  <a:pt x="1946" y="341"/>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8"/>
          <p:cNvSpPr/>
          <p:nvPr/>
        </p:nvSpPr>
        <p:spPr>
          <a:xfrm>
            <a:off x="1993484" y="6537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8"/>
          <p:cNvSpPr/>
          <p:nvPr/>
        </p:nvSpPr>
        <p:spPr>
          <a:xfrm>
            <a:off x="1993484" y="3002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8"/>
          <p:cNvSpPr/>
          <p:nvPr/>
        </p:nvSpPr>
        <p:spPr>
          <a:xfrm>
            <a:off x="1993484" y="5339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8"/>
          <p:cNvSpPr/>
          <p:nvPr/>
        </p:nvSpPr>
        <p:spPr>
          <a:xfrm>
            <a:off x="1983093" y="10020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8"/>
          <p:cNvSpPr/>
          <p:nvPr/>
        </p:nvSpPr>
        <p:spPr>
          <a:xfrm>
            <a:off x="6596118" y="4022689"/>
            <a:ext cx="72894" cy="63607"/>
          </a:xfrm>
          <a:custGeom>
            <a:avLst/>
            <a:gdLst/>
            <a:ahLst/>
            <a:cxnLst/>
            <a:rect l="l" t="t" r="r" b="b"/>
            <a:pathLst>
              <a:path w="1915"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09"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8"/>
          <p:cNvSpPr/>
          <p:nvPr/>
        </p:nvSpPr>
        <p:spPr>
          <a:xfrm>
            <a:off x="6596118" y="4257011"/>
            <a:ext cx="72894" cy="62998"/>
          </a:xfrm>
          <a:custGeom>
            <a:avLst/>
            <a:gdLst/>
            <a:ahLst/>
            <a:cxnLst/>
            <a:rect l="l" t="t" r="r" b="b"/>
            <a:pathLst>
              <a:path w="1915" h="1655" extrusionOk="0">
                <a:moveTo>
                  <a:pt x="1092" y="0"/>
                </a:moveTo>
                <a:cubicBezTo>
                  <a:pt x="890" y="0"/>
                  <a:pt x="684" y="79"/>
                  <a:pt x="517" y="256"/>
                </a:cubicBezTo>
                <a:cubicBezTo>
                  <a:pt x="0" y="773"/>
                  <a:pt x="365" y="1654"/>
                  <a:pt x="1094" y="1654"/>
                </a:cubicBezTo>
                <a:cubicBezTo>
                  <a:pt x="1550" y="1654"/>
                  <a:pt x="1915" y="1289"/>
                  <a:pt x="1915" y="833"/>
                </a:cubicBezTo>
                <a:cubicBezTo>
                  <a:pt x="1915" y="341"/>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8"/>
          <p:cNvSpPr/>
          <p:nvPr/>
        </p:nvSpPr>
        <p:spPr>
          <a:xfrm>
            <a:off x="1740092" y="65413"/>
            <a:ext cx="74113" cy="63645"/>
          </a:xfrm>
          <a:custGeom>
            <a:avLst/>
            <a:gdLst/>
            <a:ahLst/>
            <a:cxnLst/>
            <a:rect l="l" t="t" r="r" b="b"/>
            <a:pathLst>
              <a:path w="1947" h="1672" extrusionOk="0">
                <a:moveTo>
                  <a:pt x="1100" y="0"/>
                </a:moveTo>
                <a:cubicBezTo>
                  <a:pt x="894" y="0"/>
                  <a:pt x="685" y="75"/>
                  <a:pt x="518" y="242"/>
                </a:cubicBezTo>
                <a:cubicBezTo>
                  <a:pt x="1" y="759"/>
                  <a:pt x="366" y="1671"/>
                  <a:pt x="1095" y="1671"/>
                </a:cubicBezTo>
                <a:cubicBezTo>
                  <a:pt x="1551" y="167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
          <p:cNvSpPr/>
          <p:nvPr/>
        </p:nvSpPr>
        <p:spPr>
          <a:xfrm>
            <a:off x="1740092" y="300002"/>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82" y="1648"/>
                  <a:pt x="1946" y="1283"/>
                  <a:pt x="1946" y="827"/>
                </a:cubicBezTo>
                <a:cubicBezTo>
                  <a:pt x="1926" y="319"/>
                  <a:pt x="1525"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8"/>
          <p:cNvSpPr/>
          <p:nvPr/>
        </p:nvSpPr>
        <p:spPr>
          <a:xfrm>
            <a:off x="1740092" y="5339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8"/>
          <p:cNvSpPr/>
          <p:nvPr/>
        </p:nvSpPr>
        <p:spPr>
          <a:xfrm>
            <a:off x="1740092" y="7676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8"/>
          <p:cNvSpPr/>
          <p:nvPr/>
        </p:nvSpPr>
        <p:spPr>
          <a:xfrm>
            <a:off x="1740092" y="10020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8"/>
          <p:cNvSpPr/>
          <p:nvPr/>
        </p:nvSpPr>
        <p:spPr>
          <a:xfrm>
            <a:off x="6353117" y="4022689"/>
            <a:ext cx="74113" cy="63607"/>
          </a:xfrm>
          <a:custGeom>
            <a:avLst/>
            <a:gdLst/>
            <a:ahLst/>
            <a:cxnLst/>
            <a:rect l="l" t="t" r="r" b="b"/>
            <a:pathLst>
              <a:path w="1947" h="1671" extrusionOk="0">
                <a:moveTo>
                  <a:pt x="1095" y="0"/>
                </a:moveTo>
                <a:cubicBezTo>
                  <a:pt x="891" y="0"/>
                  <a:pt x="684" y="75"/>
                  <a:pt x="518" y="242"/>
                </a:cubicBezTo>
                <a:cubicBezTo>
                  <a:pt x="1" y="758"/>
                  <a:pt x="366" y="1670"/>
                  <a:pt x="1095" y="1670"/>
                </a:cubicBezTo>
                <a:cubicBezTo>
                  <a:pt x="1551" y="1670"/>
                  <a:pt x="1946" y="1275"/>
                  <a:pt x="1946" y="850"/>
                </a:cubicBezTo>
                <a:cubicBezTo>
                  <a:pt x="1946" y="334"/>
                  <a:pt x="1527"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8"/>
          <p:cNvSpPr/>
          <p:nvPr/>
        </p:nvSpPr>
        <p:spPr>
          <a:xfrm>
            <a:off x="6353117" y="4257011"/>
            <a:ext cx="74113" cy="62998"/>
          </a:xfrm>
          <a:custGeom>
            <a:avLst/>
            <a:gdLst/>
            <a:ahLst/>
            <a:cxnLst/>
            <a:rect l="l" t="t" r="r" b="b"/>
            <a:pathLst>
              <a:path w="1947" h="1655" extrusionOk="0">
                <a:moveTo>
                  <a:pt x="1100" y="0"/>
                </a:moveTo>
                <a:cubicBezTo>
                  <a:pt x="894" y="0"/>
                  <a:pt x="685" y="79"/>
                  <a:pt x="518" y="256"/>
                </a:cubicBezTo>
                <a:cubicBezTo>
                  <a:pt x="1" y="773"/>
                  <a:pt x="366" y="1654"/>
                  <a:pt x="1095" y="1654"/>
                </a:cubicBezTo>
                <a:cubicBezTo>
                  <a:pt x="1551" y="1654"/>
                  <a:pt x="1946" y="1289"/>
                  <a:pt x="1946" y="833"/>
                </a:cubicBezTo>
                <a:cubicBezTo>
                  <a:pt x="1946" y="341"/>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8"/>
          <p:cNvSpPr/>
          <p:nvPr/>
        </p:nvSpPr>
        <p:spPr>
          <a:xfrm>
            <a:off x="1497129" y="65413"/>
            <a:ext cx="74113" cy="63645"/>
          </a:xfrm>
          <a:custGeom>
            <a:avLst/>
            <a:gdLst/>
            <a:ahLst/>
            <a:cxnLst/>
            <a:rect l="l" t="t" r="r" b="b"/>
            <a:pathLst>
              <a:path w="1947" h="1672" extrusionOk="0">
                <a:moveTo>
                  <a:pt x="1122" y="0"/>
                </a:moveTo>
                <a:cubicBezTo>
                  <a:pt x="921" y="0"/>
                  <a:pt x="715" y="75"/>
                  <a:pt x="548" y="242"/>
                </a:cubicBezTo>
                <a:cubicBezTo>
                  <a:pt x="1" y="759"/>
                  <a:pt x="396" y="1641"/>
                  <a:pt x="1125" y="1671"/>
                </a:cubicBezTo>
                <a:cubicBezTo>
                  <a:pt x="1581" y="167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8"/>
          <p:cNvSpPr/>
          <p:nvPr/>
        </p:nvSpPr>
        <p:spPr>
          <a:xfrm>
            <a:off x="1498309" y="300002"/>
            <a:ext cx="72933" cy="62731"/>
          </a:xfrm>
          <a:custGeom>
            <a:avLst/>
            <a:gdLst/>
            <a:ahLst/>
            <a:cxnLst/>
            <a:rect l="l" t="t" r="r" b="b"/>
            <a:pathLst>
              <a:path w="1916" h="1648" extrusionOk="0">
                <a:moveTo>
                  <a:pt x="1082" y="1"/>
                </a:moveTo>
                <a:cubicBezTo>
                  <a:pt x="872" y="1"/>
                  <a:pt x="658" y="79"/>
                  <a:pt x="487" y="250"/>
                </a:cubicBezTo>
                <a:cubicBezTo>
                  <a:pt x="0" y="766"/>
                  <a:pt x="365" y="1648"/>
                  <a:pt x="1094" y="1648"/>
                </a:cubicBezTo>
                <a:cubicBezTo>
                  <a:pt x="1550" y="1648"/>
                  <a:pt x="1915" y="1283"/>
                  <a:pt x="1915" y="827"/>
                </a:cubicBezTo>
                <a:cubicBezTo>
                  <a:pt x="1915" y="319"/>
                  <a:pt x="1507" y="1"/>
                  <a:pt x="10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8"/>
          <p:cNvSpPr/>
          <p:nvPr/>
        </p:nvSpPr>
        <p:spPr>
          <a:xfrm>
            <a:off x="1497129" y="5339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8"/>
          <p:cNvSpPr/>
          <p:nvPr/>
        </p:nvSpPr>
        <p:spPr>
          <a:xfrm>
            <a:off x="1497129" y="7676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8"/>
          <p:cNvSpPr/>
          <p:nvPr/>
        </p:nvSpPr>
        <p:spPr>
          <a:xfrm>
            <a:off x="1497129" y="10020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8"/>
          <p:cNvSpPr/>
          <p:nvPr/>
        </p:nvSpPr>
        <p:spPr>
          <a:xfrm>
            <a:off x="6110154" y="4022689"/>
            <a:ext cx="74113" cy="63607"/>
          </a:xfrm>
          <a:custGeom>
            <a:avLst/>
            <a:gdLst/>
            <a:ahLst/>
            <a:cxnLst/>
            <a:rect l="l" t="t" r="r" b="b"/>
            <a:pathLst>
              <a:path w="1947" h="1671" extrusionOk="0">
                <a:moveTo>
                  <a:pt x="1118" y="0"/>
                </a:moveTo>
                <a:cubicBezTo>
                  <a:pt x="918" y="0"/>
                  <a:pt x="714" y="75"/>
                  <a:pt x="548" y="242"/>
                </a:cubicBezTo>
                <a:cubicBezTo>
                  <a:pt x="1" y="758"/>
                  <a:pt x="396" y="1670"/>
                  <a:pt x="1125" y="1670"/>
                </a:cubicBezTo>
                <a:cubicBezTo>
                  <a:pt x="1581" y="1670"/>
                  <a:pt x="1946" y="1275"/>
                  <a:pt x="1946" y="850"/>
                </a:cubicBezTo>
                <a:cubicBezTo>
                  <a:pt x="1946" y="334"/>
                  <a:pt x="1541"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8"/>
          <p:cNvSpPr/>
          <p:nvPr/>
        </p:nvSpPr>
        <p:spPr>
          <a:xfrm>
            <a:off x="6110154" y="4257011"/>
            <a:ext cx="74113" cy="62998"/>
          </a:xfrm>
          <a:custGeom>
            <a:avLst/>
            <a:gdLst/>
            <a:ahLst/>
            <a:cxnLst/>
            <a:rect l="l" t="t" r="r" b="b"/>
            <a:pathLst>
              <a:path w="1947" h="1655" extrusionOk="0">
                <a:moveTo>
                  <a:pt x="1123" y="0"/>
                </a:moveTo>
                <a:cubicBezTo>
                  <a:pt x="921" y="0"/>
                  <a:pt x="716" y="79"/>
                  <a:pt x="548" y="256"/>
                </a:cubicBezTo>
                <a:cubicBezTo>
                  <a:pt x="1" y="773"/>
                  <a:pt x="396" y="1654"/>
                  <a:pt x="1125" y="1654"/>
                </a:cubicBezTo>
                <a:cubicBezTo>
                  <a:pt x="1581" y="1654"/>
                  <a:pt x="1946" y="1289"/>
                  <a:pt x="1946" y="833"/>
                </a:cubicBezTo>
                <a:cubicBezTo>
                  <a:pt x="1946" y="341"/>
                  <a:pt x="1544"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8"/>
          <p:cNvSpPr/>
          <p:nvPr/>
        </p:nvSpPr>
        <p:spPr>
          <a:xfrm>
            <a:off x="1255347"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8"/>
          <p:cNvSpPr/>
          <p:nvPr/>
        </p:nvSpPr>
        <p:spPr>
          <a:xfrm>
            <a:off x="1255347"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8"/>
          <p:cNvSpPr/>
          <p:nvPr/>
        </p:nvSpPr>
        <p:spPr>
          <a:xfrm>
            <a:off x="1255347"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8"/>
          <p:cNvSpPr/>
          <p:nvPr/>
        </p:nvSpPr>
        <p:spPr>
          <a:xfrm>
            <a:off x="1255347"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8"/>
          <p:cNvSpPr/>
          <p:nvPr/>
        </p:nvSpPr>
        <p:spPr>
          <a:xfrm>
            <a:off x="1255347" y="10020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8"/>
          <p:cNvSpPr/>
          <p:nvPr/>
        </p:nvSpPr>
        <p:spPr>
          <a:xfrm>
            <a:off x="5868372" y="4022689"/>
            <a:ext cx="72933" cy="63607"/>
          </a:xfrm>
          <a:custGeom>
            <a:avLst/>
            <a:gdLst/>
            <a:ahLst/>
            <a:cxnLst/>
            <a:rect l="l" t="t" r="r" b="b"/>
            <a:pathLst>
              <a:path w="1916"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09"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
          <p:cNvSpPr/>
          <p:nvPr/>
        </p:nvSpPr>
        <p:spPr>
          <a:xfrm>
            <a:off x="5868372" y="4257011"/>
            <a:ext cx="72933" cy="62998"/>
          </a:xfrm>
          <a:custGeom>
            <a:avLst/>
            <a:gdLst/>
            <a:ahLst/>
            <a:cxnLst/>
            <a:rect l="l" t="t" r="r" b="b"/>
            <a:pathLst>
              <a:path w="1916" h="1655" extrusionOk="0">
                <a:moveTo>
                  <a:pt x="1092" y="0"/>
                </a:moveTo>
                <a:cubicBezTo>
                  <a:pt x="890" y="0"/>
                  <a:pt x="684" y="79"/>
                  <a:pt x="517" y="256"/>
                </a:cubicBezTo>
                <a:cubicBezTo>
                  <a:pt x="0" y="773"/>
                  <a:pt x="365" y="1654"/>
                  <a:pt x="1094" y="1654"/>
                </a:cubicBezTo>
                <a:cubicBezTo>
                  <a:pt x="1550" y="1654"/>
                  <a:pt x="1915" y="1289"/>
                  <a:pt x="1915" y="833"/>
                </a:cubicBezTo>
                <a:cubicBezTo>
                  <a:pt x="1915" y="341"/>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8"/>
          <p:cNvSpPr/>
          <p:nvPr/>
        </p:nvSpPr>
        <p:spPr>
          <a:xfrm>
            <a:off x="1013526" y="65451"/>
            <a:ext cx="72933" cy="63607"/>
          </a:xfrm>
          <a:custGeom>
            <a:avLst/>
            <a:gdLst/>
            <a:ahLst/>
            <a:cxnLst/>
            <a:rect l="l" t="t" r="r" b="b"/>
            <a:pathLst>
              <a:path w="1916" h="1671" extrusionOk="0">
                <a:moveTo>
                  <a:pt x="1088" y="0"/>
                </a:moveTo>
                <a:cubicBezTo>
                  <a:pt x="887" y="0"/>
                  <a:pt x="683" y="75"/>
                  <a:pt x="517" y="241"/>
                </a:cubicBezTo>
                <a:cubicBezTo>
                  <a:pt x="0" y="758"/>
                  <a:pt x="335" y="1640"/>
                  <a:pt x="1064" y="1670"/>
                </a:cubicBezTo>
                <a:cubicBezTo>
                  <a:pt x="1551" y="1670"/>
                  <a:pt x="1915" y="1305"/>
                  <a:pt x="1915" y="849"/>
                </a:cubicBezTo>
                <a:cubicBezTo>
                  <a:pt x="1915"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
          <p:cNvSpPr/>
          <p:nvPr/>
        </p:nvSpPr>
        <p:spPr>
          <a:xfrm>
            <a:off x="1013526" y="300268"/>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8"/>
          <p:cNvSpPr/>
          <p:nvPr/>
        </p:nvSpPr>
        <p:spPr>
          <a:xfrm>
            <a:off x="1013526" y="5339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8"/>
          <p:cNvSpPr/>
          <p:nvPr/>
        </p:nvSpPr>
        <p:spPr>
          <a:xfrm>
            <a:off x="1013526" y="7677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8"/>
          <p:cNvSpPr/>
          <p:nvPr/>
        </p:nvSpPr>
        <p:spPr>
          <a:xfrm>
            <a:off x="1013526" y="10022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8"/>
          <p:cNvSpPr/>
          <p:nvPr/>
        </p:nvSpPr>
        <p:spPr>
          <a:xfrm>
            <a:off x="5626551" y="4022917"/>
            <a:ext cx="72933" cy="63378"/>
          </a:xfrm>
          <a:custGeom>
            <a:avLst/>
            <a:gdLst/>
            <a:ahLst/>
            <a:cxnLst/>
            <a:rect l="l" t="t" r="r" b="b"/>
            <a:pathLst>
              <a:path w="1916" h="1665" extrusionOk="0">
                <a:moveTo>
                  <a:pt x="1075" y="1"/>
                </a:moveTo>
                <a:cubicBezTo>
                  <a:pt x="879" y="1"/>
                  <a:pt x="680" y="73"/>
                  <a:pt x="517" y="236"/>
                </a:cubicBezTo>
                <a:cubicBezTo>
                  <a:pt x="0" y="752"/>
                  <a:pt x="335" y="1634"/>
                  <a:pt x="1064" y="1664"/>
                </a:cubicBezTo>
                <a:cubicBezTo>
                  <a:pt x="1520" y="1664"/>
                  <a:pt x="1915" y="1300"/>
                  <a:pt x="1915" y="844"/>
                </a:cubicBezTo>
                <a:cubicBezTo>
                  <a:pt x="1915" y="344"/>
                  <a:pt x="150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8"/>
          <p:cNvSpPr/>
          <p:nvPr/>
        </p:nvSpPr>
        <p:spPr>
          <a:xfrm>
            <a:off x="5625409" y="4257011"/>
            <a:ext cx="74074" cy="62998"/>
          </a:xfrm>
          <a:custGeom>
            <a:avLst/>
            <a:gdLst/>
            <a:ahLst/>
            <a:cxnLst/>
            <a:rect l="l" t="t" r="r" b="b"/>
            <a:pathLst>
              <a:path w="1946" h="1655" extrusionOk="0">
                <a:moveTo>
                  <a:pt x="1098" y="0"/>
                </a:moveTo>
                <a:cubicBezTo>
                  <a:pt x="893" y="0"/>
                  <a:pt x="684" y="79"/>
                  <a:pt x="517" y="256"/>
                </a:cubicBezTo>
                <a:cubicBezTo>
                  <a:pt x="0" y="773"/>
                  <a:pt x="365" y="1654"/>
                  <a:pt x="1094" y="1654"/>
                </a:cubicBezTo>
                <a:cubicBezTo>
                  <a:pt x="1550" y="1654"/>
                  <a:pt x="1945" y="1289"/>
                  <a:pt x="1915" y="833"/>
                </a:cubicBezTo>
                <a:cubicBezTo>
                  <a:pt x="1936" y="341"/>
                  <a:pt x="1526" y="0"/>
                  <a:pt x="1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8"/>
          <p:cNvSpPr/>
          <p:nvPr/>
        </p:nvSpPr>
        <p:spPr>
          <a:xfrm>
            <a:off x="780955" y="65375"/>
            <a:ext cx="62541" cy="63683"/>
          </a:xfrm>
          <a:custGeom>
            <a:avLst/>
            <a:gdLst/>
            <a:ahLst/>
            <a:cxnLst/>
            <a:rect l="l" t="t" r="r" b="b"/>
            <a:pathLst>
              <a:path w="1643" h="1673" extrusionOk="0">
                <a:moveTo>
                  <a:pt x="822" y="0"/>
                </a:moveTo>
                <a:cubicBezTo>
                  <a:pt x="366" y="0"/>
                  <a:pt x="1" y="395"/>
                  <a:pt x="1" y="851"/>
                </a:cubicBezTo>
                <a:cubicBezTo>
                  <a:pt x="1" y="1277"/>
                  <a:pt x="366" y="1672"/>
                  <a:pt x="822" y="1672"/>
                </a:cubicBezTo>
                <a:cubicBezTo>
                  <a:pt x="1278" y="1672"/>
                  <a:pt x="1642" y="1277"/>
                  <a:pt x="1642" y="851"/>
                </a:cubicBezTo>
                <a:cubicBezTo>
                  <a:pt x="1642" y="395"/>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8"/>
          <p:cNvSpPr/>
          <p:nvPr/>
        </p:nvSpPr>
        <p:spPr>
          <a:xfrm>
            <a:off x="780955" y="3002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8"/>
          <p:cNvSpPr/>
          <p:nvPr/>
        </p:nvSpPr>
        <p:spPr>
          <a:xfrm>
            <a:off x="780955" y="5339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8"/>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8"/>
          <p:cNvSpPr/>
          <p:nvPr/>
        </p:nvSpPr>
        <p:spPr>
          <a:xfrm>
            <a:off x="769383" y="10020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8"/>
          <p:cNvSpPr/>
          <p:nvPr/>
        </p:nvSpPr>
        <p:spPr>
          <a:xfrm>
            <a:off x="5382408" y="4022689"/>
            <a:ext cx="74113" cy="63607"/>
          </a:xfrm>
          <a:custGeom>
            <a:avLst/>
            <a:gdLst/>
            <a:ahLst/>
            <a:cxnLst/>
            <a:rect l="l" t="t" r="r" b="b"/>
            <a:pathLst>
              <a:path w="1947" h="1671" extrusionOk="0">
                <a:moveTo>
                  <a:pt x="1095" y="0"/>
                </a:moveTo>
                <a:cubicBezTo>
                  <a:pt x="891" y="0"/>
                  <a:pt x="684" y="75"/>
                  <a:pt x="518" y="242"/>
                </a:cubicBezTo>
                <a:cubicBezTo>
                  <a:pt x="1" y="758"/>
                  <a:pt x="366" y="1670"/>
                  <a:pt x="1126" y="1670"/>
                </a:cubicBezTo>
                <a:cubicBezTo>
                  <a:pt x="1551" y="1670"/>
                  <a:pt x="1946" y="1275"/>
                  <a:pt x="1946" y="850"/>
                </a:cubicBezTo>
                <a:cubicBezTo>
                  <a:pt x="1946" y="334"/>
                  <a:pt x="1527"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8"/>
          <p:cNvSpPr/>
          <p:nvPr/>
        </p:nvSpPr>
        <p:spPr>
          <a:xfrm>
            <a:off x="5382408" y="4257011"/>
            <a:ext cx="74113" cy="62998"/>
          </a:xfrm>
          <a:custGeom>
            <a:avLst/>
            <a:gdLst/>
            <a:ahLst/>
            <a:cxnLst/>
            <a:rect l="l" t="t" r="r" b="b"/>
            <a:pathLst>
              <a:path w="1947" h="1655" extrusionOk="0">
                <a:moveTo>
                  <a:pt x="1114" y="0"/>
                </a:moveTo>
                <a:cubicBezTo>
                  <a:pt x="908" y="0"/>
                  <a:pt x="695" y="79"/>
                  <a:pt x="518" y="256"/>
                </a:cubicBezTo>
                <a:cubicBezTo>
                  <a:pt x="1" y="773"/>
                  <a:pt x="366" y="1654"/>
                  <a:pt x="1126" y="1654"/>
                </a:cubicBezTo>
                <a:cubicBezTo>
                  <a:pt x="1551" y="1654"/>
                  <a:pt x="1946" y="1289"/>
                  <a:pt x="1946" y="833"/>
                </a:cubicBezTo>
                <a:cubicBezTo>
                  <a:pt x="1946" y="341"/>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8"/>
          <p:cNvSpPr/>
          <p:nvPr/>
        </p:nvSpPr>
        <p:spPr>
          <a:xfrm>
            <a:off x="527600" y="65413"/>
            <a:ext cx="72933" cy="63645"/>
          </a:xfrm>
          <a:custGeom>
            <a:avLst/>
            <a:gdLst/>
            <a:ahLst/>
            <a:cxnLst/>
            <a:rect l="l" t="t" r="r" b="b"/>
            <a:pathLst>
              <a:path w="1916" h="1672" extrusionOk="0">
                <a:moveTo>
                  <a:pt x="1091" y="0"/>
                </a:moveTo>
                <a:cubicBezTo>
                  <a:pt x="890" y="0"/>
                  <a:pt x="684" y="75"/>
                  <a:pt x="517" y="242"/>
                </a:cubicBezTo>
                <a:cubicBezTo>
                  <a:pt x="0" y="759"/>
                  <a:pt x="365" y="1671"/>
                  <a:pt x="1094" y="167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8"/>
          <p:cNvSpPr/>
          <p:nvPr/>
        </p:nvSpPr>
        <p:spPr>
          <a:xfrm>
            <a:off x="527600" y="3000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8"/>
          <p:cNvSpPr/>
          <p:nvPr/>
        </p:nvSpPr>
        <p:spPr>
          <a:xfrm>
            <a:off x="527600" y="5339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8"/>
          <p:cNvSpPr/>
          <p:nvPr/>
        </p:nvSpPr>
        <p:spPr>
          <a:xfrm>
            <a:off x="527600" y="7676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8"/>
          <p:cNvSpPr/>
          <p:nvPr/>
        </p:nvSpPr>
        <p:spPr>
          <a:xfrm>
            <a:off x="527600" y="10020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8"/>
          <p:cNvSpPr/>
          <p:nvPr/>
        </p:nvSpPr>
        <p:spPr>
          <a:xfrm>
            <a:off x="5140625" y="4022689"/>
            <a:ext cx="72933" cy="63607"/>
          </a:xfrm>
          <a:custGeom>
            <a:avLst/>
            <a:gdLst/>
            <a:ahLst/>
            <a:cxnLst/>
            <a:rect l="l" t="t" r="r" b="b"/>
            <a:pathLst>
              <a:path w="1916" h="1671" extrusionOk="0">
                <a:moveTo>
                  <a:pt x="1087" y="0"/>
                </a:moveTo>
                <a:cubicBezTo>
                  <a:pt x="887" y="0"/>
                  <a:pt x="683" y="75"/>
                  <a:pt x="517" y="242"/>
                </a:cubicBezTo>
                <a:cubicBezTo>
                  <a:pt x="0" y="789"/>
                  <a:pt x="365" y="1670"/>
                  <a:pt x="1094" y="1670"/>
                </a:cubicBezTo>
                <a:cubicBezTo>
                  <a:pt x="1550" y="1670"/>
                  <a:pt x="1915" y="1275"/>
                  <a:pt x="1915" y="850"/>
                </a:cubicBezTo>
                <a:cubicBezTo>
                  <a:pt x="1915" y="334"/>
                  <a:pt x="1510"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8"/>
          <p:cNvSpPr/>
          <p:nvPr/>
        </p:nvSpPr>
        <p:spPr>
          <a:xfrm>
            <a:off x="5140625" y="4257011"/>
            <a:ext cx="72933" cy="62998"/>
          </a:xfrm>
          <a:custGeom>
            <a:avLst/>
            <a:gdLst/>
            <a:ahLst/>
            <a:cxnLst/>
            <a:rect l="l" t="t" r="r" b="b"/>
            <a:pathLst>
              <a:path w="1916" h="1655" extrusionOk="0">
                <a:moveTo>
                  <a:pt x="1092" y="0"/>
                </a:moveTo>
                <a:cubicBezTo>
                  <a:pt x="890" y="0"/>
                  <a:pt x="685" y="79"/>
                  <a:pt x="517" y="256"/>
                </a:cubicBezTo>
                <a:cubicBezTo>
                  <a:pt x="0" y="773"/>
                  <a:pt x="365" y="1654"/>
                  <a:pt x="1094" y="1654"/>
                </a:cubicBezTo>
                <a:cubicBezTo>
                  <a:pt x="1550" y="1654"/>
                  <a:pt x="1915" y="1289"/>
                  <a:pt x="1915" y="833"/>
                </a:cubicBezTo>
                <a:cubicBezTo>
                  <a:pt x="1915" y="341"/>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8"/>
          <p:cNvSpPr/>
          <p:nvPr/>
        </p:nvSpPr>
        <p:spPr>
          <a:xfrm>
            <a:off x="295029" y="65375"/>
            <a:ext cx="63683" cy="63683"/>
          </a:xfrm>
          <a:custGeom>
            <a:avLst/>
            <a:gdLst/>
            <a:ahLst/>
            <a:cxnLst/>
            <a:rect l="l" t="t" r="r" b="b"/>
            <a:pathLst>
              <a:path w="1673" h="1673" extrusionOk="0">
                <a:moveTo>
                  <a:pt x="821" y="0"/>
                </a:moveTo>
                <a:cubicBezTo>
                  <a:pt x="365" y="0"/>
                  <a:pt x="1" y="395"/>
                  <a:pt x="1" y="851"/>
                </a:cubicBezTo>
                <a:cubicBezTo>
                  <a:pt x="1" y="1277"/>
                  <a:pt x="365" y="1672"/>
                  <a:pt x="821" y="1672"/>
                </a:cubicBezTo>
                <a:cubicBezTo>
                  <a:pt x="1277" y="1672"/>
                  <a:pt x="1672" y="1277"/>
                  <a:pt x="1672" y="851"/>
                </a:cubicBezTo>
                <a:cubicBezTo>
                  <a:pt x="1672" y="39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8"/>
          <p:cNvSpPr/>
          <p:nvPr/>
        </p:nvSpPr>
        <p:spPr>
          <a:xfrm>
            <a:off x="295029" y="300230"/>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8"/>
          <p:cNvSpPr/>
          <p:nvPr/>
        </p:nvSpPr>
        <p:spPr>
          <a:xfrm>
            <a:off x="295029" y="5339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8"/>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8"/>
          <p:cNvSpPr/>
          <p:nvPr/>
        </p:nvSpPr>
        <p:spPr>
          <a:xfrm>
            <a:off x="284638" y="10020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8"/>
          <p:cNvSpPr/>
          <p:nvPr/>
        </p:nvSpPr>
        <p:spPr>
          <a:xfrm>
            <a:off x="4897663" y="4022917"/>
            <a:ext cx="74074" cy="63378"/>
          </a:xfrm>
          <a:custGeom>
            <a:avLst/>
            <a:gdLst/>
            <a:ahLst/>
            <a:cxnLst/>
            <a:rect l="l" t="t" r="r" b="b"/>
            <a:pathLst>
              <a:path w="1946" h="1665" extrusionOk="0">
                <a:moveTo>
                  <a:pt x="1095" y="1"/>
                </a:moveTo>
                <a:cubicBezTo>
                  <a:pt x="894" y="1"/>
                  <a:pt x="689" y="73"/>
                  <a:pt x="517" y="236"/>
                </a:cubicBezTo>
                <a:cubicBezTo>
                  <a:pt x="0" y="752"/>
                  <a:pt x="365" y="1664"/>
                  <a:pt x="1094" y="1664"/>
                </a:cubicBezTo>
                <a:cubicBezTo>
                  <a:pt x="1550" y="1664"/>
                  <a:pt x="1915" y="1300"/>
                  <a:pt x="1945" y="844"/>
                </a:cubicBezTo>
                <a:cubicBezTo>
                  <a:pt x="1945" y="344"/>
                  <a:pt x="1531" y="1"/>
                  <a:pt x="1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8"/>
          <p:cNvSpPr/>
          <p:nvPr/>
        </p:nvSpPr>
        <p:spPr>
          <a:xfrm>
            <a:off x="4897663" y="4257011"/>
            <a:ext cx="74074" cy="62998"/>
          </a:xfrm>
          <a:custGeom>
            <a:avLst/>
            <a:gdLst/>
            <a:ahLst/>
            <a:cxnLst/>
            <a:rect l="l" t="t" r="r" b="b"/>
            <a:pathLst>
              <a:path w="1946" h="1655" extrusionOk="0">
                <a:moveTo>
                  <a:pt x="1100" y="0"/>
                </a:moveTo>
                <a:cubicBezTo>
                  <a:pt x="894" y="0"/>
                  <a:pt x="684" y="79"/>
                  <a:pt x="517" y="256"/>
                </a:cubicBezTo>
                <a:cubicBezTo>
                  <a:pt x="0" y="773"/>
                  <a:pt x="365" y="1654"/>
                  <a:pt x="1094" y="1654"/>
                </a:cubicBezTo>
                <a:cubicBezTo>
                  <a:pt x="1550" y="1654"/>
                  <a:pt x="1945" y="1289"/>
                  <a:pt x="1945" y="833"/>
                </a:cubicBezTo>
                <a:cubicBezTo>
                  <a:pt x="1945" y="341"/>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8"/>
          <p:cNvSpPr/>
          <p:nvPr/>
        </p:nvSpPr>
        <p:spPr>
          <a:xfrm>
            <a:off x="41675" y="65413"/>
            <a:ext cx="74074" cy="63645"/>
          </a:xfrm>
          <a:custGeom>
            <a:avLst/>
            <a:gdLst/>
            <a:ahLst/>
            <a:cxnLst/>
            <a:rect l="l" t="t" r="r" b="b"/>
            <a:pathLst>
              <a:path w="1946" h="1672" extrusionOk="0">
                <a:moveTo>
                  <a:pt x="1122" y="0"/>
                </a:moveTo>
                <a:cubicBezTo>
                  <a:pt x="920" y="0"/>
                  <a:pt x="715" y="75"/>
                  <a:pt x="547" y="242"/>
                </a:cubicBezTo>
                <a:cubicBezTo>
                  <a:pt x="0" y="759"/>
                  <a:pt x="395" y="1671"/>
                  <a:pt x="1125" y="1671"/>
                </a:cubicBezTo>
                <a:cubicBezTo>
                  <a:pt x="1581" y="167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8"/>
          <p:cNvSpPr/>
          <p:nvPr/>
        </p:nvSpPr>
        <p:spPr>
          <a:xfrm>
            <a:off x="42817" y="300002"/>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8"/>
          <p:cNvSpPr/>
          <p:nvPr/>
        </p:nvSpPr>
        <p:spPr>
          <a:xfrm>
            <a:off x="41675" y="5339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8"/>
          <p:cNvSpPr/>
          <p:nvPr/>
        </p:nvSpPr>
        <p:spPr>
          <a:xfrm>
            <a:off x="41675" y="7676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8"/>
          <p:cNvSpPr/>
          <p:nvPr/>
        </p:nvSpPr>
        <p:spPr>
          <a:xfrm>
            <a:off x="41675" y="10020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8"/>
          <p:cNvSpPr/>
          <p:nvPr/>
        </p:nvSpPr>
        <p:spPr>
          <a:xfrm>
            <a:off x="4654700" y="4022917"/>
            <a:ext cx="74074" cy="63378"/>
          </a:xfrm>
          <a:custGeom>
            <a:avLst/>
            <a:gdLst/>
            <a:ahLst/>
            <a:cxnLst/>
            <a:rect l="l" t="t" r="r" b="b"/>
            <a:pathLst>
              <a:path w="1946" h="1665" extrusionOk="0">
                <a:moveTo>
                  <a:pt x="1105" y="1"/>
                </a:moveTo>
                <a:cubicBezTo>
                  <a:pt x="909" y="1"/>
                  <a:pt x="710" y="73"/>
                  <a:pt x="547" y="236"/>
                </a:cubicBezTo>
                <a:cubicBezTo>
                  <a:pt x="0" y="752"/>
                  <a:pt x="365" y="1664"/>
                  <a:pt x="1125" y="1664"/>
                </a:cubicBezTo>
                <a:cubicBezTo>
                  <a:pt x="1581" y="1664"/>
                  <a:pt x="1945" y="1300"/>
                  <a:pt x="1945" y="844"/>
                </a:cubicBezTo>
                <a:cubicBezTo>
                  <a:pt x="1945" y="344"/>
                  <a:pt x="153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8"/>
          <p:cNvSpPr/>
          <p:nvPr/>
        </p:nvSpPr>
        <p:spPr>
          <a:xfrm>
            <a:off x="4654700" y="4257011"/>
            <a:ext cx="74074" cy="62998"/>
          </a:xfrm>
          <a:custGeom>
            <a:avLst/>
            <a:gdLst/>
            <a:ahLst/>
            <a:cxnLst/>
            <a:rect l="l" t="t" r="r" b="b"/>
            <a:pathLst>
              <a:path w="1946" h="1655" extrusionOk="0">
                <a:moveTo>
                  <a:pt x="1122" y="0"/>
                </a:moveTo>
                <a:cubicBezTo>
                  <a:pt x="921" y="0"/>
                  <a:pt x="715" y="79"/>
                  <a:pt x="547" y="256"/>
                </a:cubicBezTo>
                <a:cubicBezTo>
                  <a:pt x="0" y="773"/>
                  <a:pt x="395" y="1654"/>
                  <a:pt x="1125" y="1654"/>
                </a:cubicBezTo>
                <a:cubicBezTo>
                  <a:pt x="1581" y="1654"/>
                  <a:pt x="1945" y="1289"/>
                  <a:pt x="1945" y="833"/>
                </a:cubicBezTo>
                <a:cubicBezTo>
                  <a:pt x="1945" y="341"/>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8"/>
          <p:cNvSpPr txBox="1">
            <a:spLocks noGrp="1"/>
          </p:cNvSpPr>
          <p:nvPr>
            <p:ph type="title"/>
          </p:nvPr>
        </p:nvSpPr>
        <p:spPr>
          <a:xfrm>
            <a:off x="2021250" y="1813650"/>
            <a:ext cx="5101500" cy="1516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800">
                <a:solidFill>
                  <a:schemeClr val="accent4"/>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6"/>
        <p:cNvGrpSpPr/>
        <p:nvPr/>
      </p:nvGrpSpPr>
      <p:grpSpPr>
        <a:xfrm>
          <a:off x="0" y="0"/>
          <a:ext cx="0" cy="0"/>
          <a:chOff x="0" y="0"/>
          <a:chExt cx="0" cy="0"/>
        </a:xfrm>
      </p:grpSpPr>
      <p:sp>
        <p:nvSpPr>
          <p:cNvPr id="1067" name="Google Shape;1067;p9"/>
          <p:cNvSpPr/>
          <p:nvPr/>
        </p:nvSpPr>
        <p:spPr>
          <a:xfrm>
            <a:off x="0"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a:off x="7458298" y="-25"/>
            <a:ext cx="1685730" cy="5143551"/>
          </a:xfrm>
          <a:custGeom>
            <a:avLst/>
            <a:gdLst/>
            <a:ahLst/>
            <a:cxnLst/>
            <a:rect l="l" t="t" r="r" b="b"/>
            <a:pathLst>
              <a:path w="39606" h="43072" extrusionOk="0">
                <a:moveTo>
                  <a:pt x="0" y="1"/>
                </a:moveTo>
                <a:lnTo>
                  <a:pt x="0" y="43071"/>
                </a:lnTo>
                <a:lnTo>
                  <a:pt x="39606" y="43071"/>
                </a:lnTo>
                <a:lnTo>
                  <a:pt x="39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txBox="1">
            <a:spLocks noGrp="1"/>
          </p:cNvSpPr>
          <p:nvPr>
            <p:ph type="title"/>
          </p:nvPr>
        </p:nvSpPr>
        <p:spPr>
          <a:xfrm>
            <a:off x="724650" y="1608496"/>
            <a:ext cx="4045200" cy="9399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3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70" name="Google Shape;1070;p9"/>
          <p:cNvSpPr txBox="1">
            <a:spLocks noGrp="1"/>
          </p:cNvSpPr>
          <p:nvPr>
            <p:ph type="subTitle" idx="1"/>
          </p:nvPr>
        </p:nvSpPr>
        <p:spPr>
          <a:xfrm>
            <a:off x="724650" y="2689975"/>
            <a:ext cx="4045200" cy="223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71" name="Google Shape;1071;p9"/>
          <p:cNvSpPr txBox="1">
            <a:spLocks noGrp="1"/>
          </p:cNvSpPr>
          <p:nvPr>
            <p:ph type="body" idx="2"/>
          </p:nvPr>
        </p:nvSpPr>
        <p:spPr>
          <a:xfrm>
            <a:off x="724650" y="3125525"/>
            <a:ext cx="3837000" cy="10542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072" name="Google Shape;1072;p9"/>
          <p:cNvSpPr/>
          <p:nvPr/>
        </p:nvSpPr>
        <p:spPr>
          <a:xfrm>
            <a:off x="5604200" y="534000"/>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5604200" y="767675"/>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a:off x="5604200" y="1001864"/>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a:off x="5372809" y="533981"/>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5372809"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5362380" y="1001864"/>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5119417" y="534000"/>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a:off x="5119417" y="767675"/>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a:off x="5119417" y="1001864"/>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a:off x="4888026" y="533981"/>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9"/>
          <p:cNvSpPr/>
          <p:nvPr/>
        </p:nvSpPr>
        <p:spPr>
          <a:xfrm>
            <a:off x="4888026"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a:off x="4876454" y="1001864"/>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a:off x="4634633" y="534000"/>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a:off x="4634633" y="767694"/>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a:off x="4634633"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a:off x="4419686" y="533981"/>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a:off x="4419686"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9"/>
          <p:cNvSpPr/>
          <p:nvPr/>
        </p:nvSpPr>
        <p:spPr>
          <a:xfrm>
            <a:off x="4408114" y="1001864"/>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
          <p:cNvSpPr/>
          <p:nvPr/>
        </p:nvSpPr>
        <p:spPr>
          <a:xfrm>
            <a:off x="4166294" y="534000"/>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a:off x="4166294" y="767694"/>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4166294" y="1001864"/>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
          <p:cNvSpPr/>
          <p:nvPr/>
        </p:nvSpPr>
        <p:spPr>
          <a:xfrm>
            <a:off x="3933760" y="533981"/>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a:off x="3933760"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a:off x="3923331" y="1001864"/>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9"/>
          <p:cNvSpPr/>
          <p:nvPr/>
        </p:nvSpPr>
        <p:spPr>
          <a:xfrm>
            <a:off x="3680368" y="534000"/>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9"/>
          <p:cNvSpPr/>
          <p:nvPr/>
        </p:nvSpPr>
        <p:spPr>
          <a:xfrm>
            <a:off x="3680368" y="767675"/>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a:off x="3680368" y="1001864"/>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3448977" y="533981"/>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a:off x="3448977"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a:off x="3438547" y="1001864"/>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a:off x="3195585" y="534000"/>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a:off x="3195585" y="767675"/>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a:off x="3195585" y="1001864"/>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a:off x="2964193" y="533981"/>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a:off x="2964193"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9"/>
          <p:cNvSpPr/>
          <p:nvPr/>
        </p:nvSpPr>
        <p:spPr>
          <a:xfrm>
            <a:off x="2953802" y="1001864"/>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9"/>
          <p:cNvSpPr/>
          <p:nvPr/>
        </p:nvSpPr>
        <p:spPr>
          <a:xfrm>
            <a:off x="2710801" y="534000"/>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a:off x="2710801" y="767675"/>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a:off x="2710801" y="1001864"/>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a:off x="2478268" y="533981"/>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a:off x="2478268"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9"/>
          <p:cNvSpPr/>
          <p:nvPr/>
        </p:nvSpPr>
        <p:spPr>
          <a:xfrm>
            <a:off x="2467838" y="1001864"/>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9"/>
          <p:cNvSpPr/>
          <p:nvPr/>
        </p:nvSpPr>
        <p:spPr>
          <a:xfrm>
            <a:off x="2224876" y="534000"/>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a:off x="2224876" y="767675"/>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9"/>
          <p:cNvSpPr/>
          <p:nvPr/>
        </p:nvSpPr>
        <p:spPr>
          <a:xfrm>
            <a:off x="2224876" y="1001864"/>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9"/>
          <p:cNvSpPr/>
          <p:nvPr/>
        </p:nvSpPr>
        <p:spPr>
          <a:xfrm>
            <a:off x="1993484" y="533981"/>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a:off x="1993484"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a:off x="1983093" y="1001864"/>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a:off x="1740092" y="534000"/>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a:off x="1740092" y="767675"/>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a:off x="1740092" y="1001864"/>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a:off x="1497129" y="534000"/>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a:off x="1497129" y="767675"/>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9"/>
          <p:cNvSpPr/>
          <p:nvPr/>
        </p:nvSpPr>
        <p:spPr>
          <a:xfrm>
            <a:off x="1497129" y="1001864"/>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9"/>
          <p:cNvSpPr/>
          <p:nvPr/>
        </p:nvSpPr>
        <p:spPr>
          <a:xfrm>
            <a:off x="1255347" y="534000"/>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a:off x="1255347" y="767675"/>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a:off x="1255347" y="1001864"/>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a:off x="1013526" y="533962"/>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9"/>
          <p:cNvSpPr/>
          <p:nvPr/>
        </p:nvSpPr>
        <p:spPr>
          <a:xfrm>
            <a:off x="1013526" y="767694"/>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9"/>
          <p:cNvSpPr/>
          <p:nvPr/>
        </p:nvSpPr>
        <p:spPr>
          <a:xfrm>
            <a:off x="1013526" y="1001941"/>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9"/>
          <p:cNvSpPr/>
          <p:nvPr/>
        </p:nvSpPr>
        <p:spPr>
          <a:xfrm>
            <a:off x="780955" y="533981"/>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a:off x="780955" y="7676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a:off x="769383" y="1001864"/>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a:off x="527600" y="534000"/>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a:off x="527600" y="767675"/>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a:off x="527600" y="1001864"/>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a:off x="295029" y="533981"/>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a:off x="295029" y="7676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a:off x="284638" y="1001864"/>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a:off x="41675" y="534000"/>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41675" y="767675"/>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9"/>
          <p:cNvSpPr/>
          <p:nvPr/>
        </p:nvSpPr>
        <p:spPr>
          <a:xfrm>
            <a:off x="41675" y="1001864"/>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9"/>
          <p:cNvSpPr/>
          <p:nvPr/>
        </p:nvSpPr>
        <p:spPr>
          <a:xfrm>
            <a:off x="7314234" y="533981"/>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7314234"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7303805" y="1001864"/>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7060842" y="534000"/>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9"/>
          <p:cNvSpPr/>
          <p:nvPr/>
        </p:nvSpPr>
        <p:spPr>
          <a:xfrm>
            <a:off x="7060842" y="767675"/>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a:off x="7060842" y="1001864"/>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a:off x="6829451" y="533981"/>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a:off x="6829451" y="7676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9"/>
          <p:cNvSpPr/>
          <p:nvPr/>
        </p:nvSpPr>
        <p:spPr>
          <a:xfrm>
            <a:off x="6817879" y="1001864"/>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9"/>
          <p:cNvSpPr/>
          <p:nvPr/>
        </p:nvSpPr>
        <p:spPr>
          <a:xfrm>
            <a:off x="6576058" y="534000"/>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9"/>
          <p:cNvSpPr/>
          <p:nvPr/>
        </p:nvSpPr>
        <p:spPr>
          <a:xfrm>
            <a:off x="6576058" y="767694"/>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6576058" y="10016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6361111" y="533981"/>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6361111" y="7676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6349539" y="1001864"/>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6107719" y="534000"/>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6107719" y="767694"/>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9"/>
          <p:cNvSpPr/>
          <p:nvPr/>
        </p:nvSpPr>
        <p:spPr>
          <a:xfrm>
            <a:off x="6107719" y="1001864"/>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9"/>
          <p:cNvSpPr/>
          <p:nvPr/>
        </p:nvSpPr>
        <p:spPr>
          <a:xfrm>
            <a:off x="5875185" y="533981"/>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9"/>
          <p:cNvSpPr/>
          <p:nvPr/>
        </p:nvSpPr>
        <p:spPr>
          <a:xfrm>
            <a:off x="5875185" y="7676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9"/>
          <p:cNvSpPr/>
          <p:nvPr/>
        </p:nvSpPr>
        <p:spPr>
          <a:xfrm>
            <a:off x="5864756" y="1001864"/>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1165"/>
        <p:cNvGrpSpPr/>
        <p:nvPr/>
      </p:nvGrpSpPr>
      <p:grpSpPr>
        <a:xfrm>
          <a:off x="0" y="0"/>
          <a:ext cx="0" cy="0"/>
          <a:chOff x="0" y="0"/>
          <a:chExt cx="0" cy="0"/>
        </a:xfrm>
      </p:grpSpPr>
      <p:sp>
        <p:nvSpPr>
          <p:cNvPr id="1166" name="Google Shape;1166;p10"/>
          <p:cNvSpPr txBox="1">
            <a:spLocks noGrp="1"/>
          </p:cNvSpPr>
          <p:nvPr>
            <p:ph type="title"/>
          </p:nvPr>
        </p:nvSpPr>
        <p:spPr>
          <a:xfrm>
            <a:off x="2948725" y="1455450"/>
            <a:ext cx="4876500" cy="2232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67"/>
        <p:cNvGrpSpPr/>
        <p:nvPr/>
      </p:nvGrpSpPr>
      <p:grpSpPr>
        <a:xfrm>
          <a:off x="0" y="0"/>
          <a:ext cx="0" cy="0"/>
          <a:chOff x="0" y="0"/>
          <a:chExt cx="0" cy="0"/>
        </a:xfrm>
      </p:grpSpPr>
      <p:sp>
        <p:nvSpPr>
          <p:cNvPr id="1168" name="Google Shape;1168;p11"/>
          <p:cNvSpPr txBox="1">
            <a:spLocks noGrp="1"/>
          </p:cNvSpPr>
          <p:nvPr>
            <p:ph type="title" hasCustomPrompt="1"/>
          </p:nvPr>
        </p:nvSpPr>
        <p:spPr>
          <a:xfrm>
            <a:off x="2522274" y="1988100"/>
            <a:ext cx="5910000" cy="9564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4"/>
              </a:buClr>
              <a:buSzPts val="12000"/>
              <a:buNone/>
              <a:defRPr sz="7000">
                <a:solidFill>
                  <a:schemeClr val="accent4"/>
                </a:solidFill>
              </a:defRPr>
            </a:lvl1pPr>
            <a:lvl2pPr lvl="1" algn="ctr">
              <a:spcBef>
                <a:spcPts val="0"/>
              </a:spcBef>
              <a:spcAft>
                <a:spcPts val="0"/>
              </a:spcAft>
              <a:buClr>
                <a:schemeClr val="accent4"/>
              </a:buClr>
              <a:buSzPts val="12000"/>
              <a:buNone/>
              <a:defRPr sz="12000">
                <a:solidFill>
                  <a:schemeClr val="accent4"/>
                </a:solidFill>
              </a:defRPr>
            </a:lvl2pPr>
            <a:lvl3pPr lvl="2" algn="ctr">
              <a:spcBef>
                <a:spcPts val="0"/>
              </a:spcBef>
              <a:spcAft>
                <a:spcPts val="0"/>
              </a:spcAft>
              <a:buClr>
                <a:schemeClr val="accent4"/>
              </a:buClr>
              <a:buSzPts val="12000"/>
              <a:buNone/>
              <a:defRPr sz="12000">
                <a:solidFill>
                  <a:schemeClr val="accent4"/>
                </a:solidFill>
              </a:defRPr>
            </a:lvl3pPr>
            <a:lvl4pPr lvl="3" algn="ctr">
              <a:spcBef>
                <a:spcPts val="0"/>
              </a:spcBef>
              <a:spcAft>
                <a:spcPts val="0"/>
              </a:spcAft>
              <a:buClr>
                <a:schemeClr val="accent4"/>
              </a:buClr>
              <a:buSzPts val="12000"/>
              <a:buNone/>
              <a:defRPr sz="12000">
                <a:solidFill>
                  <a:schemeClr val="accent4"/>
                </a:solidFill>
              </a:defRPr>
            </a:lvl4pPr>
            <a:lvl5pPr lvl="4" algn="ctr">
              <a:spcBef>
                <a:spcPts val="0"/>
              </a:spcBef>
              <a:spcAft>
                <a:spcPts val="0"/>
              </a:spcAft>
              <a:buClr>
                <a:schemeClr val="accent4"/>
              </a:buClr>
              <a:buSzPts val="12000"/>
              <a:buNone/>
              <a:defRPr sz="12000">
                <a:solidFill>
                  <a:schemeClr val="accent4"/>
                </a:solidFill>
              </a:defRPr>
            </a:lvl5pPr>
            <a:lvl6pPr lvl="5" algn="ctr">
              <a:spcBef>
                <a:spcPts val="0"/>
              </a:spcBef>
              <a:spcAft>
                <a:spcPts val="0"/>
              </a:spcAft>
              <a:buClr>
                <a:schemeClr val="accent4"/>
              </a:buClr>
              <a:buSzPts val="12000"/>
              <a:buNone/>
              <a:defRPr sz="12000">
                <a:solidFill>
                  <a:schemeClr val="accent4"/>
                </a:solidFill>
              </a:defRPr>
            </a:lvl6pPr>
            <a:lvl7pPr lvl="6" algn="ctr">
              <a:spcBef>
                <a:spcPts val="0"/>
              </a:spcBef>
              <a:spcAft>
                <a:spcPts val="0"/>
              </a:spcAft>
              <a:buClr>
                <a:schemeClr val="accent4"/>
              </a:buClr>
              <a:buSzPts val="12000"/>
              <a:buNone/>
              <a:defRPr sz="12000">
                <a:solidFill>
                  <a:schemeClr val="accent4"/>
                </a:solidFill>
              </a:defRPr>
            </a:lvl7pPr>
            <a:lvl8pPr lvl="7" algn="ctr">
              <a:spcBef>
                <a:spcPts val="0"/>
              </a:spcBef>
              <a:spcAft>
                <a:spcPts val="0"/>
              </a:spcAft>
              <a:buClr>
                <a:schemeClr val="accent4"/>
              </a:buClr>
              <a:buSzPts val="12000"/>
              <a:buNone/>
              <a:defRPr sz="12000">
                <a:solidFill>
                  <a:schemeClr val="accent4"/>
                </a:solidFill>
              </a:defRPr>
            </a:lvl8pPr>
            <a:lvl9pPr lvl="8" algn="ctr">
              <a:spcBef>
                <a:spcPts val="0"/>
              </a:spcBef>
              <a:spcAft>
                <a:spcPts val="0"/>
              </a:spcAft>
              <a:buClr>
                <a:schemeClr val="accent4"/>
              </a:buClr>
              <a:buSzPts val="12000"/>
              <a:buNone/>
              <a:defRPr sz="12000">
                <a:solidFill>
                  <a:schemeClr val="accent4"/>
                </a:solidFill>
              </a:defRPr>
            </a:lvl9pPr>
          </a:lstStyle>
          <a:p>
            <a:r>
              <a:t>xx%</a:t>
            </a:r>
          </a:p>
        </p:txBody>
      </p:sp>
      <p:sp>
        <p:nvSpPr>
          <p:cNvPr id="1169" name="Google Shape;1169;p11"/>
          <p:cNvSpPr txBox="1">
            <a:spLocks noGrp="1"/>
          </p:cNvSpPr>
          <p:nvPr>
            <p:ph type="body" idx="1"/>
          </p:nvPr>
        </p:nvSpPr>
        <p:spPr>
          <a:xfrm>
            <a:off x="2522417" y="2938800"/>
            <a:ext cx="5910000" cy="4740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Clr>
                <a:schemeClr val="lt1"/>
              </a:buClr>
              <a:buSzPts val="1800"/>
              <a:buChar char="●"/>
              <a:defRPr sz="1700">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1170" name="Google Shape;1170;p11"/>
          <p:cNvSpPr/>
          <p:nvPr/>
        </p:nvSpPr>
        <p:spPr>
          <a:xfrm>
            <a:off x="0" y="-25"/>
            <a:ext cx="2540725" cy="5143551"/>
          </a:xfrm>
          <a:custGeom>
            <a:avLst/>
            <a:gdLst/>
            <a:ahLst/>
            <a:cxnLst/>
            <a:rect l="l" t="t" r="r" b="b"/>
            <a:pathLst>
              <a:path w="39606" h="43072" extrusionOk="0">
                <a:moveTo>
                  <a:pt x="0" y="1"/>
                </a:moveTo>
                <a:lnTo>
                  <a:pt x="0" y="43071"/>
                </a:lnTo>
                <a:lnTo>
                  <a:pt x="39606" y="43071"/>
                </a:lnTo>
                <a:lnTo>
                  <a:pt x="396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1"/>
          <p:cNvSpPr/>
          <p:nvPr/>
        </p:nvSpPr>
        <p:spPr>
          <a:xfrm>
            <a:off x="4688" y="4605900"/>
            <a:ext cx="1785900" cy="537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1"/>
          <p:cNvSpPr/>
          <p:nvPr/>
        </p:nvSpPr>
        <p:spPr>
          <a:xfrm>
            <a:off x="2316656" y="2059601"/>
            <a:ext cx="72933" cy="63607"/>
          </a:xfrm>
          <a:custGeom>
            <a:avLst/>
            <a:gdLst/>
            <a:ahLst/>
            <a:cxnLst/>
            <a:rect l="l" t="t" r="r" b="b"/>
            <a:pathLst>
              <a:path w="1916" h="1671" extrusionOk="0">
                <a:moveTo>
                  <a:pt x="1088" y="0"/>
                </a:moveTo>
                <a:cubicBezTo>
                  <a:pt x="888" y="0"/>
                  <a:pt x="684" y="75"/>
                  <a:pt x="517" y="241"/>
                </a:cubicBezTo>
                <a:cubicBezTo>
                  <a:pt x="1" y="758"/>
                  <a:pt x="365" y="1670"/>
                  <a:pt x="1095" y="1670"/>
                </a:cubicBezTo>
                <a:cubicBezTo>
                  <a:pt x="1551" y="1640"/>
                  <a:pt x="1916" y="1275"/>
                  <a:pt x="1916" y="849"/>
                </a:cubicBezTo>
                <a:cubicBezTo>
                  <a:pt x="1916" y="334"/>
                  <a:pt x="1510" y="0"/>
                  <a:pt x="1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1"/>
          <p:cNvSpPr/>
          <p:nvPr/>
        </p:nvSpPr>
        <p:spPr>
          <a:xfrm>
            <a:off x="2316656" y="2294152"/>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1"/>
          <p:cNvSpPr/>
          <p:nvPr/>
        </p:nvSpPr>
        <p:spPr>
          <a:xfrm>
            <a:off x="2316656" y="252813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1"/>
          <p:cNvSpPr/>
          <p:nvPr/>
        </p:nvSpPr>
        <p:spPr>
          <a:xfrm>
            <a:off x="2316656" y="276188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1"/>
          <p:cNvSpPr/>
          <p:nvPr/>
        </p:nvSpPr>
        <p:spPr>
          <a:xfrm>
            <a:off x="2316656" y="299620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1"/>
          <p:cNvSpPr/>
          <p:nvPr/>
        </p:nvSpPr>
        <p:spPr>
          <a:xfrm>
            <a:off x="2316656" y="323041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1"/>
          <p:cNvSpPr/>
          <p:nvPr/>
        </p:nvSpPr>
        <p:spPr>
          <a:xfrm>
            <a:off x="2084123" y="2059525"/>
            <a:ext cx="63645" cy="63683"/>
          </a:xfrm>
          <a:custGeom>
            <a:avLst/>
            <a:gdLst/>
            <a:ahLst/>
            <a:cxnLst/>
            <a:rect l="l" t="t" r="r" b="b"/>
            <a:pathLst>
              <a:path w="1672" h="1673" extrusionOk="0">
                <a:moveTo>
                  <a:pt x="821" y="0"/>
                </a:moveTo>
                <a:cubicBezTo>
                  <a:pt x="365" y="0"/>
                  <a:pt x="0" y="395"/>
                  <a:pt x="0" y="851"/>
                </a:cubicBezTo>
                <a:cubicBezTo>
                  <a:pt x="0" y="1277"/>
                  <a:pt x="365" y="1672"/>
                  <a:pt x="821" y="1672"/>
                </a:cubicBezTo>
                <a:cubicBezTo>
                  <a:pt x="1277" y="1672"/>
                  <a:pt x="1672" y="1277"/>
                  <a:pt x="1672" y="851"/>
                </a:cubicBezTo>
                <a:cubicBezTo>
                  <a:pt x="1672" y="39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1"/>
          <p:cNvSpPr/>
          <p:nvPr/>
        </p:nvSpPr>
        <p:spPr>
          <a:xfrm>
            <a:off x="2084123" y="2294380"/>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1"/>
          <p:cNvSpPr/>
          <p:nvPr/>
        </p:nvSpPr>
        <p:spPr>
          <a:xfrm>
            <a:off x="2084123" y="252809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1"/>
          <p:cNvSpPr/>
          <p:nvPr/>
        </p:nvSpPr>
        <p:spPr>
          <a:xfrm>
            <a:off x="2084123" y="276180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1"/>
          <p:cNvSpPr/>
          <p:nvPr/>
        </p:nvSpPr>
        <p:spPr>
          <a:xfrm>
            <a:off x="2073693" y="299620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1"/>
          <p:cNvSpPr/>
          <p:nvPr/>
        </p:nvSpPr>
        <p:spPr>
          <a:xfrm>
            <a:off x="2073693" y="3230413"/>
            <a:ext cx="74074" cy="62465"/>
          </a:xfrm>
          <a:custGeom>
            <a:avLst/>
            <a:gdLst/>
            <a:ahLst/>
            <a:cxnLst/>
            <a:rect l="l" t="t" r="r" b="b"/>
            <a:pathLst>
              <a:path w="1946" h="1641" extrusionOk="0">
                <a:moveTo>
                  <a:pt x="1093" y="1"/>
                </a:moveTo>
                <a:cubicBezTo>
                  <a:pt x="890" y="1"/>
                  <a:pt x="685" y="75"/>
                  <a:pt x="517" y="243"/>
                </a:cubicBezTo>
                <a:cubicBezTo>
                  <a:pt x="1" y="759"/>
                  <a:pt x="365" y="1641"/>
                  <a:pt x="1095" y="1641"/>
                </a:cubicBezTo>
                <a:cubicBezTo>
                  <a:pt x="1551" y="1641"/>
                  <a:pt x="1946" y="1276"/>
                  <a:pt x="1946" y="820"/>
                </a:cubicBezTo>
                <a:cubicBezTo>
                  <a:pt x="1925" y="327"/>
                  <a:pt x="1516" y="1"/>
                  <a:pt x="1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1"/>
          <p:cNvSpPr/>
          <p:nvPr/>
        </p:nvSpPr>
        <p:spPr>
          <a:xfrm>
            <a:off x="1830731" y="2059563"/>
            <a:ext cx="74074" cy="63645"/>
          </a:xfrm>
          <a:custGeom>
            <a:avLst/>
            <a:gdLst/>
            <a:ahLst/>
            <a:cxnLst/>
            <a:rect l="l" t="t" r="r" b="b"/>
            <a:pathLst>
              <a:path w="1946" h="1672" extrusionOk="0">
                <a:moveTo>
                  <a:pt x="1099" y="0"/>
                </a:moveTo>
                <a:cubicBezTo>
                  <a:pt x="893"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1"/>
          <p:cNvSpPr/>
          <p:nvPr/>
        </p:nvSpPr>
        <p:spPr>
          <a:xfrm>
            <a:off x="1830731" y="2294152"/>
            <a:ext cx="74074" cy="62731"/>
          </a:xfrm>
          <a:custGeom>
            <a:avLst/>
            <a:gdLst/>
            <a:ahLst/>
            <a:cxnLst/>
            <a:rect l="l" t="t" r="r" b="b"/>
            <a:pathLst>
              <a:path w="1946"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1"/>
          <p:cNvSpPr/>
          <p:nvPr/>
        </p:nvSpPr>
        <p:spPr>
          <a:xfrm>
            <a:off x="1830731" y="252813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1"/>
          <p:cNvSpPr/>
          <p:nvPr/>
        </p:nvSpPr>
        <p:spPr>
          <a:xfrm>
            <a:off x="1830731" y="276184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1"/>
          <p:cNvSpPr/>
          <p:nvPr/>
        </p:nvSpPr>
        <p:spPr>
          <a:xfrm>
            <a:off x="1830731" y="299620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1"/>
          <p:cNvSpPr/>
          <p:nvPr/>
        </p:nvSpPr>
        <p:spPr>
          <a:xfrm>
            <a:off x="1830731" y="323041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1"/>
          <p:cNvSpPr/>
          <p:nvPr/>
        </p:nvSpPr>
        <p:spPr>
          <a:xfrm>
            <a:off x="1599339" y="205952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1"/>
          <p:cNvSpPr/>
          <p:nvPr/>
        </p:nvSpPr>
        <p:spPr>
          <a:xfrm>
            <a:off x="1599339" y="229438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1"/>
          <p:cNvSpPr/>
          <p:nvPr/>
        </p:nvSpPr>
        <p:spPr>
          <a:xfrm>
            <a:off x="1599339" y="252809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1"/>
          <p:cNvSpPr/>
          <p:nvPr/>
        </p:nvSpPr>
        <p:spPr>
          <a:xfrm>
            <a:off x="1599339" y="276180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1"/>
          <p:cNvSpPr/>
          <p:nvPr/>
        </p:nvSpPr>
        <p:spPr>
          <a:xfrm>
            <a:off x="1588910" y="299620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1"/>
          <p:cNvSpPr/>
          <p:nvPr/>
        </p:nvSpPr>
        <p:spPr>
          <a:xfrm>
            <a:off x="1588910" y="323041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1"/>
          <p:cNvSpPr/>
          <p:nvPr/>
        </p:nvSpPr>
        <p:spPr>
          <a:xfrm>
            <a:off x="1345947" y="2059563"/>
            <a:ext cx="74113" cy="63645"/>
          </a:xfrm>
          <a:custGeom>
            <a:avLst/>
            <a:gdLst/>
            <a:ahLst/>
            <a:cxnLst/>
            <a:rect l="l" t="t" r="r" b="b"/>
            <a:pathLst>
              <a:path w="1947" h="1672" extrusionOk="0">
                <a:moveTo>
                  <a:pt x="1099" y="0"/>
                </a:moveTo>
                <a:cubicBezTo>
                  <a:pt x="894" y="0"/>
                  <a:pt x="685" y="75"/>
                  <a:pt x="517" y="242"/>
                </a:cubicBezTo>
                <a:cubicBezTo>
                  <a:pt x="1" y="759"/>
                  <a:pt x="365" y="1641"/>
                  <a:pt x="1095" y="1671"/>
                </a:cubicBezTo>
                <a:cubicBezTo>
                  <a:pt x="1551" y="167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1"/>
          <p:cNvSpPr/>
          <p:nvPr/>
        </p:nvSpPr>
        <p:spPr>
          <a:xfrm>
            <a:off x="1345947" y="2294152"/>
            <a:ext cx="74113" cy="62731"/>
          </a:xfrm>
          <a:custGeom>
            <a:avLst/>
            <a:gdLst/>
            <a:ahLst/>
            <a:cxnLst/>
            <a:rect l="l" t="t" r="r" b="b"/>
            <a:pathLst>
              <a:path w="1947"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1"/>
          <p:cNvSpPr/>
          <p:nvPr/>
        </p:nvSpPr>
        <p:spPr>
          <a:xfrm>
            <a:off x="1345947" y="252813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1"/>
          <p:cNvSpPr/>
          <p:nvPr/>
        </p:nvSpPr>
        <p:spPr>
          <a:xfrm>
            <a:off x="1345947" y="276184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1"/>
          <p:cNvSpPr/>
          <p:nvPr/>
        </p:nvSpPr>
        <p:spPr>
          <a:xfrm>
            <a:off x="1345947" y="299620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1"/>
          <p:cNvSpPr/>
          <p:nvPr/>
        </p:nvSpPr>
        <p:spPr>
          <a:xfrm>
            <a:off x="1345947" y="3230413"/>
            <a:ext cx="74113" cy="62465"/>
          </a:xfrm>
          <a:custGeom>
            <a:avLst/>
            <a:gdLst/>
            <a:ahLst/>
            <a:cxnLst/>
            <a:rect l="l" t="t" r="r" b="b"/>
            <a:pathLst>
              <a:path w="1947"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1"/>
          <p:cNvSpPr/>
          <p:nvPr/>
        </p:nvSpPr>
        <p:spPr>
          <a:xfrm>
            <a:off x="1114556" y="205952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1"/>
          <p:cNvSpPr/>
          <p:nvPr/>
        </p:nvSpPr>
        <p:spPr>
          <a:xfrm>
            <a:off x="1114556" y="229438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1"/>
          <p:cNvSpPr/>
          <p:nvPr/>
        </p:nvSpPr>
        <p:spPr>
          <a:xfrm>
            <a:off x="1114556" y="252809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1"/>
          <p:cNvSpPr/>
          <p:nvPr/>
        </p:nvSpPr>
        <p:spPr>
          <a:xfrm>
            <a:off x="1114556" y="276180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1"/>
          <p:cNvSpPr/>
          <p:nvPr/>
        </p:nvSpPr>
        <p:spPr>
          <a:xfrm>
            <a:off x="1104164" y="299620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1"/>
          <p:cNvSpPr/>
          <p:nvPr/>
        </p:nvSpPr>
        <p:spPr>
          <a:xfrm>
            <a:off x="1104164" y="323041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1"/>
          <p:cNvSpPr/>
          <p:nvPr/>
        </p:nvSpPr>
        <p:spPr>
          <a:xfrm>
            <a:off x="861164" y="2059563"/>
            <a:ext cx="72933" cy="63645"/>
          </a:xfrm>
          <a:custGeom>
            <a:avLst/>
            <a:gdLst/>
            <a:ahLst/>
            <a:cxnLst/>
            <a:rect l="l" t="t" r="r" b="b"/>
            <a:pathLst>
              <a:path w="1916" h="1672" extrusionOk="0">
                <a:moveTo>
                  <a:pt x="1092" y="0"/>
                </a:moveTo>
                <a:cubicBezTo>
                  <a:pt x="891" y="0"/>
                  <a:pt x="685" y="75"/>
                  <a:pt x="518" y="242"/>
                </a:cubicBezTo>
                <a:cubicBezTo>
                  <a:pt x="1" y="759"/>
                  <a:pt x="366" y="1671"/>
                  <a:pt x="1095" y="1671"/>
                </a:cubicBezTo>
                <a:cubicBezTo>
                  <a:pt x="1551" y="1641"/>
                  <a:pt x="1916" y="1276"/>
                  <a:pt x="1916" y="820"/>
                </a:cubicBezTo>
                <a:cubicBezTo>
                  <a:pt x="1916" y="327"/>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1"/>
          <p:cNvSpPr/>
          <p:nvPr/>
        </p:nvSpPr>
        <p:spPr>
          <a:xfrm>
            <a:off x="861164" y="2294152"/>
            <a:ext cx="72933" cy="62731"/>
          </a:xfrm>
          <a:custGeom>
            <a:avLst/>
            <a:gdLst/>
            <a:ahLst/>
            <a:cxnLst/>
            <a:rect l="l" t="t" r="r" b="b"/>
            <a:pathLst>
              <a:path w="1916" h="1648" extrusionOk="0">
                <a:moveTo>
                  <a:pt x="1105" y="1"/>
                </a:moveTo>
                <a:cubicBezTo>
                  <a:pt x="900" y="1"/>
                  <a:pt x="689" y="79"/>
                  <a:pt x="518" y="250"/>
                </a:cubicBezTo>
                <a:cubicBezTo>
                  <a:pt x="1" y="766"/>
                  <a:pt x="366" y="1648"/>
                  <a:pt x="1095" y="1648"/>
                </a:cubicBezTo>
                <a:cubicBezTo>
                  <a:pt x="1551" y="1648"/>
                  <a:pt x="1916" y="1283"/>
                  <a:pt x="1916" y="827"/>
                </a:cubicBezTo>
                <a:cubicBezTo>
                  <a:pt x="1916" y="319"/>
                  <a:pt x="1521" y="1"/>
                  <a:pt x="1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1"/>
          <p:cNvSpPr/>
          <p:nvPr/>
        </p:nvSpPr>
        <p:spPr>
          <a:xfrm>
            <a:off x="861164" y="252813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1"/>
          <p:cNvSpPr/>
          <p:nvPr/>
        </p:nvSpPr>
        <p:spPr>
          <a:xfrm>
            <a:off x="861164" y="276184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1"/>
          <p:cNvSpPr/>
          <p:nvPr/>
        </p:nvSpPr>
        <p:spPr>
          <a:xfrm>
            <a:off x="861164" y="299620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1"/>
          <p:cNvSpPr/>
          <p:nvPr/>
        </p:nvSpPr>
        <p:spPr>
          <a:xfrm>
            <a:off x="861164" y="3230413"/>
            <a:ext cx="72933" cy="62465"/>
          </a:xfrm>
          <a:custGeom>
            <a:avLst/>
            <a:gdLst/>
            <a:ahLst/>
            <a:cxnLst/>
            <a:rect l="l" t="t" r="r" b="b"/>
            <a:pathLst>
              <a:path w="1916" h="1641" extrusionOk="0">
                <a:moveTo>
                  <a:pt x="1092" y="1"/>
                </a:moveTo>
                <a:cubicBezTo>
                  <a:pt x="891"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1"/>
          <p:cNvSpPr/>
          <p:nvPr/>
        </p:nvSpPr>
        <p:spPr>
          <a:xfrm>
            <a:off x="628630" y="2059525"/>
            <a:ext cx="62503" cy="63683"/>
          </a:xfrm>
          <a:custGeom>
            <a:avLst/>
            <a:gdLst/>
            <a:ahLst/>
            <a:cxnLst/>
            <a:rect l="l" t="t" r="r" b="b"/>
            <a:pathLst>
              <a:path w="1642" h="1673" extrusionOk="0">
                <a:moveTo>
                  <a:pt x="821" y="0"/>
                </a:moveTo>
                <a:cubicBezTo>
                  <a:pt x="365" y="0"/>
                  <a:pt x="0" y="395"/>
                  <a:pt x="0" y="851"/>
                </a:cubicBezTo>
                <a:cubicBezTo>
                  <a:pt x="0" y="1277"/>
                  <a:pt x="365" y="1672"/>
                  <a:pt x="821" y="1672"/>
                </a:cubicBezTo>
                <a:cubicBezTo>
                  <a:pt x="1277" y="1672"/>
                  <a:pt x="1642" y="1277"/>
                  <a:pt x="1642" y="851"/>
                </a:cubicBezTo>
                <a:cubicBezTo>
                  <a:pt x="1642" y="39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1"/>
          <p:cNvSpPr/>
          <p:nvPr/>
        </p:nvSpPr>
        <p:spPr>
          <a:xfrm>
            <a:off x="628630" y="229438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1"/>
          <p:cNvSpPr/>
          <p:nvPr/>
        </p:nvSpPr>
        <p:spPr>
          <a:xfrm>
            <a:off x="628630" y="252809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1"/>
          <p:cNvSpPr/>
          <p:nvPr/>
        </p:nvSpPr>
        <p:spPr>
          <a:xfrm>
            <a:off x="628630" y="276180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1"/>
          <p:cNvSpPr/>
          <p:nvPr/>
        </p:nvSpPr>
        <p:spPr>
          <a:xfrm>
            <a:off x="618201" y="299620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1"/>
          <p:cNvSpPr/>
          <p:nvPr/>
        </p:nvSpPr>
        <p:spPr>
          <a:xfrm>
            <a:off x="618201" y="323041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1"/>
          <p:cNvSpPr/>
          <p:nvPr/>
        </p:nvSpPr>
        <p:spPr>
          <a:xfrm>
            <a:off x="375238" y="2059563"/>
            <a:ext cx="74113" cy="63645"/>
          </a:xfrm>
          <a:custGeom>
            <a:avLst/>
            <a:gdLst/>
            <a:ahLst/>
            <a:cxnLst/>
            <a:rect l="l" t="t" r="r" b="b"/>
            <a:pathLst>
              <a:path w="1947" h="1672" extrusionOk="0">
                <a:moveTo>
                  <a:pt x="1099" y="0"/>
                </a:moveTo>
                <a:cubicBezTo>
                  <a:pt x="894" y="0"/>
                  <a:pt x="685" y="75"/>
                  <a:pt x="517" y="242"/>
                </a:cubicBezTo>
                <a:cubicBezTo>
                  <a:pt x="1" y="759"/>
                  <a:pt x="396" y="1671"/>
                  <a:pt x="1125" y="1671"/>
                </a:cubicBezTo>
                <a:cubicBezTo>
                  <a:pt x="1581" y="164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1"/>
          <p:cNvSpPr/>
          <p:nvPr/>
        </p:nvSpPr>
        <p:spPr>
          <a:xfrm>
            <a:off x="375238" y="2294152"/>
            <a:ext cx="74113" cy="62731"/>
          </a:xfrm>
          <a:custGeom>
            <a:avLst/>
            <a:gdLst/>
            <a:ahLst/>
            <a:cxnLst/>
            <a:rect l="l" t="t" r="r" b="b"/>
            <a:pathLst>
              <a:path w="1947"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1"/>
          <p:cNvSpPr/>
          <p:nvPr/>
        </p:nvSpPr>
        <p:spPr>
          <a:xfrm>
            <a:off x="375238" y="252813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1"/>
          <p:cNvSpPr/>
          <p:nvPr/>
        </p:nvSpPr>
        <p:spPr>
          <a:xfrm>
            <a:off x="375238" y="276184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1"/>
          <p:cNvSpPr/>
          <p:nvPr/>
        </p:nvSpPr>
        <p:spPr>
          <a:xfrm>
            <a:off x="375238" y="299620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1"/>
          <p:cNvSpPr/>
          <p:nvPr/>
        </p:nvSpPr>
        <p:spPr>
          <a:xfrm>
            <a:off x="375238" y="3230413"/>
            <a:ext cx="74113" cy="62465"/>
          </a:xfrm>
          <a:custGeom>
            <a:avLst/>
            <a:gdLst/>
            <a:ahLst/>
            <a:cxnLst/>
            <a:rect l="l" t="t" r="r" b="b"/>
            <a:pathLst>
              <a:path w="1947" h="1641" extrusionOk="0">
                <a:moveTo>
                  <a:pt x="1099" y="1"/>
                </a:moveTo>
                <a:cubicBezTo>
                  <a:pt x="894"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1"/>
          <p:cNvSpPr/>
          <p:nvPr/>
        </p:nvSpPr>
        <p:spPr>
          <a:xfrm>
            <a:off x="143847" y="2059525"/>
            <a:ext cx="62503" cy="63683"/>
          </a:xfrm>
          <a:custGeom>
            <a:avLst/>
            <a:gdLst/>
            <a:ahLst/>
            <a:cxnLst/>
            <a:rect l="l" t="t" r="r" b="b"/>
            <a:pathLst>
              <a:path w="1642" h="1673" extrusionOk="0">
                <a:moveTo>
                  <a:pt x="821" y="0"/>
                </a:moveTo>
                <a:cubicBezTo>
                  <a:pt x="365" y="0"/>
                  <a:pt x="1" y="395"/>
                  <a:pt x="1" y="851"/>
                </a:cubicBezTo>
                <a:cubicBezTo>
                  <a:pt x="1" y="1277"/>
                  <a:pt x="365" y="1672"/>
                  <a:pt x="821" y="1672"/>
                </a:cubicBezTo>
                <a:cubicBezTo>
                  <a:pt x="1277" y="1672"/>
                  <a:pt x="1642" y="1277"/>
                  <a:pt x="1642" y="851"/>
                </a:cubicBezTo>
                <a:cubicBezTo>
                  <a:pt x="1642" y="39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1"/>
          <p:cNvSpPr/>
          <p:nvPr/>
        </p:nvSpPr>
        <p:spPr>
          <a:xfrm>
            <a:off x="143847" y="229438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1"/>
          <p:cNvSpPr/>
          <p:nvPr/>
        </p:nvSpPr>
        <p:spPr>
          <a:xfrm>
            <a:off x="143847" y="252809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1"/>
          <p:cNvSpPr/>
          <p:nvPr/>
        </p:nvSpPr>
        <p:spPr>
          <a:xfrm>
            <a:off x="143847" y="276180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1"/>
          <p:cNvSpPr/>
          <p:nvPr/>
        </p:nvSpPr>
        <p:spPr>
          <a:xfrm>
            <a:off x="133455" y="299620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1"/>
          <p:cNvSpPr/>
          <p:nvPr/>
        </p:nvSpPr>
        <p:spPr>
          <a:xfrm>
            <a:off x="133455" y="323041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dk1"/>
        </a:solidFill>
        <a:effectLst/>
      </p:bgPr>
    </p:bg>
    <p:spTree>
      <p:nvGrpSpPr>
        <p:cNvPr id="1" name="Shape 1492"/>
        <p:cNvGrpSpPr/>
        <p:nvPr/>
      </p:nvGrpSpPr>
      <p:grpSpPr>
        <a:xfrm>
          <a:off x="0" y="0"/>
          <a:ext cx="0" cy="0"/>
          <a:chOff x="0" y="0"/>
          <a:chExt cx="0" cy="0"/>
        </a:xfrm>
      </p:grpSpPr>
      <p:sp>
        <p:nvSpPr>
          <p:cNvPr id="1493" name="Google Shape;1493;p15"/>
          <p:cNvSpPr txBox="1">
            <a:spLocks noGrp="1"/>
          </p:cNvSpPr>
          <p:nvPr>
            <p:ph type="title"/>
          </p:nvPr>
        </p:nvSpPr>
        <p:spPr>
          <a:xfrm>
            <a:off x="4264925" y="2131163"/>
            <a:ext cx="4152900" cy="105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4200">
                <a:solidFill>
                  <a:schemeClr val="lt1"/>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494" name="Google Shape;1494;p15"/>
          <p:cNvSpPr txBox="1">
            <a:spLocks noGrp="1"/>
          </p:cNvSpPr>
          <p:nvPr>
            <p:ph type="title" idx="2" hasCustomPrompt="1"/>
          </p:nvPr>
        </p:nvSpPr>
        <p:spPr>
          <a:xfrm>
            <a:off x="7323475" y="1262438"/>
            <a:ext cx="1094400" cy="663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4800">
                <a:solidFill>
                  <a:schemeClr val="accent4"/>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495" name="Google Shape;1495;p15"/>
          <p:cNvSpPr txBox="1">
            <a:spLocks noGrp="1"/>
          </p:cNvSpPr>
          <p:nvPr>
            <p:ph type="subTitle" idx="1"/>
          </p:nvPr>
        </p:nvSpPr>
        <p:spPr>
          <a:xfrm>
            <a:off x="4204375" y="3183563"/>
            <a:ext cx="4213500" cy="6975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700">
                <a:solidFill>
                  <a:schemeClr val="accent4"/>
                </a:solidFill>
              </a:defRPr>
            </a:lvl1pPr>
            <a:lvl2pPr lvl="1" algn="r" rtl="0">
              <a:spcBef>
                <a:spcPts val="0"/>
              </a:spcBef>
              <a:spcAft>
                <a:spcPts val="0"/>
              </a:spcAft>
              <a:buNone/>
              <a:defRPr sz="1700">
                <a:solidFill>
                  <a:schemeClr val="accent4"/>
                </a:solidFill>
              </a:defRPr>
            </a:lvl2pPr>
            <a:lvl3pPr lvl="2" algn="r" rtl="0">
              <a:spcBef>
                <a:spcPts val="0"/>
              </a:spcBef>
              <a:spcAft>
                <a:spcPts val="0"/>
              </a:spcAft>
              <a:buNone/>
              <a:defRPr sz="1700">
                <a:solidFill>
                  <a:schemeClr val="accent4"/>
                </a:solidFill>
              </a:defRPr>
            </a:lvl3pPr>
            <a:lvl4pPr lvl="3" algn="r" rtl="0">
              <a:spcBef>
                <a:spcPts val="0"/>
              </a:spcBef>
              <a:spcAft>
                <a:spcPts val="0"/>
              </a:spcAft>
              <a:buNone/>
              <a:defRPr sz="1700">
                <a:solidFill>
                  <a:schemeClr val="accent4"/>
                </a:solidFill>
              </a:defRPr>
            </a:lvl4pPr>
            <a:lvl5pPr lvl="4" algn="r" rtl="0">
              <a:spcBef>
                <a:spcPts val="0"/>
              </a:spcBef>
              <a:spcAft>
                <a:spcPts val="0"/>
              </a:spcAft>
              <a:buNone/>
              <a:defRPr sz="1700">
                <a:solidFill>
                  <a:schemeClr val="accent4"/>
                </a:solidFill>
              </a:defRPr>
            </a:lvl5pPr>
            <a:lvl6pPr lvl="5" algn="r" rtl="0">
              <a:spcBef>
                <a:spcPts val="0"/>
              </a:spcBef>
              <a:spcAft>
                <a:spcPts val="0"/>
              </a:spcAft>
              <a:buNone/>
              <a:defRPr sz="1700">
                <a:solidFill>
                  <a:schemeClr val="accent4"/>
                </a:solidFill>
              </a:defRPr>
            </a:lvl6pPr>
            <a:lvl7pPr lvl="6" algn="r" rtl="0">
              <a:spcBef>
                <a:spcPts val="0"/>
              </a:spcBef>
              <a:spcAft>
                <a:spcPts val="0"/>
              </a:spcAft>
              <a:buNone/>
              <a:defRPr sz="1700">
                <a:solidFill>
                  <a:schemeClr val="accent4"/>
                </a:solidFill>
              </a:defRPr>
            </a:lvl7pPr>
            <a:lvl8pPr lvl="7" algn="r" rtl="0">
              <a:spcBef>
                <a:spcPts val="0"/>
              </a:spcBef>
              <a:spcAft>
                <a:spcPts val="0"/>
              </a:spcAft>
              <a:buNone/>
              <a:defRPr sz="1700">
                <a:solidFill>
                  <a:schemeClr val="accent4"/>
                </a:solidFill>
              </a:defRPr>
            </a:lvl8pPr>
            <a:lvl9pPr lvl="8" algn="r" rtl="0">
              <a:spcBef>
                <a:spcPts val="0"/>
              </a:spcBef>
              <a:spcAft>
                <a:spcPts val="0"/>
              </a:spcAft>
              <a:buNone/>
              <a:defRPr sz="1700">
                <a:solidFill>
                  <a:schemeClr val="accent4"/>
                </a:solidFill>
              </a:defRPr>
            </a:lvl9pPr>
          </a:lstStyle>
          <a:p>
            <a:endParaRPr/>
          </a:p>
        </p:txBody>
      </p:sp>
      <p:sp>
        <p:nvSpPr>
          <p:cNvPr id="1496" name="Google Shape;1496;p15"/>
          <p:cNvSpPr/>
          <p:nvPr/>
        </p:nvSpPr>
        <p:spPr>
          <a:xfrm>
            <a:off x="9012640" y="40524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7" y="1642"/>
                  <a:pt x="1642" y="1277"/>
                  <a:pt x="1642" y="821"/>
                </a:cubicBezTo>
                <a:cubicBezTo>
                  <a:pt x="1642" y="365"/>
                  <a:pt x="1277"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5"/>
          <p:cNvSpPr/>
          <p:nvPr/>
        </p:nvSpPr>
        <p:spPr>
          <a:xfrm>
            <a:off x="9012640" y="42861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7" y="1642"/>
                  <a:pt x="1642" y="1277"/>
                  <a:pt x="1642" y="821"/>
                </a:cubicBezTo>
                <a:cubicBezTo>
                  <a:pt x="1642" y="365"/>
                  <a:pt x="1277"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5"/>
          <p:cNvSpPr/>
          <p:nvPr/>
        </p:nvSpPr>
        <p:spPr>
          <a:xfrm>
            <a:off x="9012640" y="45198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7" y="1672"/>
                  <a:pt x="1642" y="1277"/>
                  <a:pt x="1642" y="851"/>
                </a:cubicBezTo>
                <a:cubicBezTo>
                  <a:pt x="1642" y="396"/>
                  <a:pt x="1277"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5"/>
          <p:cNvSpPr/>
          <p:nvPr/>
        </p:nvSpPr>
        <p:spPr>
          <a:xfrm>
            <a:off x="9002248" y="4754255"/>
            <a:ext cx="72933" cy="62998"/>
          </a:xfrm>
          <a:custGeom>
            <a:avLst/>
            <a:gdLst/>
            <a:ahLst/>
            <a:cxnLst/>
            <a:rect l="l" t="t" r="r" b="b"/>
            <a:pathLst>
              <a:path w="1916" h="1655" extrusionOk="0">
                <a:moveTo>
                  <a:pt x="1092" y="0"/>
                </a:moveTo>
                <a:cubicBezTo>
                  <a:pt x="890" y="0"/>
                  <a:pt x="685" y="78"/>
                  <a:pt x="517" y="256"/>
                </a:cubicBezTo>
                <a:cubicBezTo>
                  <a:pt x="0" y="773"/>
                  <a:pt x="365" y="1654"/>
                  <a:pt x="1095"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5"/>
          <p:cNvSpPr/>
          <p:nvPr/>
        </p:nvSpPr>
        <p:spPr>
          <a:xfrm>
            <a:off x="9002248" y="4988463"/>
            <a:ext cx="72933" cy="62465"/>
          </a:xfrm>
          <a:custGeom>
            <a:avLst/>
            <a:gdLst/>
            <a:ahLst/>
            <a:cxnLst/>
            <a:rect l="l" t="t" r="r" b="b"/>
            <a:pathLst>
              <a:path w="1916" h="1641" extrusionOk="0">
                <a:moveTo>
                  <a:pt x="1091" y="1"/>
                </a:moveTo>
                <a:cubicBezTo>
                  <a:pt x="890" y="1"/>
                  <a:pt x="684" y="75"/>
                  <a:pt x="517" y="243"/>
                </a:cubicBezTo>
                <a:cubicBezTo>
                  <a:pt x="0" y="759"/>
                  <a:pt x="365" y="1641"/>
                  <a:pt x="1095" y="1641"/>
                </a:cubicBezTo>
                <a:cubicBezTo>
                  <a:pt x="1550" y="1641"/>
                  <a:pt x="1915" y="1276"/>
                  <a:pt x="1915" y="820"/>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5"/>
          <p:cNvSpPr/>
          <p:nvPr/>
        </p:nvSpPr>
        <p:spPr>
          <a:xfrm>
            <a:off x="8759590" y="4052202"/>
            <a:ext cx="73770" cy="62769"/>
          </a:xfrm>
          <a:custGeom>
            <a:avLst/>
            <a:gdLst/>
            <a:ahLst/>
            <a:cxnLst/>
            <a:rect l="l" t="t" r="r" b="b"/>
            <a:pathLst>
              <a:path w="1938" h="1649" extrusionOk="0">
                <a:moveTo>
                  <a:pt x="1098" y="1"/>
                </a:moveTo>
                <a:cubicBezTo>
                  <a:pt x="891" y="1"/>
                  <a:pt x="680" y="79"/>
                  <a:pt x="509" y="250"/>
                </a:cubicBezTo>
                <a:cubicBezTo>
                  <a:pt x="1" y="788"/>
                  <a:pt x="374" y="1649"/>
                  <a:pt x="1080" y="1649"/>
                </a:cubicBezTo>
                <a:cubicBezTo>
                  <a:pt x="1092" y="1649"/>
                  <a:pt x="1105" y="1648"/>
                  <a:pt x="1117" y="1648"/>
                </a:cubicBezTo>
                <a:cubicBezTo>
                  <a:pt x="1573" y="1648"/>
                  <a:pt x="1937" y="1253"/>
                  <a:pt x="1937" y="827"/>
                </a:cubicBezTo>
                <a:cubicBezTo>
                  <a:pt x="1917" y="319"/>
                  <a:pt x="1516"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5"/>
          <p:cNvSpPr/>
          <p:nvPr/>
        </p:nvSpPr>
        <p:spPr>
          <a:xfrm>
            <a:off x="8760428"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5" y="1276"/>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5"/>
          <p:cNvSpPr/>
          <p:nvPr/>
        </p:nvSpPr>
        <p:spPr>
          <a:xfrm>
            <a:off x="8760428"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5" y="1276"/>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5"/>
          <p:cNvSpPr/>
          <p:nvPr/>
        </p:nvSpPr>
        <p:spPr>
          <a:xfrm>
            <a:off x="8760428" y="4754255"/>
            <a:ext cx="72933" cy="62998"/>
          </a:xfrm>
          <a:custGeom>
            <a:avLst/>
            <a:gdLst/>
            <a:ahLst/>
            <a:cxnLst/>
            <a:rect l="l" t="t" r="r" b="b"/>
            <a:pathLst>
              <a:path w="1916" h="1655" extrusionOk="0">
                <a:moveTo>
                  <a:pt x="1092" y="0"/>
                </a:moveTo>
                <a:cubicBezTo>
                  <a:pt x="891" y="0"/>
                  <a:pt x="685" y="78"/>
                  <a:pt x="517" y="256"/>
                </a:cubicBezTo>
                <a:cubicBezTo>
                  <a:pt x="1" y="773"/>
                  <a:pt x="365" y="1654"/>
                  <a:pt x="1095" y="1654"/>
                </a:cubicBezTo>
                <a:cubicBezTo>
                  <a:pt x="1551"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5"/>
          <p:cNvSpPr/>
          <p:nvPr/>
        </p:nvSpPr>
        <p:spPr>
          <a:xfrm>
            <a:off x="8760428"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5" y="1276"/>
                  <a:pt x="1915" y="820"/>
                </a:cubicBezTo>
                <a:cubicBezTo>
                  <a:pt x="1915" y="327"/>
                  <a:pt x="1512"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5"/>
          <p:cNvSpPr/>
          <p:nvPr/>
        </p:nvSpPr>
        <p:spPr>
          <a:xfrm>
            <a:off x="8527894"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1" y="1277"/>
                  <a:pt x="1641" y="821"/>
                </a:cubicBezTo>
                <a:cubicBezTo>
                  <a:pt x="1641"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5"/>
          <p:cNvSpPr/>
          <p:nvPr/>
        </p:nvSpPr>
        <p:spPr>
          <a:xfrm>
            <a:off x="8527894"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5"/>
          <p:cNvSpPr/>
          <p:nvPr/>
        </p:nvSpPr>
        <p:spPr>
          <a:xfrm>
            <a:off x="8527894"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5"/>
          <p:cNvSpPr/>
          <p:nvPr/>
        </p:nvSpPr>
        <p:spPr>
          <a:xfrm>
            <a:off x="8516323" y="4754255"/>
            <a:ext cx="74074" cy="62998"/>
          </a:xfrm>
          <a:custGeom>
            <a:avLst/>
            <a:gdLst/>
            <a:ahLst/>
            <a:cxnLst/>
            <a:rect l="l" t="t" r="r" b="b"/>
            <a:pathLst>
              <a:path w="1946" h="1655" extrusionOk="0">
                <a:moveTo>
                  <a:pt x="1113" y="0"/>
                </a:moveTo>
                <a:cubicBezTo>
                  <a:pt x="907" y="0"/>
                  <a:pt x="694" y="78"/>
                  <a:pt x="517" y="256"/>
                </a:cubicBezTo>
                <a:cubicBezTo>
                  <a:pt x="0" y="773"/>
                  <a:pt x="395" y="1654"/>
                  <a:pt x="1125" y="1654"/>
                </a:cubicBezTo>
                <a:cubicBezTo>
                  <a:pt x="1581" y="1654"/>
                  <a:pt x="1945" y="1289"/>
                  <a:pt x="1945" y="833"/>
                </a:cubicBezTo>
                <a:cubicBezTo>
                  <a:pt x="1945"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5"/>
          <p:cNvSpPr/>
          <p:nvPr/>
        </p:nvSpPr>
        <p:spPr>
          <a:xfrm>
            <a:off x="8516323" y="4988463"/>
            <a:ext cx="74074" cy="62465"/>
          </a:xfrm>
          <a:custGeom>
            <a:avLst/>
            <a:gdLst/>
            <a:ahLst/>
            <a:cxnLst/>
            <a:rect l="l" t="t" r="r" b="b"/>
            <a:pathLst>
              <a:path w="1946" h="1641" extrusionOk="0">
                <a:moveTo>
                  <a:pt x="1099" y="1"/>
                </a:moveTo>
                <a:cubicBezTo>
                  <a:pt x="893" y="1"/>
                  <a:pt x="684" y="75"/>
                  <a:pt x="517" y="243"/>
                </a:cubicBezTo>
                <a:cubicBezTo>
                  <a:pt x="0" y="759"/>
                  <a:pt x="395" y="1641"/>
                  <a:pt x="1125" y="1641"/>
                </a:cubicBezTo>
                <a:cubicBezTo>
                  <a:pt x="1581" y="1641"/>
                  <a:pt x="1945" y="1276"/>
                  <a:pt x="1945" y="820"/>
                </a:cubicBezTo>
                <a:cubicBezTo>
                  <a:pt x="1945" y="327"/>
                  <a:pt x="1528"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5"/>
          <p:cNvSpPr/>
          <p:nvPr/>
        </p:nvSpPr>
        <p:spPr>
          <a:xfrm>
            <a:off x="8274502" y="4052202"/>
            <a:ext cx="72933" cy="62731"/>
          </a:xfrm>
          <a:custGeom>
            <a:avLst/>
            <a:gdLst/>
            <a:ahLst/>
            <a:cxnLst/>
            <a:rect l="l" t="t" r="r" b="b"/>
            <a:pathLst>
              <a:path w="1916" h="1648" extrusionOk="0">
                <a:moveTo>
                  <a:pt x="1105" y="1"/>
                </a:moveTo>
                <a:cubicBezTo>
                  <a:pt x="899" y="1"/>
                  <a:pt x="688" y="79"/>
                  <a:pt x="517" y="250"/>
                </a:cubicBezTo>
                <a:cubicBezTo>
                  <a:pt x="0" y="766"/>
                  <a:pt x="365" y="1648"/>
                  <a:pt x="1095" y="1648"/>
                </a:cubicBezTo>
                <a:cubicBezTo>
                  <a:pt x="1551" y="1648"/>
                  <a:pt x="1915" y="1283"/>
                  <a:pt x="1915" y="827"/>
                </a:cubicBezTo>
                <a:cubicBezTo>
                  <a:pt x="1915"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5"/>
          <p:cNvSpPr/>
          <p:nvPr/>
        </p:nvSpPr>
        <p:spPr>
          <a:xfrm>
            <a:off x="8274502" y="4286181"/>
            <a:ext cx="72933" cy="62465"/>
          </a:xfrm>
          <a:custGeom>
            <a:avLst/>
            <a:gdLst/>
            <a:ahLst/>
            <a:cxnLst/>
            <a:rect l="l" t="t" r="r" b="b"/>
            <a:pathLst>
              <a:path w="1916" h="1641" extrusionOk="0">
                <a:moveTo>
                  <a:pt x="1092" y="0"/>
                </a:moveTo>
                <a:cubicBezTo>
                  <a:pt x="890" y="0"/>
                  <a:pt x="684" y="75"/>
                  <a:pt x="517" y="243"/>
                </a:cubicBezTo>
                <a:cubicBezTo>
                  <a:pt x="0" y="759"/>
                  <a:pt x="365" y="1641"/>
                  <a:pt x="1095" y="1641"/>
                </a:cubicBezTo>
                <a:cubicBezTo>
                  <a:pt x="1551" y="1641"/>
                  <a:pt x="1915" y="1276"/>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5"/>
          <p:cNvSpPr/>
          <p:nvPr/>
        </p:nvSpPr>
        <p:spPr>
          <a:xfrm>
            <a:off x="8274502" y="4519894"/>
            <a:ext cx="72933" cy="63645"/>
          </a:xfrm>
          <a:custGeom>
            <a:avLst/>
            <a:gdLst/>
            <a:ahLst/>
            <a:cxnLst/>
            <a:rect l="l" t="t" r="r" b="b"/>
            <a:pathLst>
              <a:path w="1916" h="1672" extrusionOk="0">
                <a:moveTo>
                  <a:pt x="1092" y="0"/>
                </a:moveTo>
                <a:cubicBezTo>
                  <a:pt x="890" y="0"/>
                  <a:pt x="684" y="75"/>
                  <a:pt x="517" y="243"/>
                </a:cubicBezTo>
                <a:cubicBezTo>
                  <a:pt x="0" y="759"/>
                  <a:pt x="365" y="1671"/>
                  <a:pt x="1095" y="1671"/>
                </a:cubicBezTo>
                <a:cubicBezTo>
                  <a:pt x="1551" y="1671"/>
                  <a:pt x="1915" y="1276"/>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5"/>
          <p:cNvSpPr/>
          <p:nvPr/>
        </p:nvSpPr>
        <p:spPr>
          <a:xfrm>
            <a:off x="8274502" y="4754255"/>
            <a:ext cx="72933" cy="62998"/>
          </a:xfrm>
          <a:custGeom>
            <a:avLst/>
            <a:gdLst/>
            <a:ahLst/>
            <a:cxnLst/>
            <a:rect l="l" t="t" r="r" b="b"/>
            <a:pathLst>
              <a:path w="1916" h="1655" extrusionOk="0">
                <a:moveTo>
                  <a:pt x="1092" y="0"/>
                </a:moveTo>
                <a:cubicBezTo>
                  <a:pt x="891" y="0"/>
                  <a:pt x="685" y="78"/>
                  <a:pt x="517" y="256"/>
                </a:cubicBezTo>
                <a:cubicBezTo>
                  <a:pt x="0" y="773"/>
                  <a:pt x="365" y="1654"/>
                  <a:pt x="1095" y="1654"/>
                </a:cubicBezTo>
                <a:cubicBezTo>
                  <a:pt x="1551"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5"/>
          <p:cNvSpPr/>
          <p:nvPr/>
        </p:nvSpPr>
        <p:spPr>
          <a:xfrm>
            <a:off x="8274502" y="4988463"/>
            <a:ext cx="72933" cy="62465"/>
          </a:xfrm>
          <a:custGeom>
            <a:avLst/>
            <a:gdLst/>
            <a:ahLst/>
            <a:cxnLst/>
            <a:rect l="l" t="t" r="r" b="b"/>
            <a:pathLst>
              <a:path w="1916" h="1641" extrusionOk="0">
                <a:moveTo>
                  <a:pt x="1092" y="1"/>
                </a:moveTo>
                <a:cubicBezTo>
                  <a:pt x="890" y="1"/>
                  <a:pt x="684" y="75"/>
                  <a:pt x="517" y="243"/>
                </a:cubicBezTo>
                <a:cubicBezTo>
                  <a:pt x="0" y="759"/>
                  <a:pt x="365" y="1641"/>
                  <a:pt x="1095" y="1641"/>
                </a:cubicBezTo>
                <a:cubicBezTo>
                  <a:pt x="1551" y="1641"/>
                  <a:pt x="1915" y="1276"/>
                  <a:pt x="1915" y="820"/>
                </a:cubicBezTo>
                <a:cubicBezTo>
                  <a:pt x="1915" y="327"/>
                  <a:pt x="1512"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5"/>
          <p:cNvSpPr/>
          <p:nvPr/>
        </p:nvSpPr>
        <p:spPr>
          <a:xfrm>
            <a:off x="8041931" y="4052430"/>
            <a:ext cx="63683" cy="62503"/>
          </a:xfrm>
          <a:custGeom>
            <a:avLst/>
            <a:gdLst/>
            <a:ahLst/>
            <a:cxnLst/>
            <a:rect l="l" t="t" r="r" b="b"/>
            <a:pathLst>
              <a:path w="1673" h="1642" extrusionOk="0">
                <a:moveTo>
                  <a:pt x="822" y="1"/>
                </a:moveTo>
                <a:cubicBezTo>
                  <a:pt x="366" y="1"/>
                  <a:pt x="1" y="365"/>
                  <a:pt x="1" y="821"/>
                </a:cubicBezTo>
                <a:cubicBezTo>
                  <a:pt x="1" y="1277"/>
                  <a:pt x="366" y="1642"/>
                  <a:pt x="822" y="1642"/>
                </a:cubicBezTo>
                <a:cubicBezTo>
                  <a:pt x="1277" y="1642"/>
                  <a:pt x="1673" y="1277"/>
                  <a:pt x="1673" y="821"/>
                </a:cubicBezTo>
                <a:cubicBezTo>
                  <a:pt x="1673" y="365"/>
                  <a:pt x="1277"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5"/>
          <p:cNvSpPr/>
          <p:nvPr/>
        </p:nvSpPr>
        <p:spPr>
          <a:xfrm>
            <a:off x="8041931" y="4286143"/>
            <a:ext cx="63683" cy="62503"/>
          </a:xfrm>
          <a:custGeom>
            <a:avLst/>
            <a:gdLst/>
            <a:ahLst/>
            <a:cxnLst/>
            <a:rect l="l" t="t" r="r" b="b"/>
            <a:pathLst>
              <a:path w="1673" h="1642" extrusionOk="0">
                <a:moveTo>
                  <a:pt x="822" y="0"/>
                </a:moveTo>
                <a:cubicBezTo>
                  <a:pt x="366" y="0"/>
                  <a:pt x="1" y="365"/>
                  <a:pt x="1" y="821"/>
                </a:cubicBezTo>
                <a:cubicBezTo>
                  <a:pt x="1" y="1277"/>
                  <a:pt x="366" y="1642"/>
                  <a:pt x="822" y="1642"/>
                </a:cubicBezTo>
                <a:cubicBezTo>
                  <a:pt x="1277" y="1642"/>
                  <a:pt x="1673" y="1277"/>
                  <a:pt x="1673" y="821"/>
                </a:cubicBezTo>
                <a:cubicBezTo>
                  <a:pt x="1673" y="365"/>
                  <a:pt x="1277"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5"/>
          <p:cNvSpPr/>
          <p:nvPr/>
        </p:nvSpPr>
        <p:spPr>
          <a:xfrm>
            <a:off x="8041931" y="4519856"/>
            <a:ext cx="63683" cy="63683"/>
          </a:xfrm>
          <a:custGeom>
            <a:avLst/>
            <a:gdLst/>
            <a:ahLst/>
            <a:cxnLst/>
            <a:rect l="l" t="t" r="r" b="b"/>
            <a:pathLst>
              <a:path w="1673" h="1673" extrusionOk="0">
                <a:moveTo>
                  <a:pt x="822" y="0"/>
                </a:moveTo>
                <a:cubicBezTo>
                  <a:pt x="366" y="0"/>
                  <a:pt x="1" y="396"/>
                  <a:pt x="1" y="851"/>
                </a:cubicBezTo>
                <a:cubicBezTo>
                  <a:pt x="1" y="1277"/>
                  <a:pt x="366" y="1672"/>
                  <a:pt x="822" y="1672"/>
                </a:cubicBezTo>
                <a:cubicBezTo>
                  <a:pt x="1277" y="1672"/>
                  <a:pt x="1673" y="1277"/>
                  <a:pt x="1673" y="851"/>
                </a:cubicBezTo>
                <a:cubicBezTo>
                  <a:pt x="1673" y="396"/>
                  <a:pt x="1277"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5"/>
          <p:cNvSpPr/>
          <p:nvPr/>
        </p:nvSpPr>
        <p:spPr>
          <a:xfrm>
            <a:off x="8031539" y="4754255"/>
            <a:ext cx="74074" cy="62998"/>
          </a:xfrm>
          <a:custGeom>
            <a:avLst/>
            <a:gdLst/>
            <a:ahLst/>
            <a:cxnLst/>
            <a:rect l="l" t="t" r="r" b="b"/>
            <a:pathLst>
              <a:path w="1946" h="1655" extrusionOk="0">
                <a:moveTo>
                  <a:pt x="1099" y="0"/>
                </a:moveTo>
                <a:cubicBezTo>
                  <a:pt x="894" y="0"/>
                  <a:pt x="685" y="78"/>
                  <a:pt x="517" y="256"/>
                </a:cubicBezTo>
                <a:cubicBezTo>
                  <a:pt x="0" y="773"/>
                  <a:pt x="365" y="1654"/>
                  <a:pt x="1095" y="1654"/>
                </a:cubicBezTo>
                <a:cubicBezTo>
                  <a:pt x="1550" y="1654"/>
                  <a:pt x="1946" y="1289"/>
                  <a:pt x="1915" y="833"/>
                </a:cubicBezTo>
                <a:cubicBezTo>
                  <a:pt x="1936" y="340"/>
                  <a:pt x="1526"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5"/>
          <p:cNvSpPr/>
          <p:nvPr/>
        </p:nvSpPr>
        <p:spPr>
          <a:xfrm>
            <a:off x="8031539" y="4988463"/>
            <a:ext cx="74074" cy="62465"/>
          </a:xfrm>
          <a:custGeom>
            <a:avLst/>
            <a:gdLst/>
            <a:ahLst/>
            <a:cxnLst/>
            <a:rect l="l" t="t" r="r" b="b"/>
            <a:pathLst>
              <a:path w="1946" h="1641" extrusionOk="0">
                <a:moveTo>
                  <a:pt x="1091" y="1"/>
                </a:moveTo>
                <a:cubicBezTo>
                  <a:pt x="890" y="1"/>
                  <a:pt x="684" y="75"/>
                  <a:pt x="517" y="243"/>
                </a:cubicBezTo>
                <a:cubicBezTo>
                  <a:pt x="0" y="759"/>
                  <a:pt x="365" y="1641"/>
                  <a:pt x="1095" y="1641"/>
                </a:cubicBezTo>
                <a:cubicBezTo>
                  <a:pt x="1550" y="1641"/>
                  <a:pt x="1946" y="1276"/>
                  <a:pt x="1915" y="820"/>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5"/>
          <p:cNvSpPr/>
          <p:nvPr/>
        </p:nvSpPr>
        <p:spPr>
          <a:xfrm>
            <a:off x="7788577" y="4052202"/>
            <a:ext cx="74074" cy="62731"/>
          </a:xfrm>
          <a:custGeom>
            <a:avLst/>
            <a:gdLst/>
            <a:ahLst/>
            <a:cxnLst/>
            <a:rect l="l" t="t" r="r" b="b"/>
            <a:pathLst>
              <a:path w="1946" h="1648" extrusionOk="0">
                <a:moveTo>
                  <a:pt x="1106" y="1"/>
                </a:moveTo>
                <a:cubicBezTo>
                  <a:pt x="899" y="1"/>
                  <a:pt x="688" y="79"/>
                  <a:pt x="517" y="250"/>
                </a:cubicBezTo>
                <a:cubicBezTo>
                  <a:pt x="0" y="766"/>
                  <a:pt x="395" y="1648"/>
                  <a:pt x="1125" y="1648"/>
                </a:cubicBezTo>
                <a:cubicBezTo>
                  <a:pt x="1581" y="1648"/>
                  <a:pt x="1945" y="1253"/>
                  <a:pt x="1945" y="827"/>
                </a:cubicBezTo>
                <a:cubicBezTo>
                  <a:pt x="1925"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5"/>
          <p:cNvSpPr/>
          <p:nvPr/>
        </p:nvSpPr>
        <p:spPr>
          <a:xfrm>
            <a:off x="7788881" y="4286181"/>
            <a:ext cx="73770" cy="62503"/>
          </a:xfrm>
          <a:custGeom>
            <a:avLst/>
            <a:gdLst/>
            <a:ahLst/>
            <a:cxnLst/>
            <a:rect l="l" t="t" r="r" b="b"/>
            <a:pathLst>
              <a:path w="1938" h="1642" extrusionOk="0">
                <a:moveTo>
                  <a:pt x="1091" y="0"/>
                </a:moveTo>
                <a:cubicBezTo>
                  <a:pt x="885" y="0"/>
                  <a:pt x="676" y="75"/>
                  <a:pt x="509" y="243"/>
                </a:cubicBezTo>
                <a:cubicBezTo>
                  <a:pt x="1" y="751"/>
                  <a:pt x="345" y="1642"/>
                  <a:pt x="1080" y="1642"/>
                </a:cubicBezTo>
                <a:cubicBezTo>
                  <a:pt x="1092" y="1642"/>
                  <a:pt x="1104" y="1641"/>
                  <a:pt x="1117" y="1641"/>
                </a:cubicBezTo>
                <a:cubicBezTo>
                  <a:pt x="1573" y="1641"/>
                  <a:pt x="1907" y="1276"/>
                  <a:pt x="1937" y="820"/>
                </a:cubicBezTo>
                <a:cubicBezTo>
                  <a:pt x="1937" y="327"/>
                  <a:pt x="1521"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5"/>
          <p:cNvSpPr/>
          <p:nvPr/>
        </p:nvSpPr>
        <p:spPr>
          <a:xfrm>
            <a:off x="7788577" y="4519933"/>
            <a:ext cx="74074" cy="63607"/>
          </a:xfrm>
          <a:custGeom>
            <a:avLst/>
            <a:gdLst/>
            <a:ahLst/>
            <a:cxnLst/>
            <a:rect l="l" t="t" r="r" b="b"/>
            <a:pathLst>
              <a:path w="1946" h="1671" extrusionOk="0">
                <a:moveTo>
                  <a:pt x="1088" y="0"/>
                </a:moveTo>
                <a:cubicBezTo>
                  <a:pt x="887" y="0"/>
                  <a:pt x="683" y="75"/>
                  <a:pt x="517" y="242"/>
                </a:cubicBezTo>
                <a:cubicBezTo>
                  <a:pt x="0" y="789"/>
                  <a:pt x="365" y="1670"/>
                  <a:pt x="1125" y="1670"/>
                </a:cubicBezTo>
                <a:cubicBezTo>
                  <a:pt x="1581" y="1640"/>
                  <a:pt x="1945" y="1275"/>
                  <a:pt x="1945" y="849"/>
                </a:cubicBezTo>
                <a:cubicBezTo>
                  <a:pt x="1925" y="334"/>
                  <a:pt x="1513"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5"/>
          <p:cNvSpPr/>
          <p:nvPr/>
        </p:nvSpPr>
        <p:spPr>
          <a:xfrm>
            <a:off x="7788577" y="4754255"/>
            <a:ext cx="74074" cy="62998"/>
          </a:xfrm>
          <a:custGeom>
            <a:avLst/>
            <a:gdLst/>
            <a:ahLst/>
            <a:cxnLst/>
            <a:rect l="l" t="t" r="r" b="b"/>
            <a:pathLst>
              <a:path w="1946" h="1655" extrusionOk="0">
                <a:moveTo>
                  <a:pt x="1100" y="0"/>
                </a:moveTo>
                <a:cubicBezTo>
                  <a:pt x="894" y="0"/>
                  <a:pt x="684" y="78"/>
                  <a:pt x="517" y="256"/>
                </a:cubicBezTo>
                <a:cubicBezTo>
                  <a:pt x="0" y="773"/>
                  <a:pt x="365" y="1654"/>
                  <a:pt x="1125" y="1654"/>
                </a:cubicBezTo>
                <a:cubicBezTo>
                  <a:pt x="1581" y="1654"/>
                  <a:pt x="1915" y="1289"/>
                  <a:pt x="1945" y="833"/>
                </a:cubicBezTo>
                <a:cubicBezTo>
                  <a:pt x="1945" y="340"/>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5"/>
          <p:cNvSpPr/>
          <p:nvPr/>
        </p:nvSpPr>
        <p:spPr>
          <a:xfrm>
            <a:off x="7788881" y="4988463"/>
            <a:ext cx="73770" cy="62503"/>
          </a:xfrm>
          <a:custGeom>
            <a:avLst/>
            <a:gdLst/>
            <a:ahLst/>
            <a:cxnLst/>
            <a:rect l="l" t="t" r="r" b="b"/>
            <a:pathLst>
              <a:path w="1938" h="1642" extrusionOk="0">
                <a:moveTo>
                  <a:pt x="1084" y="1"/>
                </a:moveTo>
                <a:cubicBezTo>
                  <a:pt x="882" y="1"/>
                  <a:pt x="676" y="75"/>
                  <a:pt x="509" y="243"/>
                </a:cubicBezTo>
                <a:cubicBezTo>
                  <a:pt x="1" y="751"/>
                  <a:pt x="345" y="1642"/>
                  <a:pt x="1080" y="1642"/>
                </a:cubicBezTo>
                <a:cubicBezTo>
                  <a:pt x="1092" y="1642"/>
                  <a:pt x="1104" y="1641"/>
                  <a:pt x="1117" y="1641"/>
                </a:cubicBezTo>
                <a:cubicBezTo>
                  <a:pt x="1573" y="1641"/>
                  <a:pt x="1937" y="1276"/>
                  <a:pt x="1937" y="820"/>
                </a:cubicBezTo>
                <a:cubicBezTo>
                  <a:pt x="1917" y="327"/>
                  <a:pt x="1507" y="1"/>
                  <a:pt x="1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5"/>
          <p:cNvSpPr/>
          <p:nvPr/>
        </p:nvSpPr>
        <p:spPr>
          <a:xfrm>
            <a:off x="7557185"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1" y="1277"/>
                  <a:pt x="1641" y="821"/>
                </a:cubicBezTo>
                <a:cubicBezTo>
                  <a:pt x="1641"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5"/>
          <p:cNvSpPr/>
          <p:nvPr/>
        </p:nvSpPr>
        <p:spPr>
          <a:xfrm>
            <a:off x="7557185"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5"/>
          <p:cNvSpPr/>
          <p:nvPr/>
        </p:nvSpPr>
        <p:spPr>
          <a:xfrm>
            <a:off x="7557185"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5"/>
          <p:cNvSpPr/>
          <p:nvPr/>
        </p:nvSpPr>
        <p:spPr>
          <a:xfrm>
            <a:off x="7546756" y="4754255"/>
            <a:ext cx="72933" cy="62998"/>
          </a:xfrm>
          <a:custGeom>
            <a:avLst/>
            <a:gdLst/>
            <a:ahLst/>
            <a:cxnLst/>
            <a:rect l="l" t="t" r="r" b="b"/>
            <a:pathLst>
              <a:path w="1916" h="1655" extrusionOk="0">
                <a:moveTo>
                  <a:pt x="1092" y="0"/>
                </a:moveTo>
                <a:cubicBezTo>
                  <a:pt x="891" y="0"/>
                  <a:pt x="685" y="78"/>
                  <a:pt x="517" y="256"/>
                </a:cubicBezTo>
                <a:cubicBezTo>
                  <a:pt x="0" y="773"/>
                  <a:pt x="365" y="1654"/>
                  <a:pt x="1095" y="1654"/>
                </a:cubicBezTo>
                <a:cubicBezTo>
                  <a:pt x="1551"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5"/>
          <p:cNvSpPr/>
          <p:nvPr/>
        </p:nvSpPr>
        <p:spPr>
          <a:xfrm>
            <a:off x="7546756" y="4988463"/>
            <a:ext cx="72933" cy="62465"/>
          </a:xfrm>
          <a:custGeom>
            <a:avLst/>
            <a:gdLst/>
            <a:ahLst/>
            <a:cxnLst/>
            <a:rect l="l" t="t" r="r" b="b"/>
            <a:pathLst>
              <a:path w="1916" h="1641" extrusionOk="0">
                <a:moveTo>
                  <a:pt x="1092" y="1"/>
                </a:moveTo>
                <a:cubicBezTo>
                  <a:pt x="890" y="1"/>
                  <a:pt x="685" y="75"/>
                  <a:pt x="517" y="243"/>
                </a:cubicBezTo>
                <a:cubicBezTo>
                  <a:pt x="0" y="759"/>
                  <a:pt x="365" y="1641"/>
                  <a:pt x="1095" y="1641"/>
                </a:cubicBezTo>
                <a:cubicBezTo>
                  <a:pt x="1551" y="1641"/>
                  <a:pt x="1915" y="1276"/>
                  <a:pt x="1915" y="820"/>
                </a:cubicBezTo>
                <a:cubicBezTo>
                  <a:pt x="1915" y="327"/>
                  <a:pt x="1512"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5"/>
          <p:cNvSpPr/>
          <p:nvPr/>
        </p:nvSpPr>
        <p:spPr>
          <a:xfrm>
            <a:off x="7303793" y="4052202"/>
            <a:ext cx="74074" cy="62731"/>
          </a:xfrm>
          <a:custGeom>
            <a:avLst/>
            <a:gdLst/>
            <a:ahLst/>
            <a:cxnLst/>
            <a:rect l="l" t="t" r="r" b="b"/>
            <a:pathLst>
              <a:path w="1946" h="1648" extrusionOk="0">
                <a:moveTo>
                  <a:pt x="1106" y="1"/>
                </a:moveTo>
                <a:cubicBezTo>
                  <a:pt x="899" y="1"/>
                  <a:pt x="688" y="79"/>
                  <a:pt x="517" y="250"/>
                </a:cubicBezTo>
                <a:cubicBezTo>
                  <a:pt x="0" y="766"/>
                  <a:pt x="365" y="1648"/>
                  <a:pt x="1095" y="1648"/>
                </a:cubicBezTo>
                <a:cubicBezTo>
                  <a:pt x="1581" y="1648"/>
                  <a:pt x="1946" y="1283"/>
                  <a:pt x="1946" y="827"/>
                </a:cubicBezTo>
                <a:cubicBezTo>
                  <a:pt x="1925"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5"/>
          <p:cNvSpPr/>
          <p:nvPr/>
        </p:nvSpPr>
        <p:spPr>
          <a:xfrm>
            <a:off x="7303793" y="4286181"/>
            <a:ext cx="74074" cy="62465"/>
          </a:xfrm>
          <a:custGeom>
            <a:avLst/>
            <a:gdLst/>
            <a:ahLst/>
            <a:cxnLst/>
            <a:rect l="l" t="t" r="r" b="b"/>
            <a:pathLst>
              <a:path w="1946" h="1641" extrusionOk="0">
                <a:moveTo>
                  <a:pt x="1098" y="0"/>
                </a:moveTo>
                <a:cubicBezTo>
                  <a:pt x="893" y="0"/>
                  <a:pt x="684" y="75"/>
                  <a:pt x="517" y="243"/>
                </a:cubicBezTo>
                <a:cubicBezTo>
                  <a:pt x="0" y="759"/>
                  <a:pt x="365" y="1641"/>
                  <a:pt x="1095" y="1641"/>
                </a:cubicBezTo>
                <a:cubicBezTo>
                  <a:pt x="1551" y="1641"/>
                  <a:pt x="1946" y="1276"/>
                  <a:pt x="1915" y="820"/>
                </a:cubicBezTo>
                <a:cubicBezTo>
                  <a:pt x="1936" y="327"/>
                  <a:pt x="1526" y="0"/>
                  <a:pt x="1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5"/>
          <p:cNvSpPr/>
          <p:nvPr/>
        </p:nvSpPr>
        <p:spPr>
          <a:xfrm>
            <a:off x="7303793" y="4519894"/>
            <a:ext cx="74074" cy="63645"/>
          </a:xfrm>
          <a:custGeom>
            <a:avLst/>
            <a:gdLst/>
            <a:ahLst/>
            <a:cxnLst/>
            <a:rect l="l" t="t" r="r" b="b"/>
            <a:pathLst>
              <a:path w="1946" h="1672" extrusionOk="0">
                <a:moveTo>
                  <a:pt x="1098" y="0"/>
                </a:moveTo>
                <a:cubicBezTo>
                  <a:pt x="893" y="0"/>
                  <a:pt x="684" y="75"/>
                  <a:pt x="517" y="243"/>
                </a:cubicBezTo>
                <a:cubicBezTo>
                  <a:pt x="0" y="759"/>
                  <a:pt x="365" y="1671"/>
                  <a:pt x="1095" y="1671"/>
                </a:cubicBezTo>
                <a:cubicBezTo>
                  <a:pt x="1551" y="1671"/>
                  <a:pt x="1946" y="1306"/>
                  <a:pt x="1915" y="820"/>
                </a:cubicBezTo>
                <a:cubicBezTo>
                  <a:pt x="1936" y="327"/>
                  <a:pt x="1526" y="0"/>
                  <a:pt x="1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5"/>
          <p:cNvSpPr/>
          <p:nvPr/>
        </p:nvSpPr>
        <p:spPr>
          <a:xfrm>
            <a:off x="7303793" y="4754255"/>
            <a:ext cx="74074" cy="62998"/>
          </a:xfrm>
          <a:custGeom>
            <a:avLst/>
            <a:gdLst/>
            <a:ahLst/>
            <a:cxnLst/>
            <a:rect l="l" t="t" r="r" b="b"/>
            <a:pathLst>
              <a:path w="1946" h="1655" extrusionOk="0">
                <a:moveTo>
                  <a:pt x="1099" y="0"/>
                </a:moveTo>
                <a:cubicBezTo>
                  <a:pt x="894" y="0"/>
                  <a:pt x="685" y="78"/>
                  <a:pt x="517" y="256"/>
                </a:cubicBezTo>
                <a:cubicBezTo>
                  <a:pt x="0" y="773"/>
                  <a:pt x="365" y="1654"/>
                  <a:pt x="1095" y="1654"/>
                </a:cubicBezTo>
                <a:cubicBezTo>
                  <a:pt x="1551" y="1654"/>
                  <a:pt x="1946" y="1289"/>
                  <a:pt x="1915" y="833"/>
                </a:cubicBezTo>
                <a:cubicBezTo>
                  <a:pt x="1936" y="340"/>
                  <a:pt x="1526"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5"/>
          <p:cNvSpPr/>
          <p:nvPr/>
        </p:nvSpPr>
        <p:spPr>
          <a:xfrm>
            <a:off x="7303793" y="4988463"/>
            <a:ext cx="74074" cy="62465"/>
          </a:xfrm>
          <a:custGeom>
            <a:avLst/>
            <a:gdLst/>
            <a:ahLst/>
            <a:cxnLst/>
            <a:rect l="l" t="t" r="r" b="b"/>
            <a:pathLst>
              <a:path w="1946" h="1641" extrusionOk="0">
                <a:moveTo>
                  <a:pt x="1098" y="1"/>
                </a:moveTo>
                <a:cubicBezTo>
                  <a:pt x="893" y="1"/>
                  <a:pt x="684" y="75"/>
                  <a:pt x="517" y="243"/>
                </a:cubicBezTo>
                <a:cubicBezTo>
                  <a:pt x="0" y="759"/>
                  <a:pt x="365" y="1641"/>
                  <a:pt x="1095" y="1641"/>
                </a:cubicBezTo>
                <a:cubicBezTo>
                  <a:pt x="1551" y="1641"/>
                  <a:pt x="1946" y="1276"/>
                  <a:pt x="1915" y="820"/>
                </a:cubicBezTo>
                <a:cubicBezTo>
                  <a:pt x="1936" y="327"/>
                  <a:pt x="1526"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5"/>
          <p:cNvSpPr/>
          <p:nvPr/>
        </p:nvSpPr>
        <p:spPr>
          <a:xfrm>
            <a:off x="7072402"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5"/>
          <p:cNvSpPr/>
          <p:nvPr/>
        </p:nvSpPr>
        <p:spPr>
          <a:xfrm>
            <a:off x="7072402"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5"/>
          <p:cNvSpPr/>
          <p:nvPr/>
        </p:nvSpPr>
        <p:spPr>
          <a:xfrm>
            <a:off x="7072402"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5"/>
          <p:cNvSpPr/>
          <p:nvPr/>
        </p:nvSpPr>
        <p:spPr>
          <a:xfrm>
            <a:off x="7060830" y="4754255"/>
            <a:ext cx="74074" cy="62998"/>
          </a:xfrm>
          <a:custGeom>
            <a:avLst/>
            <a:gdLst/>
            <a:ahLst/>
            <a:cxnLst/>
            <a:rect l="l" t="t" r="r" b="b"/>
            <a:pathLst>
              <a:path w="1946" h="1655" extrusionOk="0">
                <a:moveTo>
                  <a:pt x="1113" y="0"/>
                </a:moveTo>
                <a:cubicBezTo>
                  <a:pt x="907" y="0"/>
                  <a:pt x="694" y="78"/>
                  <a:pt x="517" y="256"/>
                </a:cubicBezTo>
                <a:cubicBezTo>
                  <a:pt x="0" y="773"/>
                  <a:pt x="395"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5"/>
          <p:cNvSpPr/>
          <p:nvPr/>
        </p:nvSpPr>
        <p:spPr>
          <a:xfrm>
            <a:off x="7060830" y="4988463"/>
            <a:ext cx="74074" cy="62465"/>
          </a:xfrm>
          <a:custGeom>
            <a:avLst/>
            <a:gdLst/>
            <a:ahLst/>
            <a:cxnLst/>
            <a:rect l="l" t="t" r="r" b="b"/>
            <a:pathLst>
              <a:path w="1946" h="1641" extrusionOk="0">
                <a:moveTo>
                  <a:pt x="1099" y="1"/>
                </a:moveTo>
                <a:cubicBezTo>
                  <a:pt x="893" y="1"/>
                  <a:pt x="684" y="75"/>
                  <a:pt x="517" y="243"/>
                </a:cubicBezTo>
                <a:cubicBezTo>
                  <a:pt x="0" y="759"/>
                  <a:pt x="395" y="1641"/>
                  <a:pt x="1125" y="1641"/>
                </a:cubicBezTo>
                <a:cubicBezTo>
                  <a:pt x="158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5"/>
          <p:cNvSpPr/>
          <p:nvPr/>
        </p:nvSpPr>
        <p:spPr>
          <a:xfrm>
            <a:off x="6819010" y="4052202"/>
            <a:ext cx="72933" cy="62731"/>
          </a:xfrm>
          <a:custGeom>
            <a:avLst/>
            <a:gdLst/>
            <a:ahLst/>
            <a:cxnLst/>
            <a:rect l="l" t="t" r="r" b="b"/>
            <a:pathLst>
              <a:path w="1916" h="1648" extrusionOk="0">
                <a:moveTo>
                  <a:pt x="1105" y="1"/>
                </a:moveTo>
                <a:cubicBezTo>
                  <a:pt x="899" y="1"/>
                  <a:pt x="688" y="79"/>
                  <a:pt x="517" y="250"/>
                </a:cubicBezTo>
                <a:cubicBezTo>
                  <a:pt x="1" y="766"/>
                  <a:pt x="365" y="1648"/>
                  <a:pt x="1095" y="1648"/>
                </a:cubicBezTo>
                <a:cubicBezTo>
                  <a:pt x="1551" y="1648"/>
                  <a:pt x="1915" y="1283"/>
                  <a:pt x="1915" y="827"/>
                </a:cubicBezTo>
                <a:cubicBezTo>
                  <a:pt x="1915"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5"/>
          <p:cNvSpPr/>
          <p:nvPr/>
        </p:nvSpPr>
        <p:spPr>
          <a:xfrm>
            <a:off x="6819010"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5" y="1276"/>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5"/>
          <p:cNvSpPr/>
          <p:nvPr/>
        </p:nvSpPr>
        <p:spPr>
          <a:xfrm>
            <a:off x="6819010"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5" y="1276"/>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5"/>
          <p:cNvSpPr/>
          <p:nvPr/>
        </p:nvSpPr>
        <p:spPr>
          <a:xfrm>
            <a:off x="6819010" y="4754255"/>
            <a:ext cx="72933" cy="62998"/>
          </a:xfrm>
          <a:custGeom>
            <a:avLst/>
            <a:gdLst/>
            <a:ahLst/>
            <a:cxnLst/>
            <a:rect l="l" t="t" r="r" b="b"/>
            <a:pathLst>
              <a:path w="1916" h="1655" extrusionOk="0">
                <a:moveTo>
                  <a:pt x="1092" y="0"/>
                </a:moveTo>
                <a:cubicBezTo>
                  <a:pt x="891" y="0"/>
                  <a:pt x="685" y="78"/>
                  <a:pt x="517" y="256"/>
                </a:cubicBezTo>
                <a:cubicBezTo>
                  <a:pt x="1" y="773"/>
                  <a:pt x="365" y="1654"/>
                  <a:pt x="1095" y="1654"/>
                </a:cubicBezTo>
                <a:cubicBezTo>
                  <a:pt x="1551"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5"/>
          <p:cNvSpPr/>
          <p:nvPr/>
        </p:nvSpPr>
        <p:spPr>
          <a:xfrm>
            <a:off x="6819010"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5" y="1276"/>
                  <a:pt x="1915" y="820"/>
                </a:cubicBezTo>
                <a:cubicBezTo>
                  <a:pt x="1915" y="327"/>
                  <a:pt x="1512"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5"/>
          <p:cNvSpPr/>
          <p:nvPr/>
        </p:nvSpPr>
        <p:spPr>
          <a:xfrm>
            <a:off x="6586476"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1" y="1277"/>
                  <a:pt x="1641" y="821"/>
                </a:cubicBezTo>
                <a:cubicBezTo>
                  <a:pt x="1641"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5"/>
          <p:cNvSpPr/>
          <p:nvPr/>
        </p:nvSpPr>
        <p:spPr>
          <a:xfrm>
            <a:off x="6586476"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1" y="1277"/>
                  <a:pt x="1641" y="821"/>
                </a:cubicBezTo>
                <a:cubicBezTo>
                  <a:pt x="1641"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5"/>
          <p:cNvSpPr/>
          <p:nvPr/>
        </p:nvSpPr>
        <p:spPr>
          <a:xfrm>
            <a:off x="6586476"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1" y="1277"/>
                  <a:pt x="1641" y="851"/>
                </a:cubicBezTo>
                <a:cubicBezTo>
                  <a:pt x="1641"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5"/>
          <p:cNvSpPr/>
          <p:nvPr/>
        </p:nvSpPr>
        <p:spPr>
          <a:xfrm>
            <a:off x="6576047" y="4754255"/>
            <a:ext cx="74074" cy="62998"/>
          </a:xfrm>
          <a:custGeom>
            <a:avLst/>
            <a:gdLst/>
            <a:ahLst/>
            <a:cxnLst/>
            <a:rect l="l" t="t" r="r" b="b"/>
            <a:pathLst>
              <a:path w="1946" h="1655" extrusionOk="0">
                <a:moveTo>
                  <a:pt x="1113" y="0"/>
                </a:moveTo>
                <a:cubicBezTo>
                  <a:pt x="907" y="0"/>
                  <a:pt x="695" y="78"/>
                  <a:pt x="517" y="256"/>
                </a:cubicBezTo>
                <a:cubicBezTo>
                  <a:pt x="0" y="773"/>
                  <a:pt x="365" y="1654"/>
                  <a:pt x="1125" y="1654"/>
                </a:cubicBezTo>
                <a:cubicBezTo>
                  <a:pt x="155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5"/>
          <p:cNvSpPr/>
          <p:nvPr/>
        </p:nvSpPr>
        <p:spPr>
          <a:xfrm>
            <a:off x="6576047" y="4988463"/>
            <a:ext cx="74074" cy="62465"/>
          </a:xfrm>
          <a:custGeom>
            <a:avLst/>
            <a:gdLst/>
            <a:ahLst/>
            <a:cxnLst/>
            <a:rect l="l" t="t" r="r" b="b"/>
            <a:pathLst>
              <a:path w="1946" h="1641" extrusionOk="0">
                <a:moveTo>
                  <a:pt x="1099" y="1"/>
                </a:moveTo>
                <a:cubicBezTo>
                  <a:pt x="893" y="1"/>
                  <a:pt x="685" y="75"/>
                  <a:pt x="517" y="243"/>
                </a:cubicBezTo>
                <a:cubicBezTo>
                  <a:pt x="0" y="759"/>
                  <a:pt x="365" y="1641"/>
                  <a:pt x="1125" y="1641"/>
                </a:cubicBezTo>
                <a:cubicBezTo>
                  <a:pt x="155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5"/>
          <p:cNvSpPr/>
          <p:nvPr/>
        </p:nvSpPr>
        <p:spPr>
          <a:xfrm>
            <a:off x="6333084" y="4052202"/>
            <a:ext cx="74074" cy="62731"/>
          </a:xfrm>
          <a:custGeom>
            <a:avLst/>
            <a:gdLst/>
            <a:ahLst/>
            <a:cxnLst/>
            <a:rect l="l" t="t" r="r" b="b"/>
            <a:pathLst>
              <a:path w="1946" h="1648" extrusionOk="0">
                <a:moveTo>
                  <a:pt x="1106" y="1"/>
                </a:moveTo>
                <a:cubicBezTo>
                  <a:pt x="899" y="1"/>
                  <a:pt x="688" y="79"/>
                  <a:pt x="517" y="250"/>
                </a:cubicBezTo>
                <a:cubicBezTo>
                  <a:pt x="0" y="766"/>
                  <a:pt x="396" y="1648"/>
                  <a:pt x="1125" y="1648"/>
                </a:cubicBezTo>
                <a:cubicBezTo>
                  <a:pt x="1581" y="1648"/>
                  <a:pt x="1946" y="1283"/>
                  <a:pt x="1946" y="827"/>
                </a:cubicBezTo>
                <a:cubicBezTo>
                  <a:pt x="1925"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5"/>
          <p:cNvSpPr/>
          <p:nvPr/>
        </p:nvSpPr>
        <p:spPr>
          <a:xfrm>
            <a:off x="6333084" y="42861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5"/>
          <p:cNvSpPr/>
          <p:nvPr/>
        </p:nvSpPr>
        <p:spPr>
          <a:xfrm>
            <a:off x="6333084" y="4519894"/>
            <a:ext cx="74074" cy="63645"/>
          </a:xfrm>
          <a:custGeom>
            <a:avLst/>
            <a:gdLst/>
            <a:ahLst/>
            <a:cxnLst/>
            <a:rect l="l" t="t" r="r" b="b"/>
            <a:pathLst>
              <a:path w="1946" h="1672" extrusionOk="0">
                <a:moveTo>
                  <a:pt x="1099" y="0"/>
                </a:moveTo>
                <a:cubicBezTo>
                  <a:pt x="893" y="0"/>
                  <a:pt x="684" y="75"/>
                  <a:pt x="517" y="243"/>
                </a:cubicBezTo>
                <a:cubicBezTo>
                  <a:pt x="0"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5"/>
          <p:cNvSpPr/>
          <p:nvPr/>
        </p:nvSpPr>
        <p:spPr>
          <a:xfrm>
            <a:off x="6333084" y="4754255"/>
            <a:ext cx="74074" cy="62998"/>
          </a:xfrm>
          <a:custGeom>
            <a:avLst/>
            <a:gdLst/>
            <a:ahLst/>
            <a:cxnLst/>
            <a:rect l="l" t="t" r="r" b="b"/>
            <a:pathLst>
              <a:path w="1946" h="1655" extrusionOk="0">
                <a:moveTo>
                  <a:pt x="1113" y="0"/>
                </a:moveTo>
                <a:cubicBezTo>
                  <a:pt x="907" y="0"/>
                  <a:pt x="694"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5"/>
          <p:cNvSpPr/>
          <p:nvPr/>
        </p:nvSpPr>
        <p:spPr>
          <a:xfrm>
            <a:off x="6333084" y="4988463"/>
            <a:ext cx="74074" cy="62465"/>
          </a:xfrm>
          <a:custGeom>
            <a:avLst/>
            <a:gdLst/>
            <a:ahLst/>
            <a:cxnLst/>
            <a:rect l="l" t="t" r="r" b="b"/>
            <a:pathLst>
              <a:path w="1946" h="1641" extrusionOk="0">
                <a:moveTo>
                  <a:pt x="1099" y="1"/>
                </a:moveTo>
                <a:cubicBezTo>
                  <a:pt x="893" y="1"/>
                  <a:pt x="684" y="75"/>
                  <a:pt x="517" y="243"/>
                </a:cubicBezTo>
                <a:cubicBezTo>
                  <a:pt x="0" y="759"/>
                  <a:pt x="396" y="1641"/>
                  <a:pt x="1125" y="1641"/>
                </a:cubicBezTo>
                <a:cubicBezTo>
                  <a:pt x="158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5"/>
          <p:cNvSpPr/>
          <p:nvPr/>
        </p:nvSpPr>
        <p:spPr>
          <a:xfrm>
            <a:off x="6091263" y="4052202"/>
            <a:ext cx="72933" cy="62731"/>
          </a:xfrm>
          <a:custGeom>
            <a:avLst/>
            <a:gdLst/>
            <a:ahLst/>
            <a:cxnLst/>
            <a:rect l="l" t="t" r="r" b="b"/>
            <a:pathLst>
              <a:path w="1916" h="1648" extrusionOk="0">
                <a:moveTo>
                  <a:pt x="1105" y="1"/>
                </a:moveTo>
                <a:cubicBezTo>
                  <a:pt x="899" y="1"/>
                  <a:pt x="688" y="79"/>
                  <a:pt x="517" y="250"/>
                </a:cubicBezTo>
                <a:cubicBezTo>
                  <a:pt x="1" y="766"/>
                  <a:pt x="365" y="1648"/>
                  <a:pt x="1095" y="1648"/>
                </a:cubicBezTo>
                <a:cubicBezTo>
                  <a:pt x="1551" y="1648"/>
                  <a:pt x="1916" y="1283"/>
                  <a:pt x="1916" y="827"/>
                </a:cubicBezTo>
                <a:cubicBezTo>
                  <a:pt x="1916"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5"/>
          <p:cNvSpPr/>
          <p:nvPr/>
        </p:nvSpPr>
        <p:spPr>
          <a:xfrm>
            <a:off x="6091263"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5"/>
          <p:cNvSpPr/>
          <p:nvPr/>
        </p:nvSpPr>
        <p:spPr>
          <a:xfrm>
            <a:off x="6091263" y="4519894"/>
            <a:ext cx="72933" cy="63645"/>
          </a:xfrm>
          <a:custGeom>
            <a:avLst/>
            <a:gdLst/>
            <a:ahLst/>
            <a:cxnLst/>
            <a:rect l="l" t="t" r="r" b="b"/>
            <a:pathLst>
              <a:path w="1916" h="1672" extrusionOk="0">
                <a:moveTo>
                  <a:pt x="1092" y="0"/>
                </a:moveTo>
                <a:cubicBezTo>
                  <a:pt x="890" y="0"/>
                  <a:pt x="685" y="75"/>
                  <a:pt x="517" y="243"/>
                </a:cubicBezTo>
                <a:cubicBezTo>
                  <a:pt x="1" y="759"/>
                  <a:pt x="365" y="1671"/>
                  <a:pt x="1095" y="1671"/>
                </a:cubicBezTo>
                <a:cubicBezTo>
                  <a:pt x="1551" y="167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5"/>
          <p:cNvSpPr/>
          <p:nvPr/>
        </p:nvSpPr>
        <p:spPr>
          <a:xfrm>
            <a:off x="6091263" y="47542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5"/>
          <p:cNvSpPr/>
          <p:nvPr/>
        </p:nvSpPr>
        <p:spPr>
          <a:xfrm>
            <a:off x="6091263"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5"/>
          <p:cNvSpPr/>
          <p:nvPr/>
        </p:nvSpPr>
        <p:spPr>
          <a:xfrm>
            <a:off x="5848301" y="4052202"/>
            <a:ext cx="74074" cy="62731"/>
          </a:xfrm>
          <a:custGeom>
            <a:avLst/>
            <a:gdLst/>
            <a:ahLst/>
            <a:cxnLst/>
            <a:rect l="l" t="t" r="r" b="b"/>
            <a:pathLst>
              <a:path w="1946"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5"/>
          <p:cNvSpPr/>
          <p:nvPr/>
        </p:nvSpPr>
        <p:spPr>
          <a:xfrm>
            <a:off x="5848301" y="4286181"/>
            <a:ext cx="74074" cy="62465"/>
          </a:xfrm>
          <a:custGeom>
            <a:avLst/>
            <a:gdLst/>
            <a:ahLst/>
            <a:cxnLst/>
            <a:rect l="l" t="t" r="r" b="b"/>
            <a:pathLst>
              <a:path w="1946" h="1641" extrusionOk="0">
                <a:moveTo>
                  <a:pt x="1099" y="0"/>
                </a:moveTo>
                <a:cubicBezTo>
                  <a:pt x="893"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5"/>
          <p:cNvSpPr/>
          <p:nvPr/>
        </p:nvSpPr>
        <p:spPr>
          <a:xfrm>
            <a:off x="5848301" y="4519894"/>
            <a:ext cx="74074" cy="63645"/>
          </a:xfrm>
          <a:custGeom>
            <a:avLst/>
            <a:gdLst/>
            <a:ahLst/>
            <a:cxnLst/>
            <a:rect l="l" t="t" r="r" b="b"/>
            <a:pathLst>
              <a:path w="1946" h="1672" extrusionOk="0">
                <a:moveTo>
                  <a:pt x="1099" y="0"/>
                </a:moveTo>
                <a:cubicBezTo>
                  <a:pt x="893"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5"/>
          <p:cNvSpPr/>
          <p:nvPr/>
        </p:nvSpPr>
        <p:spPr>
          <a:xfrm>
            <a:off x="5848301"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5"/>
          <p:cNvSpPr/>
          <p:nvPr/>
        </p:nvSpPr>
        <p:spPr>
          <a:xfrm>
            <a:off x="5848301" y="4988463"/>
            <a:ext cx="74074" cy="62465"/>
          </a:xfrm>
          <a:custGeom>
            <a:avLst/>
            <a:gdLst/>
            <a:ahLst/>
            <a:cxnLst/>
            <a:rect l="l" t="t" r="r" b="b"/>
            <a:pathLst>
              <a:path w="1946" h="1641" extrusionOk="0">
                <a:moveTo>
                  <a:pt x="1099" y="1"/>
                </a:moveTo>
                <a:cubicBezTo>
                  <a:pt x="893"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5"/>
          <p:cNvSpPr/>
          <p:nvPr/>
        </p:nvSpPr>
        <p:spPr>
          <a:xfrm>
            <a:off x="5605338" y="4052202"/>
            <a:ext cx="74074" cy="62731"/>
          </a:xfrm>
          <a:custGeom>
            <a:avLst/>
            <a:gdLst/>
            <a:ahLst/>
            <a:cxnLst/>
            <a:rect l="l" t="t" r="r" b="b"/>
            <a:pathLst>
              <a:path w="1946" h="1648" extrusionOk="0">
                <a:moveTo>
                  <a:pt x="1106" y="1"/>
                </a:moveTo>
                <a:cubicBezTo>
                  <a:pt x="899" y="1"/>
                  <a:pt x="688" y="79"/>
                  <a:pt x="517" y="250"/>
                </a:cubicBezTo>
                <a:cubicBezTo>
                  <a:pt x="0" y="766"/>
                  <a:pt x="396" y="1648"/>
                  <a:pt x="1125" y="1648"/>
                </a:cubicBezTo>
                <a:cubicBezTo>
                  <a:pt x="1581" y="1648"/>
                  <a:pt x="1946" y="1283"/>
                  <a:pt x="1946" y="827"/>
                </a:cubicBezTo>
                <a:cubicBezTo>
                  <a:pt x="1925"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5"/>
          <p:cNvSpPr/>
          <p:nvPr/>
        </p:nvSpPr>
        <p:spPr>
          <a:xfrm>
            <a:off x="5605338" y="4286181"/>
            <a:ext cx="74074" cy="62465"/>
          </a:xfrm>
          <a:custGeom>
            <a:avLst/>
            <a:gdLst/>
            <a:ahLst/>
            <a:cxnLst/>
            <a:rect l="l" t="t" r="r" b="b"/>
            <a:pathLst>
              <a:path w="1946" h="1641" extrusionOk="0">
                <a:moveTo>
                  <a:pt x="1113" y="0"/>
                </a:moveTo>
                <a:cubicBezTo>
                  <a:pt x="907" y="0"/>
                  <a:pt x="694" y="75"/>
                  <a:pt x="517" y="243"/>
                </a:cubicBezTo>
                <a:cubicBezTo>
                  <a:pt x="0"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5"/>
          <p:cNvSpPr/>
          <p:nvPr/>
        </p:nvSpPr>
        <p:spPr>
          <a:xfrm>
            <a:off x="5605338" y="4519894"/>
            <a:ext cx="74074" cy="63645"/>
          </a:xfrm>
          <a:custGeom>
            <a:avLst/>
            <a:gdLst/>
            <a:ahLst/>
            <a:cxnLst/>
            <a:rect l="l" t="t" r="r" b="b"/>
            <a:pathLst>
              <a:path w="1946" h="1672" extrusionOk="0">
                <a:moveTo>
                  <a:pt x="1099" y="0"/>
                </a:moveTo>
                <a:cubicBezTo>
                  <a:pt x="893" y="0"/>
                  <a:pt x="685" y="75"/>
                  <a:pt x="517" y="243"/>
                </a:cubicBezTo>
                <a:cubicBezTo>
                  <a:pt x="0"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5"/>
          <p:cNvSpPr/>
          <p:nvPr/>
        </p:nvSpPr>
        <p:spPr>
          <a:xfrm>
            <a:off x="5605338" y="47542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5"/>
          <p:cNvSpPr/>
          <p:nvPr/>
        </p:nvSpPr>
        <p:spPr>
          <a:xfrm>
            <a:off x="5605338" y="4988463"/>
            <a:ext cx="74074" cy="62465"/>
          </a:xfrm>
          <a:custGeom>
            <a:avLst/>
            <a:gdLst/>
            <a:ahLst/>
            <a:cxnLst/>
            <a:rect l="l" t="t" r="r" b="b"/>
            <a:pathLst>
              <a:path w="1946" h="1641" extrusionOk="0">
                <a:moveTo>
                  <a:pt x="1099" y="1"/>
                </a:moveTo>
                <a:cubicBezTo>
                  <a:pt x="893" y="1"/>
                  <a:pt x="685" y="75"/>
                  <a:pt x="517" y="243"/>
                </a:cubicBezTo>
                <a:cubicBezTo>
                  <a:pt x="0" y="759"/>
                  <a:pt x="396" y="1641"/>
                  <a:pt x="1125" y="1641"/>
                </a:cubicBezTo>
                <a:cubicBezTo>
                  <a:pt x="158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5"/>
          <p:cNvSpPr/>
          <p:nvPr/>
        </p:nvSpPr>
        <p:spPr>
          <a:xfrm>
            <a:off x="5373947"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5"/>
          <p:cNvSpPr/>
          <p:nvPr/>
        </p:nvSpPr>
        <p:spPr>
          <a:xfrm>
            <a:off x="5373947"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5"/>
          <p:cNvSpPr/>
          <p:nvPr/>
        </p:nvSpPr>
        <p:spPr>
          <a:xfrm>
            <a:off x="5373947"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5"/>
          <p:cNvSpPr/>
          <p:nvPr/>
        </p:nvSpPr>
        <p:spPr>
          <a:xfrm>
            <a:off x="5363517"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5"/>
          <p:cNvSpPr/>
          <p:nvPr/>
        </p:nvSpPr>
        <p:spPr>
          <a:xfrm>
            <a:off x="5363517" y="49884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5"/>
          <p:cNvSpPr/>
          <p:nvPr/>
        </p:nvSpPr>
        <p:spPr>
          <a:xfrm>
            <a:off x="5120554" y="4052202"/>
            <a:ext cx="74074" cy="62731"/>
          </a:xfrm>
          <a:custGeom>
            <a:avLst/>
            <a:gdLst/>
            <a:ahLst/>
            <a:cxnLst/>
            <a:rect l="l" t="t" r="r" b="b"/>
            <a:pathLst>
              <a:path w="1946"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5"/>
          <p:cNvSpPr/>
          <p:nvPr/>
        </p:nvSpPr>
        <p:spPr>
          <a:xfrm>
            <a:off x="5120554" y="4286181"/>
            <a:ext cx="74074" cy="62465"/>
          </a:xfrm>
          <a:custGeom>
            <a:avLst/>
            <a:gdLst/>
            <a:ahLst/>
            <a:cxnLst/>
            <a:rect l="l" t="t" r="r" b="b"/>
            <a:pathLst>
              <a:path w="1946"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5"/>
          <p:cNvSpPr/>
          <p:nvPr/>
        </p:nvSpPr>
        <p:spPr>
          <a:xfrm>
            <a:off x="5120554" y="4519894"/>
            <a:ext cx="74074" cy="63645"/>
          </a:xfrm>
          <a:custGeom>
            <a:avLst/>
            <a:gdLst/>
            <a:ahLst/>
            <a:cxnLst/>
            <a:rect l="l" t="t" r="r" b="b"/>
            <a:pathLst>
              <a:path w="1946"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5"/>
          <p:cNvSpPr/>
          <p:nvPr/>
        </p:nvSpPr>
        <p:spPr>
          <a:xfrm>
            <a:off x="5120554"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5"/>
          <p:cNvSpPr/>
          <p:nvPr/>
        </p:nvSpPr>
        <p:spPr>
          <a:xfrm>
            <a:off x="5120554" y="4988463"/>
            <a:ext cx="74074" cy="62465"/>
          </a:xfrm>
          <a:custGeom>
            <a:avLst/>
            <a:gdLst/>
            <a:ahLst/>
            <a:cxnLst/>
            <a:rect l="l" t="t" r="r" b="b"/>
            <a:pathLst>
              <a:path w="1946"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5"/>
          <p:cNvSpPr/>
          <p:nvPr/>
        </p:nvSpPr>
        <p:spPr>
          <a:xfrm>
            <a:off x="4889163" y="40524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5"/>
          <p:cNvSpPr/>
          <p:nvPr/>
        </p:nvSpPr>
        <p:spPr>
          <a:xfrm>
            <a:off x="4889163"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5"/>
          <p:cNvSpPr/>
          <p:nvPr/>
        </p:nvSpPr>
        <p:spPr>
          <a:xfrm>
            <a:off x="4889163"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5"/>
          <p:cNvSpPr/>
          <p:nvPr/>
        </p:nvSpPr>
        <p:spPr>
          <a:xfrm>
            <a:off x="4877592" y="4754255"/>
            <a:ext cx="74074" cy="62998"/>
          </a:xfrm>
          <a:custGeom>
            <a:avLst/>
            <a:gdLst/>
            <a:ahLst/>
            <a:cxnLst/>
            <a:rect l="l" t="t" r="r" b="b"/>
            <a:pathLst>
              <a:path w="1946"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3"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5"/>
          <p:cNvSpPr/>
          <p:nvPr/>
        </p:nvSpPr>
        <p:spPr>
          <a:xfrm>
            <a:off x="4877592" y="49884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5"/>
          <p:cNvSpPr/>
          <p:nvPr/>
        </p:nvSpPr>
        <p:spPr>
          <a:xfrm>
            <a:off x="4635771" y="4052202"/>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51" y="1648"/>
                  <a:pt x="1946" y="1283"/>
                  <a:pt x="1946" y="827"/>
                </a:cubicBezTo>
                <a:cubicBezTo>
                  <a:pt x="1926" y="319"/>
                  <a:pt x="1525"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5"/>
          <p:cNvSpPr/>
          <p:nvPr/>
        </p:nvSpPr>
        <p:spPr>
          <a:xfrm>
            <a:off x="4635771" y="4286181"/>
            <a:ext cx="74113" cy="62465"/>
          </a:xfrm>
          <a:custGeom>
            <a:avLst/>
            <a:gdLst/>
            <a:ahLst/>
            <a:cxnLst/>
            <a:rect l="l" t="t" r="r" b="b"/>
            <a:pathLst>
              <a:path w="1947" h="1641" extrusionOk="0">
                <a:moveTo>
                  <a:pt x="1113" y="0"/>
                </a:moveTo>
                <a:cubicBezTo>
                  <a:pt x="907" y="0"/>
                  <a:pt x="695" y="75"/>
                  <a:pt x="518" y="243"/>
                </a:cubicBezTo>
                <a:cubicBezTo>
                  <a:pt x="1" y="759"/>
                  <a:pt x="366" y="1641"/>
                  <a:pt x="1095" y="1641"/>
                </a:cubicBezTo>
                <a:cubicBezTo>
                  <a:pt x="1551" y="1641"/>
                  <a:pt x="191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5"/>
          <p:cNvSpPr/>
          <p:nvPr/>
        </p:nvSpPr>
        <p:spPr>
          <a:xfrm>
            <a:off x="4635771" y="4519933"/>
            <a:ext cx="74113" cy="63607"/>
          </a:xfrm>
          <a:custGeom>
            <a:avLst/>
            <a:gdLst/>
            <a:ahLst/>
            <a:cxnLst/>
            <a:rect l="l" t="t" r="r" b="b"/>
            <a:pathLst>
              <a:path w="1947" h="1671" extrusionOk="0">
                <a:moveTo>
                  <a:pt x="1089" y="0"/>
                </a:moveTo>
                <a:cubicBezTo>
                  <a:pt x="888" y="0"/>
                  <a:pt x="684" y="75"/>
                  <a:pt x="518" y="242"/>
                </a:cubicBezTo>
                <a:cubicBezTo>
                  <a:pt x="1" y="758"/>
                  <a:pt x="366" y="1640"/>
                  <a:pt x="1095" y="1670"/>
                </a:cubicBezTo>
                <a:cubicBezTo>
                  <a:pt x="1551" y="1670"/>
                  <a:pt x="1946" y="1305"/>
                  <a:pt x="1946" y="849"/>
                </a:cubicBezTo>
                <a:cubicBezTo>
                  <a:pt x="1926" y="334"/>
                  <a:pt x="1513" y="0"/>
                  <a:pt x="1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5"/>
          <p:cNvSpPr/>
          <p:nvPr/>
        </p:nvSpPr>
        <p:spPr>
          <a:xfrm>
            <a:off x="4635771" y="4753874"/>
            <a:ext cx="74113" cy="63378"/>
          </a:xfrm>
          <a:custGeom>
            <a:avLst/>
            <a:gdLst/>
            <a:ahLst/>
            <a:cxnLst/>
            <a:rect l="l" t="t" r="r" b="b"/>
            <a:pathLst>
              <a:path w="1947" h="1665" extrusionOk="0">
                <a:moveTo>
                  <a:pt x="1096" y="1"/>
                </a:moveTo>
                <a:cubicBezTo>
                  <a:pt x="895" y="1"/>
                  <a:pt x="690" y="73"/>
                  <a:pt x="518" y="235"/>
                </a:cubicBezTo>
                <a:cubicBezTo>
                  <a:pt x="1" y="752"/>
                  <a:pt x="366" y="1664"/>
                  <a:pt x="1095" y="1664"/>
                </a:cubicBezTo>
                <a:cubicBezTo>
                  <a:pt x="1551" y="1664"/>
                  <a:pt x="1916" y="1299"/>
                  <a:pt x="1946" y="843"/>
                </a:cubicBezTo>
                <a:cubicBezTo>
                  <a:pt x="1946" y="343"/>
                  <a:pt x="1532"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5"/>
          <p:cNvSpPr/>
          <p:nvPr/>
        </p:nvSpPr>
        <p:spPr>
          <a:xfrm>
            <a:off x="4635771" y="4988463"/>
            <a:ext cx="74113" cy="62465"/>
          </a:xfrm>
          <a:custGeom>
            <a:avLst/>
            <a:gdLst/>
            <a:ahLst/>
            <a:cxnLst/>
            <a:rect l="l" t="t" r="r" b="b"/>
            <a:pathLst>
              <a:path w="1947" h="1641" extrusionOk="0">
                <a:moveTo>
                  <a:pt x="1093" y="1"/>
                </a:moveTo>
                <a:cubicBezTo>
                  <a:pt x="891" y="1"/>
                  <a:pt x="685" y="75"/>
                  <a:pt x="518" y="243"/>
                </a:cubicBezTo>
                <a:cubicBezTo>
                  <a:pt x="1" y="759"/>
                  <a:pt x="366" y="1641"/>
                  <a:pt x="1095" y="1641"/>
                </a:cubicBezTo>
                <a:cubicBezTo>
                  <a:pt x="1551" y="1641"/>
                  <a:pt x="1946" y="1276"/>
                  <a:pt x="1946" y="820"/>
                </a:cubicBezTo>
                <a:cubicBezTo>
                  <a:pt x="1926" y="327"/>
                  <a:pt x="1516" y="1"/>
                  <a:pt x="1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5"/>
          <p:cNvSpPr/>
          <p:nvPr/>
        </p:nvSpPr>
        <p:spPr>
          <a:xfrm>
            <a:off x="4420823"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5"/>
          <p:cNvSpPr/>
          <p:nvPr/>
        </p:nvSpPr>
        <p:spPr>
          <a:xfrm>
            <a:off x="4420823"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5"/>
          <p:cNvSpPr/>
          <p:nvPr/>
        </p:nvSpPr>
        <p:spPr>
          <a:xfrm>
            <a:off x="4420823"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5"/>
          <p:cNvSpPr/>
          <p:nvPr/>
        </p:nvSpPr>
        <p:spPr>
          <a:xfrm>
            <a:off x="4409252" y="4754255"/>
            <a:ext cx="74074" cy="62998"/>
          </a:xfrm>
          <a:custGeom>
            <a:avLst/>
            <a:gdLst/>
            <a:ahLst/>
            <a:cxnLst/>
            <a:rect l="l" t="t" r="r" b="b"/>
            <a:pathLst>
              <a:path w="1946" h="1655" extrusionOk="0">
                <a:moveTo>
                  <a:pt x="1113" y="0"/>
                </a:moveTo>
                <a:cubicBezTo>
                  <a:pt x="907" y="0"/>
                  <a:pt x="695" y="78"/>
                  <a:pt x="517" y="256"/>
                </a:cubicBezTo>
                <a:cubicBezTo>
                  <a:pt x="0"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5"/>
          <p:cNvSpPr/>
          <p:nvPr/>
        </p:nvSpPr>
        <p:spPr>
          <a:xfrm>
            <a:off x="4409252" y="4988463"/>
            <a:ext cx="74074" cy="62465"/>
          </a:xfrm>
          <a:custGeom>
            <a:avLst/>
            <a:gdLst/>
            <a:ahLst/>
            <a:cxnLst/>
            <a:rect l="l" t="t" r="r" b="b"/>
            <a:pathLst>
              <a:path w="1946" h="1641" extrusionOk="0">
                <a:moveTo>
                  <a:pt x="1099" y="1"/>
                </a:moveTo>
                <a:cubicBezTo>
                  <a:pt x="893" y="1"/>
                  <a:pt x="685" y="75"/>
                  <a:pt x="517" y="243"/>
                </a:cubicBezTo>
                <a:cubicBezTo>
                  <a:pt x="0" y="759"/>
                  <a:pt x="396" y="1641"/>
                  <a:pt x="1125" y="1641"/>
                </a:cubicBezTo>
                <a:cubicBezTo>
                  <a:pt x="158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5"/>
          <p:cNvSpPr/>
          <p:nvPr/>
        </p:nvSpPr>
        <p:spPr>
          <a:xfrm>
            <a:off x="4167431" y="4052202"/>
            <a:ext cx="72933" cy="62731"/>
          </a:xfrm>
          <a:custGeom>
            <a:avLst/>
            <a:gdLst/>
            <a:ahLst/>
            <a:cxnLst/>
            <a:rect l="l" t="t" r="r" b="b"/>
            <a:pathLst>
              <a:path w="1916" h="1648" extrusionOk="0">
                <a:moveTo>
                  <a:pt x="1083" y="1"/>
                </a:moveTo>
                <a:cubicBezTo>
                  <a:pt x="872" y="1"/>
                  <a:pt x="658" y="79"/>
                  <a:pt x="487" y="250"/>
                </a:cubicBezTo>
                <a:cubicBezTo>
                  <a:pt x="1" y="766"/>
                  <a:pt x="365" y="1648"/>
                  <a:pt x="1095" y="1648"/>
                </a:cubicBezTo>
                <a:cubicBezTo>
                  <a:pt x="1551" y="1648"/>
                  <a:pt x="1916" y="1283"/>
                  <a:pt x="1916" y="827"/>
                </a:cubicBezTo>
                <a:cubicBezTo>
                  <a:pt x="1916" y="319"/>
                  <a:pt x="1507" y="1"/>
                  <a:pt x="1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5"/>
          <p:cNvSpPr/>
          <p:nvPr/>
        </p:nvSpPr>
        <p:spPr>
          <a:xfrm>
            <a:off x="4167431" y="4286181"/>
            <a:ext cx="72933" cy="62465"/>
          </a:xfrm>
          <a:custGeom>
            <a:avLst/>
            <a:gdLst/>
            <a:ahLst/>
            <a:cxnLst/>
            <a:rect l="l" t="t" r="r" b="b"/>
            <a:pathLst>
              <a:path w="1916" h="1641" extrusionOk="0">
                <a:moveTo>
                  <a:pt x="1092" y="0"/>
                </a:moveTo>
                <a:cubicBezTo>
                  <a:pt x="890" y="0"/>
                  <a:pt x="685" y="75"/>
                  <a:pt x="517" y="243"/>
                </a:cubicBezTo>
                <a:cubicBezTo>
                  <a:pt x="1" y="759"/>
                  <a:pt x="365"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5"/>
          <p:cNvSpPr/>
          <p:nvPr/>
        </p:nvSpPr>
        <p:spPr>
          <a:xfrm>
            <a:off x="4167431" y="4519933"/>
            <a:ext cx="72933" cy="63607"/>
          </a:xfrm>
          <a:custGeom>
            <a:avLst/>
            <a:gdLst/>
            <a:ahLst/>
            <a:cxnLst/>
            <a:rect l="l" t="t" r="r" b="b"/>
            <a:pathLst>
              <a:path w="1916" h="1671" extrusionOk="0">
                <a:moveTo>
                  <a:pt x="1088" y="0"/>
                </a:moveTo>
                <a:cubicBezTo>
                  <a:pt x="888" y="0"/>
                  <a:pt x="684" y="75"/>
                  <a:pt x="517" y="242"/>
                </a:cubicBezTo>
                <a:cubicBezTo>
                  <a:pt x="1" y="789"/>
                  <a:pt x="365" y="1670"/>
                  <a:pt x="1095" y="1670"/>
                </a:cubicBezTo>
                <a:cubicBezTo>
                  <a:pt x="1551" y="1640"/>
                  <a:pt x="1916" y="1275"/>
                  <a:pt x="1916" y="849"/>
                </a:cubicBezTo>
                <a:cubicBezTo>
                  <a:pt x="1916"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5"/>
          <p:cNvSpPr/>
          <p:nvPr/>
        </p:nvSpPr>
        <p:spPr>
          <a:xfrm>
            <a:off x="4167431" y="4754255"/>
            <a:ext cx="72933" cy="62998"/>
          </a:xfrm>
          <a:custGeom>
            <a:avLst/>
            <a:gdLst/>
            <a:ahLst/>
            <a:cxnLst/>
            <a:rect l="l" t="t" r="r" b="b"/>
            <a:pathLst>
              <a:path w="1916" h="1655" extrusionOk="0">
                <a:moveTo>
                  <a:pt x="1093" y="0"/>
                </a:moveTo>
                <a:cubicBezTo>
                  <a:pt x="891" y="0"/>
                  <a:pt x="685" y="78"/>
                  <a:pt x="517" y="256"/>
                </a:cubicBezTo>
                <a:cubicBezTo>
                  <a:pt x="1" y="773"/>
                  <a:pt x="365"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5"/>
          <p:cNvSpPr/>
          <p:nvPr/>
        </p:nvSpPr>
        <p:spPr>
          <a:xfrm>
            <a:off x="4167431" y="4988463"/>
            <a:ext cx="72933" cy="62465"/>
          </a:xfrm>
          <a:custGeom>
            <a:avLst/>
            <a:gdLst/>
            <a:ahLst/>
            <a:cxnLst/>
            <a:rect l="l" t="t" r="r" b="b"/>
            <a:pathLst>
              <a:path w="1916" h="1641" extrusionOk="0">
                <a:moveTo>
                  <a:pt x="1092" y="1"/>
                </a:moveTo>
                <a:cubicBezTo>
                  <a:pt x="890" y="1"/>
                  <a:pt x="685" y="75"/>
                  <a:pt x="517" y="243"/>
                </a:cubicBezTo>
                <a:cubicBezTo>
                  <a:pt x="1" y="759"/>
                  <a:pt x="365" y="1641"/>
                  <a:pt x="1095" y="1641"/>
                </a:cubicBezTo>
                <a:cubicBezTo>
                  <a:pt x="1551" y="1641"/>
                  <a:pt x="1916" y="1276"/>
                  <a:pt x="1916" y="820"/>
                </a:cubicBezTo>
                <a:cubicBezTo>
                  <a:pt x="1916" y="327"/>
                  <a:pt x="151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5"/>
          <p:cNvSpPr/>
          <p:nvPr/>
        </p:nvSpPr>
        <p:spPr>
          <a:xfrm>
            <a:off x="3934898" y="4052430"/>
            <a:ext cx="63645" cy="62503"/>
          </a:xfrm>
          <a:custGeom>
            <a:avLst/>
            <a:gdLst/>
            <a:ahLst/>
            <a:cxnLst/>
            <a:rect l="l" t="t" r="r" b="b"/>
            <a:pathLst>
              <a:path w="1672" h="1642" extrusionOk="0">
                <a:moveTo>
                  <a:pt x="821" y="1"/>
                </a:moveTo>
                <a:cubicBezTo>
                  <a:pt x="365" y="1"/>
                  <a:pt x="0" y="365"/>
                  <a:pt x="0" y="821"/>
                </a:cubicBezTo>
                <a:cubicBezTo>
                  <a:pt x="0" y="1277"/>
                  <a:pt x="365" y="1642"/>
                  <a:pt x="821" y="1642"/>
                </a:cubicBezTo>
                <a:cubicBezTo>
                  <a:pt x="1277" y="1642"/>
                  <a:pt x="1672" y="1277"/>
                  <a:pt x="1672" y="821"/>
                </a:cubicBezTo>
                <a:cubicBezTo>
                  <a:pt x="167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5"/>
          <p:cNvSpPr/>
          <p:nvPr/>
        </p:nvSpPr>
        <p:spPr>
          <a:xfrm>
            <a:off x="3934898" y="4286143"/>
            <a:ext cx="63645" cy="62503"/>
          </a:xfrm>
          <a:custGeom>
            <a:avLst/>
            <a:gdLst/>
            <a:ahLst/>
            <a:cxnLst/>
            <a:rect l="l" t="t" r="r" b="b"/>
            <a:pathLst>
              <a:path w="1672" h="1642" extrusionOk="0">
                <a:moveTo>
                  <a:pt x="821" y="0"/>
                </a:moveTo>
                <a:cubicBezTo>
                  <a:pt x="365" y="0"/>
                  <a:pt x="0" y="365"/>
                  <a:pt x="0" y="821"/>
                </a:cubicBezTo>
                <a:cubicBezTo>
                  <a:pt x="0" y="1277"/>
                  <a:pt x="365" y="1642"/>
                  <a:pt x="821" y="1642"/>
                </a:cubicBezTo>
                <a:cubicBezTo>
                  <a:pt x="1277" y="1642"/>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5"/>
          <p:cNvSpPr/>
          <p:nvPr/>
        </p:nvSpPr>
        <p:spPr>
          <a:xfrm>
            <a:off x="3934898" y="4519856"/>
            <a:ext cx="63645" cy="63683"/>
          </a:xfrm>
          <a:custGeom>
            <a:avLst/>
            <a:gdLst/>
            <a:ahLst/>
            <a:cxnLst/>
            <a:rect l="l" t="t" r="r" b="b"/>
            <a:pathLst>
              <a:path w="1672" h="1673" extrusionOk="0">
                <a:moveTo>
                  <a:pt x="821" y="0"/>
                </a:moveTo>
                <a:cubicBezTo>
                  <a:pt x="365" y="0"/>
                  <a:pt x="0" y="396"/>
                  <a:pt x="0" y="851"/>
                </a:cubicBezTo>
                <a:cubicBezTo>
                  <a:pt x="0" y="1277"/>
                  <a:pt x="365" y="1672"/>
                  <a:pt x="821" y="1672"/>
                </a:cubicBezTo>
                <a:cubicBezTo>
                  <a:pt x="1277" y="1672"/>
                  <a:pt x="1672" y="1277"/>
                  <a:pt x="1672" y="851"/>
                </a:cubicBezTo>
                <a:cubicBezTo>
                  <a:pt x="167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5"/>
          <p:cNvSpPr/>
          <p:nvPr/>
        </p:nvSpPr>
        <p:spPr>
          <a:xfrm>
            <a:off x="3924468" y="4754255"/>
            <a:ext cx="74074" cy="62998"/>
          </a:xfrm>
          <a:custGeom>
            <a:avLst/>
            <a:gdLst/>
            <a:ahLst/>
            <a:cxnLst/>
            <a:rect l="l" t="t" r="r" b="b"/>
            <a:pathLst>
              <a:path w="1946"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5"/>
          <p:cNvSpPr/>
          <p:nvPr/>
        </p:nvSpPr>
        <p:spPr>
          <a:xfrm>
            <a:off x="3924468" y="4988463"/>
            <a:ext cx="74074" cy="62465"/>
          </a:xfrm>
          <a:custGeom>
            <a:avLst/>
            <a:gdLst/>
            <a:ahLst/>
            <a:cxnLst/>
            <a:rect l="l" t="t" r="r" b="b"/>
            <a:pathLst>
              <a:path w="1946" h="1641" extrusionOk="0">
                <a:moveTo>
                  <a:pt x="1093" y="1"/>
                </a:moveTo>
                <a:cubicBezTo>
                  <a:pt x="890" y="1"/>
                  <a:pt x="685" y="75"/>
                  <a:pt x="517" y="243"/>
                </a:cubicBezTo>
                <a:cubicBezTo>
                  <a:pt x="1" y="759"/>
                  <a:pt x="365" y="1641"/>
                  <a:pt x="1095" y="1641"/>
                </a:cubicBezTo>
                <a:cubicBezTo>
                  <a:pt x="1551" y="1641"/>
                  <a:pt x="1946" y="1276"/>
                  <a:pt x="1946" y="820"/>
                </a:cubicBezTo>
                <a:cubicBezTo>
                  <a:pt x="1925" y="327"/>
                  <a:pt x="1516" y="1"/>
                  <a:pt x="1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5"/>
          <p:cNvSpPr/>
          <p:nvPr/>
        </p:nvSpPr>
        <p:spPr>
          <a:xfrm>
            <a:off x="3681506" y="4052202"/>
            <a:ext cx="74074" cy="62731"/>
          </a:xfrm>
          <a:custGeom>
            <a:avLst/>
            <a:gdLst/>
            <a:ahLst/>
            <a:cxnLst/>
            <a:rect l="l" t="t" r="r" b="b"/>
            <a:pathLst>
              <a:path w="1946"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5"/>
          <p:cNvSpPr/>
          <p:nvPr/>
        </p:nvSpPr>
        <p:spPr>
          <a:xfrm>
            <a:off x="3681506" y="4286181"/>
            <a:ext cx="74074" cy="62465"/>
          </a:xfrm>
          <a:custGeom>
            <a:avLst/>
            <a:gdLst/>
            <a:ahLst/>
            <a:cxnLst/>
            <a:rect l="l" t="t" r="r" b="b"/>
            <a:pathLst>
              <a:path w="1946" h="1641" extrusionOk="0">
                <a:moveTo>
                  <a:pt x="1113" y="0"/>
                </a:moveTo>
                <a:cubicBezTo>
                  <a:pt x="907" y="0"/>
                  <a:pt x="694"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5"/>
          <p:cNvSpPr/>
          <p:nvPr/>
        </p:nvSpPr>
        <p:spPr>
          <a:xfrm>
            <a:off x="3681506" y="4519894"/>
            <a:ext cx="74074" cy="63645"/>
          </a:xfrm>
          <a:custGeom>
            <a:avLst/>
            <a:gdLst/>
            <a:ahLst/>
            <a:cxnLst/>
            <a:rect l="l" t="t" r="r" b="b"/>
            <a:pathLst>
              <a:path w="1946" h="1672" extrusionOk="0">
                <a:moveTo>
                  <a:pt x="1099" y="0"/>
                </a:moveTo>
                <a:cubicBezTo>
                  <a:pt x="893"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5"/>
          <p:cNvSpPr/>
          <p:nvPr/>
        </p:nvSpPr>
        <p:spPr>
          <a:xfrm>
            <a:off x="3681506" y="4754255"/>
            <a:ext cx="74074" cy="62998"/>
          </a:xfrm>
          <a:custGeom>
            <a:avLst/>
            <a:gdLst/>
            <a:ahLst/>
            <a:cxnLst/>
            <a:rect l="l" t="t" r="r" b="b"/>
            <a:pathLst>
              <a:path w="1946" h="1655" extrusionOk="0">
                <a:moveTo>
                  <a:pt x="1113" y="0"/>
                </a:moveTo>
                <a:cubicBezTo>
                  <a:pt x="907" y="0"/>
                  <a:pt x="695" y="78"/>
                  <a:pt x="517" y="256"/>
                </a:cubicBezTo>
                <a:cubicBezTo>
                  <a:pt x="1" y="773"/>
                  <a:pt x="396" y="1654"/>
                  <a:pt x="1125" y="1654"/>
                </a:cubicBezTo>
                <a:cubicBezTo>
                  <a:pt x="1581" y="1654"/>
                  <a:pt x="1946" y="1289"/>
                  <a:pt x="1946" y="833"/>
                </a:cubicBezTo>
                <a:cubicBezTo>
                  <a:pt x="1946" y="340"/>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5"/>
          <p:cNvSpPr/>
          <p:nvPr/>
        </p:nvSpPr>
        <p:spPr>
          <a:xfrm>
            <a:off x="3681506" y="4988463"/>
            <a:ext cx="74074" cy="62465"/>
          </a:xfrm>
          <a:custGeom>
            <a:avLst/>
            <a:gdLst/>
            <a:ahLst/>
            <a:cxnLst/>
            <a:rect l="l" t="t" r="r" b="b"/>
            <a:pathLst>
              <a:path w="1946" h="1641" extrusionOk="0">
                <a:moveTo>
                  <a:pt x="1099" y="1"/>
                </a:moveTo>
                <a:cubicBezTo>
                  <a:pt x="893"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5"/>
          <p:cNvSpPr/>
          <p:nvPr/>
        </p:nvSpPr>
        <p:spPr>
          <a:xfrm>
            <a:off x="3450114"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5"/>
          <p:cNvSpPr/>
          <p:nvPr/>
        </p:nvSpPr>
        <p:spPr>
          <a:xfrm>
            <a:off x="3450114"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5"/>
          <p:cNvSpPr/>
          <p:nvPr/>
        </p:nvSpPr>
        <p:spPr>
          <a:xfrm>
            <a:off x="3450114"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5"/>
          <p:cNvSpPr/>
          <p:nvPr/>
        </p:nvSpPr>
        <p:spPr>
          <a:xfrm>
            <a:off x="3439685"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5"/>
          <p:cNvSpPr/>
          <p:nvPr/>
        </p:nvSpPr>
        <p:spPr>
          <a:xfrm>
            <a:off x="3439685" y="4988463"/>
            <a:ext cx="72933" cy="62465"/>
          </a:xfrm>
          <a:custGeom>
            <a:avLst/>
            <a:gdLst/>
            <a:ahLst/>
            <a:cxnLst/>
            <a:rect l="l" t="t" r="r" b="b"/>
            <a:pathLst>
              <a:path w="1916" h="1641" extrusionOk="0">
                <a:moveTo>
                  <a:pt x="1092" y="1"/>
                </a:moveTo>
                <a:cubicBezTo>
                  <a:pt x="890"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5"/>
          <p:cNvSpPr/>
          <p:nvPr/>
        </p:nvSpPr>
        <p:spPr>
          <a:xfrm>
            <a:off x="3196722" y="4052202"/>
            <a:ext cx="74113" cy="62731"/>
          </a:xfrm>
          <a:custGeom>
            <a:avLst/>
            <a:gdLst/>
            <a:ahLst/>
            <a:cxnLst/>
            <a:rect l="l" t="t" r="r" b="b"/>
            <a:pathLst>
              <a:path w="1947" h="1648" extrusionOk="0">
                <a:moveTo>
                  <a:pt x="1106" y="1"/>
                </a:moveTo>
                <a:cubicBezTo>
                  <a:pt x="899" y="1"/>
                  <a:pt x="688" y="79"/>
                  <a:pt x="517" y="250"/>
                </a:cubicBezTo>
                <a:cubicBezTo>
                  <a:pt x="1" y="766"/>
                  <a:pt x="365" y="1648"/>
                  <a:pt x="1095" y="1648"/>
                </a:cubicBezTo>
                <a:cubicBezTo>
                  <a:pt x="1581" y="1648"/>
                  <a:pt x="1946" y="1283"/>
                  <a:pt x="1946" y="827"/>
                </a:cubicBezTo>
                <a:cubicBezTo>
                  <a:pt x="1926"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5"/>
          <p:cNvSpPr/>
          <p:nvPr/>
        </p:nvSpPr>
        <p:spPr>
          <a:xfrm>
            <a:off x="3196722" y="4286181"/>
            <a:ext cx="74113" cy="62465"/>
          </a:xfrm>
          <a:custGeom>
            <a:avLst/>
            <a:gdLst/>
            <a:ahLst/>
            <a:cxnLst/>
            <a:rect l="l" t="t" r="r" b="b"/>
            <a:pathLst>
              <a:path w="1947" h="1641" extrusionOk="0">
                <a:moveTo>
                  <a:pt x="1099" y="0"/>
                </a:moveTo>
                <a:cubicBezTo>
                  <a:pt x="894" y="0"/>
                  <a:pt x="685" y="75"/>
                  <a:pt x="517" y="243"/>
                </a:cubicBezTo>
                <a:cubicBezTo>
                  <a:pt x="1" y="759"/>
                  <a:pt x="365" y="1641"/>
                  <a:pt x="1095" y="1641"/>
                </a:cubicBezTo>
                <a:cubicBezTo>
                  <a:pt x="1551" y="164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5"/>
          <p:cNvSpPr/>
          <p:nvPr/>
        </p:nvSpPr>
        <p:spPr>
          <a:xfrm>
            <a:off x="3196722" y="4519894"/>
            <a:ext cx="74113" cy="63645"/>
          </a:xfrm>
          <a:custGeom>
            <a:avLst/>
            <a:gdLst/>
            <a:ahLst/>
            <a:cxnLst/>
            <a:rect l="l" t="t" r="r" b="b"/>
            <a:pathLst>
              <a:path w="1947" h="1672" extrusionOk="0">
                <a:moveTo>
                  <a:pt x="1099" y="0"/>
                </a:moveTo>
                <a:cubicBezTo>
                  <a:pt x="894" y="0"/>
                  <a:pt x="685" y="75"/>
                  <a:pt x="517" y="243"/>
                </a:cubicBezTo>
                <a:cubicBezTo>
                  <a:pt x="1" y="759"/>
                  <a:pt x="365" y="1671"/>
                  <a:pt x="1095" y="1671"/>
                </a:cubicBezTo>
                <a:cubicBezTo>
                  <a:pt x="155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5"/>
          <p:cNvSpPr/>
          <p:nvPr/>
        </p:nvSpPr>
        <p:spPr>
          <a:xfrm>
            <a:off x="3196722" y="4754255"/>
            <a:ext cx="74113" cy="62998"/>
          </a:xfrm>
          <a:custGeom>
            <a:avLst/>
            <a:gdLst/>
            <a:ahLst/>
            <a:cxnLst/>
            <a:rect l="l" t="t" r="r" b="b"/>
            <a:pathLst>
              <a:path w="1947" h="1655" extrusionOk="0">
                <a:moveTo>
                  <a:pt x="1100" y="0"/>
                </a:moveTo>
                <a:cubicBezTo>
                  <a:pt x="894" y="0"/>
                  <a:pt x="685" y="78"/>
                  <a:pt x="517" y="256"/>
                </a:cubicBezTo>
                <a:cubicBezTo>
                  <a:pt x="1" y="773"/>
                  <a:pt x="365"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5"/>
          <p:cNvSpPr/>
          <p:nvPr/>
        </p:nvSpPr>
        <p:spPr>
          <a:xfrm>
            <a:off x="3196722" y="4988463"/>
            <a:ext cx="74113" cy="62465"/>
          </a:xfrm>
          <a:custGeom>
            <a:avLst/>
            <a:gdLst/>
            <a:ahLst/>
            <a:cxnLst/>
            <a:rect l="l" t="t" r="r" b="b"/>
            <a:pathLst>
              <a:path w="1947" h="1641" extrusionOk="0">
                <a:moveTo>
                  <a:pt x="1099" y="1"/>
                </a:moveTo>
                <a:cubicBezTo>
                  <a:pt x="894" y="1"/>
                  <a:pt x="685" y="75"/>
                  <a:pt x="517" y="243"/>
                </a:cubicBezTo>
                <a:cubicBezTo>
                  <a:pt x="1" y="759"/>
                  <a:pt x="365" y="1641"/>
                  <a:pt x="1095" y="1641"/>
                </a:cubicBezTo>
                <a:cubicBezTo>
                  <a:pt x="155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5"/>
          <p:cNvSpPr/>
          <p:nvPr/>
        </p:nvSpPr>
        <p:spPr>
          <a:xfrm>
            <a:off x="2965331" y="40524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5"/>
          <p:cNvSpPr/>
          <p:nvPr/>
        </p:nvSpPr>
        <p:spPr>
          <a:xfrm>
            <a:off x="2965331"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5"/>
          <p:cNvSpPr/>
          <p:nvPr/>
        </p:nvSpPr>
        <p:spPr>
          <a:xfrm>
            <a:off x="2965331"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5"/>
          <p:cNvSpPr/>
          <p:nvPr/>
        </p:nvSpPr>
        <p:spPr>
          <a:xfrm>
            <a:off x="2954939" y="47542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5"/>
          <p:cNvSpPr/>
          <p:nvPr/>
        </p:nvSpPr>
        <p:spPr>
          <a:xfrm>
            <a:off x="2954939" y="49884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5"/>
          <p:cNvSpPr/>
          <p:nvPr/>
        </p:nvSpPr>
        <p:spPr>
          <a:xfrm>
            <a:off x="2711939" y="4052202"/>
            <a:ext cx="72933" cy="62731"/>
          </a:xfrm>
          <a:custGeom>
            <a:avLst/>
            <a:gdLst/>
            <a:ahLst/>
            <a:cxnLst/>
            <a:rect l="l" t="t" r="r" b="b"/>
            <a:pathLst>
              <a:path w="1916" h="1648" extrusionOk="0">
                <a:moveTo>
                  <a:pt x="1105" y="1"/>
                </a:moveTo>
                <a:cubicBezTo>
                  <a:pt x="900" y="1"/>
                  <a:pt x="689" y="79"/>
                  <a:pt x="518" y="250"/>
                </a:cubicBezTo>
                <a:cubicBezTo>
                  <a:pt x="1" y="766"/>
                  <a:pt x="366" y="1648"/>
                  <a:pt x="1095" y="1648"/>
                </a:cubicBezTo>
                <a:cubicBezTo>
                  <a:pt x="1551" y="1648"/>
                  <a:pt x="1916" y="1283"/>
                  <a:pt x="1916" y="827"/>
                </a:cubicBezTo>
                <a:cubicBezTo>
                  <a:pt x="1916"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5"/>
          <p:cNvSpPr/>
          <p:nvPr/>
        </p:nvSpPr>
        <p:spPr>
          <a:xfrm>
            <a:off x="2711939" y="4286181"/>
            <a:ext cx="72933" cy="62465"/>
          </a:xfrm>
          <a:custGeom>
            <a:avLst/>
            <a:gdLst/>
            <a:ahLst/>
            <a:cxnLst/>
            <a:rect l="l" t="t" r="r" b="b"/>
            <a:pathLst>
              <a:path w="1916" h="1641" extrusionOk="0">
                <a:moveTo>
                  <a:pt x="1092" y="0"/>
                </a:moveTo>
                <a:cubicBezTo>
                  <a:pt x="891" y="0"/>
                  <a:pt x="685" y="75"/>
                  <a:pt x="518" y="243"/>
                </a:cubicBezTo>
                <a:cubicBezTo>
                  <a:pt x="1" y="759"/>
                  <a:pt x="366" y="1641"/>
                  <a:pt x="1095" y="1641"/>
                </a:cubicBezTo>
                <a:cubicBezTo>
                  <a:pt x="1551" y="164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5"/>
          <p:cNvSpPr/>
          <p:nvPr/>
        </p:nvSpPr>
        <p:spPr>
          <a:xfrm>
            <a:off x="2711939" y="4519894"/>
            <a:ext cx="72933" cy="63645"/>
          </a:xfrm>
          <a:custGeom>
            <a:avLst/>
            <a:gdLst/>
            <a:ahLst/>
            <a:cxnLst/>
            <a:rect l="l" t="t" r="r" b="b"/>
            <a:pathLst>
              <a:path w="1916" h="1672" extrusionOk="0">
                <a:moveTo>
                  <a:pt x="1092" y="0"/>
                </a:moveTo>
                <a:cubicBezTo>
                  <a:pt x="891" y="0"/>
                  <a:pt x="685" y="75"/>
                  <a:pt x="518" y="243"/>
                </a:cubicBezTo>
                <a:cubicBezTo>
                  <a:pt x="1" y="790"/>
                  <a:pt x="366" y="1671"/>
                  <a:pt x="1095" y="1671"/>
                </a:cubicBezTo>
                <a:cubicBezTo>
                  <a:pt x="1551" y="1671"/>
                  <a:pt x="1916" y="1276"/>
                  <a:pt x="1916" y="820"/>
                </a:cubicBezTo>
                <a:cubicBezTo>
                  <a:pt x="1916" y="327"/>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5"/>
          <p:cNvSpPr/>
          <p:nvPr/>
        </p:nvSpPr>
        <p:spPr>
          <a:xfrm>
            <a:off x="2711939" y="4754255"/>
            <a:ext cx="72933" cy="62998"/>
          </a:xfrm>
          <a:custGeom>
            <a:avLst/>
            <a:gdLst/>
            <a:ahLst/>
            <a:cxnLst/>
            <a:rect l="l" t="t" r="r" b="b"/>
            <a:pathLst>
              <a:path w="1916" h="1655" extrusionOk="0">
                <a:moveTo>
                  <a:pt x="1093" y="0"/>
                </a:moveTo>
                <a:cubicBezTo>
                  <a:pt x="891" y="0"/>
                  <a:pt x="685" y="78"/>
                  <a:pt x="518" y="256"/>
                </a:cubicBezTo>
                <a:cubicBezTo>
                  <a:pt x="1" y="773"/>
                  <a:pt x="366" y="1654"/>
                  <a:pt x="1095" y="1654"/>
                </a:cubicBezTo>
                <a:cubicBezTo>
                  <a:pt x="1551" y="1654"/>
                  <a:pt x="1916" y="1289"/>
                  <a:pt x="1916" y="833"/>
                </a:cubicBezTo>
                <a:cubicBezTo>
                  <a:pt x="1916" y="340"/>
                  <a:pt x="1513"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5"/>
          <p:cNvSpPr/>
          <p:nvPr/>
        </p:nvSpPr>
        <p:spPr>
          <a:xfrm>
            <a:off x="2711939" y="4988463"/>
            <a:ext cx="72933" cy="62465"/>
          </a:xfrm>
          <a:custGeom>
            <a:avLst/>
            <a:gdLst/>
            <a:ahLst/>
            <a:cxnLst/>
            <a:rect l="l" t="t" r="r" b="b"/>
            <a:pathLst>
              <a:path w="1916" h="1641" extrusionOk="0">
                <a:moveTo>
                  <a:pt x="1092" y="1"/>
                </a:moveTo>
                <a:cubicBezTo>
                  <a:pt x="891" y="1"/>
                  <a:pt x="685" y="75"/>
                  <a:pt x="518" y="243"/>
                </a:cubicBezTo>
                <a:cubicBezTo>
                  <a:pt x="1" y="759"/>
                  <a:pt x="366" y="1641"/>
                  <a:pt x="1095" y="1641"/>
                </a:cubicBezTo>
                <a:cubicBezTo>
                  <a:pt x="1551" y="1641"/>
                  <a:pt x="1916" y="1276"/>
                  <a:pt x="1916" y="820"/>
                </a:cubicBezTo>
                <a:cubicBezTo>
                  <a:pt x="1916" y="327"/>
                  <a:pt x="151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5"/>
          <p:cNvSpPr/>
          <p:nvPr/>
        </p:nvSpPr>
        <p:spPr>
          <a:xfrm>
            <a:off x="2479405" y="4052430"/>
            <a:ext cx="62503" cy="62503"/>
          </a:xfrm>
          <a:custGeom>
            <a:avLst/>
            <a:gdLst/>
            <a:ahLst/>
            <a:cxnLst/>
            <a:rect l="l" t="t" r="r" b="b"/>
            <a:pathLst>
              <a:path w="1642" h="1642" extrusionOk="0">
                <a:moveTo>
                  <a:pt x="821" y="1"/>
                </a:moveTo>
                <a:cubicBezTo>
                  <a:pt x="365" y="1"/>
                  <a:pt x="0" y="365"/>
                  <a:pt x="0" y="821"/>
                </a:cubicBezTo>
                <a:cubicBezTo>
                  <a:pt x="0"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5"/>
          <p:cNvSpPr/>
          <p:nvPr/>
        </p:nvSpPr>
        <p:spPr>
          <a:xfrm>
            <a:off x="2479405" y="4286143"/>
            <a:ext cx="62503" cy="62503"/>
          </a:xfrm>
          <a:custGeom>
            <a:avLst/>
            <a:gdLst/>
            <a:ahLst/>
            <a:cxnLst/>
            <a:rect l="l" t="t" r="r" b="b"/>
            <a:pathLst>
              <a:path w="1642" h="1642" extrusionOk="0">
                <a:moveTo>
                  <a:pt x="821" y="0"/>
                </a:moveTo>
                <a:cubicBezTo>
                  <a:pt x="365" y="0"/>
                  <a:pt x="0" y="365"/>
                  <a:pt x="0" y="821"/>
                </a:cubicBezTo>
                <a:cubicBezTo>
                  <a:pt x="0"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5"/>
          <p:cNvSpPr/>
          <p:nvPr/>
        </p:nvSpPr>
        <p:spPr>
          <a:xfrm>
            <a:off x="2479405" y="4519856"/>
            <a:ext cx="62503" cy="63683"/>
          </a:xfrm>
          <a:custGeom>
            <a:avLst/>
            <a:gdLst/>
            <a:ahLst/>
            <a:cxnLst/>
            <a:rect l="l" t="t" r="r" b="b"/>
            <a:pathLst>
              <a:path w="1642" h="1673" extrusionOk="0">
                <a:moveTo>
                  <a:pt x="821" y="0"/>
                </a:moveTo>
                <a:cubicBezTo>
                  <a:pt x="365" y="0"/>
                  <a:pt x="0" y="396"/>
                  <a:pt x="0" y="851"/>
                </a:cubicBezTo>
                <a:cubicBezTo>
                  <a:pt x="0"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5"/>
          <p:cNvSpPr/>
          <p:nvPr/>
        </p:nvSpPr>
        <p:spPr>
          <a:xfrm>
            <a:off x="2468976" y="47542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5"/>
          <p:cNvSpPr/>
          <p:nvPr/>
        </p:nvSpPr>
        <p:spPr>
          <a:xfrm>
            <a:off x="2468976" y="49884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5"/>
          <p:cNvSpPr/>
          <p:nvPr/>
        </p:nvSpPr>
        <p:spPr>
          <a:xfrm>
            <a:off x="2226013" y="4052202"/>
            <a:ext cx="74113" cy="62731"/>
          </a:xfrm>
          <a:custGeom>
            <a:avLst/>
            <a:gdLst/>
            <a:ahLst/>
            <a:cxnLst/>
            <a:rect l="l" t="t" r="r" b="b"/>
            <a:pathLst>
              <a:path w="1947" h="1648" extrusionOk="0">
                <a:moveTo>
                  <a:pt x="1106" y="1"/>
                </a:moveTo>
                <a:cubicBezTo>
                  <a:pt x="899" y="1"/>
                  <a:pt x="688" y="79"/>
                  <a:pt x="517" y="250"/>
                </a:cubicBezTo>
                <a:cubicBezTo>
                  <a:pt x="1" y="766"/>
                  <a:pt x="396" y="1648"/>
                  <a:pt x="1125" y="1648"/>
                </a:cubicBezTo>
                <a:cubicBezTo>
                  <a:pt x="1581" y="1648"/>
                  <a:pt x="1946" y="1283"/>
                  <a:pt x="1946" y="827"/>
                </a:cubicBezTo>
                <a:cubicBezTo>
                  <a:pt x="1926" y="319"/>
                  <a:pt x="1524"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5"/>
          <p:cNvSpPr/>
          <p:nvPr/>
        </p:nvSpPr>
        <p:spPr>
          <a:xfrm>
            <a:off x="2226013" y="4286181"/>
            <a:ext cx="74113" cy="62465"/>
          </a:xfrm>
          <a:custGeom>
            <a:avLst/>
            <a:gdLst/>
            <a:ahLst/>
            <a:cxnLst/>
            <a:rect l="l" t="t" r="r" b="b"/>
            <a:pathLst>
              <a:path w="1947" h="1641" extrusionOk="0">
                <a:moveTo>
                  <a:pt x="1113" y="0"/>
                </a:moveTo>
                <a:cubicBezTo>
                  <a:pt x="907" y="0"/>
                  <a:pt x="695" y="75"/>
                  <a:pt x="517" y="243"/>
                </a:cubicBezTo>
                <a:cubicBezTo>
                  <a:pt x="1" y="759"/>
                  <a:pt x="396" y="1641"/>
                  <a:pt x="1125" y="1641"/>
                </a:cubicBezTo>
                <a:cubicBezTo>
                  <a:pt x="1581" y="1641"/>
                  <a:pt x="1946" y="1276"/>
                  <a:pt x="1946" y="820"/>
                </a:cubicBezTo>
                <a:cubicBezTo>
                  <a:pt x="1946" y="327"/>
                  <a:pt x="1543" y="0"/>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5"/>
          <p:cNvSpPr/>
          <p:nvPr/>
        </p:nvSpPr>
        <p:spPr>
          <a:xfrm>
            <a:off x="2226013" y="4519894"/>
            <a:ext cx="74113" cy="63645"/>
          </a:xfrm>
          <a:custGeom>
            <a:avLst/>
            <a:gdLst/>
            <a:ahLst/>
            <a:cxnLst/>
            <a:rect l="l" t="t" r="r" b="b"/>
            <a:pathLst>
              <a:path w="1947" h="1672" extrusionOk="0">
                <a:moveTo>
                  <a:pt x="1099" y="0"/>
                </a:moveTo>
                <a:cubicBezTo>
                  <a:pt x="894" y="0"/>
                  <a:pt x="685" y="75"/>
                  <a:pt x="517" y="243"/>
                </a:cubicBezTo>
                <a:cubicBezTo>
                  <a:pt x="1" y="790"/>
                  <a:pt x="396" y="1671"/>
                  <a:pt x="1125" y="1671"/>
                </a:cubicBezTo>
                <a:cubicBezTo>
                  <a:pt x="1581" y="1671"/>
                  <a:pt x="1946" y="1276"/>
                  <a:pt x="1946" y="820"/>
                </a:cubicBezTo>
                <a:cubicBezTo>
                  <a:pt x="1946" y="327"/>
                  <a:pt x="1529" y="0"/>
                  <a:pt x="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5"/>
          <p:cNvSpPr/>
          <p:nvPr/>
        </p:nvSpPr>
        <p:spPr>
          <a:xfrm>
            <a:off x="2226013" y="4754255"/>
            <a:ext cx="74113" cy="62998"/>
          </a:xfrm>
          <a:custGeom>
            <a:avLst/>
            <a:gdLst/>
            <a:ahLst/>
            <a:cxnLst/>
            <a:rect l="l" t="t" r="r" b="b"/>
            <a:pathLst>
              <a:path w="1947" h="1655" extrusionOk="0">
                <a:moveTo>
                  <a:pt x="1114" y="0"/>
                </a:moveTo>
                <a:cubicBezTo>
                  <a:pt x="907" y="0"/>
                  <a:pt x="695" y="78"/>
                  <a:pt x="517" y="256"/>
                </a:cubicBezTo>
                <a:cubicBezTo>
                  <a:pt x="1" y="773"/>
                  <a:pt x="396" y="1654"/>
                  <a:pt x="1125" y="1654"/>
                </a:cubicBezTo>
                <a:cubicBezTo>
                  <a:pt x="1581" y="1654"/>
                  <a:pt x="1946" y="1289"/>
                  <a:pt x="1946" y="833"/>
                </a:cubicBezTo>
                <a:cubicBezTo>
                  <a:pt x="1946" y="340"/>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5"/>
          <p:cNvSpPr/>
          <p:nvPr/>
        </p:nvSpPr>
        <p:spPr>
          <a:xfrm>
            <a:off x="2226013" y="4988463"/>
            <a:ext cx="74113" cy="62465"/>
          </a:xfrm>
          <a:custGeom>
            <a:avLst/>
            <a:gdLst/>
            <a:ahLst/>
            <a:cxnLst/>
            <a:rect l="l" t="t" r="r" b="b"/>
            <a:pathLst>
              <a:path w="1947" h="1641" extrusionOk="0">
                <a:moveTo>
                  <a:pt x="1099" y="1"/>
                </a:moveTo>
                <a:cubicBezTo>
                  <a:pt x="894" y="1"/>
                  <a:pt x="685" y="75"/>
                  <a:pt x="517" y="243"/>
                </a:cubicBezTo>
                <a:cubicBezTo>
                  <a:pt x="1" y="759"/>
                  <a:pt x="396" y="1641"/>
                  <a:pt x="1125" y="1641"/>
                </a:cubicBezTo>
                <a:cubicBezTo>
                  <a:pt x="1581" y="1641"/>
                  <a:pt x="1946" y="1276"/>
                  <a:pt x="1946" y="820"/>
                </a:cubicBezTo>
                <a:cubicBezTo>
                  <a:pt x="1946"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5"/>
          <p:cNvSpPr/>
          <p:nvPr/>
        </p:nvSpPr>
        <p:spPr>
          <a:xfrm>
            <a:off x="1994622" y="4052430"/>
            <a:ext cx="62503" cy="62503"/>
          </a:xfrm>
          <a:custGeom>
            <a:avLst/>
            <a:gdLst/>
            <a:ahLst/>
            <a:cxnLst/>
            <a:rect l="l" t="t" r="r" b="b"/>
            <a:pathLst>
              <a:path w="1642" h="1642" extrusionOk="0">
                <a:moveTo>
                  <a:pt x="821" y="1"/>
                </a:moveTo>
                <a:cubicBezTo>
                  <a:pt x="365" y="1"/>
                  <a:pt x="1" y="365"/>
                  <a:pt x="1" y="821"/>
                </a:cubicBezTo>
                <a:cubicBezTo>
                  <a:pt x="1" y="1277"/>
                  <a:pt x="365" y="1642"/>
                  <a:pt x="821" y="1642"/>
                </a:cubicBezTo>
                <a:cubicBezTo>
                  <a:pt x="1277" y="1642"/>
                  <a:pt x="1642" y="1277"/>
                  <a:pt x="1642" y="821"/>
                </a:cubicBezTo>
                <a:cubicBezTo>
                  <a:pt x="164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5"/>
          <p:cNvSpPr/>
          <p:nvPr/>
        </p:nvSpPr>
        <p:spPr>
          <a:xfrm>
            <a:off x="1994622" y="4286143"/>
            <a:ext cx="62503" cy="62503"/>
          </a:xfrm>
          <a:custGeom>
            <a:avLst/>
            <a:gdLst/>
            <a:ahLst/>
            <a:cxnLst/>
            <a:rect l="l" t="t" r="r" b="b"/>
            <a:pathLst>
              <a:path w="1642" h="1642" extrusionOk="0">
                <a:moveTo>
                  <a:pt x="821" y="0"/>
                </a:moveTo>
                <a:cubicBezTo>
                  <a:pt x="365" y="0"/>
                  <a:pt x="1" y="365"/>
                  <a:pt x="1" y="821"/>
                </a:cubicBezTo>
                <a:cubicBezTo>
                  <a:pt x="1" y="1277"/>
                  <a:pt x="365" y="1642"/>
                  <a:pt x="821" y="1642"/>
                </a:cubicBezTo>
                <a:cubicBezTo>
                  <a:pt x="1277" y="1642"/>
                  <a:pt x="1642" y="1277"/>
                  <a:pt x="1642" y="821"/>
                </a:cubicBezTo>
                <a:cubicBezTo>
                  <a:pt x="164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5"/>
          <p:cNvSpPr/>
          <p:nvPr/>
        </p:nvSpPr>
        <p:spPr>
          <a:xfrm>
            <a:off x="1994622" y="4519856"/>
            <a:ext cx="62503" cy="63683"/>
          </a:xfrm>
          <a:custGeom>
            <a:avLst/>
            <a:gdLst/>
            <a:ahLst/>
            <a:cxnLst/>
            <a:rect l="l" t="t" r="r" b="b"/>
            <a:pathLst>
              <a:path w="1642" h="1673" extrusionOk="0">
                <a:moveTo>
                  <a:pt x="821" y="0"/>
                </a:moveTo>
                <a:cubicBezTo>
                  <a:pt x="365" y="0"/>
                  <a:pt x="1" y="396"/>
                  <a:pt x="1" y="851"/>
                </a:cubicBezTo>
                <a:cubicBezTo>
                  <a:pt x="1" y="1277"/>
                  <a:pt x="365" y="1672"/>
                  <a:pt x="821" y="1672"/>
                </a:cubicBezTo>
                <a:cubicBezTo>
                  <a:pt x="1277" y="1672"/>
                  <a:pt x="1642" y="1277"/>
                  <a:pt x="1642" y="851"/>
                </a:cubicBezTo>
                <a:cubicBezTo>
                  <a:pt x="164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5"/>
          <p:cNvSpPr/>
          <p:nvPr/>
        </p:nvSpPr>
        <p:spPr>
          <a:xfrm>
            <a:off x="1984230" y="4754255"/>
            <a:ext cx="72894" cy="62998"/>
          </a:xfrm>
          <a:custGeom>
            <a:avLst/>
            <a:gdLst/>
            <a:ahLst/>
            <a:cxnLst/>
            <a:rect l="l" t="t" r="r" b="b"/>
            <a:pathLst>
              <a:path w="1915"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5"/>
          <p:cNvSpPr/>
          <p:nvPr/>
        </p:nvSpPr>
        <p:spPr>
          <a:xfrm>
            <a:off x="1984230" y="4988463"/>
            <a:ext cx="72894" cy="62465"/>
          </a:xfrm>
          <a:custGeom>
            <a:avLst/>
            <a:gdLst/>
            <a:ahLst/>
            <a:cxnLst/>
            <a:rect l="l" t="t" r="r" b="b"/>
            <a:pathLst>
              <a:path w="1915"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5"/>
          <p:cNvSpPr/>
          <p:nvPr/>
        </p:nvSpPr>
        <p:spPr>
          <a:xfrm>
            <a:off x="1741230" y="4052202"/>
            <a:ext cx="74113" cy="62731"/>
          </a:xfrm>
          <a:custGeom>
            <a:avLst/>
            <a:gdLst/>
            <a:ahLst/>
            <a:cxnLst/>
            <a:rect l="l" t="t" r="r" b="b"/>
            <a:pathLst>
              <a:path w="1947" h="1648" extrusionOk="0">
                <a:moveTo>
                  <a:pt x="1106" y="1"/>
                </a:moveTo>
                <a:cubicBezTo>
                  <a:pt x="900" y="1"/>
                  <a:pt x="689" y="79"/>
                  <a:pt x="518" y="250"/>
                </a:cubicBezTo>
                <a:cubicBezTo>
                  <a:pt x="1" y="766"/>
                  <a:pt x="366" y="1648"/>
                  <a:pt x="1095" y="1648"/>
                </a:cubicBezTo>
                <a:cubicBezTo>
                  <a:pt x="1582" y="1648"/>
                  <a:pt x="1946" y="1283"/>
                  <a:pt x="1946" y="827"/>
                </a:cubicBezTo>
                <a:cubicBezTo>
                  <a:pt x="1926" y="319"/>
                  <a:pt x="1525"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5"/>
          <p:cNvSpPr/>
          <p:nvPr/>
        </p:nvSpPr>
        <p:spPr>
          <a:xfrm>
            <a:off x="1741230" y="4286181"/>
            <a:ext cx="74113" cy="62465"/>
          </a:xfrm>
          <a:custGeom>
            <a:avLst/>
            <a:gdLst/>
            <a:ahLst/>
            <a:cxnLst/>
            <a:rect l="l" t="t" r="r" b="b"/>
            <a:pathLst>
              <a:path w="1947" h="1641" extrusionOk="0">
                <a:moveTo>
                  <a:pt x="1100" y="0"/>
                </a:moveTo>
                <a:cubicBezTo>
                  <a:pt x="894" y="0"/>
                  <a:pt x="685" y="75"/>
                  <a:pt x="518" y="243"/>
                </a:cubicBezTo>
                <a:cubicBezTo>
                  <a:pt x="1" y="759"/>
                  <a:pt x="366" y="1641"/>
                  <a:pt x="1095" y="1641"/>
                </a:cubicBezTo>
                <a:cubicBezTo>
                  <a:pt x="1551" y="164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5"/>
          <p:cNvSpPr/>
          <p:nvPr/>
        </p:nvSpPr>
        <p:spPr>
          <a:xfrm>
            <a:off x="1741230" y="4519894"/>
            <a:ext cx="74113" cy="63645"/>
          </a:xfrm>
          <a:custGeom>
            <a:avLst/>
            <a:gdLst/>
            <a:ahLst/>
            <a:cxnLst/>
            <a:rect l="l" t="t" r="r" b="b"/>
            <a:pathLst>
              <a:path w="1947" h="1672" extrusionOk="0">
                <a:moveTo>
                  <a:pt x="1100" y="0"/>
                </a:moveTo>
                <a:cubicBezTo>
                  <a:pt x="894" y="0"/>
                  <a:pt x="685" y="75"/>
                  <a:pt x="518" y="243"/>
                </a:cubicBezTo>
                <a:cubicBezTo>
                  <a:pt x="1" y="759"/>
                  <a:pt x="366" y="1671"/>
                  <a:pt x="1095" y="1671"/>
                </a:cubicBezTo>
                <a:cubicBezTo>
                  <a:pt x="1551" y="1671"/>
                  <a:pt x="1946" y="1276"/>
                  <a:pt x="1946" y="820"/>
                </a:cubicBezTo>
                <a:cubicBezTo>
                  <a:pt x="1946" y="327"/>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5"/>
          <p:cNvSpPr/>
          <p:nvPr/>
        </p:nvSpPr>
        <p:spPr>
          <a:xfrm>
            <a:off x="1741230" y="4754255"/>
            <a:ext cx="74113" cy="62998"/>
          </a:xfrm>
          <a:custGeom>
            <a:avLst/>
            <a:gdLst/>
            <a:ahLst/>
            <a:cxnLst/>
            <a:rect l="l" t="t" r="r" b="b"/>
            <a:pathLst>
              <a:path w="1947" h="1655" extrusionOk="0">
                <a:moveTo>
                  <a:pt x="1100" y="0"/>
                </a:moveTo>
                <a:cubicBezTo>
                  <a:pt x="894" y="0"/>
                  <a:pt x="685" y="78"/>
                  <a:pt x="518" y="256"/>
                </a:cubicBezTo>
                <a:cubicBezTo>
                  <a:pt x="1" y="773"/>
                  <a:pt x="366" y="1654"/>
                  <a:pt x="1095" y="1654"/>
                </a:cubicBezTo>
                <a:cubicBezTo>
                  <a:pt x="1551" y="1654"/>
                  <a:pt x="1946" y="1289"/>
                  <a:pt x="1946" y="833"/>
                </a:cubicBezTo>
                <a:cubicBezTo>
                  <a:pt x="1946" y="340"/>
                  <a:pt x="1530"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5"/>
          <p:cNvSpPr/>
          <p:nvPr/>
        </p:nvSpPr>
        <p:spPr>
          <a:xfrm>
            <a:off x="1741230" y="4988463"/>
            <a:ext cx="74113" cy="62465"/>
          </a:xfrm>
          <a:custGeom>
            <a:avLst/>
            <a:gdLst/>
            <a:ahLst/>
            <a:cxnLst/>
            <a:rect l="l" t="t" r="r" b="b"/>
            <a:pathLst>
              <a:path w="1947" h="1641" extrusionOk="0">
                <a:moveTo>
                  <a:pt x="1100" y="1"/>
                </a:moveTo>
                <a:cubicBezTo>
                  <a:pt x="894" y="1"/>
                  <a:pt x="685" y="75"/>
                  <a:pt x="518" y="243"/>
                </a:cubicBezTo>
                <a:cubicBezTo>
                  <a:pt x="1" y="759"/>
                  <a:pt x="366" y="1641"/>
                  <a:pt x="1095" y="1641"/>
                </a:cubicBezTo>
                <a:cubicBezTo>
                  <a:pt x="1551" y="1641"/>
                  <a:pt x="1946" y="1276"/>
                  <a:pt x="1946" y="820"/>
                </a:cubicBezTo>
                <a:cubicBezTo>
                  <a:pt x="1946" y="327"/>
                  <a:pt x="1529" y="1"/>
                  <a:pt x="1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5"/>
          <p:cNvSpPr/>
          <p:nvPr/>
        </p:nvSpPr>
        <p:spPr>
          <a:xfrm>
            <a:off x="1499447" y="4052202"/>
            <a:ext cx="72933" cy="62731"/>
          </a:xfrm>
          <a:custGeom>
            <a:avLst/>
            <a:gdLst/>
            <a:ahLst/>
            <a:cxnLst/>
            <a:rect l="l" t="t" r="r" b="b"/>
            <a:pathLst>
              <a:path w="1916" h="1648" extrusionOk="0">
                <a:moveTo>
                  <a:pt x="1082" y="1"/>
                </a:moveTo>
                <a:cubicBezTo>
                  <a:pt x="872" y="1"/>
                  <a:pt x="658" y="79"/>
                  <a:pt x="487" y="250"/>
                </a:cubicBezTo>
                <a:cubicBezTo>
                  <a:pt x="0" y="766"/>
                  <a:pt x="365" y="1648"/>
                  <a:pt x="1094" y="1648"/>
                </a:cubicBezTo>
                <a:cubicBezTo>
                  <a:pt x="1550" y="1648"/>
                  <a:pt x="1915" y="1283"/>
                  <a:pt x="1915" y="827"/>
                </a:cubicBezTo>
                <a:cubicBezTo>
                  <a:pt x="1915" y="319"/>
                  <a:pt x="1507" y="1"/>
                  <a:pt x="10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5"/>
          <p:cNvSpPr/>
          <p:nvPr/>
        </p:nvSpPr>
        <p:spPr>
          <a:xfrm>
            <a:off x="1498267" y="4286181"/>
            <a:ext cx="74113" cy="62465"/>
          </a:xfrm>
          <a:custGeom>
            <a:avLst/>
            <a:gdLst/>
            <a:ahLst/>
            <a:cxnLst/>
            <a:rect l="l" t="t" r="r" b="b"/>
            <a:pathLst>
              <a:path w="1947" h="1641" extrusionOk="0">
                <a:moveTo>
                  <a:pt x="1122" y="0"/>
                </a:moveTo>
                <a:cubicBezTo>
                  <a:pt x="921" y="0"/>
                  <a:pt x="715" y="75"/>
                  <a:pt x="548" y="243"/>
                </a:cubicBezTo>
                <a:cubicBezTo>
                  <a:pt x="1" y="759"/>
                  <a:pt x="396" y="1641"/>
                  <a:pt x="1125" y="1641"/>
                </a:cubicBezTo>
                <a:cubicBezTo>
                  <a:pt x="1581" y="164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5"/>
          <p:cNvSpPr/>
          <p:nvPr/>
        </p:nvSpPr>
        <p:spPr>
          <a:xfrm>
            <a:off x="1498267" y="4519894"/>
            <a:ext cx="74113" cy="63645"/>
          </a:xfrm>
          <a:custGeom>
            <a:avLst/>
            <a:gdLst/>
            <a:ahLst/>
            <a:cxnLst/>
            <a:rect l="l" t="t" r="r" b="b"/>
            <a:pathLst>
              <a:path w="1947" h="1672" extrusionOk="0">
                <a:moveTo>
                  <a:pt x="1122" y="0"/>
                </a:moveTo>
                <a:cubicBezTo>
                  <a:pt x="921" y="0"/>
                  <a:pt x="715" y="75"/>
                  <a:pt x="548" y="243"/>
                </a:cubicBezTo>
                <a:cubicBezTo>
                  <a:pt x="1" y="759"/>
                  <a:pt x="396" y="1671"/>
                  <a:pt x="1125" y="1671"/>
                </a:cubicBezTo>
                <a:cubicBezTo>
                  <a:pt x="1581" y="1671"/>
                  <a:pt x="1946" y="1276"/>
                  <a:pt x="1946" y="820"/>
                </a:cubicBezTo>
                <a:cubicBezTo>
                  <a:pt x="1946" y="327"/>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5"/>
          <p:cNvSpPr/>
          <p:nvPr/>
        </p:nvSpPr>
        <p:spPr>
          <a:xfrm>
            <a:off x="1498267" y="4754255"/>
            <a:ext cx="74113" cy="62998"/>
          </a:xfrm>
          <a:custGeom>
            <a:avLst/>
            <a:gdLst/>
            <a:ahLst/>
            <a:cxnLst/>
            <a:rect l="l" t="t" r="r" b="b"/>
            <a:pathLst>
              <a:path w="1947" h="1655" extrusionOk="0">
                <a:moveTo>
                  <a:pt x="1123" y="0"/>
                </a:moveTo>
                <a:cubicBezTo>
                  <a:pt x="921" y="0"/>
                  <a:pt x="716" y="78"/>
                  <a:pt x="548" y="256"/>
                </a:cubicBezTo>
                <a:cubicBezTo>
                  <a:pt x="1" y="773"/>
                  <a:pt x="396" y="1654"/>
                  <a:pt x="1125" y="1654"/>
                </a:cubicBezTo>
                <a:cubicBezTo>
                  <a:pt x="1581" y="1654"/>
                  <a:pt x="1946" y="1289"/>
                  <a:pt x="1946" y="833"/>
                </a:cubicBezTo>
                <a:cubicBezTo>
                  <a:pt x="1946" y="340"/>
                  <a:pt x="1544"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5"/>
          <p:cNvSpPr/>
          <p:nvPr/>
        </p:nvSpPr>
        <p:spPr>
          <a:xfrm>
            <a:off x="1498267" y="4988463"/>
            <a:ext cx="74113" cy="62465"/>
          </a:xfrm>
          <a:custGeom>
            <a:avLst/>
            <a:gdLst/>
            <a:ahLst/>
            <a:cxnLst/>
            <a:rect l="l" t="t" r="r" b="b"/>
            <a:pathLst>
              <a:path w="1947" h="1641" extrusionOk="0">
                <a:moveTo>
                  <a:pt x="1122" y="1"/>
                </a:moveTo>
                <a:cubicBezTo>
                  <a:pt x="921" y="1"/>
                  <a:pt x="715" y="75"/>
                  <a:pt x="548" y="243"/>
                </a:cubicBezTo>
                <a:cubicBezTo>
                  <a:pt x="1" y="759"/>
                  <a:pt x="396" y="1641"/>
                  <a:pt x="1125" y="1641"/>
                </a:cubicBezTo>
                <a:cubicBezTo>
                  <a:pt x="1581" y="1641"/>
                  <a:pt x="1946" y="1276"/>
                  <a:pt x="1946" y="820"/>
                </a:cubicBezTo>
                <a:cubicBezTo>
                  <a:pt x="1946" y="327"/>
                  <a:pt x="1543" y="1"/>
                  <a:pt x="1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5"/>
          <p:cNvSpPr/>
          <p:nvPr/>
        </p:nvSpPr>
        <p:spPr>
          <a:xfrm>
            <a:off x="1256484" y="40522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5"/>
          <p:cNvSpPr/>
          <p:nvPr/>
        </p:nvSpPr>
        <p:spPr>
          <a:xfrm>
            <a:off x="1256484" y="42861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5"/>
          <p:cNvSpPr/>
          <p:nvPr/>
        </p:nvSpPr>
        <p:spPr>
          <a:xfrm>
            <a:off x="1256484"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5"/>
          <p:cNvSpPr/>
          <p:nvPr/>
        </p:nvSpPr>
        <p:spPr>
          <a:xfrm>
            <a:off x="1256484" y="4754255"/>
            <a:ext cx="72933" cy="62998"/>
          </a:xfrm>
          <a:custGeom>
            <a:avLst/>
            <a:gdLst/>
            <a:ahLst/>
            <a:cxnLst/>
            <a:rect l="l" t="t" r="r" b="b"/>
            <a:pathLst>
              <a:path w="1916" h="1655" extrusionOk="0">
                <a:moveTo>
                  <a:pt x="1092" y="0"/>
                </a:moveTo>
                <a:cubicBezTo>
                  <a:pt x="890" y="0"/>
                  <a:pt x="684" y="78"/>
                  <a:pt x="517" y="256"/>
                </a:cubicBezTo>
                <a:cubicBezTo>
                  <a:pt x="0" y="773"/>
                  <a:pt x="365" y="1654"/>
                  <a:pt x="1094"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5"/>
          <p:cNvSpPr/>
          <p:nvPr/>
        </p:nvSpPr>
        <p:spPr>
          <a:xfrm>
            <a:off x="1256484"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5"/>
          <p:cNvSpPr/>
          <p:nvPr/>
        </p:nvSpPr>
        <p:spPr>
          <a:xfrm>
            <a:off x="1014663" y="4052468"/>
            <a:ext cx="72933" cy="62465"/>
          </a:xfrm>
          <a:custGeom>
            <a:avLst/>
            <a:gdLst/>
            <a:ahLst/>
            <a:cxnLst/>
            <a:rect l="l" t="t" r="r" b="b"/>
            <a:pathLst>
              <a:path w="1916" h="1641" extrusionOk="0">
                <a:moveTo>
                  <a:pt x="1092" y="1"/>
                </a:moveTo>
                <a:cubicBezTo>
                  <a:pt x="890" y="1"/>
                  <a:pt x="685" y="75"/>
                  <a:pt x="517" y="243"/>
                </a:cubicBezTo>
                <a:cubicBezTo>
                  <a:pt x="0" y="759"/>
                  <a:pt x="335" y="1641"/>
                  <a:pt x="1064" y="1641"/>
                </a:cubicBezTo>
                <a:cubicBezTo>
                  <a:pt x="1551" y="1641"/>
                  <a:pt x="1915" y="1276"/>
                  <a:pt x="1915" y="820"/>
                </a:cubicBezTo>
                <a:cubicBezTo>
                  <a:pt x="1915" y="327"/>
                  <a:pt x="1512"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5"/>
          <p:cNvSpPr/>
          <p:nvPr/>
        </p:nvSpPr>
        <p:spPr>
          <a:xfrm>
            <a:off x="1014663" y="4286181"/>
            <a:ext cx="72933" cy="62541"/>
          </a:xfrm>
          <a:custGeom>
            <a:avLst/>
            <a:gdLst/>
            <a:ahLst/>
            <a:cxnLst/>
            <a:rect l="l" t="t" r="r" b="b"/>
            <a:pathLst>
              <a:path w="1916" h="1643" extrusionOk="0">
                <a:moveTo>
                  <a:pt x="1092" y="0"/>
                </a:moveTo>
                <a:cubicBezTo>
                  <a:pt x="890" y="0"/>
                  <a:pt x="685" y="75"/>
                  <a:pt x="517" y="243"/>
                </a:cubicBezTo>
                <a:cubicBezTo>
                  <a:pt x="0" y="759"/>
                  <a:pt x="335" y="1641"/>
                  <a:pt x="1064" y="1641"/>
                </a:cubicBezTo>
                <a:cubicBezTo>
                  <a:pt x="1082" y="1642"/>
                  <a:pt x="1099" y="1642"/>
                  <a:pt x="1117" y="1642"/>
                </a:cubicBezTo>
                <a:cubicBezTo>
                  <a:pt x="1577" y="1642"/>
                  <a:pt x="1915" y="1260"/>
                  <a:pt x="1915" y="820"/>
                </a:cubicBezTo>
                <a:cubicBezTo>
                  <a:pt x="1915" y="327"/>
                  <a:pt x="1512"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5"/>
          <p:cNvSpPr/>
          <p:nvPr/>
        </p:nvSpPr>
        <p:spPr>
          <a:xfrm>
            <a:off x="1014663" y="4519933"/>
            <a:ext cx="72933" cy="63607"/>
          </a:xfrm>
          <a:custGeom>
            <a:avLst/>
            <a:gdLst/>
            <a:ahLst/>
            <a:cxnLst/>
            <a:rect l="l" t="t" r="r" b="b"/>
            <a:pathLst>
              <a:path w="1916" h="1671" extrusionOk="0">
                <a:moveTo>
                  <a:pt x="1088" y="0"/>
                </a:moveTo>
                <a:cubicBezTo>
                  <a:pt x="887" y="0"/>
                  <a:pt x="683" y="75"/>
                  <a:pt x="517" y="242"/>
                </a:cubicBezTo>
                <a:cubicBezTo>
                  <a:pt x="0" y="758"/>
                  <a:pt x="335" y="1640"/>
                  <a:pt x="1064" y="1670"/>
                </a:cubicBezTo>
                <a:cubicBezTo>
                  <a:pt x="1551" y="1670"/>
                  <a:pt x="1915" y="1305"/>
                  <a:pt x="1915" y="849"/>
                </a:cubicBezTo>
                <a:cubicBezTo>
                  <a:pt x="1915" y="334"/>
                  <a:pt x="1510" y="0"/>
                  <a:pt x="1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5"/>
          <p:cNvSpPr/>
          <p:nvPr/>
        </p:nvSpPr>
        <p:spPr>
          <a:xfrm>
            <a:off x="1014663" y="4754407"/>
            <a:ext cx="72933" cy="62845"/>
          </a:xfrm>
          <a:custGeom>
            <a:avLst/>
            <a:gdLst/>
            <a:ahLst/>
            <a:cxnLst/>
            <a:rect l="l" t="t" r="r" b="b"/>
            <a:pathLst>
              <a:path w="1916" h="1651" extrusionOk="0">
                <a:moveTo>
                  <a:pt x="1073" y="0"/>
                </a:moveTo>
                <a:cubicBezTo>
                  <a:pt x="877" y="0"/>
                  <a:pt x="679" y="69"/>
                  <a:pt x="517" y="221"/>
                </a:cubicBezTo>
                <a:cubicBezTo>
                  <a:pt x="0" y="738"/>
                  <a:pt x="335" y="1620"/>
                  <a:pt x="1064" y="1650"/>
                </a:cubicBezTo>
                <a:cubicBezTo>
                  <a:pt x="1551" y="1650"/>
                  <a:pt x="1915" y="1285"/>
                  <a:pt x="1915" y="829"/>
                </a:cubicBezTo>
                <a:cubicBezTo>
                  <a:pt x="1915" y="329"/>
                  <a:pt x="1500" y="0"/>
                  <a:pt x="1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5"/>
          <p:cNvSpPr/>
          <p:nvPr/>
        </p:nvSpPr>
        <p:spPr>
          <a:xfrm>
            <a:off x="1014663" y="4988463"/>
            <a:ext cx="72933" cy="62541"/>
          </a:xfrm>
          <a:custGeom>
            <a:avLst/>
            <a:gdLst/>
            <a:ahLst/>
            <a:cxnLst/>
            <a:rect l="l" t="t" r="r" b="b"/>
            <a:pathLst>
              <a:path w="1916" h="1643" extrusionOk="0">
                <a:moveTo>
                  <a:pt x="1092" y="1"/>
                </a:moveTo>
                <a:cubicBezTo>
                  <a:pt x="890" y="1"/>
                  <a:pt x="685" y="75"/>
                  <a:pt x="517" y="243"/>
                </a:cubicBezTo>
                <a:cubicBezTo>
                  <a:pt x="0" y="759"/>
                  <a:pt x="335" y="1641"/>
                  <a:pt x="1064" y="1641"/>
                </a:cubicBezTo>
                <a:cubicBezTo>
                  <a:pt x="1082" y="1642"/>
                  <a:pt x="1099" y="1643"/>
                  <a:pt x="1117" y="1643"/>
                </a:cubicBezTo>
                <a:cubicBezTo>
                  <a:pt x="1577" y="1643"/>
                  <a:pt x="1915" y="1260"/>
                  <a:pt x="1915" y="820"/>
                </a:cubicBezTo>
                <a:cubicBezTo>
                  <a:pt x="1915" y="327"/>
                  <a:pt x="1512"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5"/>
          <p:cNvSpPr/>
          <p:nvPr/>
        </p:nvSpPr>
        <p:spPr>
          <a:xfrm>
            <a:off x="782092" y="4052430"/>
            <a:ext cx="62541" cy="62503"/>
          </a:xfrm>
          <a:custGeom>
            <a:avLst/>
            <a:gdLst/>
            <a:ahLst/>
            <a:cxnLst/>
            <a:rect l="l" t="t" r="r" b="b"/>
            <a:pathLst>
              <a:path w="1643" h="1642" extrusionOk="0">
                <a:moveTo>
                  <a:pt x="822" y="1"/>
                </a:moveTo>
                <a:cubicBezTo>
                  <a:pt x="366" y="1"/>
                  <a:pt x="1" y="365"/>
                  <a:pt x="1" y="821"/>
                </a:cubicBezTo>
                <a:cubicBezTo>
                  <a:pt x="1" y="1277"/>
                  <a:pt x="366" y="1642"/>
                  <a:pt x="822" y="1642"/>
                </a:cubicBezTo>
                <a:cubicBezTo>
                  <a:pt x="1278" y="1642"/>
                  <a:pt x="1642" y="1277"/>
                  <a:pt x="1642" y="821"/>
                </a:cubicBezTo>
                <a:cubicBezTo>
                  <a:pt x="1642" y="365"/>
                  <a:pt x="127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5"/>
          <p:cNvSpPr/>
          <p:nvPr/>
        </p:nvSpPr>
        <p:spPr>
          <a:xfrm>
            <a:off x="782092" y="4286143"/>
            <a:ext cx="62541" cy="62503"/>
          </a:xfrm>
          <a:custGeom>
            <a:avLst/>
            <a:gdLst/>
            <a:ahLst/>
            <a:cxnLst/>
            <a:rect l="l" t="t" r="r" b="b"/>
            <a:pathLst>
              <a:path w="1643" h="1642" extrusionOk="0">
                <a:moveTo>
                  <a:pt x="822" y="0"/>
                </a:moveTo>
                <a:cubicBezTo>
                  <a:pt x="366" y="0"/>
                  <a:pt x="1" y="365"/>
                  <a:pt x="1" y="821"/>
                </a:cubicBezTo>
                <a:cubicBezTo>
                  <a:pt x="1" y="1277"/>
                  <a:pt x="366" y="1642"/>
                  <a:pt x="822" y="1642"/>
                </a:cubicBezTo>
                <a:cubicBezTo>
                  <a:pt x="1278" y="1642"/>
                  <a:pt x="1642" y="1277"/>
                  <a:pt x="1642" y="821"/>
                </a:cubicBezTo>
                <a:cubicBezTo>
                  <a:pt x="1642" y="365"/>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5"/>
          <p:cNvSpPr/>
          <p:nvPr/>
        </p:nvSpPr>
        <p:spPr>
          <a:xfrm>
            <a:off x="782092" y="4519856"/>
            <a:ext cx="62541" cy="63683"/>
          </a:xfrm>
          <a:custGeom>
            <a:avLst/>
            <a:gdLst/>
            <a:ahLst/>
            <a:cxnLst/>
            <a:rect l="l" t="t" r="r" b="b"/>
            <a:pathLst>
              <a:path w="1643" h="1673" extrusionOk="0">
                <a:moveTo>
                  <a:pt x="822" y="0"/>
                </a:moveTo>
                <a:cubicBezTo>
                  <a:pt x="366" y="0"/>
                  <a:pt x="1" y="396"/>
                  <a:pt x="1" y="851"/>
                </a:cubicBezTo>
                <a:cubicBezTo>
                  <a:pt x="1" y="1277"/>
                  <a:pt x="366" y="1672"/>
                  <a:pt x="822" y="1672"/>
                </a:cubicBezTo>
                <a:cubicBezTo>
                  <a:pt x="1278" y="1672"/>
                  <a:pt x="1642" y="1277"/>
                  <a:pt x="1642" y="851"/>
                </a:cubicBezTo>
                <a:cubicBezTo>
                  <a:pt x="1642" y="396"/>
                  <a:pt x="127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5"/>
          <p:cNvSpPr/>
          <p:nvPr/>
        </p:nvSpPr>
        <p:spPr>
          <a:xfrm>
            <a:off x="770521" y="4754255"/>
            <a:ext cx="74113" cy="62998"/>
          </a:xfrm>
          <a:custGeom>
            <a:avLst/>
            <a:gdLst/>
            <a:ahLst/>
            <a:cxnLst/>
            <a:rect l="l" t="t" r="r" b="b"/>
            <a:pathLst>
              <a:path w="1947" h="1655" extrusionOk="0">
                <a:moveTo>
                  <a:pt x="1114" y="0"/>
                </a:moveTo>
                <a:cubicBezTo>
                  <a:pt x="908" y="0"/>
                  <a:pt x="695" y="78"/>
                  <a:pt x="518" y="256"/>
                </a:cubicBezTo>
                <a:cubicBezTo>
                  <a:pt x="1" y="773"/>
                  <a:pt x="366" y="1654"/>
                  <a:pt x="1126" y="1654"/>
                </a:cubicBezTo>
                <a:cubicBezTo>
                  <a:pt x="1551" y="1654"/>
                  <a:pt x="1946" y="1289"/>
                  <a:pt x="1946" y="833"/>
                </a:cubicBezTo>
                <a:cubicBezTo>
                  <a:pt x="1946" y="340"/>
                  <a:pt x="1544"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5"/>
          <p:cNvSpPr/>
          <p:nvPr/>
        </p:nvSpPr>
        <p:spPr>
          <a:xfrm>
            <a:off x="770521" y="4988463"/>
            <a:ext cx="74113" cy="62465"/>
          </a:xfrm>
          <a:custGeom>
            <a:avLst/>
            <a:gdLst/>
            <a:ahLst/>
            <a:cxnLst/>
            <a:rect l="l" t="t" r="r" b="b"/>
            <a:pathLst>
              <a:path w="1947" h="1641" extrusionOk="0">
                <a:moveTo>
                  <a:pt x="1100" y="1"/>
                </a:moveTo>
                <a:cubicBezTo>
                  <a:pt x="894" y="1"/>
                  <a:pt x="685" y="75"/>
                  <a:pt x="518" y="243"/>
                </a:cubicBezTo>
                <a:cubicBezTo>
                  <a:pt x="1" y="759"/>
                  <a:pt x="366" y="1641"/>
                  <a:pt x="1126" y="1641"/>
                </a:cubicBezTo>
                <a:cubicBezTo>
                  <a:pt x="1551" y="1641"/>
                  <a:pt x="1946" y="1276"/>
                  <a:pt x="1946" y="820"/>
                </a:cubicBezTo>
                <a:cubicBezTo>
                  <a:pt x="1946" y="327"/>
                  <a:pt x="1529" y="1"/>
                  <a:pt x="1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5"/>
          <p:cNvSpPr/>
          <p:nvPr/>
        </p:nvSpPr>
        <p:spPr>
          <a:xfrm>
            <a:off x="528738" y="4052202"/>
            <a:ext cx="72933" cy="62731"/>
          </a:xfrm>
          <a:custGeom>
            <a:avLst/>
            <a:gdLst/>
            <a:ahLst/>
            <a:cxnLst/>
            <a:rect l="l" t="t" r="r" b="b"/>
            <a:pathLst>
              <a:path w="1916" h="1648" extrusionOk="0">
                <a:moveTo>
                  <a:pt x="1105" y="1"/>
                </a:moveTo>
                <a:cubicBezTo>
                  <a:pt x="899" y="1"/>
                  <a:pt x="688" y="79"/>
                  <a:pt x="517" y="250"/>
                </a:cubicBezTo>
                <a:cubicBezTo>
                  <a:pt x="0" y="766"/>
                  <a:pt x="365" y="1648"/>
                  <a:pt x="1094" y="1648"/>
                </a:cubicBezTo>
                <a:cubicBezTo>
                  <a:pt x="1550" y="1648"/>
                  <a:pt x="1915" y="1283"/>
                  <a:pt x="1915" y="827"/>
                </a:cubicBezTo>
                <a:cubicBezTo>
                  <a:pt x="1915" y="319"/>
                  <a:pt x="1521"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5"/>
          <p:cNvSpPr/>
          <p:nvPr/>
        </p:nvSpPr>
        <p:spPr>
          <a:xfrm>
            <a:off x="528738" y="4286181"/>
            <a:ext cx="72933" cy="62465"/>
          </a:xfrm>
          <a:custGeom>
            <a:avLst/>
            <a:gdLst/>
            <a:ahLst/>
            <a:cxnLst/>
            <a:rect l="l" t="t" r="r" b="b"/>
            <a:pathLst>
              <a:path w="1916" h="1641" extrusionOk="0">
                <a:moveTo>
                  <a:pt x="1091" y="0"/>
                </a:moveTo>
                <a:cubicBezTo>
                  <a:pt x="890" y="0"/>
                  <a:pt x="684" y="75"/>
                  <a:pt x="517" y="243"/>
                </a:cubicBezTo>
                <a:cubicBezTo>
                  <a:pt x="0" y="759"/>
                  <a:pt x="365" y="1641"/>
                  <a:pt x="1094" y="1641"/>
                </a:cubicBezTo>
                <a:cubicBezTo>
                  <a:pt x="1550" y="164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5"/>
          <p:cNvSpPr/>
          <p:nvPr/>
        </p:nvSpPr>
        <p:spPr>
          <a:xfrm>
            <a:off x="528738" y="4519894"/>
            <a:ext cx="72933" cy="63645"/>
          </a:xfrm>
          <a:custGeom>
            <a:avLst/>
            <a:gdLst/>
            <a:ahLst/>
            <a:cxnLst/>
            <a:rect l="l" t="t" r="r" b="b"/>
            <a:pathLst>
              <a:path w="1916" h="1672" extrusionOk="0">
                <a:moveTo>
                  <a:pt x="1091" y="0"/>
                </a:moveTo>
                <a:cubicBezTo>
                  <a:pt x="890" y="0"/>
                  <a:pt x="684" y="75"/>
                  <a:pt x="517" y="243"/>
                </a:cubicBezTo>
                <a:cubicBezTo>
                  <a:pt x="0" y="790"/>
                  <a:pt x="365" y="1671"/>
                  <a:pt x="1094" y="1671"/>
                </a:cubicBezTo>
                <a:cubicBezTo>
                  <a:pt x="1550" y="1671"/>
                  <a:pt x="1915" y="1276"/>
                  <a:pt x="1915" y="820"/>
                </a:cubicBezTo>
                <a:cubicBezTo>
                  <a:pt x="1915" y="327"/>
                  <a:pt x="1512"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5"/>
          <p:cNvSpPr/>
          <p:nvPr/>
        </p:nvSpPr>
        <p:spPr>
          <a:xfrm>
            <a:off x="528738" y="4754255"/>
            <a:ext cx="72933" cy="62998"/>
          </a:xfrm>
          <a:custGeom>
            <a:avLst/>
            <a:gdLst/>
            <a:ahLst/>
            <a:cxnLst/>
            <a:rect l="l" t="t" r="r" b="b"/>
            <a:pathLst>
              <a:path w="1916" h="1655" extrusionOk="0">
                <a:moveTo>
                  <a:pt x="1092" y="0"/>
                </a:moveTo>
                <a:cubicBezTo>
                  <a:pt x="890" y="0"/>
                  <a:pt x="685" y="78"/>
                  <a:pt x="517" y="256"/>
                </a:cubicBezTo>
                <a:cubicBezTo>
                  <a:pt x="0" y="773"/>
                  <a:pt x="365" y="1654"/>
                  <a:pt x="1094" y="1654"/>
                </a:cubicBezTo>
                <a:cubicBezTo>
                  <a:pt x="1550" y="1654"/>
                  <a:pt x="1915" y="1289"/>
                  <a:pt x="1915" y="833"/>
                </a:cubicBezTo>
                <a:cubicBezTo>
                  <a:pt x="1915" y="340"/>
                  <a:pt x="1513"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5"/>
          <p:cNvSpPr/>
          <p:nvPr/>
        </p:nvSpPr>
        <p:spPr>
          <a:xfrm>
            <a:off x="528738" y="4988463"/>
            <a:ext cx="72933" cy="62465"/>
          </a:xfrm>
          <a:custGeom>
            <a:avLst/>
            <a:gdLst/>
            <a:ahLst/>
            <a:cxnLst/>
            <a:rect l="l" t="t" r="r" b="b"/>
            <a:pathLst>
              <a:path w="1916" h="1641" extrusionOk="0">
                <a:moveTo>
                  <a:pt x="1091" y="1"/>
                </a:moveTo>
                <a:cubicBezTo>
                  <a:pt x="890" y="1"/>
                  <a:pt x="684" y="75"/>
                  <a:pt x="517" y="243"/>
                </a:cubicBezTo>
                <a:cubicBezTo>
                  <a:pt x="0" y="759"/>
                  <a:pt x="365" y="1641"/>
                  <a:pt x="1094" y="1641"/>
                </a:cubicBezTo>
                <a:cubicBezTo>
                  <a:pt x="1550" y="1641"/>
                  <a:pt x="1915" y="1276"/>
                  <a:pt x="1915" y="820"/>
                </a:cubicBezTo>
                <a:cubicBezTo>
                  <a:pt x="1915" y="327"/>
                  <a:pt x="1512" y="1"/>
                  <a:pt x="1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5"/>
          <p:cNvSpPr/>
          <p:nvPr/>
        </p:nvSpPr>
        <p:spPr>
          <a:xfrm>
            <a:off x="296167" y="4052430"/>
            <a:ext cx="63683" cy="62503"/>
          </a:xfrm>
          <a:custGeom>
            <a:avLst/>
            <a:gdLst/>
            <a:ahLst/>
            <a:cxnLst/>
            <a:rect l="l" t="t" r="r" b="b"/>
            <a:pathLst>
              <a:path w="1673" h="1642"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5"/>
          <p:cNvSpPr/>
          <p:nvPr/>
        </p:nvSpPr>
        <p:spPr>
          <a:xfrm>
            <a:off x="296167" y="4286143"/>
            <a:ext cx="63683" cy="62503"/>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5"/>
          <p:cNvSpPr/>
          <p:nvPr/>
        </p:nvSpPr>
        <p:spPr>
          <a:xfrm>
            <a:off x="296167" y="4519856"/>
            <a:ext cx="63683" cy="63683"/>
          </a:xfrm>
          <a:custGeom>
            <a:avLst/>
            <a:gdLst/>
            <a:ahLst/>
            <a:cxnLst/>
            <a:rect l="l" t="t" r="r" b="b"/>
            <a:pathLst>
              <a:path w="1673" h="1673" extrusionOk="0">
                <a:moveTo>
                  <a:pt x="821" y="0"/>
                </a:moveTo>
                <a:cubicBezTo>
                  <a:pt x="365" y="0"/>
                  <a:pt x="1" y="396"/>
                  <a:pt x="1" y="851"/>
                </a:cubicBezTo>
                <a:cubicBezTo>
                  <a:pt x="1" y="1277"/>
                  <a:pt x="365" y="1672"/>
                  <a:pt x="821" y="1672"/>
                </a:cubicBezTo>
                <a:cubicBezTo>
                  <a:pt x="1277" y="1672"/>
                  <a:pt x="1672" y="1277"/>
                  <a:pt x="1672" y="851"/>
                </a:cubicBezTo>
                <a:cubicBezTo>
                  <a:pt x="1672" y="396"/>
                  <a:pt x="127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5"/>
          <p:cNvSpPr/>
          <p:nvPr/>
        </p:nvSpPr>
        <p:spPr>
          <a:xfrm>
            <a:off x="285775" y="4754255"/>
            <a:ext cx="74074" cy="62998"/>
          </a:xfrm>
          <a:custGeom>
            <a:avLst/>
            <a:gdLst/>
            <a:ahLst/>
            <a:cxnLst/>
            <a:rect l="l" t="t" r="r" b="b"/>
            <a:pathLst>
              <a:path w="1946" h="1655" extrusionOk="0">
                <a:moveTo>
                  <a:pt x="1100" y="0"/>
                </a:moveTo>
                <a:cubicBezTo>
                  <a:pt x="894" y="0"/>
                  <a:pt x="684" y="78"/>
                  <a:pt x="517" y="256"/>
                </a:cubicBezTo>
                <a:cubicBezTo>
                  <a:pt x="0" y="773"/>
                  <a:pt x="365" y="1654"/>
                  <a:pt x="1094" y="1654"/>
                </a:cubicBezTo>
                <a:cubicBezTo>
                  <a:pt x="1550" y="1654"/>
                  <a:pt x="1945" y="1289"/>
                  <a:pt x="1945" y="833"/>
                </a:cubicBezTo>
                <a:cubicBezTo>
                  <a:pt x="1945" y="340"/>
                  <a:pt x="1529" y="0"/>
                  <a:pt x="1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5"/>
          <p:cNvSpPr/>
          <p:nvPr/>
        </p:nvSpPr>
        <p:spPr>
          <a:xfrm>
            <a:off x="285775" y="4988463"/>
            <a:ext cx="74074" cy="62465"/>
          </a:xfrm>
          <a:custGeom>
            <a:avLst/>
            <a:gdLst/>
            <a:ahLst/>
            <a:cxnLst/>
            <a:rect l="l" t="t" r="r" b="b"/>
            <a:pathLst>
              <a:path w="1946" h="1641" extrusionOk="0">
                <a:moveTo>
                  <a:pt x="1099" y="1"/>
                </a:moveTo>
                <a:cubicBezTo>
                  <a:pt x="893" y="1"/>
                  <a:pt x="684" y="75"/>
                  <a:pt x="517" y="243"/>
                </a:cubicBezTo>
                <a:cubicBezTo>
                  <a:pt x="0" y="759"/>
                  <a:pt x="365" y="1641"/>
                  <a:pt x="1094" y="1641"/>
                </a:cubicBezTo>
                <a:cubicBezTo>
                  <a:pt x="1550" y="1641"/>
                  <a:pt x="1915" y="1276"/>
                  <a:pt x="1945" y="820"/>
                </a:cubicBezTo>
                <a:cubicBezTo>
                  <a:pt x="1945" y="327"/>
                  <a:pt x="152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5"/>
          <p:cNvSpPr/>
          <p:nvPr/>
        </p:nvSpPr>
        <p:spPr>
          <a:xfrm>
            <a:off x="43954" y="4052202"/>
            <a:ext cx="72933" cy="62731"/>
          </a:xfrm>
          <a:custGeom>
            <a:avLst/>
            <a:gdLst/>
            <a:ahLst/>
            <a:cxnLst/>
            <a:rect l="l" t="t" r="r" b="b"/>
            <a:pathLst>
              <a:path w="1916" h="1648" extrusionOk="0">
                <a:moveTo>
                  <a:pt x="1082" y="1"/>
                </a:moveTo>
                <a:cubicBezTo>
                  <a:pt x="872" y="1"/>
                  <a:pt x="658" y="79"/>
                  <a:pt x="487" y="250"/>
                </a:cubicBezTo>
                <a:cubicBezTo>
                  <a:pt x="0" y="766"/>
                  <a:pt x="365" y="1648"/>
                  <a:pt x="1095" y="1648"/>
                </a:cubicBezTo>
                <a:cubicBezTo>
                  <a:pt x="1551" y="1648"/>
                  <a:pt x="1915" y="1283"/>
                  <a:pt x="1915" y="827"/>
                </a:cubicBezTo>
                <a:cubicBezTo>
                  <a:pt x="1915" y="319"/>
                  <a:pt x="1507" y="1"/>
                  <a:pt x="10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5"/>
          <p:cNvSpPr/>
          <p:nvPr/>
        </p:nvSpPr>
        <p:spPr>
          <a:xfrm>
            <a:off x="42813" y="4286181"/>
            <a:ext cx="74074" cy="62465"/>
          </a:xfrm>
          <a:custGeom>
            <a:avLst/>
            <a:gdLst/>
            <a:ahLst/>
            <a:cxnLst/>
            <a:rect l="l" t="t" r="r" b="b"/>
            <a:pathLst>
              <a:path w="1946" h="1641" extrusionOk="0">
                <a:moveTo>
                  <a:pt x="1122" y="0"/>
                </a:moveTo>
                <a:cubicBezTo>
                  <a:pt x="920" y="0"/>
                  <a:pt x="715" y="75"/>
                  <a:pt x="547" y="243"/>
                </a:cubicBezTo>
                <a:cubicBezTo>
                  <a:pt x="0" y="759"/>
                  <a:pt x="395" y="1641"/>
                  <a:pt x="1125" y="1641"/>
                </a:cubicBezTo>
                <a:cubicBezTo>
                  <a:pt x="1581" y="164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5"/>
          <p:cNvSpPr/>
          <p:nvPr/>
        </p:nvSpPr>
        <p:spPr>
          <a:xfrm>
            <a:off x="42813" y="4519894"/>
            <a:ext cx="74074" cy="63645"/>
          </a:xfrm>
          <a:custGeom>
            <a:avLst/>
            <a:gdLst/>
            <a:ahLst/>
            <a:cxnLst/>
            <a:rect l="l" t="t" r="r" b="b"/>
            <a:pathLst>
              <a:path w="1946" h="1672" extrusionOk="0">
                <a:moveTo>
                  <a:pt x="1122" y="0"/>
                </a:moveTo>
                <a:cubicBezTo>
                  <a:pt x="920" y="0"/>
                  <a:pt x="715" y="75"/>
                  <a:pt x="547" y="243"/>
                </a:cubicBezTo>
                <a:cubicBezTo>
                  <a:pt x="0" y="759"/>
                  <a:pt x="395" y="1671"/>
                  <a:pt x="1125" y="1671"/>
                </a:cubicBezTo>
                <a:cubicBezTo>
                  <a:pt x="1581" y="1671"/>
                  <a:pt x="1945" y="1276"/>
                  <a:pt x="1945" y="820"/>
                </a:cubicBezTo>
                <a:cubicBezTo>
                  <a:pt x="1945" y="327"/>
                  <a:pt x="1542"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5"/>
          <p:cNvSpPr/>
          <p:nvPr/>
        </p:nvSpPr>
        <p:spPr>
          <a:xfrm>
            <a:off x="42813" y="4754255"/>
            <a:ext cx="74074" cy="62998"/>
          </a:xfrm>
          <a:custGeom>
            <a:avLst/>
            <a:gdLst/>
            <a:ahLst/>
            <a:cxnLst/>
            <a:rect l="l" t="t" r="r" b="b"/>
            <a:pathLst>
              <a:path w="1946" h="1655" extrusionOk="0">
                <a:moveTo>
                  <a:pt x="1122" y="0"/>
                </a:moveTo>
                <a:cubicBezTo>
                  <a:pt x="921" y="0"/>
                  <a:pt x="715" y="78"/>
                  <a:pt x="547" y="256"/>
                </a:cubicBezTo>
                <a:cubicBezTo>
                  <a:pt x="0" y="773"/>
                  <a:pt x="395" y="1654"/>
                  <a:pt x="1125" y="1654"/>
                </a:cubicBezTo>
                <a:cubicBezTo>
                  <a:pt x="1581" y="1654"/>
                  <a:pt x="1945" y="1289"/>
                  <a:pt x="1945" y="833"/>
                </a:cubicBezTo>
                <a:cubicBezTo>
                  <a:pt x="1945" y="340"/>
                  <a:pt x="1543" y="0"/>
                  <a:pt x="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5"/>
          <p:cNvSpPr/>
          <p:nvPr/>
        </p:nvSpPr>
        <p:spPr>
          <a:xfrm>
            <a:off x="42813" y="4988463"/>
            <a:ext cx="74074" cy="62465"/>
          </a:xfrm>
          <a:custGeom>
            <a:avLst/>
            <a:gdLst/>
            <a:ahLst/>
            <a:cxnLst/>
            <a:rect l="l" t="t" r="r" b="b"/>
            <a:pathLst>
              <a:path w="1946" h="1641" extrusionOk="0">
                <a:moveTo>
                  <a:pt x="1122" y="1"/>
                </a:moveTo>
                <a:cubicBezTo>
                  <a:pt x="920" y="1"/>
                  <a:pt x="715" y="75"/>
                  <a:pt x="547" y="243"/>
                </a:cubicBezTo>
                <a:cubicBezTo>
                  <a:pt x="0" y="759"/>
                  <a:pt x="395" y="1641"/>
                  <a:pt x="1125" y="1641"/>
                </a:cubicBezTo>
                <a:cubicBezTo>
                  <a:pt x="1581" y="1641"/>
                  <a:pt x="1945" y="1276"/>
                  <a:pt x="1945" y="820"/>
                </a:cubicBezTo>
                <a:cubicBezTo>
                  <a:pt x="1945" y="327"/>
                  <a:pt x="1542" y="1"/>
                  <a:pt x="1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2pPr>
            <a:lvl3pPr lvl="2">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3pPr>
            <a:lvl4pPr lvl="3">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4pPr>
            <a:lvl5pPr lvl="4">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5pPr>
            <a:lvl6pPr lvl="5">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6pPr>
            <a:lvl7pPr lvl="6">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7pPr>
            <a:lvl8pPr lvl="7">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8pPr>
            <a:lvl9pPr lvl="8">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Questrial"/>
              <a:buChar char="●"/>
              <a:defRPr sz="1800">
                <a:solidFill>
                  <a:schemeClr val="dk1"/>
                </a:solidFill>
                <a:latin typeface="Questrial"/>
                <a:ea typeface="Questrial"/>
                <a:cs typeface="Questrial"/>
                <a:sym typeface="Questrial"/>
              </a:defRPr>
            </a:lvl1pPr>
            <a:lvl2pPr marL="914400" lvl="1"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2pPr>
            <a:lvl3pPr marL="1371600" lvl="2"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3pPr>
            <a:lvl4pPr marL="1828800" lvl="3"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4pPr>
            <a:lvl5pPr marL="2286000" lvl="4"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5pPr>
            <a:lvl6pPr marL="2743200" lvl="5"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6pPr>
            <a:lvl7pPr marL="3200400" lvl="6"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7pPr>
            <a:lvl8pPr marL="3657600" lvl="7"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8pPr>
            <a:lvl9pPr marL="4114800" lvl="8" indent="-317500">
              <a:lnSpc>
                <a:spcPct val="100000"/>
              </a:lnSpc>
              <a:spcBef>
                <a:spcPts val="1600"/>
              </a:spcBef>
              <a:spcAft>
                <a:spcPts val="1600"/>
              </a:spcAft>
              <a:buClr>
                <a:schemeClr val="dk1"/>
              </a:buClr>
              <a:buSzPts val="1400"/>
              <a:buFont typeface="Questrial"/>
              <a:buChar char="■"/>
              <a:defRPr>
                <a:solidFill>
                  <a:schemeClr val="dk1"/>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34"/>
          <p:cNvSpPr txBox="1">
            <a:spLocks noGrp="1"/>
          </p:cNvSpPr>
          <p:nvPr>
            <p:ph type="ctrTitle"/>
          </p:nvPr>
        </p:nvSpPr>
        <p:spPr>
          <a:xfrm>
            <a:off x="72825" y="1460150"/>
            <a:ext cx="4923600" cy="162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dirty="0"/>
              <a:t>Apply Yourself</a:t>
            </a:r>
            <a:r>
              <a:rPr lang="en" sz="8300" dirty="0"/>
              <a:t> </a:t>
            </a:r>
            <a:endParaRPr sz="1600" dirty="0"/>
          </a:p>
        </p:txBody>
      </p:sp>
      <p:sp>
        <p:nvSpPr>
          <p:cNvPr id="3116" name="Google Shape;3116;p34"/>
          <p:cNvSpPr txBox="1">
            <a:spLocks noGrp="1"/>
          </p:cNvSpPr>
          <p:nvPr>
            <p:ph type="subTitle" idx="1"/>
          </p:nvPr>
        </p:nvSpPr>
        <p:spPr>
          <a:xfrm>
            <a:off x="2591950" y="3258175"/>
            <a:ext cx="2001300" cy="162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US" b="1" dirty="0">
                <a:solidFill>
                  <a:srgbClr val="F1C232"/>
                </a:solidFill>
              </a:rPr>
              <a:t>TAKE FIVE</a:t>
            </a:r>
            <a:endParaRPr b="1" dirty="0">
              <a:solidFill>
                <a:srgbClr val="F1C232"/>
              </a:solidFill>
            </a:endParaRPr>
          </a:p>
          <a:p>
            <a:pPr marL="0" lvl="0" indent="0" algn="r" rtl="0">
              <a:spcBef>
                <a:spcPts val="0"/>
              </a:spcBef>
              <a:spcAft>
                <a:spcPts val="0"/>
              </a:spcAft>
              <a:buClr>
                <a:schemeClr val="dk1"/>
              </a:buClr>
              <a:buSzPts val="1100"/>
              <a:buFont typeface="Arial"/>
              <a:buNone/>
            </a:pPr>
            <a:r>
              <a:rPr lang="en" dirty="0">
                <a:solidFill>
                  <a:srgbClr val="F1C232"/>
                </a:solidFill>
              </a:rPr>
              <a:t>Jennifer Darby</a:t>
            </a:r>
            <a:endParaRPr dirty="0">
              <a:solidFill>
                <a:srgbClr val="F1C232"/>
              </a:solidFill>
            </a:endParaRPr>
          </a:p>
          <a:p>
            <a:pPr marL="0" lvl="0" indent="0" algn="r" rtl="0">
              <a:spcBef>
                <a:spcPts val="0"/>
              </a:spcBef>
              <a:spcAft>
                <a:spcPts val="0"/>
              </a:spcAft>
              <a:buClr>
                <a:schemeClr val="dk1"/>
              </a:buClr>
              <a:buSzPts val="1100"/>
              <a:buFont typeface="Arial"/>
              <a:buNone/>
            </a:pPr>
            <a:r>
              <a:rPr lang="en" dirty="0">
                <a:solidFill>
                  <a:srgbClr val="F1C232"/>
                </a:solidFill>
              </a:rPr>
              <a:t>Debra Wu</a:t>
            </a:r>
          </a:p>
          <a:p>
            <a:pPr marL="0" indent="0" algn="r">
              <a:buSzPts val="1100"/>
            </a:pPr>
            <a:r>
              <a:rPr lang="en-US" dirty="0">
                <a:solidFill>
                  <a:srgbClr val="F1C232"/>
                </a:solidFill>
              </a:rPr>
              <a:t>Michael Bien</a:t>
            </a:r>
          </a:p>
          <a:p>
            <a:pPr marL="0" indent="0" algn="r">
              <a:buSzPts val="1100"/>
            </a:pPr>
            <a:r>
              <a:rPr lang="en-US" dirty="0" err="1">
                <a:solidFill>
                  <a:srgbClr val="F1C232"/>
                </a:solidFill>
              </a:rPr>
              <a:t>Jinah</a:t>
            </a:r>
            <a:r>
              <a:rPr lang="en-US" dirty="0">
                <a:solidFill>
                  <a:srgbClr val="F1C232"/>
                </a:solidFill>
              </a:rPr>
              <a:t> Porter</a:t>
            </a:r>
          </a:p>
          <a:p>
            <a:pPr marL="0" indent="0" algn="r">
              <a:buSzPts val="1100"/>
            </a:pPr>
            <a:endParaRPr lang="en-US" dirty="0">
              <a:solidFill>
                <a:srgbClr val="F1C232"/>
              </a:solidFill>
            </a:endParaRPr>
          </a:p>
          <a:p>
            <a:pPr marL="0" lvl="0" indent="0" algn="r" rtl="0">
              <a:spcBef>
                <a:spcPts val="0"/>
              </a:spcBef>
              <a:spcAft>
                <a:spcPts val="0"/>
              </a:spcAft>
              <a:buClr>
                <a:schemeClr val="dk1"/>
              </a:buClr>
              <a:buSzPts val="1100"/>
              <a:buFont typeface="Arial"/>
              <a:buNone/>
            </a:pPr>
            <a:endParaRPr dirty="0">
              <a:solidFill>
                <a:srgbClr val="F1C232"/>
              </a:solidFill>
            </a:endParaRPr>
          </a:p>
        </p:txBody>
      </p:sp>
      <p:pic>
        <p:nvPicPr>
          <p:cNvPr id="3117" name="Google Shape;3117;p34"/>
          <p:cNvPicPr preferRelativeResize="0"/>
          <p:nvPr/>
        </p:nvPicPr>
        <p:blipFill>
          <a:blip r:embed="rId3">
            <a:alphaModFix/>
          </a:blip>
          <a:stretch>
            <a:fillRect/>
          </a:stretch>
        </p:blipFill>
        <p:spPr>
          <a:xfrm>
            <a:off x="5357428" y="844200"/>
            <a:ext cx="3455100" cy="34551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52"/>
        <p:cNvGrpSpPr/>
        <p:nvPr/>
      </p:nvGrpSpPr>
      <p:grpSpPr>
        <a:xfrm>
          <a:off x="0" y="0"/>
          <a:ext cx="0" cy="0"/>
          <a:chOff x="0" y="0"/>
          <a:chExt cx="0" cy="0"/>
        </a:xfrm>
      </p:grpSpPr>
      <p:sp>
        <p:nvSpPr>
          <p:cNvPr id="3153" name="Google Shape;3153;p38"/>
          <p:cNvSpPr txBox="1">
            <a:spLocks noGrp="1"/>
          </p:cNvSpPr>
          <p:nvPr>
            <p:ph type="title" idx="6"/>
          </p:nvPr>
        </p:nvSpPr>
        <p:spPr>
          <a:xfrm>
            <a:off x="5352975" y="490775"/>
            <a:ext cx="3392100" cy="622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000" dirty="0"/>
              <a:t>Overview</a:t>
            </a:r>
            <a:endParaRPr sz="3000" dirty="0"/>
          </a:p>
        </p:txBody>
      </p:sp>
      <p:sp>
        <p:nvSpPr>
          <p:cNvPr id="5" name="Google Shape;3143;p37">
            <a:extLst>
              <a:ext uri="{FF2B5EF4-FFF2-40B4-BE49-F238E27FC236}">
                <a16:creationId xmlns:a16="http://schemas.microsoft.com/office/drawing/2014/main" id="{719D3AFE-A78D-4EDD-9480-A485FC474D8C}"/>
              </a:ext>
            </a:extLst>
          </p:cNvPr>
          <p:cNvSpPr txBox="1">
            <a:spLocks noGrp="1"/>
          </p:cNvSpPr>
          <p:nvPr>
            <p:ph type="subTitle" idx="1"/>
          </p:nvPr>
        </p:nvSpPr>
        <p:spPr>
          <a:xfrm>
            <a:off x="359004" y="1426373"/>
            <a:ext cx="4512541" cy="27278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In light of the recent pandemic, COVID-19, many people are struggling financially due to the loss of their job, lower hours or overtime pay.</a:t>
            </a:r>
          </a:p>
          <a:p>
            <a:pPr marL="0" lvl="0" indent="0" algn="l" rtl="0">
              <a:spcBef>
                <a:spcPts val="0"/>
              </a:spcBef>
              <a:spcAft>
                <a:spcPts val="0"/>
              </a:spcAft>
              <a:buClr>
                <a:schemeClr val="dk1"/>
              </a:buClr>
              <a:buSzPts val="1100"/>
              <a:buFont typeface="Arial"/>
              <a:buNone/>
            </a:pPr>
            <a:endParaRPr lang="en" dirty="0"/>
          </a:p>
          <a:p>
            <a:pPr marL="0" indent="0" algn="l">
              <a:buSzPts val="1100"/>
            </a:pPr>
            <a:r>
              <a:rPr lang="en-US" dirty="0"/>
              <a:t>Credit Card companies determine an applicant’s risk based upon multiple metrics.  It is important to understand how these factors can predict one’s ability to pay.  </a:t>
            </a:r>
          </a:p>
          <a:p>
            <a:pPr marL="0" lvl="0" indent="0" algn="l" rtl="0">
              <a:spcBef>
                <a:spcPts val="0"/>
              </a:spcBef>
              <a:spcAft>
                <a:spcPts val="0"/>
              </a:spcAft>
              <a:buClr>
                <a:schemeClr val="dk1"/>
              </a:buClr>
              <a:buSzPts val="1100"/>
              <a:buFont typeface="Arial"/>
              <a:buNone/>
            </a:pPr>
            <a:endParaRPr dirty="0"/>
          </a:p>
        </p:txBody>
      </p:sp>
      <p:pic>
        <p:nvPicPr>
          <p:cNvPr id="6" name="Google Shape;3194;p43">
            <a:extLst>
              <a:ext uri="{FF2B5EF4-FFF2-40B4-BE49-F238E27FC236}">
                <a16:creationId xmlns:a16="http://schemas.microsoft.com/office/drawing/2014/main" id="{CE9B427D-0B33-4B04-B9C0-A5FFC3258527}"/>
              </a:ext>
            </a:extLst>
          </p:cNvPr>
          <p:cNvPicPr preferRelativeResize="0"/>
          <p:nvPr/>
        </p:nvPicPr>
        <p:blipFill rotWithShape="1">
          <a:blip r:embed="rId3">
            <a:alphaModFix/>
          </a:blip>
          <a:srcRect t="31726" r="54317"/>
          <a:stretch/>
        </p:blipFill>
        <p:spPr>
          <a:xfrm flipH="1">
            <a:off x="5751900" y="1530200"/>
            <a:ext cx="3392100" cy="361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41"/>
        <p:cNvGrpSpPr/>
        <p:nvPr/>
      </p:nvGrpSpPr>
      <p:grpSpPr>
        <a:xfrm>
          <a:off x="0" y="0"/>
          <a:ext cx="0" cy="0"/>
          <a:chOff x="0" y="0"/>
          <a:chExt cx="0" cy="0"/>
        </a:xfrm>
      </p:grpSpPr>
      <p:sp>
        <p:nvSpPr>
          <p:cNvPr id="3142" name="Google Shape;3142;p37"/>
          <p:cNvSpPr txBox="1">
            <a:spLocks noGrp="1"/>
          </p:cNvSpPr>
          <p:nvPr>
            <p:ph type="title" idx="6"/>
          </p:nvPr>
        </p:nvSpPr>
        <p:spPr>
          <a:xfrm>
            <a:off x="5631325" y="541600"/>
            <a:ext cx="3392100" cy="622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700" dirty="0"/>
              <a:t>Project Workflow</a:t>
            </a:r>
            <a:endParaRPr sz="2700" dirty="0"/>
          </a:p>
        </p:txBody>
      </p:sp>
      <p:pic>
        <p:nvPicPr>
          <p:cNvPr id="33" name="Picture 32">
            <a:extLst>
              <a:ext uri="{FF2B5EF4-FFF2-40B4-BE49-F238E27FC236}">
                <a16:creationId xmlns:a16="http://schemas.microsoft.com/office/drawing/2014/main" id="{1F1AD53E-5DAF-45D3-8158-8D07A0D61348}"/>
              </a:ext>
            </a:extLst>
          </p:cNvPr>
          <p:cNvPicPr>
            <a:picLocks noChangeAspect="1"/>
          </p:cNvPicPr>
          <p:nvPr/>
        </p:nvPicPr>
        <p:blipFill>
          <a:blip r:embed="rId3"/>
          <a:stretch>
            <a:fillRect/>
          </a:stretch>
        </p:blipFill>
        <p:spPr>
          <a:xfrm>
            <a:off x="525456" y="1264843"/>
            <a:ext cx="8093087" cy="35594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5"/>
        <p:cNvGrpSpPr/>
        <p:nvPr/>
      </p:nvGrpSpPr>
      <p:grpSpPr>
        <a:xfrm>
          <a:off x="0" y="0"/>
          <a:ext cx="0" cy="0"/>
          <a:chOff x="0" y="0"/>
          <a:chExt cx="0" cy="0"/>
        </a:xfrm>
      </p:grpSpPr>
      <p:sp>
        <p:nvSpPr>
          <p:cNvPr id="3166" name="Google Shape;3166;p39"/>
          <p:cNvSpPr txBox="1">
            <a:spLocks noGrp="1"/>
          </p:cNvSpPr>
          <p:nvPr>
            <p:ph type="title"/>
          </p:nvPr>
        </p:nvSpPr>
        <p:spPr>
          <a:xfrm>
            <a:off x="292015" y="1385343"/>
            <a:ext cx="4152900" cy="105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a:t>
            </a:r>
            <a:br>
              <a:rPr lang="en" dirty="0"/>
            </a:br>
            <a:r>
              <a:rPr lang="en" dirty="0"/>
              <a:t>Demo</a:t>
            </a:r>
            <a:endParaRPr dirty="0"/>
          </a:p>
        </p:txBody>
      </p:sp>
      <p:pic>
        <p:nvPicPr>
          <p:cNvPr id="4" name="Google Shape;3194;p43">
            <a:extLst>
              <a:ext uri="{FF2B5EF4-FFF2-40B4-BE49-F238E27FC236}">
                <a16:creationId xmlns:a16="http://schemas.microsoft.com/office/drawing/2014/main" id="{22C66B96-2D71-45DA-8053-B5319AA18AD8}"/>
              </a:ext>
            </a:extLst>
          </p:cNvPr>
          <p:cNvPicPr preferRelativeResize="0"/>
          <p:nvPr/>
        </p:nvPicPr>
        <p:blipFill rotWithShape="1">
          <a:blip r:embed="rId3">
            <a:alphaModFix/>
          </a:blip>
          <a:srcRect t="31726" r="54317"/>
          <a:stretch/>
        </p:blipFill>
        <p:spPr>
          <a:xfrm flipH="1">
            <a:off x="5084048" y="0"/>
            <a:ext cx="4059952" cy="3613300"/>
          </a:xfrm>
          <a:prstGeom prst="rect">
            <a:avLst/>
          </a:prstGeom>
          <a:noFill/>
          <a:ln>
            <a:noFill/>
          </a:ln>
        </p:spPr>
      </p:pic>
    </p:spTree>
    <p:extLst>
      <p:ext uri="{BB962C8B-B14F-4D97-AF65-F5344CB8AC3E}">
        <p14:creationId xmlns:p14="http://schemas.microsoft.com/office/powerpoint/2010/main" val="2550727254"/>
      </p:ext>
    </p:extLst>
  </p:cSld>
  <p:clrMapOvr>
    <a:masterClrMapping/>
  </p:clrMapOvr>
</p:sld>
</file>

<file path=ppt/theme/theme1.xml><?xml version="1.0" encoding="utf-8"?>
<a:theme xmlns:a="http://schemas.openxmlformats.org/drawingml/2006/main" name="Annual Balance Report by Slidesgo">
  <a:themeElements>
    <a:clrScheme name="Simple Light">
      <a:dk1>
        <a:srgbClr val="000000"/>
      </a:dk1>
      <a:lt1>
        <a:srgbClr val="FFFFFF"/>
      </a:lt1>
      <a:dk2>
        <a:srgbClr val="595959"/>
      </a:dk2>
      <a:lt2>
        <a:srgbClr val="FFFFFF"/>
      </a:lt2>
      <a:accent1>
        <a:srgbClr val="000000"/>
      </a:accent1>
      <a:accent2>
        <a:srgbClr val="5B5B5B"/>
      </a:accent2>
      <a:accent3>
        <a:srgbClr val="FFFFFF"/>
      </a:accent3>
      <a:accent4>
        <a:srgbClr val="EA0156"/>
      </a:accent4>
      <a:accent5>
        <a:srgbClr val="000000"/>
      </a:accent5>
      <a:accent6>
        <a:srgbClr val="EA015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2252</TotalTime>
  <Words>264</Words>
  <Application>Microsoft Office PowerPoint</Application>
  <PresentationFormat>On-screen Show (16:9)</PresentationFormat>
  <Paragraphs>15</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Poppins</vt:lpstr>
      <vt:lpstr>Ubuntu</vt:lpstr>
      <vt:lpstr>Arial</vt:lpstr>
      <vt:lpstr>Livvic</vt:lpstr>
      <vt:lpstr>Lato Light</vt:lpstr>
      <vt:lpstr>Lato</vt:lpstr>
      <vt:lpstr>Poppins ExtraBold</vt:lpstr>
      <vt:lpstr>Roboto Condensed Light</vt:lpstr>
      <vt:lpstr>Questrial</vt:lpstr>
      <vt:lpstr>Annual Balance Report by Slidesgo</vt:lpstr>
      <vt:lpstr>Apply Yourself </vt:lpstr>
      <vt:lpstr>Overview</vt:lpstr>
      <vt:lpstr>Project Workflow</vt:lpstr>
      <vt:lpstr>Project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You Approved?</dc:title>
  <dc:creator>Jennifer Darby</dc:creator>
  <cp:lastModifiedBy>Jennifer Darby</cp:lastModifiedBy>
  <cp:revision>24</cp:revision>
  <dcterms:modified xsi:type="dcterms:W3CDTF">2021-01-26T01:26:12Z</dcterms:modified>
</cp:coreProperties>
</file>