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a5a337d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8a5a337d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a5a337d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a5a337d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8a5a337d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8a5a337d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8a5a337dd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8a5a337dd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8a5a337d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8a5a337d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a5a337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8a5a337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705975" y="1822825"/>
            <a:ext cx="78330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Suicide</a:t>
            </a:r>
            <a:r>
              <a:rPr lang="en"/>
              <a:t> Analysis(1985 to 2016)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PREVENT SUICIDE: TEND THE HAND AND SAVE LIVES </a:t>
            </a:r>
            <a:endParaRPr b="1" sz="1100">
              <a:solidFill>
                <a:srgbClr val="37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Jinal Butani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More than </a:t>
            </a:r>
            <a:r>
              <a:rPr b="1" lang="en" sz="1400">
                <a:solidFill>
                  <a:srgbClr val="000000"/>
                </a:solidFill>
              </a:rPr>
              <a:t>800,000 </a:t>
            </a:r>
            <a:r>
              <a:rPr lang="en" sz="1400">
                <a:solidFill>
                  <a:srgbClr val="000000"/>
                </a:solidFill>
              </a:rPr>
              <a:t>people around the world die from suicide every year.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For each suicide, there is the probability of having committed more than 20 attempts.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75% </a:t>
            </a:r>
            <a:r>
              <a:rPr lang="en" sz="1400">
                <a:solidFill>
                  <a:srgbClr val="000000"/>
                </a:solidFill>
              </a:rPr>
              <a:t>of suicides occur in low-income and medium countries.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United Nations Development program one held the research about  suicides over worldwide.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Dataset includes </a:t>
            </a:r>
            <a:r>
              <a:rPr lang="en" sz="1400">
                <a:solidFill>
                  <a:srgbClr val="000000"/>
                </a:solidFill>
              </a:rPr>
              <a:t>country,year,sex,age,suicides_no,population,suicides/100k pop,country-year,HDI for year,gdp_for_year ($),gdp_per_capita ($),generation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World health organization is also concern about this 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551" y="293200"/>
            <a:ext cx="7330676" cy="45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prevent suicide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Suicides are preventable. For national responses to be effective, a comprehensive multi sectoral suicide prevention strategy is needed.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Training programs for non-specialized health workers in the assessment and management of suicidal behaviors  is a key way forward in suicide prevention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Systematic follow-ups and effective community support are recommended to reduce suicide deaths and attempts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Tableau is very powerful software for making visuals.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This visuals will give very </a:t>
            </a:r>
            <a:r>
              <a:rPr lang="en">
                <a:solidFill>
                  <a:srgbClr val="000000"/>
                </a:solidFill>
              </a:rPr>
              <a:t>surprising</a:t>
            </a:r>
            <a:r>
              <a:rPr lang="en">
                <a:solidFill>
                  <a:srgbClr val="000000"/>
                </a:solidFill>
              </a:rPr>
              <a:t> details about what is going in the world.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So for preventing the problem all the health related organizations can have exact idea aout what they can do.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                        </a:t>
            </a:r>
            <a:r>
              <a:rPr lang="en" sz="3600"/>
              <a:t>Thank you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