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Anton" pitchFamily="2" charset="0"/>
      <p:regular r:id="rId19"/>
    </p:embeddedFont>
    <p:embeddedFont>
      <p:font typeface="Libre Franklin Medium" pitchFamily="2"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2BF146-5AC5-4599-B708-B6C55D854B9D}">
  <a:tblStyle styleId="{7E2BF146-5AC5-4599-B708-B6C55D854B9D}"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C490386-69AC-4DC7-8DB2-D5C15CF79451}" styleName="Table_1">
    <a:wholeTbl>
      <a:tcTxStyle b="off" i="off">
        <a:font>
          <a:latin typeface="Arial"/>
          <a:ea typeface="Arial"/>
          <a:cs typeface="Arial"/>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chemeClr val="accent1"/>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1">
              <a:alpha val="40000"/>
            </a:schemeClr>
          </a:solidFill>
        </a:fill>
      </a:tcStyle>
    </a:band1H>
    <a:band2H>
      <a:tcTxStyle b="off" i="off"/>
      <a:tcStyle>
        <a:tcBdr/>
      </a:tcStyle>
    </a:band2H>
    <a:band1V>
      <a:tcTxStyle b="off" i="off"/>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fill>
          <a:solidFill>
            <a:schemeClr val="accent1">
              <a:alpha val="40000"/>
            </a:schemeClr>
          </a:solidFill>
        </a:fill>
      </a:tcStyle>
    </a:band1V>
    <a:band2V>
      <a:tcTxStyle b="off" i="off"/>
      <a:tcStyle>
        <a:tcBdr/>
      </a:tcStyle>
    </a:band2V>
    <a:la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876"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6" name="Google Shape;12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4"/>
        <p:cNvGrpSpPr/>
        <p:nvPr/>
      </p:nvGrpSpPr>
      <p:grpSpPr>
        <a:xfrm>
          <a:off x="0" y="0"/>
          <a:ext cx="0" cy="0"/>
          <a:chOff x="0" y="0"/>
          <a:chExt cx="0" cy="0"/>
        </a:xfrm>
      </p:grpSpPr>
      <p:sp>
        <p:nvSpPr>
          <p:cNvPr id="1735" name="Google Shape;173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6" name="Google Shape;173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9"/>
        <p:cNvGrpSpPr/>
        <p:nvPr/>
      </p:nvGrpSpPr>
      <p:grpSpPr>
        <a:xfrm>
          <a:off x="0" y="0"/>
          <a:ext cx="0" cy="0"/>
          <a:chOff x="0" y="0"/>
          <a:chExt cx="0" cy="0"/>
        </a:xfrm>
      </p:grpSpPr>
      <p:sp>
        <p:nvSpPr>
          <p:cNvPr id="1740" name="Google Shape;17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1" name="Google Shape;1741;p1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3"/>
        <p:cNvGrpSpPr/>
        <p:nvPr/>
      </p:nvGrpSpPr>
      <p:grpSpPr>
        <a:xfrm>
          <a:off x="0" y="0"/>
          <a:ext cx="0" cy="0"/>
          <a:chOff x="0" y="0"/>
          <a:chExt cx="0" cy="0"/>
        </a:xfrm>
      </p:grpSpPr>
      <p:sp>
        <p:nvSpPr>
          <p:cNvPr id="1794" name="Google Shape;1794;g2becd5953d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5" name="Google Shape;1795;g2becd5953d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9"/>
        <p:cNvGrpSpPr/>
        <p:nvPr/>
      </p:nvGrpSpPr>
      <p:grpSpPr>
        <a:xfrm>
          <a:off x="0" y="0"/>
          <a:ext cx="0" cy="0"/>
          <a:chOff x="0" y="0"/>
          <a:chExt cx="0" cy="0"/>
        </a:xfrm>
      </p:grpSpPr>
      <p:sp>
        <p:nvSpPr>
          <p:cNvPr id="1800" name="Google Shape;180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1" name="Google Shape;180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1"/>
        <p:cNvGrpSpPr/>
        <p:nvPr/>
      </p:nvGrpSpPr>
      <p:grpSpPr>
        <a:xfrm>
          <a:off x="0" y="0"/>
          <a:ext cx="0" cy="0"/>
          <a:chOff x="0" y="0"/>
          <a:chExt cx="0" cy="0"/>
        </a:xfrm>
      </p:grpSpPr>
      <p:sp>
        <p:nvSpPr>
          <p:cNvPr id="1872" name="Google Shape;187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3" name="Google Shape;187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0" name="Google Shape;188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8" name="Google Shape;1888;p1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3" name="Google Shape;12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Google Shape;130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7" name="Google Shape;130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7" name="Google Shape;136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8" name="Google Shape;144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0" name="Google Shape;154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0"/>
        <p:cNvGrpSpPr/>
        <p:nvPr/>
      </p:nvGrpSpPr>
      <p:grpSpPr>
        <a:xfrm>
          <a:off x="0" y="0"/>
          <a:ext cx="0" cy="0"/>
          <a:chOff x="0" y="0"/>
          <a:chExt cx="0" cy="0"/>
        </a:xfrm>
      </p:grpSpPr>
      <p:sp>
        <p:nvSpPr>
          <p:cNvPr id="1601" name="Google Shape;16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2" name="Google Shape;160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3"/>
        <p:cNvGrpSpPr/>
        <p:nvPr/>
      </p:nvGrpSpPr>
      <p:grpSpPr>
        <a:xfrm>
          <a:off x="0" y="0"/>
          <a:ext cx="0" cy="0"/>
          <a:chOff x="0" y="0"/>
          <a:chExt cx="0" cy="0"/>
        </a:xfrm>
      </p:grpSpPr>
      <p:sp>
        <p:nvSpPr>
          <p:cNvPr id="1684" name="Google Shape;168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85" name="Google Shape;1685;p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8"/>
        <p:cNvGrpSpPr/>
        <p:nvPr/>
      </p:nvGrpSpPr>
      <p:grpSpPr>
        <a:xfrm>
          <a:off x="0" y="0"/>
          <a:ext cx="0" cy="0"/>
          <a:chOff x="0" y="0"/>
          <a:chExt cx="0" cy="0"/>
        </a:xfrm>
      </p:grpSpPr>
      <p:sp>
        <p:nvSpPr>
          <p:cNvPr id="1729" name="Google Shape;1729;g2becd5953d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0" name="Google Shape;1730;g2becd5953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970342" y="-1613262"/>
            <a:ext cx="11084690" cy="8370014"/>
            <a:chOff x="-970342" y="-1613262"/>
            <a:chExt cx="11084690" cy="8370014"/>
          </a:xfrm>
        </p:grpSpPr>
        <p:grpSp>
          <p:nvGrpSpPr>
            <p:cNvPr id="10" name="Google Shape;10;p2"/>
            <p:cNvGrpSpPr/>
            <p:nvPr/>
          </p:nvGrpSpPr>
          <p:grpSpPr>
            <a:xfrm>
              <a:off x="4572008" y="-1613262"/>
              <a:ext cx="5542340" cy="4185014"/>
              <a:chOff x="2057300" y="1305025"/>
              <a:chExt cx="3912700" cy="2954475"/>
            </a:xfrm>
          </p:grpSpPr>
          <p:sp>
            <p:nvSpPr>
              <p:cNvPr id="11" name="Google Shape;11;p2"/>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 name="Google Shape;27;p2"/>
            <p:cNvGrpSpPr/>
            <p:nvPr/>
          </p:nvGrpSpPr>
          <p:grpSpPr>
            <a:xfrm>
              <a:off x="-970342" y="-1613262"/>
              <a:ext cx="5542340" cy="4185014"/>
              <a:chOff x="2057300" y="1305025"/>
              <a:chExt cx="3912700" cy="2954475"/>
            </a:xfrm>
          </p:grpSpPr>
          <p:sp>
            <p:nvSpPr>
              <p:cNvPr id="28" name="Google Shape;28;p2"/>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 name="Google Shape;44;p2"/>
            <p:cNvGrpSpPr/>
            <p:nvPr/>
          </p:nvGrpSpPr>
          <p:grpSpPr>
            <a:xfrm>
              <a:off x="4572008" y="2571738"/>
              <a:ext cx="5542340" cy="4185014"/>
              <a:chOff x="2057300" y="1305025"/>
              <a:chExt cx="3912700" cy="2954475"/>
            </a:xfrm>
          </p:grpSpPr>
          <p:sp>
            <p:nvSpPr>
              <p:cNvPr id="45" name="Google Shape;45;p2"/>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 name="Google Shape;61;p2"/>
            <p:cNvGrpSpPr/>
            <p:nvPr/>
          </p:nvGrpSpPr>
          <p:grpSpPr>
            <a:xfrm>
              <a:off x="-970342" y="2571738"/>
              <a:ext cx="5542340" cy="4185014"/>
              <a:chOff x="2057300" y="1305025"/>
              <a:chExt cx="3912700" cy="2954475"/>
            </a:xfrm>
          </p:grpSpPr>
          <p:sp>
            <p:nvSpPr>
              <p:cNvPr id="62" name="Google Shape;62;p2"/>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8" name="Google Shape;78;p2"/>
          <p:cNvSpPr txBox="1">
            <a:spLocks noGrp="1"/>
          </p:cNvSpPr>
          <p:nvPr>
            <p:ph type="ctrTitle"/>
          </p:nvPr>
        </p:nvSpPr>
        <p:spPr>
          <a:xfrm>
            <a:off x="1800700" y="1103150"/>
            <a:ext cx="5542200" cy="25824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Clr>
                <a:srgbClr val="191919"/>
              </a:buClr>
              <a:buSzPts val="5200"/>
              <a:buNone/>
              <a:defRPr sz="82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79" name="Google Shape;79;p2"/>
          <p:cNvSpPr txBox="1">
            <a:spLocks noGrp="1"/>
          </p:cNvSpPr>
          <p:nvPr>
            <p:ph type="subTitle" idx="1"/>
          </p:nvPr>
        </p:nvSpPr>
        <p:spPr>
          <a:xfrm>
            <a:off x="1800750" y="3838600"/>
            <a:ext cx="5542200" cy="39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80" name="Google Shape;80;p2"/>
          <p:cNvGrpSpPr/>
          <p:nvPr/>
        </p:nvGrpSpPr>
        <p:grpSpPr>
          <a:xfrm rot="-2390843">
            <a:off x="7033371" y="365864"/>
            <a:ext cx="1446895" cy="1782947"/>
            <a:chOff x="9743146" y="2970638"/>
            <a:chExt cx="1446996" cy="1783072"/>
          </a:xfrm>
        </p:grpSpPr>
        <p:sp>
          <p:nvSpPr>
            <p:cNvPr id="81" name="Google Shape;81;p2"/>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2" name="Google Shape;82;p2"/>
            <p:cNvGrpSpPr/>
            <p:nvPr/>
          </p:nvGrpSpPr>
          <p:grpSpPr>
            <a:xfrm rot="4346401">
              <a:off x="9694335" y="3347712"/>
              <a:ext cx="1544618" cy="1028925"/>
              <a:chOff x="2670525" y="1658075"/>
              <a:chExt cx="1301725" cy="867125"/>
            </a:xfrm>
          </p:grpSpPr>
          <p:sp>
            <p:nvSpPr>
              <p:cNvPr id="83" name="Google Shape;83;p2"/>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1" name="Google Shape;91;p2"/>
          <p:cNvGrpSpPr/>
          <p:nvPr/>
        </p:nvGrpSpPr>
        <p:grpSpPr>
          <a:xfrm rot="-137067">
            <a:off x="7372859" y="1944335"/>
            <a:ext cx="1237876" cy="1525382"/>
            <a:chOff x="9743146" y="2970638"/>
            <a:chExt cx="1446996" cy="1783072"/>
          </a:xfrm>
        </p:grpSpPr>
        <p:sp>
          <p:nvSpPr>
            <p:cNvPr id="92" name="Google Shape;92;p2"/>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3" name="Google Shape;93;p2"/>
            <p:cNvGrpSpPr/>
            <p:nvPr/>
          </p:nvGrpSpPr>
          <p:grpSpPr>
            <a:xfrm rot="4346401">
              <a:off x="9694335" y="3347712"/>
              <a:ext cx="1544618" cy="1028925"/>
              <a:chOff x="2670525" y="1658075"/>
              <a:chExt cx="1301725" cy="867125"/>
            </a:xfrm>
          </p:grpSpPr>
          <p:sp>
            <p:nvSpPr>
              <p:cNvPr id="94" name="Google Shape;94;p2"/>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02" name="Google Shape;102;p2"/>
          <p:cNvGrpSpPr/>
          <p:nvPr/>
        </p:nvGrpSpPr>
        <p:grpSpPr>
          <a:xfrm rot="4164829">
            <a:off x="550240" y="123111"/>
            <a:ext cx="1802902" cy="2221807"/>
            <a:chOff x="9743146" y="2970638"/>
            <a:chExt cx="1446996" cy="1783072"/>
          </a:xfrm>
        </p:grpSpPr>
        <p:sp>
          <p:nvSpPr>
            <p:cNvPr id="103" name="Google Shape;103;p2"/>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4" name="Google Shape;104;p2"/>
            <p:cNvGrpSpPr/>
            <p:nvPr/>
          </p:nvGrpSpPr>
          <p:grpSpPr>
            <a:xfrm rot="4346401">
              <a:off x="9694335" y="3347712"/>
              <a:ext cx="1544618" cy="1028925"/>
              <a:chOff x="2670525" y="1658075"/>
              <a:chExt cx="1301725" cy="867125"/>
            </a:xfrm>
          </p:grpSpPr>
          <p:sp>
            <p:nvSpPr>
              <p:cNvPr id="105" name="Google Shape;105;p2"/>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13" name="Google Shape;113;p2"/>
          <p:cNvGrpSpPr/>
          <p:nvPr/>
        </p:nvGrpSpPr>
        <p:grpSpPr>
          <a:xfrm rot="3457159">
            <a:off x="1369046" y="3370431"/>
            <a:ext cx="983502" cy="1211928"/>
            <a:chOff x="9743146" y="2970638"/>
            <a:chExt cx="1446996" cy="1783072"/>
          </a:xfrm>
        </p:grpSpPr>
        <p:sp>
          <p:nvSpPr>
            <p:cNvPr id="114" name="Google Shape;114;p2"/>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5" name="Google Shape;115;p2"/>
            <p:cNvGrpSpPr/>
            <p:nvPr/>
          </p:nvGrpSpPr>
          <p:grpSpPr>
            <a:xfrm rot="4346401">
              <a:off x="9694335" y="3347712"/>
              <a:ext cx="1544618" cy="1028925"/>
              <a:chOff x="2670525" y="1658075"/>
              <a:chExt cx="1301725" cy="867125"/>
            </a:xfrm>
          </p:grpSpPr>
          <p:sp>
            <p:nvSpPr>
              <p:cNvPr id="116" name="Google Shape;116;p2"/>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24" name="Google Shape;124;p2"/>
          <p:cNvGrpSpPr/>
          <p:nvPr/>
        </p:nvGrpSpPr>
        <p:grpSpPr>
          <a:xfrm>
            <a:off x="7841742" y="4310904"/>
            <a:ext cx="927235" cy="1142593"/>
            <a:chOff x="9743146" y="2970638"/>
            <a:chExt cx="1446996" cy="1783072"/>
          </a:xfrm>
        </p:grpSpPr>
        <p:sp>
          <p:nvSpPr>
            <p:cNvPr id="125" name="Google Shape;125;p2"/>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6" name="Google Shape;126;p2"/>
            <p:cNvGrpSpPr/>
            <p:nvPr/>
          </p:nvGrpSpPr>
          <p:grpSpPr>
            <a:xfrm rot="4346401">
              <a:off x="9694335" y="3347712"/>
              <a:ext cx="1544618" cy="1028925"/>
              <a:chOff x="2670525" y="1658075"/>
              <a:chExt cx="1301725" cy="867125"/>
            </a:xfrm>
          </p:grpSpPr>
          <p:sp>
            <p:nvSpPr>
              <p:cNvPr id="127" name="Google Shape;127;p2"/>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2"/>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35" name="Google Shape;135;p2"/>
          <p:cNvGrpSpPr/>
          <p:nvPr/>
        </p:nvGrpSpPr>
        <p:grpSpPr>
          <a:xfrm>
            <a:off x="353655" y="2403819"/>
            <a:ext cx="1447085" cy="1089968"/>
            <a:chOff x="2700330" y="-829613"/>
            <a:chExt cx="2200221" cy="1657495"/>
          </a:xfrm>
        </p:grpSpPr>
        <p:sp>
          <p:nvSpPr>
            <p:cNvPr id="136" name="Google Shape;136;p2"/>
            <p:cNvSpPr/>
            <p:nvPr/>
          </p:nvSpPr>
          <p:spPr>
            <a:xfrm>
              <a:off x="2700330" y="-829613"/>
              <a:ext cx="2200221" cy="1657495"/>
            </a:xfrm>
            <a:custGeom>
              <a:avLst/>
              <a:gdLst/>
              <a:ahLst/>
              <a:cxnLst/>
              <a:rect l="l" t="t" r="r" b="b"/>
              <a:pathLst>
                <a:path w="41278" h="31096" extrusionOk="0">
                  <a:moveTo>
                    <a:pt x="6931" y="1"/>
                  </a:moveTo>
                  <a:lnTo>
                    <a:pt x="1" y="17356"/>
                  </a:lnTo>
                  <a:lnTo>
                    <a:pt x="34348" y="31095"/>
                  </a:lnTo>
                  <a:lnTo>
                    <a:pt x="41278" y="13739"/>
                  </a:lnTo>
                  <a:lnTo>
                    <a:pt x="6931" y="1"/>
                  </a:lnTo>
                  <a:close/>
                </a:path>
              </a:pathLst>
            </a:custGeom>
            <a:solidFill>
              <a:schemeClr val="dk2"/>
            </a:solidFill>
            <a:ln w="76200" cap="flat" cmpd="sng">
              <a:solidFill>
                <a:schemeClr val="dk2"/>
              </a:solidFill>
              <a:prstDash val="solid"/>
              <a:round/>
              <a:headEnd type="none" w="sm" len="sm"/>
              <a:tailEnd type="none" w="sm" len="sm"/>
            </a:ln>
            <a:effectLst>
              <a:outerShdw dist="47625" dir="636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7" name="Google Shape;137;p2"/>
            <p:cNvGrpSpPr/>
            <p:nvPr/>
          </p:nvGrpSpPr>
          <p:grpSpPr>
            <a:xfrm>
              <a:off x="2700330" y="-829613"/>
              <a:ext cx="2200221" cy="1657495"/>
              <a:chOff x="4886375" y="1743475"/>
              <a:chExt cx="1031950" cy="777400"/>
            </a:xfrm>
          </p:grpSpPr>
          <p:sp>
            <p:nvSpPr>
              <p:cNvPr id="138" name="Google Shape;138;p2"/>
              <p:cNvSpPr/>
              <p:nvPr/>
            </p:nvSpPr>
            <p:spPr>
              <a:xfrm>
                <a:off x="4886375" y="1743475"/>
                <a:ext cx="1031950" cy="777400"/>
              </a:xfrm>
              <a:custGeom>
                <a:avLst/>
                <a:gdLst/>
                <a:ahLst/>
                <a:cxnLst/>
                <a:rect l="l" t="t" r="r" b="b"/>
                <a:pathLst>
                  <a:path w="41278" h="31096" extrusionOk="0">
                    <a:moveTo>
                      <a:pt x="6931" y="1"/>
                    </a:moveTo>
                    <a:lnTo>
                      <a:pt x="1" y="17356"/>
                    </a:lnTo>
                    <a:lnTo>
                      <a:pt x="34348" y="31095"/>
                    </a:lnTo>
                    <a:lnTo>
                      <a:pt x="41278" y="13739"/>
                    </a:lnTo>
                    <a:lnTo>
                      <a:pt x="693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
              <p:cNvSpPr/>
              <p:nvPr/>
            </p:nvSpPr>
            <p:spPr>
              <a:xfrm>
                <a:off x="4945650" y="1795900"/>
                <a:ext cx="913425" cy="672525"/>
              </a:xfrm>
              <a:custGeom>
                <a:avLst/>
                <a:gdLst/>
                <a:ahLst/>
                <a:cxnLst/>
                <a:rect l="l" t="t" r="r" b="b"/>
                <a:pathLst>
                  <a:path w="36537" h="26901" extrusionOk="0">
                    <a:moveTo>
                      <a:pt x="5836" y="1"/>
                    </a:moveTo>
                    <a:lnTo>
                      <a:pt x="0" y="14621"/>
                    </a:lnTo>
                    <a:lnTo>
                      <a:pt x="30700" y="26901"/>
                    </a:lnTo>
                    <a:lnTo>
                      <a:pt x="36536" y="12281"/>
                    </a:lnTo>
                    <a:lnTo>
                      <a:pt x="5836"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2"/>
              <p:cNvSpPr/>
              <p:nvPr/>
            </p:nvSpPr>
            <p:spPr>
              <a:xfrm>
                <a:off x="5235175" y="1957975"/>
                <a:ext cx="334375" cy="348325"/>
              </a:xfrm>
              <a:custGeom>
                <a:avLst/>
                <a:gdLst/>
                <a:ahLst/>
                <a:cxnLst/>
                <a:rect l="l" t="t" r="r" b="b"/>
                <a:pathLst>
                  <a:path w="13375" h="13933" extrusionOk="0">
                    <a:moveTo>
                      <a:pt x="7655" y="0"/>
                    </a:moveTo>
                    <a:cubicBezTo>
                      <a:pt x="5201" y="0"/>
                      <a:pt x="2664" y="1886"/>
                      <a:pt x="1459" y="4886"/>
                    </a:cubicBezTo>
                    <a:cubicBezTo>
                      <a:pt x="0" y="8564"/>
                      <a:pt x="1155" y="12485"/>
                      <a:pt x="4043" y="13609"/>
                    </a:cubicBezTo>
                    <a:cubicBezTo>
                      <a:pt x="4591" y="13828"/>
                      <a:pt x="5161" y="13933"/>
                      <a:pt x="5737" y="13933"/>
                    </a:cubicBezTo>
                    <a:cubicBezTo>
                      <a:pt x="8195" y="13933"/>
                      <a:pt x="10739" y="12030"/>
                      <a:pt x="11946" y="9050"/>
                    </a:cubicBezTo>
                    <a:cubicBezTo>
                      <a:pt x="13374" y="5403"/>
                      <a:pt x="12250" y="1482"/>
                      <a:pt x="9362" y="326"/>
                    </a:cubicBezTo>
                    <a:cubicBezTo>
                      <a:pt x="8810" y="106"/>
                      <a:pt x="8235" y="0"/>
                      <a:pt x="765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2"/>
              <p:cNvSpPr/>
              <p:nvPr/>
            </p:nvSpPr>
            <p:spPr>
              <a:xfrm>
                <a:off x="5321025" y="2039075"/>
                <a:ext cx="157325" cy="195325"/>
              </a:xfrm>
              <a:custGeom>
                <a:avLst/>
                <a:gdLst/>
                <a:ahLst/>
                <a:cxnLst/>
                <a:rect l="l" t="t" r="r" b="b"/>
                <a:pathLst>
                  <a:path w="6293" h="7813" extrusionOk="0">
                    <a:moveTo>
                      <a:pt x="3428" y="1872"/>
                    </a:moveTo>
                    <a:cubicBezTo>
                      <a:pt x="3487" y="1872"/>
                      <a:pt x="3551" y="1876"/>
                      <a:pt x="3618" y="1885"/>
                    </a:cubicBezTo>
                    <a:lnTo>
                      <a:pt x="3162" y="3040"/>
                    </a:lnTo>
                    <a:cubicBezTo>
                      <a:pt x="2858" y="2797"/>
                      <a:pt x="2645" y="2554"/>
                      <a:pt x="2767" y="2250"/>
                    </a:cubicBezTo>
                    <a:cubicBezTo>
                      <a:pt x="2871" y="2017"/>
                      <a:pt x="3085" y="1872"/>
                      <a:pt x="3428" y="1872"/>
                    </a:cubicBezTo>
                    <a:close/>
                    <a:moveTo>
                      <a:pt x="3405" y="4742"/>
                    </a:moveTo>
                    <a:cubicBezTo>
                      <a:pt x="3679" y="5016"/>
                      <a:pt x="3861" y="5289"/>
                      <a:pt x="3770" y="5532"/>
                    </a:cubicBezTo>
                    <a:cubicBezTo>
                      <a:pt x="3675" y="5745"/>
                      <a:pt x="3488" y="5866"/>
                      <a:pt x="3209" y="5866"/>
                    </a:cubicBezTo>
                    <a:cubicBezTo>
                      <a:pt x="3130" y="5866"/>
                      <a:pt x="3043" y="5857"/>
                      <a:pt x="2949" y="5836"/>
                    </a:cubicBezTo>
                    <a:lnTo>
                      <a:pt x="3405" y="4742"/>
                    </a:lnTo>
                    <a:close/>
                    <a:moveTo>
                      <a:pt x="4408" y="0"/>
                    </a:moveTo>
                    <a:lnTo>
                      <a:pt x="4043" y="852"/>
                    </a:lnTo>
                    <a:cubicBezTo>
                      <a:pt x="3768" y="781"/>
                      <a:pt x="3510" y="748"/>
                      <a:pt x="3271" y="748"/>
                    </a:cubicBezTo>
                    <a:cubicBezTo>
                      <a:pt x="2377" y="748"/>
                      <a:pt x="1748" y="1207"/>
                      <a:pt x="1460" y="1855"/>
                    </a:cubicBezTo>
                    <a:cubicBezTo>
                      <a:pt x="1004" y="2979"/>
                      <a:pt x="1885" y="3678"/>
                      <a:pt x="2676" y="4256"/>
                    </a:cubicBezTo>
                    <a:lnTo>
                      <a:pt x="2159" y="5593"/>
                    </a:lnTo>
                    <a:cubicBezTo>
                      <a:pt x="1581" y="5320"/>
                      <a:pt x="1095" y="4864"/>
                      <a:pt x="822" y="4408"/>
                    </a:cubicBezTo>
                    <a:lnTo>
                      <a:pt x="1" y="5198"/>
                    </a:lnTo>
                    <a:cubicBezTo>
                      <a:pt x="305" y="5745"/>
                      <a:pt x="974" y="6262"/>
                      <a:pt x="1733" y="6657"/>
                    </a:cubicBezTo>
                    <a:lnTo>
                      <a:pt x="1399" y="7508"/>
                    </a:lnTo>
                    <a:lnTo>
                      <a:pt x="2189" y="7812"/>
                    </a:lnTo>
                    <a:lnTo>
                      <a:pt x="2524" y="6900"/>
                    </a:lnTo>
                    <a:cubicBezTo>
                      <a:pt x="2842" y="6987"/>
                      <a:pt x="3134" y="7027"/>
                      <a:pt x="3400" y="7027"/>
                    </a:cubicBezTo>
                    <a:cubicBezTo>
                      <a:pt x="4251" y="7027"/>
                      <a:pt x="4829" y="6614"/>
                      <a:pt x="5107" y="5988"/>
                    </a:cubicBezTo>
                    <a:cubicBezTo>
                      <a:pt x="5563" y="4864"/>
                      <a:pt x="4712" y="4165"/>
                      <a:pt x="3892" y="3587"/>
                    </a:cubicBezTo>
                    <a:lnTo>
                      <a:pt x="4439" y="2219"/>
                    </a:lnTo>
                    <a:cubicBezTo>
                      <a:pt x="4803" y="2463"/>
                      <a:pt x="5199" y="2766"/>
                      <a:pt x="5502" y="3131"/>
                    </a:cubicBezTo>
                    <a:lnTo>
                      <a:pt x="6293" y="2311"/>
                    </a:lnTo>
                    <a:cubicBezTo>
                      <a:pt x="5958" y="1855"/>
                      <a:pt x="5411" y="1490"/>
                      <a:pt x="4864" y="1186"/>
                    </a:cubicBezTo>
                    <a:lnTo>
                      <a:pt x="5199" y="304"/>
                    </a:lnTo>
                    <a:lnTo>
                      <a:pt x="44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
              <p:cNvSpPr/>
              <p:nvPr/>
            </p:nvSpPr>
            <p:spPr>
              <a:xfrm>
                <a:off x="5830925" y="2076925"/>
                <a:ext cx="56250" cy="52750"/>
              </a:xfrm>
              <a:custGeom>
                <a:avLst/>
                <a:gdLst/>
                <a:ahLst/>
                <a:cxnLst/>
                <a:rect l="l" t="t" r="r" b="b"/>
                <a:pathLst>
                  <a:path w="2250" h="2110" extrusionOk="0">
                    <a:moveTo>
                      <a:pt x="1144" y="0"/>
                    </a:moveTo>
                    <a:cubicBezTo>
                      <a:pt x="1107" y="0"/>
                      <a:pt x="1071" y="2"/>
                      <a:pt x="1034" y="6"/>
                    </a:cubicBezTo>
                    <a:cubicBezTo>
                      <a:pt x="456" y="67"/>
                      <a:pt x="0" y="584"/>
                      <a:pt x="61" y="1161"/>
                    </a:cubicBezTo>
                    <a:cubicBezTo>
                      <a:pt x="118" y="1702"/>
                      <a:pt x="575" y="2109"/>
                      <a:pt x="1131" y="2109"/>
                    </a:cubicBezTo>
                    <a:cubicBezTo>
                      <a:pt x="1169" y="2109"/>
                      <a:pt x="1208" y="2107"/>
                      <a:pt x="1247" y="2104"/>
                    </a:cubicBezTo>
                    <a:cubicBezTo>
                      <a:pt x="1824" y="2073"/>
                      <a:pt x="2250" y="1526"/>
                      <a:pt x="2189" y="949"/>
                    </a:cubicBezTo>
                    <a:cubicBezTo>
                      <a:pt x="2132" y="408"/>
                      <a:pt x="1676" y="0"/>
                      <a:pt x="114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2"/>
              <p:cNvSpPr/>
              <p:nvPr/>
            </p:nvSpPr>
            <p:spPr>
              <a:xfrm>
                <a:off x="5682750" y="2440675"/>
                <a:ext cx="60800" cy="54300"/>
              </a:xfrm>
              <a:custGeom>
                <a:avLst/>
                <a:gdLst/>
                <a:ahLst/>
                <a:cxnLst/>
                <a:rect l="l" t="t" r="r" b="b"/>
                <a:pathLst>
                  <a:path w="2432" h="2172" extrusionOk="0">
                    <a:moveTo>
                      <a:pt x="1224" y="0"/>
                    </a:moveTo>
                    <a:cubicBezTo>
                      <a:pt x="792" y="0"/>
                      <a:pt x="398" y="246"/>
                      <a:pt x="213" y="684"/>
                    </a:cubicBezTo>
                    <a:cubicBezTo>
                      <a:pt x="0" y="1262"/>
                      <a:pt x="274" y="1870"/>
                      <a:pt x="851" y="2083"/>
                    </a:cubicBezTo>
                    <a:cubicBezTo>
                      <a:pt x="987" y="2143"/>
                      <a:pt x="1126" y="2171"/>
                      <a:pt x="1263" y="2171"/>
                    </a:cubicBezTo>
                    <a:cubicBezTo>
                      <a:pt x="1677" y="2171"/>
                      <a:pt x="2067" y="1909"/>
                      <a:pt x="2249" y="1475"/>
                    </a:cubicBezTo>
                    <a:cubicBezTo>
                      <a:pt x="2432" y="958"/>
                      <a:pt x="2158" y="320"/>
                      <a:pt x="1642" y="77"/>
                    </a:cubicBezTo>
                    <a:cubicBezTo>
                      <a:pt x="1502" y="25"/>
                      <a:pt x="1361" y="0"/>
                      <a:pt x="122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2"/>
              <p:cNvSpPr/>
              <p:nvPr/>
            </p:nvSpPr>
            <p:spPr>
              <a:xfrm>
                <a:off x="5061900" y="1769025"/>
                <a:ext cx="61575" cy="54225"/>
              </a:xfrm>
              <a:custGeom>
                <a:avLst/>
                <a:gdLst/>
                <a:ahLst/>
                <a:cxnLst/>
                <a:rect l="l" t="t" r="r" b="b"/>
                <a:pathLst>
                  <a:path w="2463" h="2169" extrusionOk="0">
                    <a:moveTo>
                      <a:pt x="1229" y="1"/>
                    </a:moveTo>
                    <a:cubicBezTo>
                      <a:pt x="804" y="1"/>
                      <a:pt x="401" y="260"/>
                      <a:pt x="214" y="681"/>
                    </a:cubicBezTo>
                    <a:cubicBezTo>
                      <a:pt x="1" y="1258"/>
                      <a:pt x="244" y="1866"/>
                      <a:pt x="822" y="2079"/>
                    </a:cubicBezTo>
                    <a:cubicBezTo>
                      <a:pt x="966" y="2140"/>
                      <a:pt x="1112" y="2168"/>
                      <a:pt x="1254" y="2168"/>
                    </a:cubicBezTo>
                    <a:cubicBezTo>
                      <a:pt x="1678" y="2168"/>
                      <a:pt x="2060" y="1912"/>
                      <a:pt x="2220" y="1501"/>
                    </a:cubicBezTo>
                    <a:cubicBezTo>
                      <a:pt x="2463" y="954"/>
                      <a:pt x="2189" y="316"/>
                      <a:pt x="1612" y="73"/>
                    </a:cubicBezTo>
                    <a:cubicBezTo>
                      <a:pt x="1486" y="24"/>
                      <a:pt x="1357" y="1"/>
                      <a:pt x="122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
              <p:cNvSpPr/>
              <p:nvPr/>
            </p:nvSpPr>
            <p:spPr>
              <a:xfrm>
                <a:off x="4915250" y="2133775"/>
                <a:ext cx="61575" cy="54550"/>
              </a:xfrm>
              <a:custGeom>
                <a:avLst/>
                <a:gdLst/>
                <a:ahLst/>
                <a:cxnLst/>
                <a:rect l="l" t="t" r="r" b="b"/>
                <a:pathLst>
                  <a:path w="2463" h="2182" extrusionOk="0">
                    <a:moveTo>
                      <a:pt x="1243" y="0"/>
                    </a:moveTo>
                    <a:cubicBezTo>
                      <a:pt x="805" y="0"/>
                      <a:pt x="407" y="260"/>
                      <a:pt x="244" y="681"/>
                    </a:cubicBezTo>
                    <a:cubicBezTo>
                      <a:pt x="1" y="1258"/>
                      <a:pt x="274" y="1866"/>
                      <a:pt x="852" y="2109"/>
                    </a:cubicBezTo>
                    <a:cubicBezTo>
                      <a:pt x="978" y="2158"/>
                      <a:pt x="1107" y="2181"/>
                      <a:pt x="1234" y="2181"/>
                    </a:cubicBezTo>
                    <a:cubicBezTo>
                      <a:pt x="1659" y="2181"/>
                      <a:pt x="2063" y="1922"/>
                      <a:pt x="2250" y="1501"/>
                    </a:cubicBezTo>
                    <a:cubicBezTo>
                      <a:pt x="2463" y="954"/>
                      <a:pt x="2219" y="316"/>
                      <a:pt x="1642" y="73"/>
                    </a:cubicBezTo>
                    <a:cubicBezTo>
                      <a:pt x="1509" y="24"/>
                      <a:pt x="1374" y="0"/>
                      <a:pt x="124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46" name="Google Shape;146;p2"/>
          <p:cNvGrpSpPr/>
          <p:nvPr/>
        </p:nvGrpSpPr>
        <p:grpSpPr>
          <a:xfrm rot="4554968">
            <a:off x="6770889" y="3467756"/>
            <a:ext cx="1155527" cy="870334"/>
            <a:chOff x="2700330" y="-829613"/>
            <a:chExt cx="2200221" cy="1657495"/>
          </a:xfrm>
        </p:grpSpPr>
        <p:sp>
          <p:nvSpPr>
            <p:cNvPr id="147" name="Google Shape;147;p2"/>
            <p:cNvSpPr/>
            <p:nvPr/>
          </p:nvSpPr>
          <p:spPr>
            <a:xfrm>
              <a:off x="2700330" y="-829613"/>
              <a:ext cx="2200221" cy="1657495"/>
            </a:xfrm>
            <a:custGeom>
              <a:avLst/>
              <a:gdLst/>
              <a:ahLst/>
              <a:cxnLst/>
              <a:rect l="l" t="t" r="r" b="b"/>
              <a:pathLst>
                <a:path w="41278" h="31096" extrusionOk="0">
                  <a:moveTo>
                    <a:pt x="6931" y="1"/>
                  </a:moveTo>
                  <a:lnTo>
                    <a:pt x="1" y="17356"/>
                  </a:lnTo>
                  <a:lnTo>
                    <a:pt x="34348" y="31095"/>
                  </a:lnTo>
                  <a:lnTo>
                    <a:pt x="41278" y="13739"/>
                  </a:lnTo>
                  <a:lnTo>
                    <a:pt x="6931" y="1"/>
                  </a:lnTo>
                  <a:close/>
                </a:path>
              </a:pathLst>
            </a:custGeom>
            <a:solidFill>
              <a:schemeClr val="dk2"/>
            </a:solidFill>
            <a:ln w="76200" cap="flat" cmpd="sng">
              <a:solidFill>
                <a:schemeClr val="dk2"/>
              </a:solidFill>
              <a:prstDash val="solid"/>
              <a:round/>
              <a:headEnd type="none" w="sm" len="sm"/>
              <a:tailEnd type="none" w="sm" len="sm"/>
            </a:ln>
            <a:effectLst>
              <a:outerShdw dist="47625" dir="636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8" name="Google Shape;148;p2"/>
            <p:cNvGrpSpPr/>
            <p:nvPr/>
          </p:nvGrpSpPr>
          <p:grpSpPr>
            <a:xfrm>
              <a:off x="2700330" y="-829613"/>
              <a:ext cx="2200221" cy="1657495"/>
              <a:chOff x="4886375" y="1743475"/>
              <a:chExt cx="1031950" cy="777400"/>
            </a:xfrm>
          </p:grpSpPr>
          <p:sp>
            <p:nvSpPr>
              <p:cNvPr id="149" name="Google Shape;149;p2"/>
              <p:cNvSpPr/>
              <p:nvPr/>
            </p:nvSpPr>
            <p:spPr>
              <a:xfrm>
                <a:off x="4886375" y="1743475"/>
                <a:ext cx="1031950" cy="777400"/>
              </a:xfrm>
              <a:custGeom>
                <a:avLst/>
                <a:gdLst/>
                <a:ahLst/>
                <a:cxnLst/>
                <a:rect l="l" t="t" r="r" b="b"/>
                <a:pathLst>
                  <a:path w="41278" h="31096" extrusionOk="0">
                    <a:moveTo>
                      <a:pt x="6931" y="1"/>
                    </a:moveTo>
                    <a:lnTo>
                      <a:pt x="1" y="17356"/>
                    </a:lnTo>
                    <a:lnTo>
                      <a:pt x="34348" y="31095"/>
                    </a:lnTo>
                    <a:lnTo>
                      <a:pt x="41278" y="13739"/>
                    </a:lnTo>
                    <a:lnTo>
                      <a:pt x="693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
              <p:cNvSpPr/>
              <p:nvPr/>
            </p:nvSpPr>
            <p:spPr>
              <a:xfrm>
                <a:off x="4945650" y="1795900"/>
                <a:ext cx="913425" cy="672525"/>
              </a:xfrm>
              <a:custGeom>
                <a:avLst/>
                <a:gdLst/>
                <a:ahLst/>
                <a:cxnLst/>
                <a:rect l="l" t="t" r="r" b="b"/>
                <a:pathLst>
                  <a:path w="36537" h="26901" extrusionOk="0">
                    <a:moveTo>
                      <a:pt x="5836" y="1"/>
                    </a:moveTo>
                    <a:lnTo>
                      <a:pt x="0" y="14621"/>
                    </a:lnTo>
                    <a:lnTo>
                      <a:pt x="30700" y="26901"/>
                    </a:lnTo>
                    <a:lnTo>
                      <a:pt x="36536" y="12281"/>
                    </a:lnTo>
                    <a:lnTo>
                      <a:pt x="5836"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2"/>
              <p:cNvSpPr/>
              <p:nvPr/>
            </p:nvSpPr>
            <p:spPr>
              <a:xfrm>
                <a:off x="5235175" y="1957975"/>
                <a:ext cx="334375" cy="348325"/>
              </a:xfrm>
              <a:custGeom>
                <a:avLst/>
                <a:gdLst/>
                <a:ahLst/>
                <a:cxnLst/>
                <a:rect l="l" t="t" r="r" b="b"/>
                <a:pathLst>
                  <a:path w="13375" h="13933" extrusionOk="0">
                    <a:moveTo>
                      <a:pt x="7655" y="0"/>
                    </a:moveTo>
                    <a:cubicBezTo>
                      <a:pt x="5201" y="0"/>
                      <a:pt x="2664" y="1886"/>
                      <a:pt x="1459" y="4886"/>
                    </a:cubicBezTo>
                    <a:cubicBezTo>
                      <a:pt x="0" y="8564"/>
                      <a:pt x="1155" y="12485"/>
                      <a:pt x="4043" y="13609"/>
                    </a:cubicBezTo>
                    <a:cubicBezTo>
                      <a:pt x="4591" y="13828"/>
                      <a:pt x="5161" y="13933"/>
                      <a:pt x="5737" y="13933"/>
                    </a:cubicBezTo>
                    <a:cubicBezTo>
                      <a:pt x="8195" y="13933"/>
                      <a:pt x="10739" y="12030"/>
                      <a:pt x="11946" y="9050"/>
                    </a:cubicBezTo>
                    <a:cubicBezTo>
                      <a:pt x="13374" y="5403"/>
                      <a:pt x="12250" y="1482"/>
                      <a:pt x="9362" y="326"/>
                    </a:cubicBezTo>
                    <a:cubicBezTo>
                      <a:pt x="8810" y="106"/>
                      <a:pt x="8235" y="0"/>
                      <a:pt x="765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
              <p:cNvSpPr/>
              <p:nvPr/>
            </p:nvSpPr>
            <p:spPr>
              <a:xfrm>
                <a:off x="5321025" y="2039075"/>
                <a:ext cx="157325" cy="195325"/>
              </a:xfrm>
              <a:custGeom>
                <a:avLst/>
                <a:gdLst/>
                <a:ahLst/>
                <a:cxnLst/>
                <a:rect l="l" t="t" r="r" b="b"/>
                <a:pathLst>
                  <a:path w="6293" h="7813" extrusionOk="0">
                    <a:moveTo>
                      <a:pt x="3428" y="1872"/>
                    </a:moveTo>
                    <a:cubicBezTo>
                      <a:pt x="3487" y="1872"/>
                      <a:pt x="3551" y="1876"/>
                      <a:pt x="3618" y="1885"/>
                    </a:cubicBezTo>
                    <a:lnTo>
                      <a:pt x="3162" y="3040"/>
                    </a:lnTo>
                    <a:cubicBezTo>
                      <a:pt x="2858" y="2797"/>
                      <a:pt x="2645" y="2554"/>
                      <a:pt x="2767" y="2250"/>
                    </a:cubicBezTo>
                    <a:cubicBezTo>
                      <a:pt x="2871" y="2017"/>
                      <a:pt x="3085" y="1872"/>
                      <a:pt x="3428" y="1872"/>
                    </a:cubicBezTo>
                    <a:close/>
                    <a:moveTo>
                      <a:pt x="3405" y="4742"/>
                    </a:moveTo>
                    <a:cubicBezTo>
                      <a:pt x="3679" y="5016"/>
                      <a:pt x="3861" y="5289"/>
                      <a:pt x="3770" y="5532"/>
                    </a:cubicBezTo>
                    <a:cubicBezTo>
                      <a:pt x="3675" y="5745"/>
                      <a:pt x="3488" y="5866"/>
                      <a:pt x="3209" y="5866"/>
                    </a:cubicBezTo>
                    <a:cubicBezTo>
                      <a:pt x="3130" y="5866"/>
                      <a:pt x="3043" y="5857"/>
                      <a:pt x="2949" y="5836"/>
                    </a:cubicBezTo>
                    <a:lnTo>
                      <a:pt x="3405" y="4742"/>
                    </a:lnTo>
                    <a:close/>
                    <a:moveTo>
                      <a:pt x="4408" y="0"/>
                    </a:moveTo>
                    <a:lnTo>
                      <a:pt x="4043" y="852"/>
                    </a:lnTo>
                    <a:cubicBezTo>
                      <a:pt x="3768" y="781"/>
                      <a:pt x="3510" y="748"/>
                      <a:pt x="3271" y="748"/>
                    </a:cubicBezTo>
                    <a:cubicBezTo>
                      <a:pt x="2377" y="748"/>
                      <a:pt x="1748" y="1207"/>
                      <a:pt x="1460" y="1855"/>
                    </a:cubicBezTo>
                    <a:cubicBezTo>
                      <a:pt x="1004" y="2979"/>
                      <a:pt x="1885" y="3678"/>
                      <a:pt x="2676" y="4256"/>
                    </a:cubicBezTo>
                    <a:lnTo>
                      <a:pt x="2159" y="5593"/>
                    </a:lnTo>
                    <a:cubicBezTo>
                      <a:pt x="1581" y="5320"/>
                      <a:pt x="1095" y="4864"/>
                      <a:pt x="822" y="4408"/>
                    </a:cubicBezTo>
                    <a:lnTo>
                      <a:pt x="1" y="5198"/>
                    </a:lnTo>
                    <a:cubicBezTo>
                      <a:pt x="305" y="5745"/>
                      <a:pt x="974" y="6262"/>
                      <a:pt x="1733" y="6657"/>
                    </a:cubicBezTo>
                    <a:lnTo>
                      <a:pt x="1399" y="7508"/>
                    </a:lnTo>
                    <a:lnTo>
                      <a:pt x="2189" y="7812"/>
                    </a:lnTo>
                    <a:lnTo>
                      <a:pt x="2524" y="6900"/>
                    </a:lnTo>
                    <a:cubicBezTo>
                      <a:pt x="2842" y="6987"/>
                      <a:pt x="3134" y="7027"/>
                      <a:pt x="3400" y="7027"/>
                    </a:cubicBezTo>
                    <a:cubicBezTo>
                      <a:pt x="4251" y="7027"/>
                      <a:pt x="4829" y="6614"/>
                      <a:pt x="5107" y="5988"/>
                    </a:cubicBezTo>
                    <a:cubicBezTo>
                      <a:pt x="5563" y="4864"/>
                      <a:pt x="4712" y="4165"/>
                      <a:pt x="3892" y="3587"/>
                    </a:cubicBezTo>
                    <a:lnTo>
                      <a:pt x="4439" y="2219"/>
                    </a:lnTo>
                    <a:cubicBezTo>
                      <a:pt x="4803" y="2463"/>
                      <a:pt x="5199" y="2766"/>
                      <a:pt x="5502" y="3131"/>
                    </a:cubicBezTo>
                    <a:lnTo>
                      <a:pt x="6293" y="2311"/>
                    </a:lnTo>
                    <a:cubicBezTo>
                      <a:pt x="5958" y="1855"/>
                      <a:pt x="5411" y="1490"/>
                      <a:pt x="4864" y="1186"/>
                    </a:cubicBezTo>
                    <a:lnTo>
                      <a:pt x="5199" y="304"/>
                    </a:lnTo>
                    <a:lnTo>
                      <a:pt x="44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
              <p:cNvSpPr/>
              <p:nvPr/>
            </p:nvSpPr>
            <p:spPr>
              <a:xfrm>
                <a:off x="5830925" y="2076925"/>
                <a:ext cx="56250" cy="52750"/>
              </a:xfrm>
              <a:custGeom>
                <a:avLst/>
                <a:gdLst/>
                <a:ahLst/>
                <a:cxnLst/>
                <a:rect l="l" t="t" r="r" b="b"/>
                <a:pathLst>
                  <a:path w="2250" h="2110" extrusionOk="0">
                    <a:moveTo>
                      <a:pt x="1144" y="0"/>
                    </a:moveTo>
                    <a:cubicBezTo>
                      <a:pt x="1107" y="0"/>
                      <a:pt x="1071" y="2"/>
                      <a:pt x="1034" y="6"/>
                    </a:cubicBezTo>
                    <a:cubicBezTo>
                      <a:pt x="456" y="67"/>
                      <a:pt x="0" y="584"/>
                      <a:pt x="61" y="1161"/>
                    </a:cubicBezTo>
                    <a:cubicBezTo>
                      <a:pt x="118" y="1702"/>
                      <a:pt x="575" y="2109"/>
                      <a:pt x="1131" y="2109"/>
                    </a:cubicBezTo>
                    <a:cubicBezTo>
                      <a:pt x="1169" y="2109"/>
                      <a:pt x="1208" y="2107"/>
                      <a:pt x="1247" y="2104"/>
                    </a:cubicBezTo>
                    <a:cubicBezTo>
                      <a:pt x="1824" y="2073"/>
                      <a:pt x="2250" y="1526"/>
                      <a:pt x="2189" y="949"/>
                    </a:cubicBezTo>
                    <a:cubicBezTo>
                      <a:pt x="2132" y="408"/>
                      <a:pt x="1676" y="0"/>
                      <a:pt x="114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2"/>
              <p:cNvSpPr/>
              <p:nvPr/>
            </p:nvSpPr>
            <p:spPr>
              <a:xfrm>
                <a:off x="5682750" y="2440675"/>
                <a:ext cx="60800" cy="54300"/>
              </a:xfrm>
              <a:custGeom>
                <a:avLst/>
                <a:gdLst/>
                <a:ahLst/>
                <a:cxnLst/>
                <a:rect l="l" t="t" r="r" b="b"/>
                <a:pathLst>
                  <a:path w="2432" h="2172" extrusionOk="0">
                    <a:moveTo>
                      <a:pt x="1224" y="0"/>
                    </a:moveTo>
                    <a:cubicBezTo>
                      <a:pt x="792" y="0"/>
                      <a:pt x="398" y="246"/>
                      <a:pt x="213" y="684"/>
                    </a:cubicBezTo>
                    <a:cubicBezTo>
                      <a:pt x="0" y="1262"/>
                      <a:pt x="274" y="1870"/>
                      <a:pt x="851" y="2083"/>
                    </a:cubicBezTo>
                    <a:cubicBezTo>
                      <a:pt x="987" y="2143"/>
                      <a:pt x="1126" y="2171"/>
                      <a:pt x="1263" y="2171"/>
                    </a:cubicBezTo>
                    <a:cubicBezTo>
                      <a:pt x="1677" y="2171"/>
                      <a:pt x="2067" y="1909"/>
                      <a:pt x="2249" y="1475"/>
                    </a:cubicBezTo>
                    <a:cubicBezTo>
                      <a:pt x="2432" y="958"/>
                      <a:pt x="2158" y="320"/>
                      <a:pt x="1642" y="77"/>
                    </a:cubicBezTo>
                    <a:cubicBezTo>
                      <a:pt x="1502" y="25"/>
                      <a:pt x="1361" y="0"/>
                      <a:pt x="122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
              <p:cNvSpPr/>
              <p:nvPr/>
            </p:nvSpPr>
            <p:spPr>
              <a:xfrm>
                <a:off x="5061900" y="1769025"/>
                <a:ext cx="61575" cy="54225"/>
              </a:xfrm>
              <a:custGeom>
                <a:avLst/>
                <a:gdLst/>
                <a:ahLst/>
                <a:cxnLst/>
                <a:rect l="l" t="t" r="r" b="b"/>
                <a:pathLst>
                  <a:path w="2463" h="2169" extrusionOk="0">
                    <a:moveTo>
                      <a:pt x="1229" y="1"/>
                    </a:moveTo>
                    <a:cubicBezTo>
                      <a:pt x="804" y="1"/>
                      <a:pt x="401" y="260"/>
                      <a:pt x="214" y="681"/>
                    </a:cubicBezTo>
                    <a:cubicBezTo>
                      <a:pt x="1" y="1258"/>
                      <a:pt x="244" y="1866"/>
                      <a:pt x="822" y="2079"/>
                    </a:cubicBezTo>
                    <a:cubicBezTo>
                      <a:pt x="966" y="2140"/>
                      <a:pt x="1112" y="2168"/>
                      <a:pt x="1254" y="2168"/>
                    </a:cubicBezTo>
                    <a:cubicBezTo>
                      <a:pt x="1678" y="2168"/>
                      <a:pt x="2060" y="1912"/>
                      <a:pt x="2220" y="1501"/>
                    </a:cubicBezTo>
                    <a:cubicBezTo>
                      <a:pt x="2463" y="954"/>
                      <a:pt x="2189" y="316"/>
                      <a:pt x="1612" y="73"/>
                    </a:cubicBezTo>
                    <a:cubicBezTo>
                      <a:pt x="1486" y="24"/>
                      <a:pt x="1357" y="1"/>
                      <a:pt x="122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2"/>
              <p:cNvSpPr/>
              <p:nvPr/>
            </p:nvSpPr>
            <p:spPr>
              <a:xfrm>
                <a:off x="4915250" y="2133775"/>
                <a:ext cx="61575" cy="54550"/>
              </a:xfrm>
              <a:custGeom>
                <a:avLst/>
                <a:gdLst/>
                <a:ahLst/>
                <a:cxnLst/>
                <a:rect l="l" t="t" r="r" b="b"/>
                <a:pathLst>
                  <a:path w="2463" h="2182" extrusionOk="0">
                    <a:moveTo>
                      <a:pt x="1243" y="0"/>
                    </a:moveTo>
                    <a:cubicBezTo>
                      <a:pt x="805" y="0"/>
                      <a:pt x="407" y="260"/>
                      <a:pt x="244" y="681"/>
                    </a:cubicBezTo>
                    <a:cubicBezTo>
                      <a:pt x="1" y="1258"/>
                      <a:pt x="274" y="1866"/>
                      <a:pt x="852" y="2109"/>
                    </a:cubicBezTo>
                    <a:cubicBezTo>
                      <a:pt x="978" y="2158"/>
                      <a:pt x="1107" y="2181"/>
                      <a:pt x="1234" y="2181"/>
                    </a:cubicBezTo>
                    <a:cubicBezTo>
                      <a:pt x="1659" y="2181"/>
                      <a:pt x="2063" y="1922"/>
                      <a:pt x="2250" y="1501"/>
                    </a:cubicBezTo>
                    <a:cubicBezTo>
                      <a:pt x="2463" y="954"/>
                      <a:pt x="2219" y="316"/>
                      <a:pt x="1642" y="73"/>
                    </a:cubicBezTo>
                    <a:cubicBezTo>
                      <a:pt x="1509" y="24"/>
                      <a:pt x="1374" y="0"/>
                      <a:pt x="124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57" name="Google Shape;157;p2"/>
          <p:cNvGrpSpPr/>
          <p:nvPr/>
        </p:nvGrpSpPr>
        <p:grpSpPr>
          <a:xfrm rot="-2890732">
            <a:off x="5929621" y="-485447"/>
            <a:ext cx="1529050" cy="1151771"/>
            <a:chOff x="2700330" y="-829613"/>
            <a:chExt cx="2200221" cy="1657495"/>
          </a:xfrm>
        </p:grpSpPr>
        <p:sp>
          <p:nvSpPr>
            <p:cNvPr id="158" name="Google Shape;158;p2"/>
            <p:cNvSpPr/>
            <p:nvPr/>
          </p:nvSpPr>
          <p:spPr>
            <a:xfrm>
              <a:off x="2700330" y="-829613"/>
              <a:ext cx="2200221" cy="1657495"/>
            </a:xfrm>
            <a:custGeom>
              <a:avLst/>
              <a:gdLst/>
              <a:ahLst/>
              <a:cxnLst/>
              <a:rect l="l" t="t" r="r" b="b"/>
              <a:pathLst>
                <a:path w="41278" h="31096" extrusionOk="0">
                  <a:moveTo>
                    <a:pt x="6931" y="1"/>
                  </a:moveTo>
                  <a:lnTo>
                    <a:pt x="1" y="17356"/>
                  </a:lnTo>
                  <a:lnTo>
                    <a:pt x="34348" y="31095"/>
                  </a:lnTo>
                  <a:lnTo>
                    <a:pt x="41278" y="13739"/>
                  </a:lnTo>
                  <a:lnTo>
                    <a:pt x="6931" y="1"/>
                  </a:lnTo>
                  <a:close/>
                </a:path>
              </a:pathLst>
            </a:custGeom>
            <a:solidFill>
              <a:schemeClr val="dk2"/>
            </a:solidFill>
            <a:ln w="76200" cap="flat" cmpd="sng">
              <a:solidFill>
                <a:schemeClr val="dk2"/>
              </a:solidFill>
              <a:prstDash val="solid"/>
              <a:round/>
              <a:headEnd type="none" w="sm" len="sm"/>
              <a:tailEnd type="none" w="sm" len="sm"/>
            </a:ln>
            <a:effectLst>
              <a:outerShdw dist="47625" dir="636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9" name="Google Shape;159;p2"/>
            <p:cNvGrpSpPr/>
            <p:nvPr/>
          </p:nvGrpSpPr>
          <p:grpSpPr>
            <a:xfrm>
              <a:off x="2700330" y="-829613"/>
              <a:ext cx="2200221" cy="1657495"/>
              <a:chOff x="4886375" y="1743475"/>
              <a:chExt cx="1031950" cy="777400"/>
            </a:xfrm>
          </p:grpSpPr>
          <p:sp>
            <p:nvSpPr>
              <p:cNvPr id="160" name="Google Shape;160;p2"/>
              <p:cNvSpPr/>
              <p:nvPr/>
            </p:nvSpPr>
            <p:spPr>
              <a:xfrm>
                <a:off x="4886375" y="1743475"/>
                <a:ext cx="1031950" cy="777400"/>
              </a:xfrm>
              <a:custGeom>
                <a:avLst/>
                <a:gdLst/>
                <a:ahLst/>
                <a:cxnLst/>
                <a:rect l="l" t="t" r="r" b="b"/>
                <a:pathLst>
                  <a:path w="41278" h="31096" extrusionOk="0">
                    <a:moveTo>
                      <a:pt x="6931" y="1"/>
                    </a:moveTo>
                    <a:lnTo>
                      <a:pt x="1" y="17356"/>
                    </a:lnTo>
                    <a:lnTo>
                      <a:pt x="34348" y="31095"/>
                    </a:lnTo>
                    <a:lnTo>
                      <a:pt x="41278" y="13739"/>
                    </a:lnTo>
                    <a:lnTo>
                      <a:pt x="693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
              <p:cNvSpPr/>
              <p:nvPr/>
            </p:nvSpPr>
            <p:spPr>
              <a:xfrm>
                <a:off x="4945650" y="1795900"/>
                <a:ext cx="913425" cy="672525"/>
              </a:xfrm>
              <a:custGeom>
                <a:avLst/>
                <a:gdLst/>
                <a:ahLst/>
                <a:cxnLst/>
                <a:rect l="l" t="t" r="r" b="b"/>
                <a:pathLst>
                  <a:path w="36537" h="26901" extrusionOk="0">
                    <a:moveTo>
                      <a:pt x="5836" y="1"/>
                    </a:moveTo>
                    <a:lnTo>
                      <a:pt x="0" y="14621"/>
                    </a:lnTo>
                    <a:lnTo>
                      <a:pt x="30700" y="26901"/>
                    </a:lnTo>
                    <a:lnTo>
                      <a:pt x="36536" y="12281"/>
                    </a:lnTo>
                    <a:lnTo>
                      <a:pt x="5836"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
              <p:cNvSpPr/>
              <p:nvPr/>
            </p:nvSpPr>
            <p:spPr>
              <a:xfrm>
                <a:off x="5235175" y="1957975"/>
                <a:ext cx="334375" cy="348325"/>
              </a:xfrm>
              <a:custGeom>
                <a:avLst/>
                <a:gdLst/>
                <a:ahLst/>
                <a:cxnLst/>
                <a:rect l="l" t="t" r="r" b="b"/>
                <a:pathLst>
                  <a:path w="13375" h="13933" extrusionOk="0">
                    <a:moveTo>
                      <a:pt x="7655" y="0"/>
                    </a:moveTo>
                    <a:cubicBezTo>
                      <a:pt x="5201" y="0"/>
                      <a:pt x="2664" y="1886"/>
                      <a:pt x="1459" y="4886"/>
                    </a:cubicBezTo>
                    <a:cubicBezTo>
                      <a:pt x="0" y="8564"/>
                      <a:pt x="1155" y="12485"/>
                      <a:pt x="4043" y="13609"/>
                    </a:cubicBezTo>
                    <a:cubicBezTo>
                      <a:pt x="4591" y="13828"/>
                      <a:pt x="5161" y="13933"/>
                      <a:pt x="5737" y="13933"/>
                    </a:cubicBezTo>
                    <a:cubicBezTo>
                      <a:pt x="8195" y="13933"/>
                      <a:pt x="10739" y="12030"/>
                      <a:pt x="11946" y="9050"/>
                    </a:cubicBezTo>
                    <a:cubicBezTo>
                      <a:pt x="13374" y="5403"/>
                      <a:pt x="12250" y="1482"/>
                      <a:pt x="9362" y="326"/>
                    </a:cubicBezTo>
                    <a:cubicBezTo>
                      <a:pt x="8810" y="106"/>
                      <a:pt x="8235" y="0"/>
                      <a:pt x="765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
              <p:cNvSpPr/>
              <p:nvPr/>
            </p:nvSpPr>
            <p:spPr>
              <a:xfrm>
                <a:off x="5321025" y="2039075"/>
                <a:ext cx="157325" cy="195325"/>
              </a:xfrm>
              <a:custGeom>
                <a:avLst/>
                <a:gdLst/>
                <a:ahLst/>
                <a:cxnLst/>
                <a:rect l="l" t="t" r="r" b="b"/>
                <a:pathLst>
                  <a:path w="6293" h="7813" extrusionOk="0">
                    <a:moveTo>
                      <a:pt x="3428" y="1872"/>
                    </a:moveTo>
                    <a:cubicBezTo>
                      <a:pt x="3487" y="1872"/>
                      <a:pt x="3551" y="1876"/>
                      <a:pt x="3618" y="1885"/>
                    </a:cubicBezTo>
                    <a:lnTo>
                      <a:pt x="3162" y="3040"/>
                    </a:lnTo>
                    <a:cubicBezTo>
                      <a:pt x="2858" y="2797"/>
                      <a:pt x="2645" y="2554"/>
                      <a:pt x="2767" y="2250"/>
                    </a:cubicBezTo>
                    <a:cubicBezTo>
                      <a:pt x="2871" y="2017"/>
                      <a:pt x="3085" y="1872"/>
                      <a:pt x="3428" y="1872"/>
                    </a:cubicBezTo>
                    <a:close/>
                    <a:moveTo>
                      <a:pt x="3405" y="4742"/>
                    </a:moveTo>
                    <a:cubicBezTo>
                      <a:pt x="3679" y="5016"/>
                      <a:pt x="3861" y="5289"/>
                      <a:pt x="3770" y="5532"/>
                    </a:cubicBezTo>
                    <a:cubicBezTo>
                      <a:pt x="3675" y="5745"/>
                      <a:pt x="3488" y="5866"/>
                      <a:pt x="3209" y="5866"/>
                    </a:cubicBezTo>
                    <a:cubicBezTo>
                      <a:pt x="3130" y="5866"/>
                      <a:pt x="3043" y="5857"/>
                      <a:pt x="2949" y="5836"/>
                    </a:cubicBezTo>
                    <a:lnTo>
                      <a:pt x="3405" y="4742"/>
                    </a:lnTo>
                    <a:close/>
                    <a:moveTo>
                      <a:pt x="4408" y="0"/>
                    </a:moveTo>
                    <a:lnTo>
                      <a:pt x="4043" y="852"/>
                    </a:lnTo>
                    <a:cubicBezTo>
                      <a:pt x="3768" y="781"/>
                      <a:pt x="3510" y="748"/>
                      <a:pt x="3271" y="748"/>
                    </a:cubicBezTo>
                    <a:cubicBezTo>
                      <a:pt x="2377" y="748"/>
                      <a:pt x="1748" y="1207"/>
                      <a:pt x="1460" y="1855"/>
                    </a:cubicBezTo>
                    <a:cubicBezTo>
                      <a:pt x="1004" y="2979"/>
                      <a:pt x="1885" y="3678"/>
                      <a:pt x="2676" y="4256"/>
                    </a:cubicBezTo>
                    <a:lnTo>
                      <a:pt x="2159" y="5593"/>
                    </a:lnTo>
                    <a:cubicBezTo>
                      <a:pt x="1581" y="5320"/>
                      <a:pt x="1095" y="4864"/>
                      <a:pt x="822" y="4408"/>
                    </a:cubicBezTo>
                    <a:lnTo>
                      <a:pt x="1" y="5198"/>
                    </a:lnTo>
                    <a:cubicBezTo>
                      <a:pt x="305" y="5745"/>
                      <a:pt x="974" y="6262"/>
                      <a:pt x="1733" y="6657"/>
                    </a:cubicBezTo>
                    <a:lnTo>
                      <a:pt x="1399" y="7508"/>
                    </a:lnTo>
                    <a:lnTo>
                      <a:pt x="2189" y="7812"/>
                    </a:lnTo>
                    <a:lnTo>
                      <a:pt x="2524" y="6900"/>
                    </a:lnTo>
                    <a:cubicBezTo>
                      <a:pt x="2842" y="6987"/>
                      <a:pt x="3134" y="7027"/>
                      <a:pt x="3400" y="7027"/>
                    </a:cubicBezTo>
                    <a:cubicBezTo>
                      <a:pt x="4251" y="7027"/>
                      <a:pt x="4829" y="6614"/>
                      <a:pt x="5107" y="5988"/>
                    </a:cubicBezTo>
                    <a:cubicBezTo>
                      <a:pt x="5563" y="4864"/>
                      <a:pt x="4712" y="4165"/>
                      <a:pt x="3892" y="3587"/>
                    </a:cubicBezTo>
                    <a:lnTo>
                      <a:pt x="4439" y="2219"/>
                    </a:lnTo>
                    <a:cubicBezTo>
                      <a:pt x="4803" y="2463"/>
                      <a:pt x="5199" y="2766"/>
                      <a:pt x="5502" y="3131"/>
                    </a:cubicBezTo>
                    <a:lnTo>
                      <a:pt x="6293" y="2311"/>
                    </a:lnTo>
                    <a:cubicBezTo>
                      <a:pt x="5958" y="1855"/>
                      <a:pt x="5411" y="1490"/>
                      <a:pt x="4864" y="1186"/>
                    </a:cubicBezTo>
                    <a:lnTo>
                      <a:pt x="5199" y="304"/>
                    </a:lnTo>
                    <a:lnTo>
                      <a:pt x="44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
              <p:cNvSpPr/>
              <p:nvPr/>
            </p:nvSpPr>
            <p:spPr>
              <a:xfrm>
                <a:off x="5830925" y="2076925"/>
                <a:ext cx="56250" cy="52750"/>
              </a:xfrm>
              <a:custGeom>
                <a:avLst/>
                <a:gdLst/>
                <a:ahLst/>
                <a:cxnLst/>
                <a:rect l="l" t="t" r="r" b="b"/>
                <a:pathLst>
                  <a:path w="2250" h="2110" extrusionOk="0">
                    <a:moveTo>
                      <a:pt x="1144" y="0"/>
                    </a:moveTo>
                    <a:cubicBezTo>
                      <a:pt x="1107" y="0"/>
                      <a:pt x="1071" y="2"/>
                      <a:pt x="1034" y="6"/>
                    </a:cubicBezTo>
                    <a:cubicBezTo>
                      <a:pt x="456" y="67"/>
                      <a:pt x="0" y="584"/>
                      <a:pt x="61" y="1161"/>
                    </a:cubicBezTo>
                    <a:cubicBezTo>
                      <a:pt x="118" y="1702"/>
                      <a:pt x="575" y="2109"/>
                      <a:pt x="1131" y="2109"/>
                    </a:cubicBezTo>
                    <a:cubicBezTo>
                      <a:pt x="1169" y="2109"/>
                      <a:pt x="1208" y="2107"/>
                      <a:pt x="1247" y="2104"/>
                    </a:cubicBezTo>
                    <a:cubicBezTo>
                      <a:pt x="1824" y="2073"/>
                      <a:pt x="2250" y="1526"/>
                      <a:pt x="2189" y="949"/>
                    </a:cubicBezTo>
                    <a:cubicBezTo>
                      <a:pt x="2132" y="408"/>
                      <a:pt x="1676" y="0"/>
                      <a:pt x="114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
              <p:cNvSpPr/>
              <p:nvPr/>
            </p:nvSpPr>
            <p:spPr>
              <a:xfrm>
                <a:off x="5682750" y="2440675"/>
                <a:ext cx="60800" cy="54300"/>
              </a:xfrm>
              <a:custGeom>
                <a:avLst/>
                <a:gdLst/>
                <a:ahLst/>
                <a:cxnLst/>
                <a:rect l="l" t="t" r="r" b="b"/>
                <a:pathLst>
                  <a:path w="2432" h="2172" extrusionOk="0">
                    <a:moveTo>
                      <a:pt x="1224" y="0"/>
                    </a:moveTo>
                    <a:cubicBezTo>
                      <a:pt x="792" y="0"/>
                      <a:pt x="398" y="246"/>
                      <a:pt x="213" y="684"/>
                    </a:cubicBezTo>
                    <a:cubicBezTo>
                      <a:pt x="0" y="1262"/>
                      <a:pt x="274" y="1870"/>
                      <a:pt x="851" y="2083"/>
                    </a:cubicBezTo>
                    <a:cubicBezTo>
                      <a:pt x="987" y="2143"/>
                      <a:pt x="1126" y="2171"/>
                      <a:pt x="1263" y="2171"/>
                    </a:cubicBezTo>
                    <a:cubicBezTo>
                      <a:pt x="1677" y="2171"/>
                      <a:pt x="2067" y="1909"/>
                      <a:pt x="2249" y="1475"/>
                    </a:cubicBezTo>
                    <a:cubicBezTo>
                      <a:pt x="2432" y="958"/>
                      <a:pt x="2158" y="320"/>
                      <a:pt x="1642" y="77"/>
                    </a:cubicBezTo>
                    <a:cubicBezTo>
                      <a:pt x="1502" y="25"/>
                      <a:pt x="1361" y="0"/>
                      <a:pt x="122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
              <p:cNvSpPr/>
              <p:nvPr/>
            </p:nvSpPr>
            <p:spPr>
              <a:xfrm>
                <a:off x="5061900" y="1769025"/>
                <a:ext cx="61575" cy="54225"/>
              </a:xfrm>
              <a:custGeom>
                <a:avLst/>
                <a:gdLst/>
                <a:ahLst/>
                <a:cxnLst/>
                <a:rect l="l" t="t" r="r" b="b"/>
                <a:pathLst>
                  <a:path w="2463" h="2169" extrusionOk="0">
                    <a:moveTo>
                      <a:pt x="1229" y="1"/>
                    </a:moveTo>
                    <a:cubicBezTo>
                      <a:pt x="804" y="1"/>
                      <a:pt x="401" y="260"/>
                      <a:pt x="214" y="681"/>
                    </a:cubicBezTo>
                    <a:cubicBezTo>
                      <a:pt x="1" y="1258"/>
                      <a:pt x="244" y="1866"/>
                      <a:pt x="822" y="2079"/>
                    </a:cubicBezTo>
                    <a:cubicBezTo>
                      <a:pt x="966" y="2140"/>
                      <a:pt x="1112" y="2168"/>
                      <a:pt x="1254" y="2168"/>
                    </a:cubicBezTo>
                    <a:cubicBezTo>
                      <a:pt x="1678" y="2168"/>
                      <a:pt x="2060" y="1912"/>
                      <a:pt x="2220" y="1501"/>
                    </a:cubicBezTo>
                    <a:cubicBezTo>
                      <a:pt x="2463" y="954"/>
                      <a:pt x="2189" y="316"/>
                      <a:pt x="1612" y="73"/>
                    </a:cubicBezTo>
                    <a:cubicBezTo>
                      <a:pt x="1486" y="24"/>
                      <a:pt x="1357" y="1"/>
                      <a:pt x="122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
              <p:cNvSpPr/>
              <p:nvPr/>
            </p:nvSpPr>
            <p:spPr>
              <a:xfrm>
                <a:off x="4915250" y="2133775"/>
                <a:ext cx="61575" cy="54550"/>
              </a:xfrm>
              <a:custGeom>
                <a:avLst/>
                <a:gdLst/>
                <a:ahLst/>
                <a:cxnLst/>
                <a:rect l="l" t="t" r="r" b="b"/>
                <a:pathLst>
                  <a:path w="2463" h="2182" extrusionOk="0">
                    <a:moveTo>
                      <a:pt x="1243" y="0"/>
                    </a:moveTo>
                    <a:cubicBezTo>
                      <a:pt x="805" y="0"/>
                      <a:pt x="407" y="260"/>
                      <a:pt x="244" y="681"/>
                    </a:cubicBezTo>
                    <a:cubicBezTo>
                      <a:pt x="1" y="1258"/>
                      <a:pt x="274" y="1866"/>
                      <a:pt x="852" y="2109"/>
                    </a:cubicBezTo>
                    <a:cubicBezTo>
                      <a:pt x="978" y="2158"/>
                      <a:pt x="1107" y="2181"/>
                      <a:pt x="1234" y="2181"/>
                    </a:cubicBezTo>
                    <a:cubicBezTo>
                      <a:pt x="1659" y="2181"/>
                      <a:pt x="2063" y="1922"/>
                      <a:pt x="2250" y="1501"/>
                    </a:cubicBezTo>
                    <a:cubicBezTo>
                      <a:pt x="2463" y="954"/>
                      <a:pt x="2219" y="316"/>
                      <a:pt x="1642" y="73"/>
                    </a:cubicBezTo>
                    <a:cubicBezTo>
                      <a:pt x="1509" y="24"/>
                      <a:pt x="1374" y="0"/>
                      <a:pt x="124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68" name="Google Shape;168;p2"/>
          <p:cNvGrpSpPr/>
          <p:nvPr/>
        </p:nvGrpSpPr>
        <p:grpSpPr>
          <a:xfrm rot="-3942672">
            <a:off x="-296773" y="4369354"/>
            <a:ext cx="1317983" cy="992659"/>
            <a:chOff x="2700330" y="-829613"/>
            <a:chExt cx="2200221" cy="1657495"/>
          </a:xfrm>
        </p:grpSpPr>
        <p:sp>
          <p:nvSpPr>
            <p:cNvPr id="169" name="Google Shape;169;p2"/>
            <p:cNvSpPr/>
            <p:nvPr/>
          </p:nvSpPr>
          <p:spPr>
            <a:xfrm>
              <a:off x="2700330" y="-829613"/>
              <a:ext cx="2200221" cy="1657495"/>
            </a:xfrm>
            <a:custGeom>
              <a:avLst/>
              <a:gdLst/>
              <a:ahLst/>
              <a:cxnLst/>
              <a:rect l="l" t="t" r="r" b="b"/>
              <a:pathLst>
                <a:path w="41278" h="31096" extrusionOk="0">
                  <a:moveTo>
                    <a:pt x="6931" y="1"/>
                  </a:moveTo>
                  <a:lnTo>
                    <a:pt x="1" y="17356"/>
                  </a:lnTo>
                  <a:lnTo>
                    <a:pt x="34348" y="31095"/>
                  </a:lnTo>
                  <a:lnTo>
                    <a:pt x="41278" y="13739"/>
                  </a:lnTo>
                  <a:lnTo>
                    <a:pt x="6931" y="1"/>
                  </a:lnTo>
                  <a:close/>
                </a:path>
              </a:pathLst>
            </a:custGeom>
            <a:solidFill>
              <a:schemeClr val="dk2"/>
            </a:solidFill>
            <a:ln w="76200" cap="flat" cmpd="sng">
              <a:solidFill>
                <a:schemeClr val="dk2"/>
              </a:solidFill>
              <a:prstDash val="solid"/>
              <a:round/>
              <a:headEnd type="none" w="sm" len="sm"/>
              <a:tailEnd type="none" w="sm" len="sm"/>
            </a:ln>
            <a:effectLst>
              <a:outerShdw dist="47625" dir="636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0" name="Google Shape;170;p2"/>
            <p:cNvGrpSpPr/>
            <p:nvPr/>
          </p:nvGrpSpPr>
          <p:grpSpPr>
            <a:xfrm>
              <a:off x="2700330" y="-829613"/>
              <a:ext cx="2200221" cy="1657495"/>
              <a:chOff x="4886375" y="1743475"/>
              <a:chExt cx="1031950" cy="777400"/>
            </a:xfrm>
          </p:grpSpPr>
          <p:sp>
            <p:nvSpPr>
              <p:cNvPr id="171" name="Google Shape;171;p2"/>
              <p:cNvSpPr/>
              <p:nvPr/>
            </p:nvSpPr>
            <p:spPr>
              <a:xfrm>
                <a:off x="4886375" y="1743475"/>
                <a:ext cx="1031950" cy="777400"/>
              </a:xfrm>
              <a:custGeom>
                <a:avLst/>
                <a:gdLst/>
                <a:ahLst/>
                <a:cxnLst/>
                <a:rect l="l" t="t" r="r" b="b"/>
                <a:pathLst>
                  <a:path w="41278" h="31096" extrusionOk="0">
                    <a:moveTo>
                      <a:pt x="6931" y="1"/>
                    </a:moveTo>
                    <a:lnTo>
                      <a:pt x="1" y="17356"/>
                    </a:lnTo>
                    <a:lnTo>
                      <a:pt x="34348" y="31095"/>
                    </a:lnTo>
                    <a:lnTo>
                      <a:pt x="41278" y="13739"/>
                    </a:lnTo>
                    <a:lnTo>
                      <a:pt x="693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
              <p:cNvSpPr/>
              <p:nvPr/>
            </p:nvSpPr>
            <p:spPr>
              <a:xfrm>
                <a:off x="4945650" y="1795900"/>
                <a:ext cx="913425" cy="672525"/>
              </a:xfrm>
              <a:custGeom>
                <a:avLst/>
                <a:gdLst/>
                <a:ahLst/>
                <a:cxnLst/>
                <a:rect l="l" t="t" r="r" b="b"/>
                <a:pathLst>
                  <a:path w="36537" h="26901" extrusionOk="0">
                    <a:moveTo>
                      <a:pt x="5836" y="1"/>
                    </a:moveTo>
                    <a:lnTo>
                      <a:pt x="0" y="14621"/>
                    </a:lnTo>
                    <a:lnTo>
                      <a:pt x="30700" y="26901"/>
                    </a:lnTo>
                    <a:lnTo>
                      <a:pt x="36536" y="12281"/>
                    </a:lnTo>
                    <a:lnTo>
                      <a:pt x="5836"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
              <p:cNvSpPr/>
              <p:nvPr/>
            </p:nvSpPr>
            <p:spPr>
              <a:xfrm>
                <a:off x="5235175" y="1957975"/>
                <a:ext cx="334375" cy="348325"/>
              </a:xfrm>
              <a:custGeom>
                <a:avLst/>
                <a:gdLst/>
                <a:ahLst/>
                <a:cxnLst/>
                <a:rect l="l" t="t" r="r" b="b"/>
                <a:pathLst>
                  <a:path w="13375" h="13933" extrusionOk="0">
                    <a:moveTo>
                      <a:pt x="7655" y="0"/>
                    </a:moveTo>
                    <a:cubicBezTo>
                      <a:pt x="5201" y="0"/>
                      <a:pt x="2664" y="1886"/>
                      <a:pt x="1459" y="4886"/>
                    </a:cubicBezTo>
                    <a:cubicBezTo>
                      <a:pt x="0" y="8564"/>
                      <a:pt x="1155" y="12485"/>
                      <a:pt x="4043" y="13609"/>
                    </a:cubicBezTo>
                    <a:cubicBezTo>
                      <a:pt x="4591" y="13828"/>
                      <a:pt x="5161" y="13933"/>
                      <a:pt x="5737" y="13933"/>
                    </a:cubicBezTo>
                    <a:cubicBezTo>
                      <a:pt x="8195" y="13933"/>
                      <a:pt x="10739" y="12030"/>
                      <a:pt x="11946" y="9050"/>
                    </a:cubicBezTo>
                    <a:cubicBezTo>
                      <a:pt x="13374" y="5403"/>
                      <a:pt x="12250" y="1482"/>
                      <a:pt x="9362" y="326"/>
                    </a:cubicBezTo>
                    <a:cubicBezTo>
                      <a:pt x="8810" y="106"/>
                      <a:pt x="8235" y="0"/>
                      <a:pt x="765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
              <p:cNvSpPr/>
              <p:nvPr/>
            </p:nvSpPr>
            <p:spPr>
              <a:xfrm>
                <a:off x="5321025" y="2039075"/>
                <a:ext cx="157325" cy="195325"/>
              </a:xfrm>
              <a:custGeom>
                <a:avLst/>
                <a:gdLst/>
                <a:ahLst/>
                <a:cxnLst/>
                <a:rect l="l" t="t" r="r" b="b"/>
                <a:pathLst>
                  <a:path w="6293" h="7813" extrusionOk="0">
                    <a:moveTo>
                      <a:pt x="3428" y="1872"/>
                    </a:moveTo>
                    <a:cubicBezTo>
                      <a:pt x="3487" y="1872"/>
                      <a:pt x="3551" y="1876"/>
                      <a:pt x="3618" y="1885"/>
                    </a:cubicBezTo>
                    <a:lnTo>
                      <a:pt x="3162" y="3040"/>
                    </a:lnTo>
                    <a:cubicBezTo>
                      <a:pt x="2858" y="2797"/>
                      <a:pt x="2645" y="2554"/>
                      <a:pt x="2767" y="2250"/>
                    </a:cubicBezTo>
                    <a:cubicBezTo>
                      <a:pt x="2871" y="2017"/>
                      <a:pt x="3085" y="1872"/>
                      <a:pt x="3428" y="1872"/>
                    </a:cubicBezTo>
                    <a:close/>
                    <a:moveTo>
                      <a:pt x="3405" y="4742"/>
                    </a:moveTo>
                    <a:cubicBezTo>
                      <a:pt x="3679" y="5016"/>
                      <a:pt x="3861" y="5289"/>
                      <a:pt x="3770" y="5532"/>
                    </a:cubicBezTo>
                    <a:cubicBezTo>
                      <a:pt x="3675" y="5745"/>
                      <a:pt x="3488" y="5866"/>
                      <a:pt x="3209" y="5866"/>
                    </a:cubicBezTo>
                    <a:cubicBezTo>
                      <a:pt x="3130" y="5866"/>
                      <a:pt x="3043" y="5857"/>
                      <a:pt x="2949" y="5836"/>
                    </a:cubicBezTo>
                    <a:lnTo>
                      <a:pt x="3405" y="4742"/>
                    </a:lnTo>
                    <a:close/>
                    <a:moveTo>
                      <a:pt x="4408" y="0"/>
                    </a:moveTo>
                    <a:lnTo>
                      <a:pt x="4043" y="852"/>
                    </a:lnTo>
                    <a:cubicBezTo>
                      <a:pt x="3768" y="781"/>
                      <a:pt x="3510" y="748"/>
                      <a:pt x="3271" y="748"/>
                    </a:cubicBezTo>
                    <a:cubicBezTo>
                      <a:pt x="2377" y="748"/>
                      <a:pt x="1748" y="1207"/>
                      <a:pt x="1460" y="1855"/>
                    </a:cubicBezTo>
                    <a:cubicBezTo>
                      <a:pt x="1004" y="2979"/>
                      <a:pt x="1885" y="3678"/>
                      <a:pt x="2676" y="4256"/>
                    </a:cubicBezTo>
                    <a:lnTo>
                      <a:pt x="2159" y="5593"/>
                    </a:lnTo>
                    <a:cubicBezTo>
                      <a:pt x="1581" y="5320"/>
                      <a:pt x="1095" y="4864"/>
                      <a:pt x="822" y="4408"/>
                    </a:cubicBezTo>
                    <a:lnTo>
                      <a:pt x="1" y="5198"/>
                    </a:lnTo>
                    <a:cubicBezTo>
                      <a:pt x="305" y="5745"/>
                      <a:pt x="974" y="6262"/>
                      <a:pt x="1733" y="6657"/>
                    </a:cubicBezTo>
                    <a:lnTo>
                      <a:pt x="1399" y="7508"/>
                    </a:lnTo>
                    <a:lnTo>
                      <a:pt x="2189" y="7812"/>
                    </a:lnTo>
                    <a:lnTo>
                      <a:pt x="2524" y="6900"/>
                    </a:lnTo>
                    <a:cubicBezTo>
                      <a:pt x="2842" y="6987"/>
                      <a:pt x="3134" y="7027"/>
                      <a:pt x="3400" y="7027"/>
                    </a:cubicBezTo>
                    <a:cubicBezTo>
                      <a:pt x="4251" y="7027"/>
                      <a:pt x="4829" y="6614"/>
                      <a:pt x="5107" y="5988"/>
                    </a:cubicBezTo>
                    <a:cubicBezTo>
                      <a:pt x="5563" y="4864"/>
                      <a:pt x="4712" y="4165"/>
                      <a:pt x="3892" y="3587"/>
                    </a:cubicBezTo>
                    <a:lnTo>
                      <a:pt x="4439" y="2219"/>
                    </a:lnTo>
                    <a:cubicBezTo>
                      <a:pt x="4803" y="2463"/>
                      <a:pt x="5199" y="2766"/>
                      <a:pt x="5502" y="3131"/>
                    </a:cubicBezTo>
                    <a:lnTo>
                      <a:pt x="6293" y="2311"/>
                    </a:lnTo>
                    <a:cubicBezTo>
                      <a:pt x="5958" y="1855"/>
                      <a:pt x="5411" y="1490"/>
                      <a:pt x="4864" y="1186"/>
                    </a:cubicBezTo>
                    <a:lnTo>
                      <a:pt x="5199" y="304"/>
                    </a:lnTo>
                    <a:lnTo>
                      <a:pt x="44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
              <p:cNvSpPr/>
              <p:nvPr/>
            </p:nvSpPr>
            <p:spPr>
              <a:xfrm>
                <a:off x="5830925" y="2076925"/>
                <a:ext cx="56250" cy="52750"/>
              </a:xfrm>
              <a:custGeom>
                <a:avLst/>
                <a:gdLst/>
                <a:ahLst/>
                <a:cxnLst/>
                <a:rect l="l" t="t" r="r" b="b"/>
                <a:pathLst>
                  <a:path w="2250" h="2110" extrusionOk="0">
                    <a:moveTo>
                      <a:pt x="1144" y="0"/>
                    </a:moveTo>
                    <a:cubicBezTo>
                      <a:pt x="1107" y="0"/>
                      <a:pt x="1071" y="2"/>
                      <a:pt x="1034" y="6"/>
                    </a:cubicBezTo>
                    <a:cubicBezTo>
                      <a:pt x="456" y="67"/>
                      <a:pt x="0" y="584"/>
                      <a:pt x="61" y="1161"/>
                    </a:cubicBezTo>
                    <a:cubicBezTo>
                      <a:pt x="118" y="1702"/>
                      <a:pt x="575" y="2109"/>
                      <a:pt x="1131" y="2109"/>
                    </a:cubicBezTo>
                    <a:cubicBezTo>
                      <a:pt x="1169" y="2109"/>
                      <a:pt x="1208" y="2107"/>
                      <a:pt x="1247" y="2104"/>
                    </a:cubicBezTo>
                    <a:cubicBezTo>
                      <a:pt x="1824" y="2073"/>
                      <a:pt x="2250" y="1526"/>
                      <a:pt x="2189" y="949"/>
                    </a:cubicBezTo>
                    <a:cubicBezTo>
                      <a:pt x="2132" y="408"/>
                      <a:pt x="1676" y="0"/>
                      <a:pt x="114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2"/>
              <p:cNvSpPr/>
              <p:nvPr/>
            </p:nvSpPr>
            <p:spPr>
              <a:xfrm>
                <a:off x="5682750" y="2440675"/>
                <a:ext cx="60800" cy="54300"/>
              </a:xfrm>
              <a:custGeom>
                <a:avLst/>
                <a:gdLst/>
                <a:ahLst/>
                <a:cxnLst/>
                <a:rect l="l" t="t" r="r" b="b"/>
                <a:pathLst>
                  <a:path w="2432" h="2172" extrusionOk="0">
                    <a:moveTo>
                      <a:pt x="1224" y="0"/>
                    </a:moveTo>
                    <a:cubicBezTo>
                      <a:pt x="792" y="0"/>
                      <a:pt x="398" y="246"/>
                      <a:pt x="213" y="684"/>
                    </a:cubicBezTo>
                    <a:cubicBezTo>
                      <a:pt x="0" y="1262"/>
                      <a:pt x="274" y="1870"/>
                      <a:pt x="851" y="2083"/>
                    </a:cubicBezTo>
                    <a:cubicBezTo>
                      <a:pt x="987" y="2143"/>
                      <a:pt x="1126" y="2171"/>
                      <a:pt x="1263" y="2171"/>
                    </a:cubicBezTo>
                    <a:cubicBezTo>
                      <a:pt x="1677" y="2171"/>
                      <a:pt x="2067" y="1909"/>
                      <a:pt x="2249" y="1475"/>
                    </a:cubicBezTo>
                    <a:cubicBezTo>
                      <a:pt x="2432" y="958"/>
                      <a:pt x="2158" y="320"/>
                      <a:pt x="1642" y="77"/>
                    </a:cubicBezTo>
                    <a:cubicBezTo>
                      <a:pt x="1502" y="25"/>
                      <a:pt x="1361" y="0"/>
                      <a:pt x="122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
              <p:cNvSpPr/>
              <p:nvPr/>
            </p:nvSpPr>
            <p:spPr>
              <a:xfrm>
                <a:off x="5061900" y="1769025"/>
                <a:ext cx="61575" cy="54225"/>
              </a:xfrm>
              <a:custGeom>
                <a:avLst/>
                <a:gdLst/>
                <a:ahLst/>
                <a:cxnLst/>
                <a:rect l="l" t="t" r="r" b="b"/>
                <a:pathLst>
                  <a:path w="2463" h="2169" extrusionOk="0">
                    <a:moveTo>
                      <a:pt x="1229" y="1"/>
                    </a:moveTo>
                    <a:cubicBezTo>
                      <a:pt x="804" y="1"/>
                      <a:pt x="401" y="260"/>
                      <a:pt x="214" y="681"/>
                    </a:cubicBezTo>
                    <a:cubicBezTo>
                      <a:pt x="1" y="1258"/>
                      <a:pt x="244" y="1866"/>
                      <a:pt x="822" y="2079"/>
                    </a:cubicBezTo>
                    <a:cubicBezTo>
                      <a:pt x="966" y="2140"/>
                      <a:pt x="1112" y="2168"/>
                      <a:pt x="1254" y="2168"/>
                    </a:cubicBezTo>
                    <a:cubicBezTo>
                      <a:pt x="1678" y="2168"/>
                      <a:pt x="2060" y="1912"/>
                      <a:pt x="2220" y="1501"/>
                    </a:cubicBezTo>
                    <a:cubicBezTo>
                      <a:pt x="2463" y="954"/>
                      <a:pt x="2189" y="316"/>
                      <a:pt x="1612" y="73"/>
                    </a:cubicBezTo>
                    <a:cubicBezTo>
                      <a:pt x="1486" y="24"/>
                      <a:pt x="1357" y="1"/>
                      <a:pt x="122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
              <p:cNvSpPr/>
              <p:nvPr/>
            </p:nvSpPr>
            <p:spPr>
              <a:xfrm>
                <a:off x="4915250" y="2133775"/>
                <a:ext cx="61575" cy="54550"/>
              </a:xfrm>
              <a:custGeom>
                <a:avLst/>
                <a:gdLst/>
                <a:ahLst/>
                <a:cxnLst/>
                <a:rect l="l" t="t" r="r" b="b"/>
                <a:pathLst>
                  <a:path w="2463" h="2182" extrusionOk="0">
                    <a:moveTo>
                      <a:pt x="1243" y="0"/>
                    </a:moveTo>
                    <a:cubicBezTo>
                      <a:pt x="805" y="0"/>
                      <a:pt x="407" y="260"/>
                      <a:pt x="244" y="681"/>
                    </a:cubicBezTo>
                    <a:cubicBezTo>
                      <a:pt x="1" y="1258"/>
                      <a:pt x="274" y="1866"/>
                      <a:pt x="852" y="2109"/>
                    </a:cubicBezTo>
                    <a:cubicBezTo>
                      <a:pt x="978" y="2158"/>
                      <a:pt x="1107" y="2181"/>
                      <a:pt x="1234" y="2181"/>
                    </a:cubicBezTo>
                    <a:cubicBezTo>
                      <a:pt x="1659" y="2181"/>
                      <a:pt x="2063" y="1922"/>
                      <a:pt x="2250" y="1501"/>
                    </a:cubicBezTo>
                    <a:cubicBezTo>
                      <a:pt x="2463" y="954"/>
                      <a:pt x="2219" y="316"/>
                      <a:pt x="1642" y="73"/>
                    </a:cubicBezTo>
                    <a:cubicBezTo>
                      <a:pt x="1509" y="24"/>
                      <a:pt x="1374" y="0"/>
                      <a:pt x="124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79" name="Google Shape;179;p2"/>
          <p:cNvGrpSpPr/>
          <p:nvPr/>
        </p:nvGrpSpPr>
        <p:grpSpPr>
          <a:xfrm rot="-1316784">
            <a:off x="-822501" y="-1047985"/>
            <a:ext cx="1847563" cy="2276840"/>
            <a:chOff x="9743146" y="2970638"/>
            <a:chExt cx="1446996" cy="1783072"/>
          </a:xfrm>
        </p:grpSpPr>
        <p:sp>
          <p:nvSpPr>
            <p:cNvPr id="180" name="Google Shape;180;p2"/>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1" name="Google Shape;181;p2"/>
            <p:cNvGrpSpPr/>
            <p:nvPr/>
          </p:nvGrpSpPr>
          <p:grpSpPr>
            <a:xfrm rot="4346401">
              <a:off x="9694335" y="3347712"/>
              <a:ext cx="1544618" cy="1028925"/>
              <a:chOff x="2670525" y="1658075"/>
              <a:chExt cx="1301725" cy="867125"/>
            </a:xfrm>
          </p:grpSpPr>
          <p:sp>
            <p:nvSpPr>
              <p:cNvPr id="182" name="Google Shape;182;p2"/>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2"/>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2"/>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2"/>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2"/>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90" name="Google Shape;190;p2"/>
          <p:cNvGrpSpPr/>
          <p:nvPr/>
        </p:nvGrpSpPr>
        <p:grpSpPr>
          <a:xfrm rot="1820385">
            <a:off x="7707315" y="-923169"/>
            <a:ext cx="1446920" cy="1782979"/>
            <a:chOff x="9743146" y="2970638"/>
            <a:chExt cx="1446996" cy="1783072"/>
          </a:xfrm>
        </p:grpSpPr>
        <p:sp>
          <p:nvSpPr>
            <p:cNvPr id="191" name="Google Shape;191;p2"/>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2" name="Google Shape;192;p2"/>
            <p:cNvGrpSpPr/>
            <p:nvPr/>
          </p:nvGrpSpPr>
          <p:grpSpPr>
            <a:xfrm rot="4346401">
              <a:off x="9694335" y="3347712"/>
              <a:ext cx="1544618" cy="1028925"/>
              <a:chOff x="2670525" y="1658075"/>
              <a:chExt cx="1301725" cy="867125"/>
            </a:xfrm>
          </p:grpSpPr>
          <p:sp>
            <p:nvSpPr>
              <p:cNvPr id="193" name="Google Shape;193;p2"/>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2"/>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2"/>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26"/>
        <p:cNvGrpSpPr/>
        <p:nvPr/>
      </p:nvGrpSpPr>
      <p:grpSpPr>
        <a:xfrm>
          <a:off x="0" y="0"/>
          <a:ext cx="0" cy="0"/>
          <a:chOff x="0" y="0"/>
          <a:chExt cx="0" cy="0"/>
        </a:xfrm>
      </p:grpSpPr>
      <p:grpSp>
        <p:nvGrpSpPr>
          <p:cNvPr id="1027" name="Google Shape;1027;p11"/>
          <p:cNvGrpSpPr/>
          <p:nvPr/>
        </p:nvGrpSpPr>
        <p:grpSpPr>
          <a:xfrm>
            <a:off x="-970342" y="-1613262"/>
            <a:ext cx="11084690" cy="8370014"/>
            <a:chOff x="-970342" y="-1613262"/>
            <a:chExt cx="11084690" cy="8370014"/>
          </a:xfrm>
        </p:grpSpPr>
        <p:grpSp>
          <p:nvGrpSpPr>
            <p:cNvPr id="1028" name="Google Shape;1028;p11"/>
            <p:cNvGrpSpPr/>
            <p:nvPr/>
          </p:nvGrpSpPr>
          <p:grpSpPr>
            <a:xfrm>
              <a:off x="4572008" y="-1613262"/>
              <a:ext cx="5542340" cy="4185014"/>
              <a:chOff x="2057300" y="1305025"/>
              <a:chExt cx="3912700" cy="2954475"/>
            </a:xfrm>
          </p:grpSpPr>
          <p:sp>
            <p:nvSpPr>
              <p:cNvPr id="1029" name="Google Shape;1029;p11"/>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11"/>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11"/>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11"/>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11"/>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11"/>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11"/>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11"/>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11"/>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11"/>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11"/>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11"/>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11"/>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11"/>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11"/>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11"/>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45" name="Google Shape;1045;p11"/>
            <p:cNvGrpSpPr/>
            <p:nvPr/>
          </p:nvGrpSpPr>
          <p:grpSpPr>
            <a:xfrm>
              <a:off x="-970342" y="-1613262"/>
              <a:ext cx="5542340" cy="4185014"/>
              <a:chOff x="2057300" y="1305025"/>
              <a:chExt cx="3912700" cy="2954475"/>
            </a:xfrm>
          </p:grpSpPr>
          <p:sp>
            <p:nvSpPr>
              <p:cNvPr id="1046" name="Google Shape;1046;p11"/>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11"/>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11"/>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11"/>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11"/>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11"/>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11"/>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11"/>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11"/>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11"/>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11"/>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11"/>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11"/>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11"/>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11"/>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p11"/>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62" name="Google Shape;1062;p11"/>
            <p:cNvGrpSpPr/>
            <p:nvPr/>
          </p:nvGrpSpPr>
          <p:grpSpPr>
            <a:xfrm>
              <a:off x="4572008" y="2571738"/>
              <a:ext cx="5542340" cy="4185014"/>
              <a:chOff x="2057300" y="1305025"/>
              <a:chExt cx="3912700" cy="2954475"/>
            </a:xfrm>
          </p:grpSpPr>
          <p:sp>
            <p:nvSpPr>
              <p:cNvPr id="1063" name="Google Shape;1063;p11"/>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11"/>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11"/>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11"/>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11"/>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11"/>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11"/>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11"/>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11"/>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11"/>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11"/>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11"/>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11"/>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11"/>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1"/>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11"/>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79" name="Google Shape;1079;p11"/>
            <p:cNvGrpSpPr/>
            <p:nvPr/>
          </p:nvGrpSpPr>
          <p:grpSpPr>
            <a:xfrm>
              <a:off x="-970342" y="2571738"/>
              <a:ext cx="5542340" cy="4185014"/>
              <a:chOff x="2057300" y="1305025"/>
              <a:chExt cx="3912700" cy="2954475"/>
            </a:xfrm>
          </p:grpSpPr>
          <p:sp>
            <p:nvSpPr>
              <p:cNvPr id="1080" name="Google Shape;1080;p11"/>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11"/>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11"/>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11"/>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11"/>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11"/>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11"/>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11"/>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11"/>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11"/>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11"/>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11"/>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11"/>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11"/>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11"/>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11"/>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096" name="Google Shape;1096;p11"/>
          <p:cNvGrpSpPr/>
          <p:nvPr/>
        </p:nvGrpSpPr>
        <p:grpSpPr>
          <a:xfrm rot="-9001608">
            <a:off x="-123918" y="2533550"/>
            <a:ext cx="1243109" cy="1532140"/>
            <a:chOff x="9743146" y="2970638"/>
            <a:chExt cx="1446996" cy="1783072"/>
          </a:xfrm>
        </p:grpSpPr>
        <p:sp>
          <p:nvSpPr>
            <p:cNvPr id="1097" name="Google Shape;1097;p11"/>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98" name="Google Shape;1098;p11"/>
            <p:cNvGrpSpPr/>
            <p:nvPr/>
          </p:nvGrpSpPr>
          <p:grpSpPr>
            <a:xfrm rot="4346401">
              <a:off x="9694335" y="3347712"/>
              <a:ext cx="1544618" cy="1028925"/>
              <a:chOff x="2670525" y="1658075"/>
              <a:chExt cx="1301725" cy="867125"/>
            </a:xfrm>
          </p:grpSpPr>
          <p:sp>
            <p:nvSpPr>
              <p:cNvPr id="1099" name="Google Shape;1099;p11"/>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11"/>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11"/>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11"/>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p11"/>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11"/>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11"/>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11"/>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107" name="Google Shape;1107;p11"/>
          <p:cNvGrpSpPr/>
          <p:nvPr/>
        </p:nvGrpSpPr>
        <p:grpSpPr>
          <a:xfrm rot="5033596">
            <a:off x="-217217" y="3977413"/>
            <a:ext cx="1243223" cy="1532168"/>
            <a:chOff x="9743146" y="2970638"/>
            <a:chExt cx="1446996" cy="1783072"/>
          </a:xfrm>
        </p:grpSpPr>
        <p:sp>
          <p:nvSpPr>
            <p:cNvPr id="1108" name="Google Shape;1108;p11"/>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09" name="Google Shape;1109;p11"/>
            <p:cNvGrpSpPr/>
            <p:nvPr/>
          </p:nvGrpSpPr>
          <p:grpSpPr>
            <a:xfrm rot="4346401">
              <a:off x="9694335" y="3347712"/>
              <a:ext cx="1544618" cy="1028925"/>
              <a:chOff x="2670525" y="1658075"/>
              <a:chExt cx="1301725" cy="867125"/>
            </a:xfrm>
          </p:grpSpPr>
          <p:sp>
            <p:nvSpPr>
              <p:cNvPr id="1110" name="Google Shape;1110;p11"/>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11"/>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11"/>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11"/>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11"/>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11"/>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11"/>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11"/>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118" name="Google Shape;1118;p11"/>
          <p:cNvGrpSpPr/>
          <p:nvPr/>
        </p:nvGrpSpPr>
        <p:grpSpPr>
          <a:xfrm rot="-10193912">
            <a:off x="7876564" y="-611954"/>
            <a:ext cx="1243287" cy="1532225"/>
            <a:chOff x="9743146" y="2970638"/>
            <a:chExt cx="1446996" cy="1783072"/>
          </a:xfrm>
        </p:grpSpPr>
        <p:sp>
          <p:nvSpPr>
            <p:cNvPr id="1119" name="Google Shape;1119;p11"/>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20" name="Google Shape;1120;p11"/>
            <p:cNvGrpSpPr/>
            <p:nvPr/>
          </p:nvGrpSpPr>
          <p:grpSpPr>
            <a:xfrm rot="4346401">
              <a:off x="9694335" y="3347712"/>
              <a:ext cx="1544618" cy="1028925"/>
              <a:chOff x="2670525" y="1658075"/>
              <a:chExt cx="1301725" cy="867125"/>
            </a:xfrm>
          </p:grpSpPr>
          <p:sp>
            <p:nvSpPr>
              <p:cNvPr id="1121" name="Google Shape;1121;p11"/>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11"/>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11"/>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11"/>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11"/>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11"/>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11"/>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11"/>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129" name="Google Shape;1129;p11"/>
          <p:cNvGrpSpPr/>
          <p:nvPr/>
        </p:nvGrpSpPr>
        <p:grpSpPr>
          <a:xfrm rot="6222475">
            <a:off x="8262674" y="558764"/>
            <a:ext cx="1243219" cy="1532313"/>
            <a:chOff x="9743146" y="2970638"/>
            <a:chExt cx="1446996" cy="1783072"/>
          </a:xfrm>
        </p:grpSpPr>
        <p:sp>
          <p:nvSpPr>
            <p:cNvPr id="1130" name="Google Shape;1130;p11"/>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31" name="Google Shape;1131;p11"/>
            <p:cNvGrpSpPr/>
            <p:nvPr/>
          </p:nvGrpSpPr>
          <p:grpSpPr>
            <a:xfrm rot="4346401">
              <a:off x="9694335" y="3347712"/>
              <a:ext cx="1544618" cy="1028925"/>
              <a:chOff x="2670525" y="1658075"/>
              <a:chExt cx="1301725" cy="867125"/>
            </a:xfrm>
          </p:grpSpPr>
          <p:sp>
            <p:nvSpPr>
              <p:cNvPr id="1132" name="Google Shape;1132;p11"/>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11"/>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11"/>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11"/>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11"/>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11"/>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11"/>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11"/>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140"/>
        <p:cNvGrpSpPr/>
        <p:nvPr/>
      </p:nvGrpSpPr>
      <p:grpSpPr>
        <a:xfrm>
          <a:off x="0" y="0"/>
          <a:ext cx="0" cy="0"/>
          <a:chOff x="0" y="0"/>
          <a:chExt cx="0" cy="0"/>
        </a:xfrm>
      </p:grpSpPr>
      <p:grpSp>
        <p:nvGrpSpPr>
          <p:cNvPr id="1141" name="Google Shape;1141;p12"/>
          <p:cNvGrpSpPr/>
          <p:nvPr/>
        </p:nvGrpSpPr>
        <p:grpSpPr>
          <a:xfrm>
            <a:off x="-970342" y="-1613262"/>
            <a:ext cx="11084690" cy="8370014"/>
            <a:chOff x="-970342" y="-1613262"/>
            <a:chExt cx="11084690" cy="8370014"/>
          </a:xfrm>
        </p:grpSpPr>
        <p:grpSp>
          <p:nvGrpSpPr>
            <p:cNvPr id="1142" name="Google Shape;1142;p12"/>
            <p:cNvGrpSpPr/>
            <p:nvPr/>
          </p:nvGrpSpPr>
          <p:grpSpPr>
            <a:xfrm>
              <a:off x="4572008" y="-1613262"/>
              <a:ext cx="5542340" cy="4185014"/>
              <a:chOff x="2057300" y="1305025"/>
              <a:chExt cx="3912700" cy="2954475"/>
            </a:xfrm>
          </p:grpSpPr>
          <p:sp>
            <p:nvSpPr>
              <p:cNvPr id="1143" name="Google Shape;1143;p12"/>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12"/>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12"/>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12"/>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12"/>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12"/>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12"/>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12"/>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12"/>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12"/>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12"/>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12"/>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12"/>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12"/>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12"/>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12"/>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9" name="Google Shape;1159;p12"/>
            <p:cNvGrpSpPr/>
            <p:nvPr/>
          </p:nvGrpSpPr>
          <p:grpSpPr>
            <a:xfrm>
              <a:off x="-970342" y="-1613262"/>
              <a:ext cx="5542340" cy="4185014"/>
              <a:chOff x="2057300" y="1305025"/>
              <a:chExt cx="3912700" cy="2954475"/>
            </a:xfrm>
          </p:grpSpPr>
          <p:sp>
            <p:nvSpPr>
              <p:cNvPr id="1160" name="Google Shape;1160;p12"/>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12"/>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12"/>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12"/>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12"/>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12"/>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12"/>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p12"/>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12"/>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12"/>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12"/>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12"/>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12"/>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12"/>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12"/>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12"/>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76" name="Google Shape;1176;p12"/>
            <p:cNvGrpSpPr/>
            <p:nvPr/>
          </p:nvGrpSpPr>
          <p:grpSpPr>
            <a:xfrm>
              <a:off x="4572008" y="2571738"/>
              <a:ext cx="5542340" cy="4185014"/>
              <a:chOff x="2057300" y="1305025"/>
              <a:chExt cx="3912700" cy="2954475"/>
            </a:xfrm>
          </p:grpSpPr>
          <p:sp>
            <p:nvSpPr>
              <p:cNvPr id="1177" name="Google Shape;1177;p12"/>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12"/>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12"/>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12"/>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12"/>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12"/>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12"/>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12"/>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12"/>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12"/>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12"/>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12"/>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12"/>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12"/>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12"/>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12"/>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93" name="Google Shape;1193;p12"/>
            <p:cNvGrpSpPr/>
            <p:nvPr/>
          </p:nvGrpSpPr>
          <p:grpSpPr>
            <a:xfrm>
              <a:off x="-970342" y="2571738"/>
              <a:ext cx="5542340" cy="4185014"/>
              <a:chOff x="2057300" y="1305025"/>
              <a:chExt cx="3912700" cy="2954475"/>
            </a:xfrm>
          </p:grpSpPr>
          <p:sp>
            <p:nvSpPr>
              <p:cNvPr id="1194" name="Google Shape;1194;p12"/>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12"/>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12"/>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12"/>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12"/>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12"/>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12"/>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12"/>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12"/>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12"/>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12"/>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12"/>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12"/>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12"/>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12"/>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12"/>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210" name="Google Shape;1210;p12"/>
          <p:cNvGrpSpPr/>
          <p:nvPr/>
        </p:nvGrpSpPr>
        <p:grpSpPr>
          <a:xfrm rot="-8649831">
            <a:off x="-40203" y="-327092"/>
            <a:ext cx="1243172" cy="1532053"/>
            <a:chOff x="9743146" y="2970638"/>
            <a:chExt cx="1446996" cy="1783072"/>
          </a:xfrm>
        </p:grpSpPr>
        <p:sp>
          <p:nvSpPr>
            <p:cNvPr id="1211" name="Google Shape;1211;p12"/>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12" name="Google Shape;1212;p12"/>
            <p:cNvGrpSpPr/>
            <p:nvPr/>
          </p:nvGrpSpPr>
          <p:grpSpPr>
            <a:xfrm rot="4346401">
              <a:off x="9694335" y="3347712"/>
              <a:ext cx="1544618" cy="1028925"/>
              <a:chOff x="2670525" y="1658075"/>
              <a:chExt cx="1301725" cy="867125"/>
            </a:xfrm>
          </p:grpSpPr>
          <p:sp>
            <p:nvSpPr>
              <p:cNvPr id="1213" name="Google Shape;1213;p12"/>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12"/>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12"/>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12"/>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12"/>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12"/>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12"/>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12"/>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221" name="Google Shape;1221;p12"/>
          <p:cNvGrpSpPr/>
          <p:nvPr/>
        </p:nvGrpSpPr>
        <p:grpSpPr>
          <a:xfrm rot="5033596">
            <a:off x="-371292" y="1126338"/>
            <a:ext cx="1243223" cy="1532168"/>
            <a:chOff x="9743146" y="2970638"/>
            <a:chExt cx="1446996" cy="1783072"/>
          </a:xfrm>
        </p:grpSpPr>
        <p:sp>
          <p:nvSpPr>
            <p:cNvPr id="1222" name="Google Shape;1222;p12"/>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23" name="Google Shape;1223;p12"/>
            <p:cNvGrpSpPr/>
            <p:nvPr/>
          </p:nvGrpSpPr>
          <p:grpSpPr>
            <a:xfrm rot="4346401">
              <a:off x="9694335" y="3347712"/>
              <a:ext cx="1544618" cy="1028925"/>
              <a:chOff x="2670525" y="1658075"/>
              <a:chExt cx="1301725" cy="867125"/>
            </a:xfrm>
          </p:grpSpPr>
          <p:sp>
            <p:nvSpPr>
              <p:cNvPr id="1224" name="Google Shape;1224;p12"/>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12"/>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12"/>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12"/>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12"/>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12"/>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12"/>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12"/>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232" name="Google Shape;1232;p12"/>
          <p:cNvGrpSpPr/>
          <p:nvPr/>
        </p:nvGrpSpPr>
        <p:grpSpPr>
          <a:xfrm rot="-10193912">
            <a:off x="8247302" y="3770621"/>
            <a:ext cx="1243287" cy="1532225"/>
            <a:chOff x="9743146" y="2970638"/>
            <a:chExt cx="1446996" cy="1783072"/>
          </a:xfrm>
        </p:grpSpPr>
        <p:sp>
          <p:nvSpPr>
            <p:cNvPr id="1233" name="Google Shape;1233;p12"/>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34" name="Google Shape;1234;p12"/>
            <p:cNvGrpSpPr/>
            <p:nvPr/>
          </p:nvGrpSpPr>
          <p:grpSpPr>
            <a:xfrm rot="4346401">
              <a:off x="9694335" y="3347712"/>
              <a:ext cx="1544618" cy="1028925"/>
              <a:chOff x="2670525" y="1658075"/>
              <a:chExt cx="1301725" cy="867125"/>
            </a:xfrm>
          </p:grpSpPr>
          <p:sp>
            <p:nvSpPr>
              <p:cNvPr id="1235" name="Google Shape;1235;p12"/>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12"/>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12"/>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12"/>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12"/>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12"/>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12"/>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12"/>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243" name="Google Shape;1243;p12"/>
          <p:cNvGrpSpPr/>
          <p:nvPr/>
        </p:nvGrpSpPr>
        <p:grpSpPr>
          <a:xfrm rot="3498465">
            <a:off x="8247284" y="2266521"/>
            <a:ext cx="1243297" cy="1532307"/>
            <a:chOff x="9743146" y="2970638"/>
            <a:chExt cx="1446996" cy="1783072"/>
          </a:xfrm>
        </p:grpSpPr>
        <p:sp>
          <p:nvSpPr>
            <p:cNvPr id="1244" name="Google Shape;1244;p12"/>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45" name="Google Shape;1245;p12"/>
            <p:cNvGrpSpPr/>
            <p:nvPr/>
          </p:nvGrpSpPr>
          <p:grpSpPr>
            <a:xfrm rot="4346401">
              <a:off x="9694335" y="3347712"/>
              <a:ext cx="1544618" cy="1028925"/>
              <a:chOff x="2670525" y="1658075"/>
              <a:chExt cx="1301725" cy="867125"/>
            </a:xfrm>
          </p:grpSpPr>
          <p:sp>
            <p:nvSpPr>
              <p:cNvPr id="1246" name="Google Shape;1246;p12"/>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12"/>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12"/>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12"/>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12"/>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p12"/>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12"/>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12"/>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1"/>
        <p:cNvGrpSpPr/>
        <p:nvPr/>
      </p:nvGrpSpPr>
      <p:grpSpPr>
        <a:xfrm>
          <a:off x="0" y="0"/>
          <a:ext cx="0" cy="0"/>
          <a:chOff x="0" y="0"/>
          <a:chExt cx="0" cy="0"/>
        </a:xfrm>
      </p:grpSpPr>
      <p:grpSp>
        <p:nvGrpSpPr>
          <p:cNvPr id="202" name="Google Shape;202;p3"/>
          <p:cNvGrpSpPr/>
          <p:nvPr/>
        </p:nvGrpSpPr>
        <p:grpSpPr>
          <a:xfrm>
            <a:off x="-970342" y="-1613262"/>
            <a:ext cx="11084690" cy="8370014"/>
            <a:chOff x="-970342" y="-1613262"/>
            <a:chExt cx="11084690" cy="8370014"/>
          </a:xfrm>
        </p:grpSpPr>
        <p:grpSp>
          <p:nvGrpSpPr>
            <p:cNvPr id="203" name="Google Shape;203;p3"/>
            <p:cNvGrpSpPr/>
            <p:nvPr/>
          </p:nvGrpSpPr>
          <p:grpSpPr>
            <a:xfrm>
              <a:off x="4572008" y="-1613262"/>
              <a:ext cx="5542340" cy="4185014"/>
              <a:chOff x="2057300" y="1305025"/>
              <a:chExt cx="3912700" cy="2954475"/>
            </a:xfrm>
          </p:grpSpPr>
          <p:sp>
            <p:nvSpPr>
              <p:cNvPr id="204" name="Google Shape;204;p3"/>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3"/>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3"/>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3"/>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3"/>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3"/>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3"/>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3"/>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3"/>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3"/>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3"/>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3"/>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3"/>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3"/>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3"/>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3"/>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0" name="Google Shape;220;p3"/>
            <p:cNvGrpSpPr/>
            <p:nvPr/>
          </p:nvGrpSpPr>
          <p:grpSpPr>
            <a:xfrm>
              <a:off x="-970342" y="-1613262"/>
              <a:ext cx="5542340" cy="4185014"/>
              <a:chOff x="2057300" y="1305025"/>
              <a:chExt cx="3912700" cy="2954475"/>
            </a:xfrm>
          </p:grpSpPr>
          <p:sp>
            <p:nvSpPr>
              <p:cNvPr id="221" name="Google Shape;221;p3"/>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3"/>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3"/>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3"/>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3"/>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3"/>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3"/>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3"/>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3"/>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3"/>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3"/>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3"/>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3"/>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7" name="Google Shape;237;p3"/>
            <p:cNvGrpSpPr/>
            <p:nvPr/>
          </p:nvGrpSpPr>
          <p:grpSpPr>
            <a:xfrm>
              <a:off x="4572008" y="2571738"/>
              <a:ext cx="5542340" cy="4185014"/>
              <a:chOff x="2057300" y="1305025"/>
              <a:chExt cx="3912700" cy="2954475"/>
            </a:xfrm>
          </p:grpSpPr>
          <p:sp>
            <p:nvSpPr>
              <p:cNvPr id="238" name="Google Shape;238;p3"/>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3"/>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3"/>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3"/>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3"/>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3"/>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3"/>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3"/>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3"/>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3"/>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3"/>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3"/>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4" name="Google Shape;254;p3"/>
            <p:cNvGrpSpPr/>
            <p:nvPr/>
          </p:nvGrpSpPr>
          <p:grpSpPr>
            <a:xfrm>
              <a:off x="-970342" y="2571738"/>
              <a:ext cx="5542340" cy="4185014"/>
              <a:chOff x="2057300" y="1305025"/>
              <a:chExt cx="3912700" cy="2954475"/>
            </a:xfrm>
          </p:grpSpPr>
          <p:sp>
            <p:nvSpPr>
              <p:cNvPr id="255" name="Google Shape;255;p3"/>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3"/>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3"/>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3"/>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3"/>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3"/>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3"/>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3"/>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3"/>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3"/>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3"/>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71" name="Google Shape;271;p3"/>
          <p:cNvSpPr txBox="1">
            <a:spLocks noGrp="1"/>
          </p:cNvSpPr>
          <p:nvPr>
            <p:ph type="title"/>
          </p:nvPr>
        </p:nvSpPr>
        <p:spPr>
          <a:xfrm>
            <a:off x="720000" y="449250"/>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72" name="Google Shape;272;p3"/>
          <p:cNvSpPr txBox="1">
            <a:spLocks noGrp="1"/>
          </p:cNvSpPr>
          <p:nvPr>
            <p:ph type="body" idx="1"/>
          </p:nvPr>
        </p:nvSpPr>
        <p:spPr>
          <a:xfrm>
            <a:off x="720000" y="1304875"/>
            <a:ext cx="77040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chemeClr val="accent1"/>
              </a:buClr>
              <a:buSzPts val="1800"/>
              <a:buFont typeface="Darker Grotesque SemiBold"/>
              <a:buChar char="●"/>
              <a:defRPr sz="1200">
                <a:solidFill>
                  <a:srgbClr val="434343"/>
                </a:solidFill>
              </a:defRPr>
            </a:lvl1pPr>
            <a:lvl2pPr marL="914400" lvl="1" indent="-317500" algn="l">
              <a:lnSpc>
                <a:spcPct val="115000"/>
              </a:lnSpc>
              <a:spcBef>
                <a:spcPts val="0"/>
              </a:spcBef>
              <a:spcAft>
                <a:spcPts val="0"/>
              </a:spcAft>
              <a:buClr>
                <a:srgbClr val="15325B"/>
              </a:buClr>
              <a:buSzPts val="1400"/>
              <a:buFont typeface="Darker Grotesque SemiBold"/>
              <a:buChar char="○"/>
              <a:defRPr>
                <a:solidFill>
                  <a:srgbClr val="434343"/>
                </a:solidFill>
              </a:defRPr>
            </a:lvl2pPr>
            <a:lvl3pPr marL="1371600" lvl="2" indent="-317500" algn="l">
              <a:lnSpc>
                <a:spcPct val="115000"/>
              </a:lnSpc>
              <a:spcBef>
                <a:spcPts val="0"/>
              </a:spcBef>
              <a:spcAft>
                <a:spcPts val="0"/>
              </a:spcAft>
              <a:buClr>
                <a:srgbClr val="15325B"/>
              </a:buClr>
              <a:buSzPts val="1400"/>
              <a:buFont typeface="Darker Grotesque SemiBold"/>
              <a:buChar char="■"/>
              <a:defRPr>
                <a:solidFill>
                  <a:srgbClr val="434343"/>
                </a:solidFill>
              </a:defRPr>
            </a:lvl3pPr>
            <a:lvl4pPr marL="1828800" lvl="3" indent="-317500" algn="l">
              <a:lnSpc>
                <a:spcPct val="115000"/>
              </a:lnSpc>
              <a:spcBef>
                <a:spcPts val="0"/>
              </a:spcBef>
              <a:spcAft>
                <a:spcPts val="0"/>
              </a:spcAft>
              <a:buClr>
                <a:srgbClr val="15325B"/>
              </a:buClr>
              <a:buSzPts val="1400"/>
              <a:buFont typeface="Darker Grotesque SemiBold"/>
              <a:buChar char="●"/>
              <a:defRPr>
                <a:solidFill>
                  <a:srgbClr val="434343"/>
                </a:solidFill>
              </a:defRPr>
            </a:lvl4pPr>
            <a:lvl5pPr marL="2286000" lvl="4" indent="-317500" algn="l">
              <a:lnSpc>
                <a:spcPct val="115000"/>
              </a:lnSpc>
              <a:spcBef>
                <a:spcPts val="0"/>
              </a:spcBef>
              <a:spcAft>
                <a:spcPts val="0"/>
              </a:spcAft>
              <a:buClr>
                <a:srgbClr val="15325B"/>
              </a:buClr>
              <a:buSzPts val="1400"/>
              <a:buFont typeface="Darker Grotesque SemiBold"/>
              <a:buChar char="○"/>
              <a:defRPr>
                <a:solidFill>
                  <a:srgbClr val="434343"/>
                </a:solidFill>
              </a:defRPr>
            </a:lvl5pPr>
            <a:lvl6pPr marL="2743200" lvl="5" indent="-317500" algn="l">
              <a:lnSpc>
                <a:spcPct val="115000"/>
              </a:lnSpc>
              <a:spcBef>
                <a:spcPts val="0"/>
              </a:spcBef>
              <a:spcAft>
                <a:spcPts val="0"/>
              </a:spcAft>
              <a:buClr>
                <a:srgbClr val="15325B"/>
              </a:buClr>
              <a:buSzPts val="1400"/>
              <a:buFont typeface="Darker Grotesque SemiBold"/>
              <a:buChar char="■"/>
              <a:defRPr>
                <a:solidFill>
                  <a:srgbClr val="434343"/>
                </a:solidFill>
              </a:defRPr>
            </a:lvl6pPr>
            <a:lvl7pPr marL="3200400" lvl="6" indent="-317500" algn="l">
              <a:lnSpc>
                <a:spcPct val="115000"/>
              </a:lnSpc>
              <a:spcBef>
                <a:spcPts val="0"/>
              </a:spcBef>
              <a:spcAft>
                <a:spcPts val="0"/>
              </a:spcAft>
              <a:buClr>
                <a:srgbClr val="15325B"/>
              </a:buClr>
              <a:buSzPts val="1400"/>
              <a:buFont typeface="Darker Grotesque SemiBold"/>
              <a:buChar char="●"/>
              <a:defRPr>
                <a:solidFill>
                  <a:srgbClr val="434343"/>
                </a:solidFill>
              </a:defRPr>
            </a:lvl7pPr>
            <a:lvl8pPr marL="3657600" lvl="7" indent="-317500" algn="l">
              <a:lnSpc>
                <a:spcPct val="115000"/>
              </a:lnSpc>
              <a:spcBef>
                <a:spcPts val="0"/>
              </a:spcBef>
              <a:spcAft>
                <a:spcPts val="0"/>
              </a:spcAft>
              <a:buClr>
                <a:srgbClr val="15325B"/>
              </a:buClr>
              <a:buSzPts val="1400"/>
              <a:buFont typeface="Darker Grotesque SemiBold"/>
              <a:buChar char="○"/>
              <a:defRPr>
                <a:solidFill>
                  <a:srgbClr val="434343"/>
                </a:solidFill>
              </a:defRPr>
            </a:lvl8pPr>
            <a:lvl9pPr marL="4114800" lvl="8" indent="-317500" algn="l">
              <a:lnSpc>
                <a:spcPct val="115000"/>
              </a:lnSpc>
              <a:spcBef>
                <a:spcPts val="0"/>
              </a:spcBef>
              <a:spcAft>
                <a:spcPts val="0"/>
              </a:spcAft>
              <a:buClr>
                <a:srgbClr val="15325B"/>
              </a:buClr>
              <a:buSzPts val="1400"/>
              <a:buFont typeface="Darker Grotesque SemiBold"/>
              <a:buChar char="■"/>
              <a:defRPr>
                <a:solidFill>
                  <a:srgbClr val="434343"/>
                </a:solidFill>
              </a:defRPr>
            </a:lvl9pPr>
          </a:lstStyle>
          <a:p>
            <a:endParaRPr/>
          </a:p>
        </p:txBody>
      </p:sp>
    </p:spTree>
  </p:cSld>
  <p:clrMapOvr>
    <a:masterClrMapping/>
  </p:clrMapOvr>
  <p:extLst>
    <p:ext uri="{DCECCB84-F9BA-43D5-87BE-67443E8EF086}">
      <p15:sldGuideLst xmlns:p15="http://schemas.microsoft.com/office/powerpoint/2012/main">
        <p15:guide id="1" orient="horz" pos="340">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273"/>
        <p:cNvGrpSpPr/>
        <p:nvPr/>
      </p:nvGrpSpPr>
      <p:grpSpPr>
        <a:xfrm>
          <a:off x="0" y="0"/>
          <a:ext cx="0" cy="0"/>
          <a:chOff x="0" y="0"/>
          <a:chExt cx="0" cy="0"/>
        </a:xfrm>
      </p:grpSpPr>
      <p:grpSp>
        <p:nvGrpSpPr>
          <p:cNvPr id="274" name="Google Shape;274;p4"/>
          <p:cNvGrpSpPr/>
          <p:nvPr/>
        </p:nvGrpSpPr>
        <p:grpSpPr>
          <a:xfrm>
            <a:off x="-970342" y="-1613262"/>
            <a:ext cx="11084690" cy="8370014"/>
            <a:chOff x="-970342" y="-1613262"/>
            <a:chExt cx="11084690" cy="8370014"/>
          </a:xfrm>
        </p:grpSpPr>
        <p:grpSp>
          <p:nvGrpSpPr>
            <p:cNvPr id="275" name="Google Shape;275;p4"/>
            <p:cNvGrpSpPr/>
            <p:nvPr/>
          </p:nvGrpSpPr>
          <p:grpSpPr>
            <a:xfrm>
              <a:off x="4572008" y="-1613262"/>
              <a:ext cx="5542340" cy="4185014"/>
              <a:chOff x="2057300" y="1305025"/>
              <a:chExt cx="3912700" cy="2954475"/>
            </a:xfrm>
          </p:grpSpPr>
          <p:sp>
            <p:nvSpPr>
              <p:cNvPr id="276" name="Google Shape;276;p4"/>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4"/>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4"/>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4"/>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4"/>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4"/>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4"/>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4"/>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4"/>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4"/>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4"/>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4"/>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4"/>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4"/>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4"/>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4"/>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2" name="Google Shape;292;p4"/>
            <p:cNvGrpSpPr/>
            <p:nvPr/>
          </p:nvGrpSpPr>
          <p:grpSpPr>
            <a:xfrm>
              <a:off x="-970342" y="-1613262"/>
              <a:ext cx="5542340" cy="4185014"/>
              <a:chOff x="2057300" y="1305025"/>
              <a:chExt cx="3912700" cy="2954475"/>
            </a:xfrm>
          </p:grpSpPr>
          <p:sp>
            <p:nvSpPr>
              <p:cNvPr id="293" name="Google Shape;293;p4"/>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4"/>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4"/>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4"/>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4"/>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4"/>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4"/>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4"/>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4"/>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4"/>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4"/>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4"/>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4"/>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4"/>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4"/>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4"/>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9" name="Google Shape;309;p4"/>
            <p:cNvGrpSpPr/>
            <p:nvPr/>
          </p:nvGrpSpPr>
          <p:grpSpPr>
            <a:xfrm>
              <a:off x="4572008" y="2571738"/>
              <a:ext cx="5542340" cy="4185014"/>
              <a:chOff x="2057300" y="1305025"/>
              <a:chExt cx="3912700" cy="2954475"/>
            </a:xfrm>
          </p:grpSpPr>
          <p:sp>
            <p:nvSpPr>
              <p:cNvPr id="310" name="Google Shape;310;p4"/>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4"/>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4"/>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4"/>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4"/>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4"/>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4"/>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4"/>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4"/>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4"/>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4"/>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4"/>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4"/>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4"/>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4"/>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4"/>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6" name="Google Shape;326;p4"/>
            <p:cNvGrpSpPr/>
            <p:nvPr/>
          </p:nvGrpSpPr>
          <p:grpSpPr>
            <a:xfrm>
              <a:off x="-970342" y="2571738"/>
              <a:ext cx="5542340" cy="4185014"/>
              <a:chOff x="2057300" y="1305025"/>
              <a:chExt cx="3912700" cy="2954475"/>
            </a:xfrm>
          </p:grpSpPr>
          <p:sp>
            <p:nvSpPr>
              <p:cNvPr id="327" name="Google Shape;327;p4"/>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4"/>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4"/>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4"/>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4"/>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4"/>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4"/>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4"/>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4"/>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4"/>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4"/>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4"/>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4"/>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4"/>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4"/>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4"/>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43" name="Google Shape;343;p4"/>
          <p:cNvSpPr txBox="1">
            <a:spLocks noGrp="1"/>
          </p:cNvSpPr>
          <p:nvPr>
            <p:ph type="title"/>
          </p:nvPr>
        </p:nvSpPr>
        <p:spPr>
          <a:xfrm>
            <a:off x="1848000" y="1152612"/>
            <a:ext cx="5448000" cy="75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5000">
                <a:solidFill>
                  <a:schemeClr val="dk2"/>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344" name="Google Shape;344;p4"/>
          <p:cNvSpPr txBox="1">
            <a:spLocks noGrp="1"/>
          </p:cNvSpPr>
          <p:nvPr>
            <p:ph type="subTitle" idx="1"/>
          </p:nvPr>
        </p:nvSpPr>
        <p:spPr>
          <a:xfrm>
            <a:off x="1848000" y="1907487"/>
            <a:ext cx="5448000" cy="309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5" name="Google Shape;345;p4"/>
          <p:cNvSpPr txBox="1">
            <a:spLocks noGrp="1"/>
          </p:cNvSpPr>
          <p:nvPr>
            <p:ph type="title" idx="2"/>
          </p:nvPr>
        </p:nvSpPr>
        <p:spPr>
          <a:xfrm>
            <a:off x="1848000" y="2926791"/>
            <a:ext cx="5448000" cy="75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5000">
                <a:solidFill>
                  <a:schemeClr val="dk2"/>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346" name="Google Shape;346;p4"/>
          <p:cNvSpPr txBox="1">
            <a:spLocks noGrp="1"/>
          </p:cNvSpPr>
          <p:nvPr>
            <p:ph type="subTitle" idx="3"/>
          </p:nvPr>
        </p:nvSpPr>
        <p:spPr>
          <a:xfrm>
            <a:off x="1848000" y="3681588"/>
            <a:ext cx="5448000" cy="309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347" name="Google Shape;347;p4"/>
          <p:cNvGrpSpPr/>
          <p:nvPr/>
        </p:nvGrpSpPr>
        <p:grpSpPr>
          <a:xfrm rot="9567992">
            <a:off x="-199885" y="-1140131"/>
            <a:ext cx="2363022" cy="2912016"/>
            <a:chOff x="9743146" y="2970638"/>
            <a:chExt cx="1446996" cy="1783072"/>
          </a:xfrm>
        </p:grpSpPr>
        <p:sp>
          <p:nvSpPr>
            <p:cNvPr id="348" name="Google Shape;348;p4"/>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9" name="Google Shape;349;p4"/>
            <p:cNvGrpSpPr/>
            <p:nvPr/>
          </p:nvGrpSpPr>
          <p:grpSpPr>
            <a:xfrm rot="4346401">
              <a:off x="9694335" y="3347712"/>
              <a:ext cx="1544618" cy="1028925"/>
              <a:chOff x="2670525" y="1658075"/>
              <a:chExt cx="1301725" cy="867125"/>
            </a:xfrm>
          </p:grpSpPr>
          <p:sp>
            <p:nvSpPr>
              <p:cNvPr id="350" name="Google Shape;350;p4"/>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4"/>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4"/>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4"/>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4"/>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4"/>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4"/>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4"/>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58" name="Google Shape;358;p4"/>
          <p:cNvGrpSpPr/>
          <p:nvPr/>
        </p:nvGrpSpPr>
        <p:grpSpPr>
          <a:xfrm rot="7553428">
            <a:off x="331960" y="1143001"/>
            <a:ext cx="1803076" cy="2222208"/>
            <a:chOff x="9743146" y="2970638"/>
            <a:chExt cx="1446996" cy="1783072"/>
          </a:xfrm>
        </p:grpSpPr>
        <p:sp>
          <p:nvSpPr>
            <p:cNvPr id="359" name="Google Shape;359;p4"/>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60" name="Google Shape;360;p4"/>
            <p:cNvGrpSpPr/>
            <p:nvPr/>
          </p:nvGrpSpPr>
          <p:grpSpPr>
            <a:xfrm rot="4346401">
              <a:off x="9694335" y="3347712"/>
              <a:ext cx="1544618" cy="1028925"/>
              <a:chOff x="2670525" y="1658075"/>
              <a:chExt cx="1301725" cy="867125"/>
            </a:xfrm>
          </p:grpSpPr>
          <p:sp>
            <p:nvSpPr>
              <p:cNvPr id="361" name="Google Shape;361;p4"/>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4"/>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4"/>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4"/>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4"/>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4"/>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4"/>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4"/>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69" name="Google Shape;369;p4"/>
          <p:cNvGrpSpPr/>
          <p:nvPr/>
        </p:nvGrpSpPr>
        <p:grpSpPr>
          <a:xfrm rot="9567950">
            <a:off x="744780" y="2878498"/>
            <a:ext cx="1375357" cy="1694962"/>
            <a:chOff x="9743146" y="2970638"/>
            <a:chExt cx="1446996" cy="1783072"/>
          </a:xfrm>
        </p:grpSpPr>
        <p:sp>
          <p:nvSpPr>
            <p:cNvPr id="370" name="Google Shape;370;p4"/>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1" name="Google Shape;371;p4"/>
            <p:cNvGrpSpPr/>
            <p:nvPr/>
          </p:nvGrpSpPr>
          <p:grpSpPr>
            <a:xfrm rot="4346401">
              <a:off x="9694335" y="3347712"/>
              <a:ext cx="1544618" cy="1028925"/>
              <a:chOff x="2670525" y="1658075"/>
              <a:chExt cx="1301725" cy="867125"/>
            </a:xfrm>
          </p:grpSpPr>
          <p:sp>
            <p:nvSpPr>
              <p:cNvPr id="372" name="Google Shape;372;p4"/>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4"/>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4"/>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4"/>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4"/>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4"/>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4"/>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4"/>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80" name="Google Shape;380;p4"/>
          <p:cNvGrpSpPr/>
          <p:nvPr/>
        </p:nvGrpSpPr>
        <p:grpSpPr>
          <a:xfrm rot="-8231321">
            <a:off x="6459092" y="-717963"/>
            <a:ext cx="2363022" cy="2912102"/>
            <a:chOff x="9743146" y="2970638"/>
            <a:chExt cx="1446996" cy="1783072"/>
          </a:xfrm>
        </p:grpSpPr>
        <p:sp>
          <p:nvSpPr>
            <p:cNvPr id="381" name="Google Shape;381;p4"/>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2" name="Google Shape;382;p4"/>
            <p:cNvGrpSpPr/>
            <p:nvPr/>
          </p:nvGrpSpPr>
          <p:grpSpPr>
            <a:xfrm rot="4346401">
              <a:off x="9694335" y="3347712"/>
              <a:ext cx="1544618" cy="1028925"/>
              <a:chOff x="2670525" y="1658075"/>
              <a:chExt cx="1301725" cy="867125"/>
            </a:xfrm>
          </p:grpSpPr>
          <p:sp>
            <p:nvSpPr>
              <p:cNvPr id="383" name="Google Shape;383;p4"/>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4"/>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4"/>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4"/>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4"/>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4"/>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4"/>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4"/>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91" name="Google Shape;391;p4"/>
          <p:cNvGrpSpPr/>
          <p:nvPr/>
        </p:nvGrpSpPr>
        <p:grpSpPr>
          <a:xfrm rot="-10530287">
            <a:off x="6707733" y="2149108"/>
            <a:ext cx="1482522" cy="1827219"/>
            <a:chOff x="9743146" y="2970638"/>
            <a:chExt cx="1446996" cy="1783072"/>
          </a:xfrm>
        </p:grpSpPr>
        <p:sp>
          <p:nvSpPr>
            <p:cNvPr id="392" name="Google Shape;392;p4"/>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3" name="Google Shape;393;p4"/>
            <p:cNvGrpSpPr/>
            <p:nvPr/>
          </p:nvGrpSpPr>
          <p:grpSpPr>
            <a:xfrm rot="4346401">
              <a:off x="9694335" y="3347712"/>
              <a:ext cx="1544618" cy="1028925"/>
              <a:chOff x="2670525" y="1658075"/>
              <a:chExt cx="1301725" cy="867125"/>
            </a:xfrm>
          </p:grpSpPr>
          <p:sp>
            <p:nvSpPr>
              <p:cNvPr id="394" name="Google Shape;394;p4"/>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4"/>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4"/>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4"/>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4"/>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4"/>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4"/>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4"/>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02" name="Google Shape;402;p4"/>
          <p:cNvGrpSpPr/>
          <p:nvPr/>
        </p:nvGrpSpPr>
        <p:grpSpPr>
          <a:xfrm rot="-2501947">
            <a:off x="8079268" y="1743837"/>
            <a:ext cx="1375390" cy="1694969"/>
            <a:chOff x="9743146" y="2970638"/>
            <a:chExt cx="1446996" cy="1783072"/>
          </a:xfrm>
        </p:grpSpPr>
        <p:sp>
          <p:nvSpPr>
            <p:cNvPr id="403" name="Google Shape;403;p4"/>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04" name="Google Shape;404;p4"/>
            <p:cNvGrpSpPr/>
            <p:nvPr/>
          </p:nvGrpSpPr>
          <p:grpSpPr>
            <a:xfrm rot="4346401">
              <a:off x="9694335" y="3347712"/>
              <a:ext cx="1544618" cy="1028925"/>
              <a:chOff x="2670525" y="1658075"/>
              <a:chExt cx="1301725" cy="867125"/>
            </a:xfrm>
          </p:grpSpPr>
          <p:sp>
            <p:nvSpPr>
              <p:cNvPr id="405" name="Google Shape;405;p4"/>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4"/>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4"/>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4"/>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4"/>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4"/>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4"/>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4"/>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13" name="Google Shape;413;p4"/>
          <p:cNvGrpSpPr/>
          <p:nvPr/>
        </p:nvGrpSpPr>
        <p:grpSpPr>
          <a:xfrm rot="-5998141">
            <a:off x="7723198" y="3503935"/>
            <a:ext cx="1121718" cy="1382597"/>
            <a:chOff x="9743146" y="2970638"/>
            <a:chExt cx="1446996" cy="1783072"/>
          </a:xfrm>
        </p:grpSpPr>
        <p:sp>
          <p:nvSpPr>
            <p:cNvPr id="414" name="Google Shape;414;p4"/>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15" name="Google Shape;415;p4"/>
            <p:cNvGrpSpPr/>
            <p:nvPr/>
          </p:nvGrpSpPr>
          <p:grpSpPr>
            <a:xfrm rot="4346401">
              <a:off x="9694335" y="3347712"/>
              <a:ext cx="1544618" cy="1028925"/>
              <a:chOff x="2670525" y="1658075"/>
              <a:chExt cx="1301725" cy="867125"/>
            </a:xfrm>
          </p:grpSpPr>
          <p:sp>
            <p:nvSpPr>
              <p:cNvPr id="416" name="Google Shape;416;p4"/>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4"/>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4"/>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4"/>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4"/>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4"/>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4"/>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4"/>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24" name="Google Shape;424;p4"/>
          <p:cNvGrpSpPr/>
          <p:nvPr/>
        </p:nvGrpSpPr>
        <p:grpSpPr>
          <a:xfrm rot="-644589">
            <a:off x="6686848" y="4171892"/>
            <a:ext cx="1121692" cy="1382565"/>
            <a:chOff x="9743146" y="2970638"/>
            <a:chExt cx="1446996" cy="1783072"/>
          </a:xfrm>
        </p:grpSpPr>
        <p:sp>
          <p:nvSpPr>
            <p:cNvPr id="425" name="Google Shape;425;p4"/>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6" name="Google Shape;426;p4"/>
            <p:cNvGrpSpPr/>
            <p:nvPr/>
          </p:nvGrpSpPr>
          <p:grpSpPr>
            <a:xfrm rot="4346401">
              <a:off x="9694335" y="3347712"/>
              <a:ext cx="1544618" cy="1028925"/>
              <a:chOff x="2670525" y="1658075"/>
              <a:chExt cx="1301725" cy="867125"/>
            </a:xfrm>
          </p:grpSpPr>
          <p:sp>
            <p:nvSpPr>
              <p:cNvPr id="427" name="Google Shape;427;p4"/>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4"/>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4"/>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4"/>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4"/>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4"/>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4"/>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4"/>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35" name="Google Shape;435;p4"/>
          <p:cNvGrpSpPr/>
          <p:nvPr/>
        </p:nvGrpSpPr>
        <p:grpSpPr>
          <a:xfrm rot="-9856068">
            <a:off x="152340" y="3982019"/>
            <a:ext cx="1121771" cy="1382531"/>
            <a:chOff x="9743146" y="2970638"/>
            <a:chExt cx="1446996" cy="1783072"/>
          </a:xfrm>
        </p:grpSpPr>
        <p:sp>
          <p:nvSpPr>
            <p:cNvPr id="436" name="Google Shape;436;p4"/>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7" name="Google Shape;437;p4"/>
            <p:cNvGrpSpPr/>
            <p:nvPr/>
          </p:nvGrpSpPr>
          <p:grpSpPr>
            <a:xfrm rot="4346401">
              <a:off x="9694335" y="3347712"/>
              <a:ext cx="1544618" cy="1028925"/>
              <a:chOff x="2670525" y="1658075"/>
              <a:chExt cx="1301725" cy="867125"/>
            </a:xfrm>
          </p:grpSpPr>
          <p:sp>
            <p:nvSpPr>
              <p:cNvPr id="438" name="Google Shape;438;p4"/>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4"/>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4"/>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4"/>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4"/>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4"/>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4"/>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4"/>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6"/>
        <p:cNvGrpSpPr/>
        <p:nvPr/>
      </p:nvGrpSpPr>
      <p:grpSpPr>
        <a:xfrm>
          <a:off x="0" y="0"/>
          <a:ext cx="0" cy="0"/>
          <a:chOff x="0" y="0"/>
          <a:chExt cx="0" cy="0"/>
        </a:xfrm>
      </p:grpSpPr>
      <p:grpSp>
        <p:nvGrpSpPr>
          <p:cNvPr id="447" name="Google Shape;447;p5"/>
          <p:cNvGrpSpPr/>
          <p:nvPr/>
        </p:nvGrpSpPr>
        <p:grpSpPr>
          <a:xfrm>
            <a:off x="-970342" y="-1613262"/>
            <a:ext cx="11084690" cy="8370014"/>
            <a:chOff x="-970342" y="-1613262"/>
            <a:chExt cx="11084690" cy="8370014"/>
          </a:xfrm>
        </p:grpSpPr>
        <p:grpSp>
          <p:nvGrpSpPr>
            <p:cNvPr id="448" name="Google Shape;448;p5"/>
            <p:cNvGrpSpPr/>
            <p:nvPr/>
          </p:nvGrpSpPr>
          <p:grpSpPr>
            <a:xfrm>
              <a:off x="4572008" y="-1613262"/>
              <a:ext cx="5542340" cy="4185014"/>
              <a:chOff x="2057300" y="1305025"/>
              <a:chExt cx="3912700" cy="2954475"/>
            </a:xfrm>
          </p:grpSpPr>
          <p:sp>
            <p:nvSpPr>
              <p:cNvPr id="449" name="Google Shape;449;p5"/>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5"/>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5"/>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5"/>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5"/>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5"/>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5"/>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5"/>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5"/>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5"/>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5"/>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5"/>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5"/>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5"/>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5"/>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5"/>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5" name="Google Shape;465;p5"/>
            <p:cNvGrpSpPr/>
            <p:nvPr/>
          </p:nvGrpSpPr>
          <p:grpSpPr>
            <a:xfrm>
              <a:off x="-970342" y="-1613262"/>
              <a:ext cx="5542340" cy="4185014"/>
              <a:chOff x="2057300" y="1305025"/>
              <a:chExt cx="3912700" cy="2954475"/>
            </a:xfrm>
          </p:grpSpPr>
          <p:sp>
            <p:nvSpPr>
              <p:cNvPr id="466" name="Google Shape;466;p5"/>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5"/>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5"/>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5"/>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5"/>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5"/>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5"/>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5"/>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5"/>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5"/>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5"/>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5"/>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5"/>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5"/>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5"/>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5"/>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2" name="Google Shape;482;p5"/>
            <p:cNvGrpSpPr/>
            <p:nvPr/>
          </p:nvGrpSpPr>
          <p:grpSpPr>
            <a:xfrm>
              <a:off x="4572008" y="2571738"/>
              <a:ext cx="5542340" cy="4185014"/>
              <a:chOff x="2057300" y="1305025"/>
              <a:chExt cx="3912700" cy="2954475"/>
            </a:xfrm>
          </p:grpSpPr>
          <p:sp>
            <p:nvSpPr>
              <p:cNvPr id="483" name="Google Shape;483;p5"/>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5"/>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5"/>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5"/>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5"/>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5"/>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5"/>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5"/>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5"/>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5"/>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5"/>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5"/>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5"/>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5"/>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5"/>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5"/>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9" name="Google Shape;499;p5"/>
            <p:cNvGrpSpPr/>
            <p:nvPr/>
          </p:nvGrpSpPr>
          <p:grpSpPr>
            <a:xfrm>
              <a:off x="-970342" y="2571738"/>
              <a:ext cx="5542340" cy="4185014"/>
              <a:chOff x="2057300" y="1305025"/>
              <a:chExt cx="3912700" cy="2954475"/>
            </a:xfrm>
          </p:grpSpPr>
          <p:sp>
            <p:nvSpPr>
              <p:cNvPr id="500" name="Google Shape;500;p5"/>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5"/>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5"/>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5"/>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5"/>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5"/>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5"/>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5"/>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5"/>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5"/>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5"/>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5"/>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5"/>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5"/>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5"/>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5"/>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16" name="Google Shape;516;p5"/>
          <p:cNvSpPr txBox="1">
            <a:spLocks noGrp="1"/>
          </p:cNvSpPr>
          <p:nvPr>
            <p:ph type="title"/>
          </p:nvPr>
        </p:nvSpPr>
        <p:spPr>
          <a:xfrm>
            <a:off x="2298750" y="849820"/>
            <a:ext cx="4546500" cy="69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517" name="Google Shape;517;p5"/>
          <p:cNvSpPr txBox="1">
            <a:spLocks noGrp="1"/>
          </p:cNvSpPr>
          <p:nvPr>
            <p:ph type="subTitle" idx="1"/>
          </p:nvPr>
        </p:nvSpPr>
        <p:spPr>
          <a:xfrm>
            <a:off x="1474800" y="2485375"/>
            <a:ext cx="6194400" cy="95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8"/>
        <p:cNvGrpSpPr/>
        <p:nvPr/>
      </p:nvGrpSpPr>
      <p:grpSpPr>
        <a:xfrm>
          <a:off x="0" y="0"/>
          <a:ext cx="0" cy="0"/>
          <a:chOff x="0" y="0"/>
          <a:chExt cx="0" cy="0"/>
        </a:xfrm>
      </p:grpSpPr>
      <p:grpSp>
        <p:nvGrpSpPr>
          <p:cNvPr id="519" name="Google Shape;519;p6"/>
          <p:cNvGrpSpPr/>
          <p:nvPr/>
        </p:nvGrpSpPr>
        <p:grpSpPr>
          <a:xfrm>
            <a:off x="-970342" y="-1613262"/>
            <a:ext cx="11084690" cy="8370014"/>
            <a:chOff x="-970342" y="-1613262"/>
            <a:chExt cx="11084690" cy="8370014"/>
          </a:xfrm>
        </p:grpSpPr>
        <p:grpSp>
          <p:nvGrpSpPr>
            <p:cNvPr id="520" name="Google Shape;520;p6"/>
            <p:cNvGrpSpPr/>
            <p:nvPr/>
          </p:nvGrpSpPr>
          <p:grpSpPr>
            <a:xfrm>
              <a:off x="4572008" y="-1613262"/>
              <a:ext cx="5542340" cy="4185014"/>
              <a:chOff x="2057300" y="1305025"/>
              <a:chExt cx="3912700" cy="2954475"/>
            </a:xfrm>
          </p:grpSpPr>
          <p:sp>
            <p:nvSpPr>
              <p:cNvPr id="521" name="Google Shape;521;p6"/>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6"/>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6"/>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6"/>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6"/>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6"/>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6"/>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6"/>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6"/>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6"/>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6"/>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6"/>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6"/>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6"/>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6"/>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6"/>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7" name="Google Shape;537;p6"/>
            <p:cNvGrpSpPr/>
            <p:nvPr/>
          </p:nvGrpSpPr>
          <p:grpSpPr>
            <a:xfrm>
              <a:off x="-970342" y="-1613262"/>
              <a:ext cx="5542340" cy="4185014"/>
              <a:chOff x="2057300" y="1305025"/>
              <a:chExt cx="3912700" cy="2954475"/>
            </a:xfrm>
          </p:grpSpPr>
          <p:sp>
            <p:nvSpPr>
              <p:cNvPr id="538" name="Google Shape;538;p6"/>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6"/>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6"/>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6"/>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6"/>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6"/>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6"/>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6"/>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6"/>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6"/>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6"/>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6"/>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6"/>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6"/>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6"/>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6"/>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4" name="Google Shape;554;p6"/>
            <p:cNvGrpSpPr/>
            <p:nvPr/>
          </p:nvGrpSpPr>
          <p:grpSpPr>
            <a:xfrm>
              <a:off x="4572008" y="2571738"/>
              <a:ext cx="5542340" cy="4185014"/>
              <a:chOff x="2057300" y="1305025"/>
              <a:chExt cx="3912700" cy="2954475"/>
            </a:xfrm>
          </p:grpSpPr>
          <p:sp>
            <p:nvSpPr>
              <p:cNvPr id="555" name="Google Shape;555;p6"/>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6"/>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6"/>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6"/>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6"/>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6"/>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6"/>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6"/>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6"/>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6"/>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6"/>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6"/>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6"/>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6"/>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6"/>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6"/>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1" name="Google Shape;571;p6"/>
            <p:cNvGrpSpPr/>
            <p:nvPr/>
          </p:nvGrpSpPr>
          <p:grpSpPr>
            <a:xfrm>
              <a:off x="-970342" y="2571738"/>
              <a:ext cx="5542340" cy="4185014"/>
              <a:chOff x="2057300" y="1305025"/>
              <a:chExt cx="3912700" cy="2954475"/>
            </a:xfrm>
          </p:grpSpPr>
          <p:sp>
            <p:nvSpPr>
              <p:cNvPr id="572" name="Google Shape;572;p6"/>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6"/>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6"/>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6"/>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6"/>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6"/>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6"/>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6"/>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6"/>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6"/>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6"/>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6"/>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6"/>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6"/>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6"/>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6"/>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88" name="Google Shape;588;p6"/>
          <p:cNvSpPr txBox="1">
            <a:spLocks noGrp="1"/>
          </p:cNvSpPr>
          <p:nvPr>
            <p:ph type="title"/>
          </p:nvPr>
        </p:nvSpPr>
        <p:spPr>
          <a:xfrm>
            <a:off x="3828700" y="2618575"/>
            <a:ext cx="4839300" cy="841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6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589" name="Google Shape;589;p6"/>
          <p:cNvSpPr txBox="1">
            <a:spLocks noGrp="1"/>
          </p:cNvSpPr>
          <p:nvPr>
            <p:ph type="title" idx="2"/>
          </p:nvPr>
        </p:nvSpPr>
        <p:spPr>
          <a:xfrm>
            <a:off x="5353900" y="1666025"/>
            <a:ext cx="17889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solidFill>
                  <a:schemeClr val="dk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590" name="Google Shape;590;p6"/>
          <p:cNvSpPr txBox="1">
            <a:spLocks noGrp="1"/>
          </p:cNvSpPr>
          <p:nvPr>
            <p:ph type="subTitle" idx="1"/>
          </p:nvPr>
        </p:nvSpPr>
        <p:spPr>
          <a:xfrm>
            <a:off x="3828700" y="3612775"/>
            <a:ext cx="4839300" cy="474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591" name="Google Shape;591;p6"/>
          <p:cNvGrpSpPr/>
          <p:nvPr/>
        </p:nvGrpSpPr>
        <p:grpSpPr>
          <a:xfrm rot="10281057">
            <a:off x="7115876" y="-340293"/>
            <a:ext cx="1427928" cy="1759575"/>
            <a:chOff x="9743146" y="2970638"/>
            <a:chExt cx="1446996" cy="1783072"/>
          </a:xfrm>
        </p:grpSpPr>
        <p:sp>
          <p:nvSpPr>
            <p:cNvPr id="592" name="Google Shape;592;p6"/>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93" name="Google Shape;593;p6"/>
            <p:cNvGrpSpPr/>
            <p:nvPr/>
          </p:nvGrpSpPr>
          <p:grpSpPr>
            <a:xfrm rot="4346401">
              <a:off x="9694335" y="3347712"/>
              <a:ext cx="1544618" cy="1028925"/>
              <a:chOff x="2670525" y="1658075"/>
              <a:chExt cx="1301725" cy="867125"/>
            </a:xfrm>
          </p:grpSpPr>
          <p:sp>
            <p:nvSpPr>
              <p:cNvPr id="594" name="Google Shape;594;p6"/>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6"/>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6"/>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6"/>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6"/>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6"/>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6"/>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6"/>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602" name="Google Shape;602;p6"/>
          <p:cNvGrpSpPr/>
          <p:nvPr/>
        </p:nvGrpSpPr>
        <p:grpSpPr>
          <a:xfrm rot="4616548">
            <a:off x="8135659" y="1006040"/>
            <a:ext cx="1175251" cy="1448212"/>
            <a:chOff x="9743146" y="2970638"/>
            <a:chExt cx="1446996" cy="1783072"/>
          </a:xfrm>
        </p:grpSpPr>
        <p:sp>
          <p:nvSpPr>
            <p:cNvPr id="603" name="Google Shape;603;p6"/>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04" name="Google Shape;604;p6"/>
            <p:cNvGrpSpPr/>
            <p:nvPr/>
          </p:nvGrpSpPr>
          <p:grpSpPr>
            <a:xfrm rot="4346401">
              <a:off x="9694335" y="3347712"/>
              <a:ext cx="1544618" cy="1028925"/>
              <a:chOff x="2670525" y="1658075"/>
              <a:chExt cx="1301725" cy="867125"/>
            </a:xfrm>
          </p:grpSpPr>
          <p:sp>
            <p:nvSpPr>
              <p:cNvPr id="605" name="Google Shape;605;p6"/>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6"/>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6"/>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6"/>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6"/>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6"/>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6"/>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6"/>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613" name="Google Shape;613;p6"/>
          <p:cNvGrpSpPr/>
          <p:nvPr/>
        </p:nvGrpSpPr>
        <p:grpSpPr>
          <a:xfrm>
            <a:off x="-802906" y="-1463382"/>
            <a:ext cx="2204209" cy="2716154"/>
            <a:chOff x="9743146" y="2970638"/>
            <a:chExt cx="1446996" cy="1783072"/>
          </a:xfrm>
        </p:grpSpPr>
        <p:sp>
          <p:nvSpPr>
            <p:cNvPr id="614" name="Google Shape;614;p6"/>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15" name="Google Shape;615;p6"/>
            <p:cNvGrpSpPr/>
            <p:nvPr/>
          </p:nvGrpSpPr>
          <p:grpSpPr>
            <a:xfrm rot="4346401">
              <a:off x="9694335" y="3347712"/>
              <a:ext cx="1544618" cy="1028925"/>
              <a:chOff x="2670525" y="1658075"/>
              <a:chExt cx="1301725" cy="867125"/>
            </a:xfrm>
          </p:grpSpPr>
          <p:sp>
            <p:nvSpPr>
              <p:cNvPr id="616" name="Google Shape;616;p6"/>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6"/>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6"/>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6"/>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6"/>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6"/>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6"/>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6"/>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4"/>
        <p:cNvGrpSpPr/>
        <p:nvPr/>
      </p:nvGrpSpPr>
      <p:grpSpPr>
        <a:xfrm>
          <a:off x="0" y="0"/>
          <a:ext cx="0" cy="0"/>
          <a:chOff x="0" y="0"/>
          <a:chExt cx="0" cy="0"/>
        </a:xfrm>
      </p:grpSpPr>
      <p:grpSp>
        <p:nvGrpSpPr>
          <p:cNvPr id="625" name="Google Shape;625;p7"/>
          <p:cNvGrpSpPr/>
          <p:nvPr/>
        </p:nvGrpSpPr>
        <p:grpSpPr>
          <a:xfrm>
            <a:off x="-970342" y="-1613262"/>
            <a:ext cx="11084690" cy="8370014"/>
            <a:chOff x="-970342" y="-1613262"/>
            <a:chExt cx="11084690" cy="8370014"/>
          </a:xfrm>
        </p:grpSpPr>
        <p:grpSp>
          <p:nvGrpSpPr>
            <p:cNvPr id="626" name="Google Shape;626;p7"/>
            <p:cNvGrpSpPr/>
            <p:nvPr/>
          </p:nvGrpSpPr>
          <p:grpSpPr>
            <a:xfrm>
              <a:off x="4572008" y="-1613262"/>
              <a:ext cx="5542340" cy="4185014"/>
              <a:chOff x="2057300" y="1305025"/>
              <a:chExt cx="3912700" cy="2954475"/>
            </a:xfrm>
          </p:grpSpPr>
          <p:sp>
            <p:nvSpPr>
              <p:cNvPr id="627" name="Google Shape;627;p7"/>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7"/>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7"/>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7"/>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7"/>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7"/>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7"/>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7"/>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7"/>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7"/>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7"/>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7"/>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7"/>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7"/>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7"/>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7"/>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3" name="Google Shape;643;p7"/>
            <p:cNvGrpSpPr/>
            <p:nvPr/>
          </p:nvGrpSpPr>
          <p:grpSpPr>
            <a:xfrm>
              <a:off x="-970342" y="-1613262"/>
              <a:ext cx="5542340" cy="4185014"/>
              <a:chOff x="2057300" y="1305025"/>
              <a:chExt cx="3912700" cy="2954475"/>
            </a:xfrm>
          </p:grpSpPr>
          <p:sp>
            <p:nvSpPr>
              <p:cNvPr id="644" name="Google Shape;644;p7"/>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7"/>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7"/>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7"/>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7"/>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7"/>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7"/>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7"/>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7"/>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7"/>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7"/>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7"/>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7"/>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7"/>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7"/>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7"/>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0" name="Google Shape;660;p7"/>
            <p:cNvGrpSpPr/>
            <p:nvPr/>
          </p:nvGrpSpPr>
          <p:grpSpPr>
            <a:xfrm>
              <a:off x="4572008" y="2571738"/>
              <a:ext cx="5542340" cy="4185014"/>
              <a:chOff x="2057300" y="1305025"/>
              <a:chExt cx="3912700" cy="2954475"/>
            </a:xfrm>
          </p:grpSpPr>
          <p:sp>
            <p:nvSpPr>
              <p:cNvPr id="661" name="Google Shape;661;p7"/>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7"/>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7"/>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7"/>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7"/>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7"/>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7"/>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7"/>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7"/>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7"/>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7"/>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7"/>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7"/>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7"/>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7"/>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7"/>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7" name="Google Shape;677;p7"/>
            <p:cNvGrpSpPr/>
            <p:nvPr/>
          </p:nvGrpSpPr>
          <p:grpSpPr>
            <a:xfrm>
              <a:off x="-970342" y="2571738"/>
              <a:ext cx="5542340" cy="4185014"/>
              <a:chOff x="2057300" y="1305025"/>
              <a:chExt cx="3912700" cy="2954475"/>
            </a:xfrm>
          </p:grpSpPr>
          <p:sp>
            <p:nvSpPr>
              <p:cNvPr id="678" name="Google Shape;678;p7"/>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7"/>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7"/>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7"/>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7"/>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7"/>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7"/>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7"/>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7"/>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7"/>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7"/>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7"/>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7"/>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7"/>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7"/>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7"/>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94" name="Google Shape;694;p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5"/>
        <p:cNvGrpSpPr/>
        <p:nvPr/>
      </p:nvGrpSpPr>
      <p:grpSpPr>
        <a:xfrm>
          <a:off x="0" y="0"/>
          <a:ext cx="0" cy="0"/>
          <a:chOff x="0" y="0"/>
          <a:chExt cx="0" cy="0"/>
        </a:xfrm>
      </p:grpSpPr>
      <p:grpSp>
        <p:nvGrpSpPr>
          <p:cNvPr id="696" name="Google Shape;696;p8"/>
          <p:cNvGrpSpPr/>
          <p:nvPr/>
        </p:nvGrpSpPr>
        <p:grpSpPr>
          <a:xfrm>
            <a:off x="-970342" y="-1613262"/>
            <a:ext cx="11084690" cy="8370014"/>
            <a:chOff x="-970342" y="-1613262"/>
            <a:chExt cx="11084690" cy="8370014"/>
          </a:xfrm>
        </p:grpSpPr>
        <p:grpSp>
          <p:nvGrpSpPr>
            <p:cNvPr id="697" name="Google Shape;697;p8"/>
            <p:cNvGrpSpPr/>
            <p:nvPr/>
          </p:nvGrpSpPr>
          <p:grpSpPr>
            <a:xfrm>
              <a:off x="4572008" y="-1613262"/>
              <a:ext cx="5542340" cy="4185014"/>
              <a:chOff x="2057300" y="1305025"/>
              <a:chExt cx="3912700" cy="2954475"/>
            </a:xfrm>
          </p:grpSpPr>
          <p:sp>
            <p:nvSpPr>
              <p:cNvPr id="698" name="Google Shape;698;p8"/>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8"/>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8"/>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8"/>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8"/>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8"/>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8"/>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8"/>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8"/>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8"/>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8"/>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8"/>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8"/>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8"/>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8"/>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8"/>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4" name="Google Shape;714;p8"/>
            <p:cNvGrpSpPr/>
            <p:nvPr/>
          </p:nvGrpSpPr>
          <p:grpSpPr>
            <a:xfrm>
              <a:off x="-970342" y="-1613262"/>
              <a:ext cx="5542340" cy="4185014"/>
              <a:chOff x="2057300" y="1305025"/>
              <a:chExt cx="3912700" cy="2954475"/>
            </a:xfrm>
          </p:grpSpPr>
          <p:sp>
            <p:nvSpPr>
              <p:cNvPr id="715" name="Google Shape;715;p8"/>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8"/>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8"/>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8"/>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8"/>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8"/>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8"/>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8"/>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8"/>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8"/>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8"/>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8"/>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8"/>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8"/>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8"/>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8"/>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1" name="Google Shape;731;p8"/>
            <p:cNvGrpSpPr/>
            <p:nvPr/>
          </p:nvGrpSpPr>
          <p:grpSpPr>
            <a:xfrm>
              <a:off x="4572008" y="2571738"/>
              <a:ext cx="5542340" cy="4185014"/>
              <a:chOff x="2057300" y="1305025"/>
              <a:chExt cx="3912700" cy="2954475"/>
            </a:xfrm>
          </p:grpSpPr>
          <p:sp>
            <p:nvSpPr>
              <p:cNvPr id="732" name="Google Shape;732;p8"/>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8"/>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8"/>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8"/>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8"/>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8"/>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8"/>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8"/>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8"/>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8"/>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8"/>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8"/>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8"/>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8"/>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8"/>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8"/>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8" name="Google Shape;748;p8"/>
            <p:cNvGrpSpPr/>
            <p:nvPr/>
          </p:nvGrpSpPr>
          <p:grpSpPr>
            <a:xfrm>
              <a:off x="-970342" y="2571738"/>
              <a:ext cx="5542340" cy="4185014"/>
              <a:chOff x="2057300" y="1305025"/>
              <a:chExt cx="3912700" cy="2954475"/>
            </a:xfrm>
          </p:grpSpPr>
          <p:sp>
            <p:nvSpPr>
              <p:cNvPr id="749" name="Google Shape;749;p8"/>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8"/>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8"/>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8"/>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8"/>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8"/>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8"/>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8"/>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8"/>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8"/>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8"/>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8"/>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8"/>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8"/>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8"/>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8"/>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65" name="Google Shape;765;p8"/>
          <p:cNvSpPr txBox="1">
            <a:spLocks noGrp="1"/>
          </p:cNvSpPr>
          <p:nvPr>
            <p:ph type="title"/>
          </p:nvPr>
        </p:nvSpPr>
        <p:spPr>
          <a:xfrm>
            <a:off x="1388100" y="1307100"/>
            <a:ext cx="6367800" cy="2529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grpSp>
        <p:nvGrpSpPr>
          <p:cNvPr id="766" name="Google Shape;766;p8"/>
          <p:cNvGrpSpPr/>
          <p:nvPr/>
        </p:nvGrpSpPr>
        <p:grpSpPr>
          <a:xfrm rot="9568016">
            <a:off x="-271515" y="-722451"/>
            <a:ext cx="2195982" cy="2706183"/>
            <a:chOff x="9743146" y="2970638"/>
            <a:chExt cx="1446996" cy="1783072"/>
          </a:xfrm>
        </p:grpSpPr>
        <p:sp>
          <p:nvSpPr>
            <p:cNvPr id="767" name="Google Shape;767;p8"/>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68" name="Google Shape;768;p8"/>
            <p:cNvGrpSpPr/>
            <p:nvPr/>
          </p:nvGrpSpPr>
          <p:grpSpPr>
            <a:xfrm rot="4346401">
              <a:off x="9694335" y="3347712"/>
              <a:ext cx="1544618" cy="1028925"/>
              <a:chOff x="2670525" y="1658075"/>
              <a:chExt cx="1301725" cy="867125"/>
            </a:xfrm>
          </p:grpSpPr>
          <p:sp>
            <p:nvSpPr>
              <p:cNvPr id="769" name="Google Shape;769;p8"/>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8"/>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8"/>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8"/>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8"/>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8"/>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8"/>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8"/>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77" name="Google Shape;777;p8"/>
          <p:cNvGrpSpPr/>
          <p:nvPr/>
        </p:nvGrpSpPr>
        <p:grpSpPr>
          <a:xfrm rot="4164703">
            <a:off x="6160917" y="67119"/>
            <a:ext cx="1564886" cy="1928510"/>
            <a:chOff x="9743146" y="2970638"/>
            <a:chExt cx="1446996" cy="1783072"/>
          </a:xfrm>
        </p:grpSpPr>
        <p:sp>
          <p:nvSpPr>
            <p:cNvPr id="778" name="Google Shape;778;p8"/>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79" name="Google Shape;779;p8"/>
            <p:cNvGrpSpPr/>
            <p:nvPr/>
          </p:nvGrpSpPr>
          <p:grpSpPr>
            <a:xfrm rot="4346401">
              <a:off x="9694335" y="3347712"/>
              <a:ext cx="1544618" cy="1028925"/>
              <a:chOff x="2670525" y="1658075"/>
              <a:chExt cx="1301725" cy="867125"/>
            </a:xfrm>
          </p:grpSpPr>
          <p:sp>
            <p:nvSpPr>
              <p:cNvPr id="780" name="Google Shape;780;p8"/>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8"/>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8"/>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8"/>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8"/>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8"/>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8"/>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8"/>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88" name="Google Shape;788;p8"/>
          <p:cNvGrpSpPr/>
          <p:nvPr/>
        </p:nvGrpSpPr>
        <p:grpSpPr>
          <a:xfrm rot="629843">
            <a:off x="1703828" y="-591128"/>
            <a:ext cx="1482811" cy="1827205"/>
            <a:chOff x="9743146" y="2970638"/>
            <a:chExt cx="1446996" cy="1783072"/>
          </a:xfrm>
        </p:grpSpPr>
        <p:sp>
          <p:nvSpPr>
            <p:cNvPr id="789" name="Google Shape;789;p8"/>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90" name="Google Shape;790;p8"/>
            <p:cNvGrpSpPr/>
            <p:nvPr/>
          </p:nvGrpSpPr>
          <p:grpSpPr>
            <a:xfrm rot="4346401">
              <a:off x="9694335" y="3347712"/>
              <a:ext cx="1544618" cy="1028925"/>
              <a:chOff x="2670525" y="1658075"/>
              <a:chExt cx="1301725" cy="867125"/>
            </a:xfrm>
          </p:grpSpPr>
          <p:sp>
            <p:nvSpPr>
              <p:cNvPr id="791" name="Google Shape;791;p8"/>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8"/>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8"/>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8"/>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8"/>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8"/>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8"/>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8"/>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99" name="Google Shape;799;p8"/>
          <p:cNvGrpSpPr/>
          <p:nvPr/>
        </p:nvGrpSpPr>
        <p:grpSpPr>
          <a:xfrm rot="2208898">
            <a:off x="2859879" y="-298335"/>
            <a:ext cx="1509218" cy="1859995"/>
            <a:chOff x="9743146" y="2970638"/>
            <a:chExt cx="1446996" cy="1783072"/>
          </a:xfrm>
        </p:grpSpPr>
        <p:sp>
          <p:nvSpPr>
            <p:cNvPr id="800" name="Google Shape;800;p8"/>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1" name="Google Shape;801;p8"/>
            <p:cNvGrpSpPr/>
            <p:nvPr/>
          </p:nvGrpSpPr>
          <p:grpSpPr>
            <a:xfrm rot="4346401">
              <a:off x="9694335" y="3347712"/>
              <a:ext cx="1544618" cy="1028925"/>
              <a:chOff x="2670525" y="1658075"/>
              <a:chExt cx="1301725" cy="867125"/>
            </a:xfrm>
          </p:grpSpPr>
          <p:sp>
            <p:nvSpPr>
              <p:cNvPr id="802" name="Google Shape;802;p8"/>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8"/>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8"/>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8"/>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8"/>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8"/>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8"/>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8"/>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10" name="Google Shape;810;p8"/>
          <p:cNvGrpSpPr/>
          <p:nvPr/>
        </p:nvGrpSpPr>
        <p:grpSpPr>
          <a:xfrm rot="2282066">
            <a:off x="3850610" y="-1416319"/>
            <a:ext cx="2229905" cy="2748038"/>
            <a:chOff x="9743146" y="2970638"/>
            <a:chExt cx="1446996" cy="1783072"/>
          </a:xfrm>
        </p:grpSpPr>
        <p:sp>
          <p:nvSpPr>
            <p:cNvPr id="811" name="Google Shape;811;p8"/>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12" name="Google Shape;812;p8"/>
            <p:cNvGrpSpPr/>
            <p:nvPr/>
          </p:nvGrpSpPr>
          <p:grpSpPr>
            <a:xfrm rot="4346401">
              <a:off x="9694335" y="3347712"/>
              <a:ext cx="1544618" cy="1028925"/>
              <a:chOff x="2670525" y="1658075"/>
              <a:chExt cx="1301725" cy="867125"/>
            </a:xfrm>
          </p:grpSpPr>
          <p:sp>
            <p:nvSpPr>
              <p:cNvPr id="813" name="Google Shape;813;p8"/>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8"/>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8"/>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8"/>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8"/>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8"/>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8"/>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8"/>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21" name="Google Shape;821;p8"/>
          <p:cNvGrpSpPr/>
          <p:nvPr/>
        </p:nvGrpSpPr>
        <p:grpSpPr>
          <a:xfrm rot="1234745">
            <a:off x="5461792" y="-1196063"/>
            <a:ext cx="1473754" cy="1816275"/>
            <a:chOff x="9743146" y="2970638"/>
            <a:chExt cx="1446996" cy="1783072"/>
          </a:xfrm>
        </p:grpSpPr>
        <p:sp>
          <p:nvSpPr>
            <p:cNvPr id="822" name="Google Shape;822;p8"/>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23" name="Google Shape;823;p8"/>
            <p:cNvGrpSpPr/>
            <p:nvPr/>
          </p:nvGrpSpPr>
          <p:grpSpPr>
            <a:xfrm rot="4346401">
              <a:off x="9694335" y="3347712"/>
              <a:ext cx="1544618" cy="1028925"/>
              <a:chOff x="2670525" y="1658075"/>
              <a:chExt cx="1301725" cy="867125"/>
            </a:xfrm>
          </p:grpSpPr>
          <p:sp>
            <p:nvSpPr>
              <p:cNvPr id="824" name="Google Shape;824;p8"/>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8"/>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8"/>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8"/>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8"/>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8"/>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8"/>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8"/>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32" name="Google Shape;832;p8"/>
          <p:cNvGrpSpPr/>
          <p:nvPr/>
        </p:nvGrpSpPr>
        <p:grpSpPr>
          <a:xfrm rot="5732255">
            <a:off x="-882655" y="1110757"/>
            <a:ext cx="1854879" cy="2285689"/>
            <a:chOff x="9743146" y="2970638"/>
            <a:chExt cx="1446996" cy="1783072"/>
          </a:xfrm>
        </p:grpSpPr>
        <p:sp>
          <p:nvSpPr>
            <p:cNvPr id="833" name="Google Shape;833;p8"/>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34" name="Google Shape;834;p8"/>
            <p:cNvGrpSpPr/>
            <p:nvPr/>
          </p:nvGrpSpPr>
          <p:grpSpPr>
            <a:xfrm rot="4346401">
              <a:off x="9694335" y="3347712"/>
              <a:ext cx="1544618" cy="1028925"/>
              <a:chOff x="2670525" y="1658075"/>
              <a:chExt cx="1301725" cy="867125"/>
            </a:xfrm>
          </p:grpSpPr>
          <p:sp>
            <p:nvSpPr>
              <p:cNvPr id="835" name="Google Shape;835;p8"/>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8"/>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8"/>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8"/>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8"/>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8"/>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8"/>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8"/>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43" name="Google Shape;843;p8"/>
          <p:cNvGrpSpPr/>
          <p:nvPr/>
        </p:nvGrpSpPr>
        <p:grpSpPr>
          <a:xfrm rot="-6777550">
            <a:off x="-154622" y="3285152"/>
            <a:ext cx="2278026" cy="2637690"/>
            <a:chOff x="9743146" y="2970638"/>
            <a:chExt cx="1446996" cy="1783072"/>
          </a:xfrm>
        </p:grpSpPr>
        <p:sp>
          <p:nvSpPr>
            <p:cNvPr id="844" name="Google Shape;844;p8"/>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45" name="Google Shape;845;p8"/>
            <p:cNvGrpSpPr/>
            <p:nvPr/>
          </p:nvGrpSpPr>
          <p:grpSpPr>
            <a:xfrm rot="4346401">
              <a:off x="9694335" y="3347712"/>
              <a:ext cx="1544618" cy="1028925"/>
              <a:chOff x="2670525" y="1658075"/>
              <a:chExt cx="1301725" cy="867125"/>
            </a:xfrm>
          </p:grpSpPr>
          <p:sp>
            <p:nvSpPr>
              <p:cNvPr id="846" name="Google Shape;846;p8"/>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8"/>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8"/>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8"/>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8"/>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8"/>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8"/>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8"/>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54" name="Google Shape;854;p8"/>
          <p:cNvGrpSpPr/>
          <p:nvPr/>
        </p:nvGrpSpPr>
        <p:grpSpPr>
          <a:xfrm rot="8965034">
            <a:off x="8199195" y="3389753"/>
            <a:ext cx="1466670" cy="1698205"/>
            <a:chOff x="9743146" y="2970638"/>
            <a:chExt cx="1446996" cy="1783072"/>
          </a:xfrm>
        </p:grpSpPr>
        <p:sp>
          <p:nvSpPr>
            <p:cNvPr id="855" name="Google Shape;855;p8"/>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6" name="Google Shape;856;p8"/>
            <p:cNvGrpSpPr/>
            <p:nvPr/>
          </p:nvGrpSpPr>
          <p:grpSpPr>
            <a:xfrm rot="4346401">
              <a:off x="9694335" y="3347712"/>
              <a:ext cx="1544618" cy="1028925"/>
              <a:chOff x="2670525" y="1658075"/>
              <a:chExt cx="1301725" cy="867125"/>
            </a:xfrm>
          </p:grpSpPr>
          <p:sp>
            <p:nvSpPr>
              <p:cNvPr id="857" name="Google Shape;857;p8"/>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8"/>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8"/>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8"/>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8"/>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8"/>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8"/>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8"/>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65" name="Google Shape;865;p8"/>
          <p:cNvGrpSpPr/>
          <p:nvPr/>
        </p:nvGrpSpPr>
        <p:grpSpPr>
          <a:xfrm rot="4581957">
            <a:off x="-656833" y="2875340"/>
            <a:ext cx="1279904" cy="1577172"/>
            <a:chOff x="9743146" y="2970638"/>
            <a:chExt cx="1446996" cy="1783072"/>
          </a:xfrm>
        </p:grpSpPr>
        <p:sp>
          <p:nvSpPr>
            <p:cNvPr id="866" name="Google Shape;866;p8"/>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67" name="Google Shape;867;p8"/>
            <p:cNvGrpSpPr/>
            <p:nvPr/>
          </p:nvGrpSpPr>
          <p:grpSpPr>
            <a:xfrm rot="4346401">
              <a:off x="9694335" y="3347712"/>
              <a:ext cx="1544618" cy="1028925"/>
              <a:chOff x="2670525" y="1658075"/>
              <a:chExt cx="1301725" cy="867125"/>
            </a:xfrm>
          </p:grpSpPr>
          <p:sp>
            <p:nvSpPr>
              <p:cNvPr id="868" name="Google Shape;868;p8"/>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8"/>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8"/>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8"/>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8"/>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8"/>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8"/>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8"/>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76" name="Google Shape;876;p8"/>
          <p:cNvGrpSpPr/>
          <p:nvPr/>
        </p:nvGrpSpPr>
        <p:grpSpPr>
          <a:xfrm rot="629843">
            <a:off x="1989578" y="4018972"/>
            <a:ext cx="1482811" cy="1827205"/>
            <a:chOff x="9743146" y="2970638"/>
            <a:chExt cx="1446996" cy="1783072"/>
          </a:xfrm>
        </p:grpSpPr>
        <p:sp>
          <p:nvSpPr>
            <p:cNvPr id="877" name="Google Shape;877;p8"/>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78" name="Google Shape;878;p8"/>
            <p:cNvGrpSpPr/>
            <p:nvPr/>
          </p:nvGrpSpPr>
          <p:grpSpPr>
            <a:xfrm rot="4346401">
              <a:off x="9694335" y="3347712"/>
              <a:ext cx="1544618" cy="1028925"/>
              <a:chOff x="2670525" y="1658075"/>
              <a:chExt cx="1301725" cy="867125"/>
            </a:xfrm>
          </p:grpSpPr>
          <p:sp>
            <p:nvSpPr>
              <p:cNvPr id="879" name="Google Shape;879;p8"/>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8"/>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8"/>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8"/>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8"/>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8"/>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8"/>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8"/>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87" name="Google Shape;887;p8"/>
          <p:cNvGrpSpPr/>
          <p:nvPr/>
        </p:nvGrpSpPr>
        <p:grpSpPr>
          <a:xfrm rot="1525637">
            <a:off x="3114019" y="4489936"/>
            <a:ext cx="1482836" cy="1827236"/>
            <a:chOff x="9743146" y="2970638"/>
            <a:chExt cx="1446996" cy="1783072"/>
          </a:xfrm>
        </p:grpSpPr>
        <p:sp>
          <p:nvSpPr>
            <p:cNvPr id="888" name="Google Shape;888;p8"/>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89" name="Google Shape;889;p8"/>
            <p:cNvGrpSpPr/>
            <p:nvPr/>
          </p:nvGrpSpPr>
          <p:grpSpPr>
            <a:xfrm rot="4346401">
              <a:off x="9694335" y="3347712"/>
              <a:ext cx="1544618" cy="1028925"/>
              <a:chOff x="2670525" y="1658075"/>
              <a:chExt cx="1301725" cy="867125"/>
            </a:xfrm>
          </p:grpSpPr>
          <p:sp>
            <p:nvSpPr>
              <p:cNvPr id="890" name="Google Shape;890;p8"/>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8"/>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8"/>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8"/>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8"/>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8"/>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8"/>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8"/>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98" name="Google Shape;898;p8"/>
          <p:cNvGrpSpPr/>
          <p:nvPr/>
        </p:nvGrpSpPr>
        <p:grpSpPr>
          <a:xfrm rot="-630503">
            <a:off x="4251397" y="3473580"/>
            <a:ext cx="1482863" cy="1827270"/>
            <a:chOff x="9743146" y="2970638"/>
            <a:chExt cx="1446996" cy="1783072"/>
          </a:xfrm>
        </p:grpSpPr>
        <p:sp>
          <p:nvSpPr>
            <p:cNvPr id="899" name="Google Shape;899;p8"/>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00" name="Google Shape;900;p8"/>
            <p:cNvGrpSpPr/>
            <p:nvPr/>
          </p:nvGrpSpPr>
          <p:grpSpPr>
            <a:xfrm rot="4346401">
              <a:off x="9694335" y="3347712"/>
              <a:ext cx="1544618" cy="1028925"/>
              <a:chOff x="2670525" y="1658075"/>
              <a:chExt cx="1301725" cy="867125"/>
            </a:xfrm>
          </p:grpSpPr>
          <p:sp>
            <p:nvSpPr>
              <p:cNvPr id="901" name="Google Shape;901;p8"/>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8"/>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8"/>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8"/>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8"/>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8"/>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8"/>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8"/>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09" name="Google Shape;909;p8"/>
          <p:cNvGrpSpPr/>
          <p:nvPr/>
        </p:nvGrpSpPr>
        <p:grpSpPr>
          <a:xfrm rot="402211">
            <a:off x="5582110" y="3261695"/>
            <a:ext cx="2376298" cy="2928032"/>
            <a:chOff x="9743146" y="2970638"/>
            <a:chExt cx="1446996" cy="1783072"/>
          </a:xfrm>
        </p:grpSpPr>
        <p:sp>
          <p:nvSpPr>
            <p:cNvPr id="910" name="Google Shape;910;p8"/>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11" name="Google Shape;911;p8"/>
            <p:cNvGrpSpPr/>
            <p:nvPr/>
          </p:nvGrpSpPr>
          <p:grpSpPr>
            <a:xfrm rot="4346401">
              <a:off x="9694335" y="3347712"/>
              <a:ext cx="1544618" cy="1028925"/>
              <a:chOff x="2670525" y="1658075"/>
              <a:chExt cx="1301725" cy="867125"/>
            </a:xfrm>
          </p:grpSpPr>
          <p:sp>
            <p:nvSpPr>
              <p:cNvPr id="912" name="Google Shape;912;p8"/>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8"/>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8"/>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8"/>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8"/>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8"/>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8"/>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8"/>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20" name="Google Shape;920;p8"/>
          <p:cNvGrpSpPr/>
          <p:nvPr/>
        </p:nvGrpSpPr>
        <p:grpSpPr>
          <a:xfrm rot="-3560987">
            <a:off x="8017585" y="1239281"/>
            <a:ext cx="2376297" cy="2927964"/>
            <a:chOff x="9743146" y="2970638"/>
            <a:chExt cx="1446996" cy="1783072"/>
          </a:xfrm>
        </p:grpSpPr>
        <p:sp>
          <p:nvSpPr>
            <p:cNvPr id="921" name="Google Shape;921;p8"/>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22" name="Google Shape;922;p8"/>
            <p:cNvGrpSpPr/>
            <p:nvPr/>
          </p:nvGrpSpPr>
          <p:grpSpPr>
            <a:xfrm rot="4346401">
              <a:off x="9694335" y="3347712"/>
              <a:ext cx="1544618" cy="1028925"/>
              <a:chOff x="2670525" y="1658075"/>
              <a:chExt cx="1301725" cy="867125"/>
            </a:xfrm>
          </p:grpSpPr>
          <p:sp>
            <p:nvSpPr>
              <p:cNvPr id="923" name="Google Shape;923;p8"/>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8"/>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8"/>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8"/>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8"/>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8"/>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8"/>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8"/>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31" name="Google Shape;931;p8"/>
          <p:cNvGrpSpPr/>
          <p:nvPr/>
        </p:nvGrpSpPr>
        <p:grpSpPr>
          <a:xfrm rot="-9715783">
            <a:off x="7697434" y="4605085"/>
            <a:ext cx="1466666" cy="1698172"/>
            <a:chOff x="9743146" y="2970638"/>
            <a:chExt cx="1446996" cy="1783072"/>
          </a:xfrm>
        </p:grpSpPr>
        <p:sp>
          <p:nvSpPr>
            <p:cNvPr id="932" name="Google Shape;932;p8"/>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33" name="Google Shape;933;p8"/>
            <p:cNvGrpSpPr/>
            <p:nvPr/>
          </p:nvGrpSpPr>
          <p:grpSpPr>
            <a:xfrm rot="4346401">
              <a:off x="9694335" y="3347712"/>
              <a:ext cx="1544618" cy="1028925"/>
              <a:chOff x="2670525" y="1658075"/>
              <a:chExt cx="1301725" cy="867125"/>
            </a:xfrm>
          </p:grpSpPr>
          <p:sp>
            <p:nvSpPr>
              <p:cNvPr id="934" name="Google Shape;934;p8"/>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8"/>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8"/>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8"/>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8"/>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8"/>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8"/>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8"/>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42" name="Google Shape;942;p8"/>
          <p:cNvGrpSpPr/>
          <p:nvPr/>
        </p:nvGrpSpPr>
        <p:grpSpPr>
          <a:xfrm rot="3253621">
            <a:off x="7393702" y="-1183134"/>
            <a:ext cx="2690895" cy="3316019"/>
            <a:chOff x="9743146" y="2970638"/>
            <a:chExt cx="1446996" cy="1783072"/>
          </a:xfrm>
        </p:grpSpPr>
        <p:sp>
          <p:nvSpPr>
            <p:cNvPr id="943" name="Google Shape;943;p8"/>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44" name="Google Shape;944;p8"/>
            <p:cNvGrpSpPr/>
            <p:nvPr/>
          </p:nvGrpSpPr>
          <p:grpSpPr>
            <a:xfrm rot="4346401">
              <a:off x="9694335" y="3347712"/>
              <a:ext cx="1544618" cy="1028925"/>
              <a:chOff x="2670525" y="1658075"/>
              <a:chExt cx="1301725" cy="867125"/>
            </a:xfrm>
          </p:grpSpPr>
          <p:sp>
            <p:nvSpPr>
              <p:cNvPr id="945" name="Google Shape;945;p8"/>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8"/>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8"/>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8"/>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8"/>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8"/>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8"/>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8"/>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53"/>
        <p:cNvGrpSpPr/>
        <p:nvPr/>
      </p:nvGrpSpPr>
      <p:grpSpPr>
        <a:xfrm>
          <a:off x="0" y="0"/>
          <a:ext cx="0" cy="0"/>
          <a:chOff x="0" y="0"/>
          <a:chExt cx="0" cy="0"/>
        </a:xfrm>
      </p:grpSpPr>
      <p:grpSp>
        <p:nvGrpSpPr>
          <p:cNvPr id="954" name="Google Shape;954;p9"/>
          <p:cNvGrpSpPr/>
          <p:nvPr/>
        </p:nvGrpSpPr>
        <p:grpSpPr>
          <a:xfrm>
            <a:off x="-970342" y="-1613262"/>
            <a:ext cx="11084690" cy="8370014"/>
            <a:chOff x="-970342" y="-1613262"/>
            <a:chExt cx="11084690" cy="8370014"/>
          </a:xfrm>
        </p:grpSpPr>
        <p:grpSp>
          <p:nvGrpSpPr>
            <p:cNvPr id="955" name="Google Shape;955;p9"/>
            <p:cNvGrpSpPr/>
            <p:nvPr/>
          </p:nvGrpSpPr>
          <p:grpSpPr>
            <a:xfrm>
              <a:off x="4572008" y="-1613262"/>
              <a:ext cx="5542340" cy="4185014"/>
              <a:chOff x="2057300" y="1305025"/>
              <a:chExt cx="3912700" cy="2954475"/>
            </a:xfrm>
          </p:grpSpPr>
          <p:sp>
            <p:nvSpPr>
              <p:cNvPr id="956" name="Google Shape;956;p9"/>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9"/>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9"/>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9"/>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9"/>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9"/>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9"/>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9"/>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9"/>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9"/>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9"/>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9"/>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9"/>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9"/>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9"/>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9"/>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72" name="Google Shape;972;p9"/>
            <p:cNvGrpSpPr/>
            <p:nvPr/>
          </p:nvGrpSpPr>
          <p:grpSpPr>
            <a:xfrm>
              <a:off x="-970342" y="-1613262"/>
              <a:ext cx="5542340" cy="4185014"/>
              <a:chOff x="2057300" y="1305025"/>
              <a:chExt cx="3912700" cy="2954475"/>
            </a:xfrm>
          </p:grpSpPr>
          <p:sp>
            <p:nvSpPr>
              <p:cNvPr id="973" name="Google Shape;973;p9"/>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9"/>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9"/>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9"/>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9"/>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9"/>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9"/>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9"/>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9"/>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9"/>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9"/>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9"/>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9"/>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9"/>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9"/>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9"/>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9" name="Google Shape;989;p9"/>
            <p:cNvGrpSpPr/>
            <p:nvPr/>
          </p:nvGrpSpPr>
          <p:grpSpPr>
            <a:xfrm>
              <a:off x="4572008" y="2571738"/>
              <a:ext cx="5542340" cy="4185014"/>
              <a:chOff x="2057300" y="1305025"/>
              <a:chExt cx="3912700" cy="2954475"/>
            </a:xfrm>
          </p:grpSpPr>
          <p:sp>
            <p:nvSpPr>
              <p:cNvPr id="990" name="Google Shape;990;p9"/>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9"/>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9"/>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9"/>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9"/>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9"/>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9"/>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9"/>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9"/>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9"/>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9"/>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9"/>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9"/>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9"/>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9"/>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9"/>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06" name="Google Shape;1006;p9"/>
            <p:cNvGrpSpPr/>
            <p:nvPr/>
          </p:nvGrpSpPr>
          <p:grpSpPr>
            <a:xfrm>
              <a:off x="-970342" y="2571738"/>
              <a:ext cx="5542340" cy="4185014"/>
              <a:chOff x="2057300" y="1305025"/>
              <a:chExt cx="3912700" cy="2954475"/>
            </a:xfrm>
          </p:grpSpPr>
          <p:sp>
            <p:nvSpPr>
              <p:cNvPr id="1007" name="Google Shape;1007;p9"/>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9"/>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9"/>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9"/>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9"/>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9"/>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9"/>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9"/>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9"/>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9"/>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9"/>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9"/>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9"/>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9"/>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9"/>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9"/>
              <p:cNvSpPr/>
              <p:nvPr/>
            </p:nvSpPr>
            <p:spPr>
              <a:xfrm>
                <a:off x="5542175" y="1305025"/>
                <a:ext cx="0" cy="2954475"/>
              </a:xfrm>
              <a:custGeom>
                <a:avLst/>
                <a:gdLst/>
                <a:ahLst/>
                <a:cxnLst/>
                <a:rect l="l" t="t" r="r" b="b"/>
                <a:pathLst>
                  <a:path w="120000"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23" name="Google Shape;1023;p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024" name="Google Shape;1024;p9"/>
          <p:cNvSpPr txBox="1">
            <a:spLocks noGrp="1"/>
          </p:cNvSpPr>
          <p:nvPr>
            <p:ph type="body" idx="1"/>
          </p:nvPr>
        </p:nvSpPr>
        <p:spPr>
          <a:xfrm>
            <a:off x="726450" y="1590500"/>
            <a:ext cx="3861900" cy="30135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434343"/>
              </a:buClr>
              <a:buSzPts val="1400"/>
              <a:buChar char="●"/>
              <a:defRPr sz="1400">
                <a:solidFill>
                  <a:srgbClr val="434343"/>
                </a:solidFill>
              </a:defRPr>
            </a:lvl1pPr>
            <a:lvl2pPr marL="914400" lvl="1" indent="-317500" algn="l">
              <a:lnSpc>
                <a:spcPct val="115000"/>
              </a:lnSpc>
              <a:spcBef>
                <a:spcPts val="1600"/>
              </a:spcBef>
              <a:spcAft>
                <a:spcPts val="0"/>
              </a:spcAft>
              <a:buClr>
                <a:srgbClr val="434343"/>
              </a:buClr>
              <a:buSzPts val="1400"/>
              <a:buChar char="○"/>
              <a:defRPr>
                <a:solidFill>
                  <a:srgbClr val="434343"/>
                </a:solidFill>
              </a:defRPr>
            </a:lvl2pPr>
            <a:lvl3pPr marL="1371600" lvl="2" indent="-317500" algn="l">
              <a:lnSpc>
                <a:spcPct val="115000"/>
              </a:lnSpc>
              <a:spcBef>
                <a:spcPts val="0"/>
              </a:spcBef>
              <a:spcAft>
                <a:spcPts val="0"/>
              </a:spcAft>
              <a:buClr>
                <a:srgbClr val="434343"/>
              </a:buClr>
              <a:buSzPts val="1400"/>
              <a:buChar char="■"/>
              <a:defRPr>
                <a:solidFill>
                  <a:srgbClr val="434343"/>
                </a:solidFill>
              </a:defRPr>
            </a:lvl3pPr>
            <a:lvl4pPr marL="1828800" lvl="3" indent="-317500" algn="l">
              <a:lnSpc>
                <a:spcPct val="115000"/>
              </a:lnSpc>
              <a:spcBef>
                <a:spcPts val="0"/>
              </a:spcBef>
              <a:spcAft>
                <a:spcPts val="0"/>
              </a:spcAft>
              <a:buClr>
                <a:srgbClr val="434343"/>
              </a:buClr>
              <a:buSzPts val="1400"/>
              <a:buChar char="●"/>
              <a:defRPr>
                <a:solidFill>
                  <a:srgbClr val="434343"/>
                </a:solidFill>
              </a:defRPr>
            </a:lvl4pPr>
            <a:lvl5pPr marL="2286000" lvl="4" indent="-317500" algn="l">
              <a:lnSpc>
                <a:spcPct val="115000"/>
              </a:lnSpc>
              <a:spcBef>
                <a:spcPts val="0"/>
              </a:spcBef>
              <a:spcAft>
                <a:spcPts val="0"/>
              </a:spcAft>
              <a:buClr>
                <a:srgbClr val="434343"/>
              </a:buClr>
              <a:buSzPts val="1400"/>
              <a:buChar char="○"/>
              <a:defRPr>
                <a:solidFill>
                  <a:srgbClr val="434343"/>
                </a:solidFill>
              </a:defRPr>
            </a:lvl5pPr>
            <a:lvl6pPr marL="2743200" lvl="5" indent="-317500" algn="l">
              <a:lnSpc>
                <a:spcPct val="115000"/>
              </a:lnSpc>
              <a:spcBef>
                <a:spcPts val="0"/>
              </a:spcBef>
              <a:spcAft>
                <a:spcPts val="0"/>
              </a:spcAft>
              <a:buClr>
                <a:srgbClr val="434343"/>
              </a:buClr>
              <a:buSzPts val="1400"/>
              <a:buChar char="■"/>
              <a:defRPr>
                <a:solidFill>
                  <a:srgbClr val="434343"/>
                </a:solidFill>
              </a:defRPr>
            </a:lvl6pPr>
            <a:lvl7pPr marL="3200400" lvl="6" indent="-317500" algn="l">
              <a:lnSpc>
                <a:spcPct val="115000"/>
              </a:lnSpc>
              <a:spcBef>
                <a:spcPts val="0"/>
              </a:spcBef>
              <a:spcAft>
                <a:spcPts val="0"/>
              </a:spcAft>
              <a:buClr>
                <a:srgbClr val="434343"/>
              </a:buClr>
              <a:buSzPts val="1400"/>
              <a:buChar char="●"/>
              <a:defRPr>
                <a:solidFill>
                  <a:srgbClr val="434343"/>
                </a:solidFill>
              </a:defRPr>
            </a:lvl7pPr>
            <a:lvl8pPr marL="3657600" lvl="7" indent="-317500" algn="l">
              <a:lnSpc>
                <a:spcPct val="115000"/>
              </a:lnSpc>
              <a:spcBef>
                <a:spcPts val="0"/>
              </a:spcBef>
              <a:spcAft>
                <a:spcPts val="0"/>
              </a:spcAft>
              <a:buClr>
                <a:srgbClr val="434343"/>
              </a:buClr>
              <a:buSzPts val="1400"/>
              <a:buChar char="○"/>
              <a:defRPr>
                <a:solidFill>
                  <a:srgbClr val="434343"/>
                </a:solidFill>
              </a:defRPr>
            </a:lvl8pPr>
            <a:lvl9pPr marL="4114800" lvl="8" indent="-317500" algn="l">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10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Libre Franklin Medium"/>
              <a:buChar char="●"/>
              <a:defRPr sz="1400" b="0" i="0" u="none" strike="noStrike" cap="none">
                <a:solidFill>
                  <a:schemeClr val="dk1"/>
                </a:solidFill>
                <a:latin typeface="Libre Franklin Medium"/>
                <a:ea typeface="Libre Franklin Medium"/>
                <a:cs typeface="Libre Franklin Medium"/>
                <a:sym typeface="Libre Franklin Medium"/>
              </a:defRPr>
            </a:lvl1pPr>
            <a:lvl2pPr marL="914400" marR="0" lvl="1" indent="-317500" algn="l" rtl="0">
              <a:lnSpc>
                <a:spcPct val="115000"/>
              </a:lnSpc>
              <a:spcBef>
                <a:spcPts val="1600"/>
              </a:spcBef>
              <a:spcAft>
                <a:spcPts val="0"/>
              </a:spcAft>
              <a:buClr>
                <a:schemeClr val="dk1"/>
              </a:buClr>
              <a:buSzPts val="1400"/>
              <a:buFont typeface="Libre Franklin Medium"/>
              <a:buChar char="○"/>
              <a:defRPr sz="1400" b="0" i="0" u="none" strike="noStrike" cap="none">
                <a:solidFill>
                  <a:schemeClr val="dk1"/>
                </a:solidFill>
                <a:latin typeface="Libre Franklin Medium"/>
                <a:ea typeface="Libre Franklin Medium"/>
                <a:cs typeface="Libre Franklin Medium"/>
                <a:sym typeface="Libre Franklin Medium"/>
              </a:defRPr>
            </a:lvl2pPr>
            <a:lvl3pPr marL="1371600" marR="0" lvl="2" indent="-317500" algn="l" rtl="0">
              <a:lnSpc>
                <a:spcPct val="115000"/>
              </a:lnSpc>
              <a:spcBef>
                <a:spcPts val="1600"/>
              </a:spcBef>
              <a:spcAft>
                <a:spcPts val="0"/>
              </a:spcAft>
              <a:buClr>
                <a:schemeClr val="dk1"/>
              </a:buClr>
              <a:buSzPts val="1400"/>
              <a:buFont typeface="Libre Franklin Medium"/>
              <a:buChar char="■"/>
              <a:defRPr sz="1400" b="0" i="0" u="none" strike="noStrike" cap="none">
                <a:solidFill>
                  <a:schemeClr val="dk1"/>
                </a:solidFill>
                <a:latin typeface="Libre Franklin Medium"/>
                <a:ea typeface="Libre Franklin Medium"/>
                <a:cs typeface="Libre Franklin Medium"/>
                <a:sym typeface="Libre Franklin Medium"/>
              </a:defRPr>
            </a:lvl3pPr>
            <a:lvl4pPr marL="1828800" marR="0" lvl="3" indent="-317500" algn="l" rtl="0">
              <a:lnSpc>
                <a:spcPct val="115000"/>
              </a:lnSpc>
              <a:spcBef>
                <a:spcPts val="1600"/>
              </a:spcBef>
              <a:spcAft>
                <a:spcPts val="0"/>
              </a:spcAft>
              <a:buClr>
                <a:schemeClr val="dk1"/>
              </a:buClr>
              <a:buSzPts val="1400"/>
              <a:buFont typeface="Libre Franklin Medium"/>
              <a:buChar char="●"/>
              <a:defRPr sz="1400" b="0" i="0" u="none" strike="noStrike" cap="none">
                <a:solidFill>
                  <a:schemeClr val="dk1"/>
                </a:solidFill>
                <a:latin typeface="Libre Franklin Medium"/>
                <a:ea typeface="Libre Franklin Medium"/>
                <a:cs typeface="Libre Franklin Medium"/>
                <a:sym typeface="Libre Franklin Medium"/>
              </a:defRPr>
            </a:lvl4pPr>
            <a:lvl5pPr marL="2286000" marR="0" lvl="4" indent="-317500" algn="l" rtl="0">
              <a:lnSpc>
                <a:spcPct val="115000"/>
              </a:lnSpc>
              <a:spcBef>
                <a:spcPts val="1600"/>
              </a:spcBef>
              <a:spcAft>
                <a:spcPts val="0"/>
              </a:spcAft>
              <a:buClr>
                <a:schemeClr val="dk1"/>
              </a:buClr>
              <a:buSzPts val="1400"/>
              <a:buFont typeface="Libre Franklin Medium"/>
              <a:buChar char="○"/>
              <a:defRPr sz="1400" b="0" i="0" u="none" strike="noStrike" cap="none">
                <a:solidFill>
                  <a:schemeClr val="dk1"/>
                </a:solidFill>
                <a:latin typeface="Libre Franklin Medium"/>
                <a:ea typeface="Libre Franklin Medium"/>
                <a:cs typeface="Libre Franklin Medium"/>
                <a:sym typeface="Libre Franklin Medium"/>
              </a:defRPr>
            </a:lvl5pPr>
            <a:lvl6pPr marL="2743200" marR="0" lvl="5" indent="-317500" algn="l" rtl="0">
              <a:lnSpc>
                <a:spcPct val="115000"/>
              </a:lnSpc>
              <a:spcBef>
                <a:spcPts val="1600"/>
              </a:spcBef>
              <a:spcAft>
                <a:spcPts val="0"/>
              </a:spcAft>
              <a:buClr>
                <a:schemeClr val="dk1"/>
              </a:buClr>
              <a:buSzPts val="1400"/>
              <a:buFont typeface="Libre Franklin Medium"/>
              <a:buChar char="■"/>
              <a:defRPr sz="1400" b="0" i="0" u="none" strike="noStrike" cap="none">
                <a:solidFill>
                  <a:schemeClr val="dk1"/>
                </a:solidFill>
                <a:latin typeface="Libre Franklin Medium"/>
                <a:ea typeface="Libre Franklin Medium"/>
                <a:cs typeface="Libre Franklin Medium"/>
                <a:sym typeface="Libre Franklin Medium"/>
              </a:defRPr>
            </a:lvl6pPr>
            <a:lvl7pPr marL="3200400" marR="0" lvl="6" indent="-317500" algn="l" rtl="0">
              <a:lnSpc>
                <a:spcPct val="115000"/>
              </a:lnSpc>
              <a:spcBef>
                <a:spcPts val="1600"/>
              </a:spcBef>
              <a:spcAft>
                <a:spcPts val="0"/>
              </a:spcAft>
              <a:buClr>
                <a:schemeClr val="dk1"/>
              </a:buClr>
              <a:buSzPts val="1400"/>
              <a:buFont typeface="Libre Franklin Medium"/>
              <a:buChar char="●"/>
              <a:defRPr sz="1400" b="0" i="0" u="none" strike="noStrike" cap="none">
                <a:solidFill>
                  <a:schemeClr val="dk1"/>
                </a:solidFill>
                <a:latin typeface="Libre Franklin Medium"/>
                <a:ea typeface="Libre Franklin Medium"/>
                <a:cs typeface="Libre Franklin Medium"/>
                <a:sym typeface="Libre Franklin Medium"/>
              </a:defRPr>
            </a:lvl7pPr>
            <a:lvl8pPr marL="3657600" marR="0" lvl="7" indent="-317500" algn="l" rtl="0">
              <a:lnSpc>
                <a:spcPct val="115000"/>
              </a:lnSpc>
              <a:spcBef>
                <a:spcPts val="1600"/>
              </a:spcBef>
              <a:spcAft>
                <a:spcPts val="0"/>
              </a:spcAft>
              <a:buClr>
                <a:schemeClr val="dk1"/>
              </a:buClr>
              <a:buSzPts val="1400"/>
              <a:buFont typeface="Libre Franklin Medium"/>
              <a:buChar char="○"/>
              <a:defRPr sz="1400" b="0" i="0" u="none" strike="noStrike" cap="none">
                <a:solidFill>
                  <a:schemeClr val="dk1"/>
                </a:solidFill>
                <a:latin typeface="Libre Franklin Medium"/>
                <a:ea typeface="Libre Franklin Medium"/>
                <a:cs typeface="Libre Franklin Medium"/>
                <a:sym typeface="Libre Franklin Medium"/>
              </a:defRPr>
            </a:lvl8pPr>
            <a:lvl9pPr marL="4114800" marR="0" lvl="8" indent="-317500" algn="l" rtl="0">
              <a:lnSpc>
                <a:spcPct val="115000"/>
              </a:lnSpc>
              <a:spcBef>
                <a:spcPts val="1600"/>
              </a:spcBef>
              <a:spcAft>
                <a:spcPts val="1600"/>
              </a:spcAft>
              <a:buClr>
                <a:schemeClr val="dk1"/>
              </a:buClr>
              <a:buSzPts val="1400"/>
              <a:buFont typeface="Libre Franklin Medium"/>
              <a:buChar char="■"/>
              <a:defRPr sz="1400" b="0" i="0" u="none" strike="noStrike" cap="none">
                <a:solidFill>
                  <a:schemeClr val="dk1"/>
                </a:solidFill>
                <a:latin typeface="Libre Franklin Medium"/>
                <a:ea typeface="Libre Franklin Medium"/>
                <a:cs typeface="Libre Franklin Medium"/>
                <a:sym typeface="Libre Franklin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orient="horz" pos="2900">
          <p15:clr>
            <a:srgbClr val="EA4335"/>
          </p15:clr>
        </p15:guide>
        <p15:guide id="3" pos="449">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Google Shape;1258;p13"/>
          <p:cNvSpPr txBox="1">
            <a:spLocks noGrp="1"/>
          </p:cNvSpPr>
          <p:nvPr>
            <p:ph type="ctrTitle"/>
          </p:nvPr>
        </p:nvSpPr>
        <p:spPr>
          <a:xfrm>
            <a:off x="1800749" y="1995271"/>
            <a:ext cx="5542200" cy="2582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5200"/>
              <a:buNone/>
            </a:pPr>
            <a:r>
              <a:rPr lang="en-GB" sz="6000"/>
              <a:t>WALLET ACE </a:t>
            </a:r>
            <a:br>
              <a:rPr lang="en-GB" sz="4600">
                <a:solidFill>
                  <a:schemeClr val="dk2"/>
                </a:solidFill>
              </a:rPr>
            </a:br>
            <a:r>
              <a:rPr lang="en-GB" sz="2500">
                <a:solidFill>
                  <a:schemeClr val="dk2"/>
                </a:solidFill>
              </a:rPr>
              <a:t>YOUR PERSONAL FINANCE MANAGER</a:t>
            </a:r>
            <a:br>
              <a:rPr lang="en-GB" sz="3000">
                <a:solidFill>
                  <a:schemeClr val="dk2"/>
                </a:solidFill>
              </a:rPr>
            </a:br>
            <a:endParaRPr sz="3000">
              <a:solidFill>
                <a:schemeClr val="dk2"/>
              </a:solidFill>
            </a:endParaRPr>
          </a:p>
        </p:txBody>
      </p:sp>
      <p:pic>
        <p:nvPicPr>
          <p:cNvPr id="1259" name="Google Shape;1259;p13"/>
          <p:cNvPicPr preferRelativeResize="0"/>
          <p:nvPr/>
        </p:nvPicPr>
        <p:blipFill rotWithShape="1">
          <a:blip r:embed="rId3">
            <a:alphaModFix/>
          </a:blip>
          <a:srcRect/>
          <a:stretch/>
        </p:blipFill>
        <p:spPr>
          <a:xfrm>
            <a:off x="3210915" y="4044498"/>
            <a:ext cx="2721870" cy="783338"/>
          </a:xfrm>
          <a:prstGeom prst="rect">
            <a:avLst/>
          </a:prstGeom>
          <a:noFill/>
          <a:ln>
            <a:noFill/>
          </a:ln>
        </p:spPr>
      </p:pic>
      <p:pic>
        <p:nvPicPr>
          <p:cNvPr id="1260" name="Google Shape;1260;p13"/>
          <p:cNvPicPr preferRelativeResize="0"/>
          <p:nvPr/>
        </p:nvPicPr>
        <p:blipFill rotWithShape="1">
          <a:blip r:embed="rId4">
            <a:alphaModFix/>
          </a:blip>
          <a:srcRect/>
          <a:stretch/>
        </p:blipFill>
        <p:spPr>
          <a:xfrm>
            <a:off x="3835916" y="406677"/>
            <a:ext cx="1471866" cy="147186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7"/>
        <p:cNvGrpSpPr/>
        <p:nvPr/>
      </p:nvGrpSpPr>
      <p:grpSpPr>
        <a:xfrm>
          <a:off x="0" y="0"/>
          <a:ext cx="0" cy="0"/>
          <a:chOff x="0" y="0"/>
          <a:chExt cx="0" cy="0"/>
        </a:xfrm>
      </p:grpSpPr>
      <p:sp>
        <p:nvSpPr>
          <p:cNvPr id="1738" name="Google Shape;1738;p22"/>
          <p:cNvSpPr txBox="1">
            <a:spLocks noGrp="1"/>
          </p:cNvSpPr>
          <p:nvPr>
            <p:ph type="title"/>
          </p:nvPr>
        </p:nvSpPr>
        <p:spPr>
          <a:xfrm>
            <a:off x="1388100" y="1307100"/>
            <a:ext cx="6367800" cy="2529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GB"/>
              <a:t>Aims &amp; Objectives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2"/>
        <p:cNvGrpSpPr/>
        <p:nvPr/>
      </p:nvGrpSpPr>
      <p:grpSpPr>
        <a:xfrm>
          <a:off x="0" y="0"/>
          <a:ext cx="0" cy="0"/>
          <a:chOff x="0" y="0"/>
          <a:chExt cx="0" cy="0"/>
        </a:xfrm>
      </p:grpSpPr>
      <p:sp>
        <p:nvSpPr>
          <p:cNvPr id="1743" name="Google Shape;1743;p2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GB"/>
              <a:t>Our Aim with Our Project </a:t>
            </a:r>
            <a:endParaRPr/>
          </a:p>
        </p:txBody>
      </p:sp>
      <p:sp>
        <p:nvSpPr>
          <p:cNvPr id="1744" name="Google Shape;1744;p23"/>
          <p:cNvSpPr txBox="1">
            <a:spLocks noGrp="1"/>
          </p:cNvSpPr>
          <p:nvPr>
            <p:ph type="body" idx="1"/>
          </p:nvPr>
        </p:nvSpPr>
        <p:spPr>
          <a:xfrm>
            <a:off x="726449" y="886047"/>
            <a:ext cx="7779597" cy="3717953"/>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Char char="●"/>
            </a:pPr>
            <a:r>
              <a:rPr lang="en-GB" sz="1800" b="1" i="0">
                <a:solidFill>
                  <a:schemeClr val="accent3"/>
                </a:solidFill>
                <a:latin typeface="Libre Franklin Medium"/>
                <a:ea typeface="Libre Franklin Medium"/>
                <a:cs typeface="Libre Franklin Medium"/>
                <a:sym typeface="Libre Franklin Medium"/>
              </a:rPr>
              <a:t>To help user in </a:t>
            </a:r>
            <a:r>
              <a:rPr lang="en-GB" sz="1800" b="1">
                <a:solidFill>
                  <a:schemeClr val="accent3"/>
                </a:solidFill>
                <a:latin typeface="Libre Franklin Medium"/>
                <a:ea typeface="Libre Franklin Medium"/>
                <a:cs typeface="Libre Franklin Medium"/>
                <a:sym typeface="Libre Franklin Medium"/>
              </a:rPr>
              <a:t>managing  and </a:t>
            </a:r>
            <a:r>
              <a:rPr lang="en-GB" sz="1800" b="1" i="0">
                <a:solidFill>
                  <a:schemeClr val="accent3"/>
                </a:solidFill>
                <a:latin typeface="Libre Franklin Medium"/>
                <a:ea typeface="Libre Franklin Medium"/>
                <a:cs typeface="Libre Franklin Medium"/>
                <a:sym typeface="Libre Franklin Medium"/>
              </a:rPr>
              <a:t>achieving their financial goals. </a:t>
            </a:r>
            <a:endParaRPr/>
          </a:p>
          <a:p>
            <a:pPr marL="457200" lvl="0" indent="-317500" algn="l" rtl="0">
              <a:lnSpc>
                <a:spcPct val="200000"/>
              </a:lnSpc>
              <a:spcBef>
                <a:spcPts val="0"/>
              </a:spcBef>
              <a:spcAft>
                <a:spcPts val="0"/>
              </a:spcAft>
              <a:buSzPts val="1400"/>
              <a:buChar char="●"/>
            </a:pPr>
            <a:r>
              <a:rPr lang="en-GB" sz="1800" b="1" i="0">
                <a:solidFill>
                  <a:schemeClr val="accent3"/>
                </a:solidFill>
                <a:latin typeface="Libre Franklin Medium"/>
                <a:ea typeface="Libre Franklin Medium"/>
                <a:cs typeface="Libre Franklin Medium"/>
                <a:sym typeface="Libre Franklin Medium"/>
              </a:rPr>
              <a:t>To provide financial planning</a:t>
            </a:r>
            <a:r>
              <a:rPr lang="en-GB" sz="1800" b="1">
                <a:solidFill>
                  <a:schemeClr val="accent3"/>
                </a:solidFill>
                <a:latin typeface="Libre Franklin Medium"/>
                <a:ea typeface="Libre Franklin Medium"/>
                <a:cs typeface="Libre Franklin Medium"/>
                <a:sym typeface="Libre Franklin Medium"/>
              </a:rPr>
              <a:t> which would </a:t>
            </a:r>
            <a:r>
              <a:rPr lang="en-GB" sz="1800" b="1" i="0">
                <a:solidFill>
                  <a:schemeClr val="accent3"/>
                </a:solidFill>
                <a:latin typeface="Libre Franklin Medium"/>
                <a:ea typeface="Libre Franklin Medium"/>
                <a:cs typeface="Libre Franklin Medium"/>
                <a:sym typeface="Libre Franklin Medium"/>
              </a:rPr>
              <a:t>develop a habit of keeping budget</a:t>
            </a:r>
            <a:r>
              <a:rPr lang="en-GB" sz="1800" b="1">
                <a:solidFill>
                  <a:schemeClr val="accent3"/>
                </a:solidFill>
                <a:latin typeface="Libre Franklin Medium"/>
                <a:ea typeface="Libre Franklin Medium"/>
                <a:cs typeface="Libre Franklin Medium"/>
                <a:sym typeface="Libre Franklin Medium"/>
              </a:rPr>
              <a:t> and</a:t>
            </a:r>
            <a:r>
              <a:rPr lang="en-GB" sz="1800" b="1" i="0">
                <a:solidFill>
                  <a:schemeClr val="accent3"/>
                </a:solidFill>
                <a:latin typeface="Libre Franklin Medium"/>
                <a:ea typeface="Libre Franklin Medium"/>
                <a:cs typeface="Libre Franklin Medium"/>
                <a:sym typeface="Libre Franklin Medium"/>
              </a:rPr>
              <a:t> managing their deus</a:t>
            </a:r>
            <a:r>
              <a:rPr lang="en-GB" sz="1800" b="1">
                <a:solidFill>
                  <a:schemeClr val="accent3"/>
                </a:solidFill>
                <a:latin typeface="Libre Franklin Medium"/>
                <a:ea typeface="Libre Franklin Medium"/>
                <a:cs typeface="Libre Franklin Medium"/>
                <a:sym typeface="Libre Franklin Medium"/>
              </a:rPr>
              <a:t>.</a:t>
            </a:r>
            <a:endParaRPr sz="1800" b="1" i="0">
              <a:solidFill>
                <a:schemeClr val="accent3"/>
              </a:solidFill>
              <a:latin typeface="Libre Franklin Medium"/>
              <a:ea typeface="Libre Franklin Medium"/>
              <a:cs typeface="Libre Franklin Medium"/>
              <a:sym typeface="Libre Franklin Medium"/>
            </a:endParaRPr>
          </a:p>
          <a:p>
            <a:pPr marL="457200" lvl="0" indent="-317500" algn="l" rtl="0">
              <a:lnSpc>
                <a:spcPct val="200000"/>
              </a:lnSpc>
              <a:spcBef>
                <a:spcPts val="0"/>
              </a:spcBef>
              <a:spcAft>
                <a:spcPts val="0"/>
              </a:spcAft>
              <a:buSzPts val="1400"/>
              <a:buChar char="●"/>
            </a:pPr>
            <a:r>
              <a:rPr lang="en-GB" sz="1800" b="1">
                <a:solidFill>
                  <a:schemeClr val="accent3"/>
                </a:solidFill>
                <a:latin typeface="Libre Franklin Medium"/>
                <a:ea typeface="Libre Franklin Medium"/>
                <a:cs typeface="Libre Franklin Medium"/>
                <a:sym typeface="Libre Franklin Medium"/>
              </a:rPr>
              <a:t>Our Main audience would be  today’s new young generation as in to help them in their Financial Planning. </a:t>
            </a:r>
            <a:endParaRPr/>
          </a:p>
          <a:p>
            <a:pPr marL="457200" lvl="0" indent="-317500" algn="l" rtl="0">
              <a:lnSpc>
                <a:spcPct val="200000"/>
              </a:lnSpc>
              <a:spcBef>
                <a:spcPts val="0"/>
              </a:spcBef>
              <a:spcAft>
                <a:spcPts val="0"/>
              </a:spcAft>
              <a:buSzPts val="1400"/>
              <a:buChar char="●"/>
            </a:pPr>
            <a:r>
              <a:rPr lang="en-GB" sz="1800" b="1">
                <a:solidFill>
                  <a:schemeClr val="accent3"/>
                </a:solidFill>
                <a:latin typeface="Libre Franklin Medium"/>
                <a:ea typeface="Libre Franklin Medium"/>
                <a:cs typeface="Libre Franklin Medium"/>
                <a:sym typeface="Libre Franklin Medium"/>
              </a:rPr>
              <a:t>To help user in understanding their expenses.</a:t>
            </a:r>
            <a:endParaRPr sz="1800" b="1">
              <a:solidFill>
                <a:schemeClr val="accent3"/>
              </a:solidFill>
              <a:latin typeface="Libre Franklin Medium"/>
              <a:ea typeface="Libre Franklin Medium"/>
              <a:cs typeface="Libre Franklin Medium"/>
              <a:sym typeface="Libre Franklin Medium"/>
            </a:endParaRPr>
          </a:p>
        </p:txBody>
      </p:sp>
      <p:grpSp>
        <p:nvGrpSpPr>
          <p:cNvPr id="1745" name="Google Shape;1745;p23"/>
          <p:cNvGrpSpPr/>
          <p:nvPr/>
        </p:nvGrpSpPr>
        <p:grpSpPr>
          <a:xfrm rot="-414239">
            <a:off x="7745480" y="4172711"/>
            <a:ext cx="1852439" cy="1128740"/>
            <a:chOff x="982691" y="1644934"/>
            <a:chExt cx="1852530" cy="1128796"/>
          </a:xfrm>
        </p:grpSpPr>
        <p:grpSp>
          <p:nvGrpSpPr>
            <p:cNvPr id="1746" name="Google Shape;1746;p23"/>
            <p:cNvGrpSpPr/>
            <p:nvPr/>
          </p:nvGrpSpPr>
          <p:grpSpPr>
            <a:xfrm>
              <a:off x="982691" y="1645372"/>
              <a:ext cx="1852530" cy="1127912"/>
              <a:chOff x="3257350" y="2788700"/>
              <a:chExt cx="1100600" cy="670100"/>
            </a:xfrm>
          </p:grpSpPr>
          <p:sp>
            <p:nvSpPr>
              <p:cNvPr id="1747" name="Google Shape;1747;p23"/>
              <p:cNvSpPr/>
              <p:nvPr/>
            </p:nvSpPr>
            <p:spPr>
              <a:xfrm>
                <a:off x="3257350" y="2788700"/>
                <a:ext cx="917000" cy="422675"/>
              </a:xfrm>
              <a:custGeom>
                <a:avLst/>
                <a:gdLst/>
                <a:ahLst/>
                <a:cxnLst/>
                <a:rect l="l" t="t" r="r" b="b"/>
                <a:pathLst>
                  <a:path w="36680" h="16907" extrusionOk="0">
                    <a:moveTo>
                      <a:pt x="0" y="1"/>
                    </a:moveTo>
                    <a:lnTo>
                      <a:pt x="0" y="16907"/>
                    </a:lnTo>
                    <a:lnTo>
                      <a:pt x="36679" y="16907"/>
                    </a:lnTo>
                    <a:lnTo>
                      <a:pt x="36679" y="1"/>
                    </a:lnTo>
                    <a:close/>
                  </a:path>
                </a:pathLst>
              </a:custGeom>
              <a:solidFill>
                <a:schemeClr val="dk2"/>
              </a:solidFill>
              <a:ln w="114300" cap="flat" cmpd="sng">
                <a:solidFill>
                  <a:schemeClr val="dk2"/>
                </a:solidFill>
                <a:prstDash val="solid"/>
                <a:miter lim="20923"/>
                <a:headEnd type="none" w="sm" len="sm"/>
                <a:tailEnd type="none" w="sm" len="sm"/>
              </a:ln>
              <a:effectLst>
                <a:outerShdw dist="47625" dir="3000000" algn="bl" rotWithShape="0">
                  <a:srgbClr val="000000">
                    <a:alpha val="21568"/>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23"/>
              <p:cNvSpPr/>
              <p:nvPr/>
            </p:nvSpPr>
            <p:spPr>
              <a:xfrm>
                <a:off x="3349925" y="2913200"/>
                <a:ext cx="916475" cy="422150"/>
              </a:xfrm>
              <a:custGeom>
                <a:avLst/>
                <a:gdLst/>
                <a:ahLst/>
                <a:cxnLst/>
                <a:rect l="l" t="t" r="r" b="b"/>
                <a:pathLst>
                  <a:path w="36659" h="16886" extrusionOk="0">
                    <a:moveTo>
                      <a:pt x="1" y="0"/>
                    </a:moveTo>
                    <a:lnTo>
                      <a:pt x="1" y="16886"/>
                    </a:lnTo>
                    <a:lnTo>
                      <a:pt x="36659" y="16886"/>
                    </a:lnTo>
                    <a:lnTo>
                      <a:pt x="36659" y="0"/>
                    </a:lnTo>
                    <a:close/>
                  </a:path>
                </a:pathLst>
              </a:custGeom>
              <a:solidFill>
                <a:schemeClr val="dk2"/>
              </a:solidFill>
              <a:ln w="114300" cap="flat" cmpd="sng">
                <a:solidFill>
                  <a:schemeClr val="dk2"/>
                </a:solidFill>
                <a:prstDash val="solid"/>
                <a:miter lim="20923"/>
                <a:headEnd type="none" w="sm" len="sm"/>
                <a:tailEnd type="none" w="sm" len="sm"/>
              </a:ln>
              <a:effectLst>
                <a:outerShdw dist="47625" dir="3000000" algn="bl" rotWithShape="0">
                  <a:srgbClr val="000000">
                    <a:alpha val="21568"/>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23"/>
              <p:cNvSpPr/>
              <p:nvPr/>
            </p:nvSpPr>
            <p:spPr>
              <a:xfrm>
                <a:off x="3441475" y="3036650"/>
                <a:ext cx="916475" cy="422150"/>
              </a:xfrm>
              <a:custGeom>
                <a:avLst/>
                <a:gdLst/>
                <a:ahLst/>
                <a:cxnLst/>
                <a:rect l="l" t="t" r="r" b="b"/>
                <a:pathLst>
                  <a:path w="36659" h="16886" extrusionOk="0">
                    <a:moveTo>
                      <a:pt x="0" y="0"/>
                    </a:moveTo>
                    <a:lnTo>
                      <a:pt x="0" y="16886"/>
                    </a:lnTo>
                    <a:lnTo>
                      <a:pt x="36658" y="16886"/>
                    </a:lnTo>
                    <a:lnTo>
                      <a:pt x="36658" y="0"/>
                    </a:lnTo>
                    <a:close/>
                  </a:path>
                </a:pathLst>
              </a:custGeom>
              <a:solidFill>
                <a:schemeClr val="dk2"/>
              </a:solidFill>
              <a:ln w="114300" cap="flat" cmpd="sng">
                <a:solidFill>
                  <a:schemeClr val="dk2"/>
                </a:solidFill>
                <a:prstDash val="solid"/>
                <a:miter lim="20923"/>
                <a:headEnd type="none" w="sm" len="sm"/>
                <a:tailEnd type="none" w="sm" len="sm"/>
              </a:ln>
              <a:effectLst>
                <a:outerShdw dist="47625" dir="3000000" algn="bl" rotWithShape="0">
                  <a:srgbClr val="000000">
                    <a:alpha val="21568"/>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50" name="Google Shape;1750;p23"/>
            <p:cNvGrpSpPr/>
            <p:nvPr/>
          </p:nvGrpSpPr>
          <p:grpSpPr>
            <a:xfrm>
              <a:off x="982691" y="1644934"/>
              <a:ext cx="1852530" cy="1128796"/>
              <a:chOff x="982691" y="1644934"/>
              <a:chExt cx="1852530" cy="1128796"/>
            </a:xfrm>
          </p:grpSpPr>
          <p:grpSp>
            <p:nvGrpSpPr>
              <p:cNvPr id="1751" name="Google Shape;1751;p23"/>
              <p:cNvGrpSpPr/>
              <p:nvPr/>
            </p:nvGrpSpPr>
            <p:grpSpPr>
              <a:xfrm>
                <a:off x="982691" y="1644934"/>
                <a:ext cx="1852530" cy="1128796"/>
                <a:chOff x="3257350" y="2788700"/>
                <a:chExt cx="1100600" cy="670625"/>
              </a:xfrm>
            </p:grpSpPr>
            <p:sp>
              <p:nvSpPr>
                <p:cNvPr id="1752" name="Google Shape;1752;p23"/>
                <p:cNvSpPr/>
                <p:nvPr/>
              </p:nvSpPr>
              <p:spPr>
                <a:xfrm>
                  <a:off x="3257350" y="2788700"/>
                  <a:ext cx="917000" cy="422675"/>
                </a:xfrm>
                <a:custGeom>
                  <a:avLst/>
                  <a:gdLst/>
                  <a:ahLst/>
                  <a:cxnLst/>
                  <a:rect l="l" t="t" r="r" b="b"/>
                  <a:pathLst>
                    <a:path w="36680" h="16907" extrusionOk="0">
                      <a:moveTo>
                        <a:pt x="0" y="1"/>
                      </a:moveTo>
                      <a:lnTo>
                        <a:pt x="0" y="16907"/>
                      </a:lnTo>
                      <a:lnTo>
                        <a:pt x="36679" y="16907"/>
                      </a:lnTo>
                      <a:lnTo>
                        <a:pt x="36679" y="1"/>
                      </a:lnTo>
                      <a:close/>
                    </a:path>
                  </a:pathLst>
                </a:custGeom>
                <a:solidFill>
                  <a:schemeClr val="accent4"/>
                </a:solidFill>
                <a:ln w="46025" cap="flat" cmpd="sng">
                  <a:solidFill>
                    <a:schemeClr val="accent3"/>
                  </a:solidFill>
                  <a:prstDash val="solid"/>
                  <a:miter lim="2092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23"/>
                <p:cNvSpPr/>
                <p:nvPr/>
              </p:nvSpPr>
              <p:spPr>
                <a:xfrm>
                  <a:off x="3257350" y="2789750"/>
                  <a:ext cx="124000" cy="123475"/>
                </a:xfrm>
                <a:custGeom>
                  <a:avLst/>
                  <a:gdLst/>
                  <a:ahLst/>
                  <a:cxnLst/>
                  <a:rect l="l" t="t" r="r" b="b"/>
                  <a:pathLst>
                    <a:path w="4960" h="4939" extrusionOk="0">
                      <a:moveTo>
                        <a:pt x="0" y="0"/>
                      </a:moveTo>
                      <a:lnTo>
                        <a:pt x="0" y="4938"/>
                      </a:lnTo>
                      <a:cubicBezTo>
                        <a:pt x="2762" y="4938"/>
                        <a:pt x="4959" y="2720"/>
                        <a:pt x="49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23"/>
                <p:cNvSpPr/>
                <p:nvPr/>
              </p:nvSpPr>
              <p:spPr>
                <a:xfrm>
                  <a:off x="4050875" y="2789750"/>
                  <a:ext cx="123475" cy="123475"/>
                </a:xfrm>
                <a:custGeom>
                  <a:avLst/>
                  <a:gdLst/>
                  <a:ahLst/>
                  <a:cxnLst/>
                  <a:rect l="l" t="t" r="r" b="b"/>
                  <a:pathLst>
                    <a:path w="4939" h="4939" extrusionOk="0">
                      <a:moveTo>
                        <a:pt x="0" y="0"/>
                      </a:moveTo>
                      <a:cubicBezTo>
                        <a:pt x="0" y="2720"/>
                        <a:pt x="2197" y="4938"/>
                        <a:pt x="4938" y="4938"/>
                      </a:cubicBezTo>
                      <a:lnTo>
                        <a:pt x="493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23"/>
                <p:cNvSpPr/>
                <p:nvPr/>
              </p:nvSpPr>
              <p:spPr>
                <a:xfrm>
                  <a:off x="3257350" y="3087900"/>
                  <a:ext cx="124000" cy="123475"/>
                </a:xfrm>
                <a:custGeom>
                  <a:avLst/>
                  <a:gdLst/>
                  <a:ahLst/>
                  <a:cxnLst/>
                  <a:rect l="l" t="t" r="r" b="b"/>
                  <a:pathLst>
                    <a:path w="4960" h="4939" extrusionOk="0">
                      <a:moveTo>
                        <a:pt x="0" y="1"/>
                      </a:moveTo>
                      <a:lnTo>
                        <a:pt x="0" y="4939"/>
                      </a:lnTo>
                      <a:lnTo>
                        <a:pt x="4959" y="4939"/>
                      </a:lnTo>
                      <a:cubicBezTo>
                        <a:pt x="4959" y="2219"/>
                        <a:pt x="2762" y="1"/>
                        <a:pt x="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23"/>
                <p:cNvSpPr/>
                <p:nvPr/>
              </p:nvSpPr>
              <p:spPr>
                <a:xfrm>
                  <a:off x="3549225" y="2833175"/>
                  <a:ext cx="333225" cy="333750"/>
                </a:xfrm>
                <a:custGeom>
                  <a:avLst/>
                  <a:gdLst/>
                  <a:ahLst/>
                  <a:cxnLst/>
                  <a:rect l="l" t="t" r="r" b="b"/>
                  <a:pathLst>
                    <a:path w="13329" h="13350" extrusionOk="0">
                      <a:moveTo>
                        <a:pt x="6675" y="0"/>
                      </a:moveTo>
                      <a:cubicBezTo>
                        <a:pt x="2972" y="0"/>
                        <a:pt x="1" y="2992"/>
                        <a:pt x="1" y="6675"/>
                      </a:cubicBezTo>
                      <a:cubicBezTo>
                        <a:pt x="1" y="10357"/>
                        <a:pt x="2972" y="13349"/>
                        <a:pt x="6675" y="13349"/>
                      </a:cubicBezTo>
                      <a:cubicBezTo>
                        <a:pt x="10358" y="13349"/>
                        <a:pt x="13329" y="10357"/>
                        <a:pt x="13329" y="6675"/>
                      </a:cubicBezTo>
                      <a:cubicBezTo>
                        <a:pt x="13329" y="2992"/>
                        <a:pt x="10358" y="0"/>
                        <a:pt x="667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23"/>
                <p:cNvSpPr/>
                <p:nvPr/>
              </p:nvSpPr>
              <p:spPr>
                <a:xfrm>
                  <a:off x="3349925" y="2913200"/>
                  <a:ext cx="916475" cy="422150"/>
                </a:xfrm>
                <a:custGeom>
                  <a:avLst/>
                  <a:gdLst/>
                  <a:ahLst/>
                  <a:cxnLst/>
                  <a:rect l="l" t="t" r="r" b="b"/>
                  <a:pathLst>
                    <a:path w="36659" h="16886" extrusionOk="0">
                      <a:moveTo>
                        <a:pt x="1" y="0"/>
                      </a:moveTo>
                      <a:lnTo>
                        <a:pt x="1" y="16886"/>
                      </a:lnTo>
                      <a:lnTo>
                        <a:pt x="36659" y="16886"/>
                      </a:lnTo>
                      <a:lnTo>
                        <a:pt x="36659" y="0"/>
                      </a:lnTo>
                      <a:close/>
                    </a:path>
                  </a:pathLst>
                </a:custGeom>
                <a:solidFill>
                  <a:schemeClr val="accent4"/>
                </a:solidFill>
                <a:ln w="46025" cap="flat" cmpd="sng">
                  <a:solidFill>
                    <a:schemeClr val="accent3"/>
                  </a:solidFill>
                  <a:prstDash val="solid"/>
                  <a:miter lim="2092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23"/>
                <p:cNvSpPr/>
                <p:nvPr/>
              </p:nvSpPr>
              <p:spPr>
                <a:xfrm>
                  <a:off x="3349925" y="2913200"/>
                  <a:ext cx="123475" cy="123475"/>
                </a:xfrm>
                <a:custGeom>
                  <a:avLst/>
                  <a:gdLst/>
                  <a:ahLst/>
                  <a:cxnLst/>
                  <a:rect l="l" t="t" r="r" b="b"/>
                  <a:pathLst>
                    <a:path w="4939" h="4939" extrusionOk="0">
                      <a:moveTo>
                        <a:pt x="1" y="0"/>
                      </a:moveTo>
                      <a:lnTo>
                        <a:pt x="1" y="4938"/>
                      </a:lnTo>
                      <a:cubicBezTo>
                        <a:pt x="2742" y="4938"/>
                        <a:pt x="4939" y="2720"/>
                        <a:pt x="493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23"/>
                <p:cNvSpPr/>
                <p:nvPr/>
              </p:nvSpPr>
              <p:spPr>
                <a:xfrm>
                  <a:off x="4142925" y="2913200"/>
                  <a:ext cx="123475" cy="123475"/>
                </a:xfrm>
                <a:custGeom>
                  <a:avLst/>
                  <a:gdLst/>
                  <a:ahLst/>
                  <a:cxnLst/>
                  <a:rect l="l" t="t" r="r" b="b"/>
                  <a:pathLst>
                    <a:path w="4939" h="4939" extrusionOk="0">
                      <a:moveTo>
                        <a:pt x="1" y="0"/>
                      </a:moveTo>
                      <a:cubicBezTo>
                        <a:pt x="1" y="2720"/>
                        <a:pt x="2198" y="4938"/>
                        <a:pt x="4939" y="4938"/>
                      </a:cubicBezTo>
                      <a:lnTo>
                        <a:pt x="493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23"/>
                <p:cNvSpPr/>
                <p:nvPr/>
              </p:nvSpPr>
              <p:spPr>
                <a:xfrm>
                  <a:off x="3349925" y="3211350"/>
                  <a:ext cx="123475" cy="123475"/>
                </a:xfrm>
                <a:custGeom>
                  <a:avLst/>
                  <a:gdLst/>
                  <a:ahLst/>
                  <a:cxnLst/>
                  <a:rect l="l" t="t" r="r" b="b"/>
                  <a:pathLst>
                    <a:path w="4939" h="4939" extrusionOk="0">
                      <a:moveTo>
                        <a:pt x="1" y="1"/>
                      </a:moveTo>
                      <a:lnTo>
                        <a:pt x="1" y="4939"/>
                      </a:lnTo>
                      <a:lnTo>
                        <a:pt x="4939" y="4939"/>
                      </a:lnTo>
                      <a:cubicBezTo>
                        <a:pt x="4939" y="2219"/>
                        <a:pt x="2742" y="1"/>
                        <a:pt x="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23"/>
                <p:cNvSpPr/>
                <p:nvPr/>
              </p:nvSpPr>
              <p:spPr>
                <a:xfrm>
                  <a:off x="3641300" y="2957650"/>
                  <a:ext cx="333750" cy="333250"/>
                </a:xfrm>
                <a:custGeom>
                  <a:avLst/>
                  <a:gdLst/>
                  <a:ahLst/>
                  <a:cxnLst/>
                  <a:rect l="l" t="t" r="r" b="b"/>
                  <a:pathLst>
                    <a:path w="13350" h="13330" extrusionOk="0">
                      <a:moveTo>
                        <a:pt x="6675" y="1"/>
                      </a:moveTo>
                      <a:cubicBezTo>
                        <a:pt x="2992" y="1"/>
                        <a:pt x="0" y="2972"/>
                        <a:pt x="0" y="6676"/>
                      </a:cubicBezTo>
                      <a:cubicBezTo>
                        <a:pt x="0" y="10358"/>
                        <a:pt x="2992" y="13329"/>
                        <a:pt x="6675" y="13329"/>
                      </a:cubicBezTo>
                      <a:cubicBezTo>
                        <a:pt x="10336" y="13329"/>
                        <a:pt x="13349" y="10337"/>
                        <a:pt x="13349" y="6676"/>
                      </a:cubicBezTo>
                      <a:cubicBezTo>
                        <a:pt x="13349" y="2972"/>
                        <a:pt x="10357" y="1"/>
                        <a:pt x="667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23"/>
                <p:cNvSpPr/>
                <p:nvPr/>
              </p:nvSpPr>
              <p:spPr>
                <a:xfrm>
                  <a:off x="3441475" y="3036650"/>
                  <a:ext cx="916475" cy="422150"/>
                </a:xfrm>
                <a:custGeom>
                  <a:avLst/>
                  <a:gdLst/>
                  <a:ahLst/>
                  <a:cxnLst/>
                  <a:rect l="l" t="t" r="r" b="b"/>
                  <a:pathLst>
                    <a:path w="36659" h="16886" extrusionOk="0">
                      <a:moveTo>
                        <a:pt x="0" y="0"/>
                      </a:moveTo>
                      <a:lnTo>
                        <a:pt x="0" y="16886"/>
                      </a:lnTo>
                      <a:lnTo>
                        <a:pt x="36658" y="16886"/>
                      </a:lnTo>
                      <a:lnTo>
                        <a:pt x="36658" y="0"/>
                      </a:lnTo>
                      <a:close/>
                    </a:path>
                  </a:pathLst>
                </a:custGeom>
                <a:solidFill>
                  <a:schemeClr val="accent4"/>
                </a:solidFill>
                <a:ln w="46025" cap="flat" cmpd="sng">
                  <a:solidFill>
                    <a:schemeClr val="accent3"/>
                  </a:solidFill>
                  <a:prstDash val="solid"/>
                  <a:miter lim="2092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23"/>
                <p:cNvSpPr/>
                <p:nvPr/>
              </p:nvSpPr>
              <p:spPr>
                <a:xfrm>
                  <a:off x="4234475" y="3036650"/>
                  <a:ext cx="123475" cy="123475"/>
                </a:xfrm>
                <a:custGeom>
                  <a:avLst/>
                  <a:gdLst/>
                  <a:ahLst/>
                  <a:cxnLst/>
                  <a:rect l="l" t="t" r="r" b="b"/>
                  <a:pathLst>
                    <a:path w="4939" h="4939" extrusionOk="0">
                      <a:moveTo>
                        <a:pt x="1" y="0"/>
                      </a:moveTo>
                      <a:cubicBezTo>
                        <a:pt x="1" y="2720"/>
                        <a:pt x="2198" y="4938"/>
                        <a:pt x="4938" y="4938"/>
                      </a:cubicBezTo>
                      <a:lnTo>
                        <a:pt x="493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p23"/>
                <p:cNvSpPr/>
                <p:nvPr/>
              </p:nvSpPr>
              <p:spPr>
                <a:xfrm>
                  <a:off x="4234475" y="3335325"/>
                  <a:ext cx="123475" cy="124000"/>
                </a:xfrm>
                <a:custGeom>
                  <a:avLst/>
                  <a:gdLst/>
                  <a:ahLst/>
                  <a:cxnLst/>
                  <a:rect l="l" t="t" r="r" b="b"/>
                  <a:pathLst>
                    <a:path w="4939" h="4960" extrusionOk="0">
                      <a:moveTo>
                        <a:pt x="4938" y="1"/>
                      </a:moveTo>
                      <a:cubicBezTo>
                        <a:pt x="2198" y="1"/>
                        <a:pt x="1" y="2240"/>
                        <a:pt x="1" y="4960"/>
                      </a:cubicBezTo>
                      <a:lnTo>
                        <a:pt x="4938" y="4960"/>
                      </a:lnTo>
                      <a:lnTo>
                        <a:pt x="493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23"/>
                <p:cNvSpPr/>
                <p:nvPr/>
              </p:nvSpPr>
              <p:spPr>
                <a:xfrm>
                  <a:off x="3732825" y="3081100"/>
                  <a:ext cx="333775" cy="333775"/>
                </a:xfrm>
                <a:custGeom>
                  <a:avLst/>
                  <a:gdLst/>
                  <a:ahLst/>
                  <a:cxnLst/>
                  <a:rect l="l" t="t" r="r" b="b"/>
                  <a:pathLst>
                    <a:path w="13351" h="13351" extrusionOk="0">
                      <a:moveTo>
                        <a:pt x="6675" y="1"/>
                      </a:moveTo>
                      <a:cubicBezTo>
                        <a:pt x="2993" y="1"/>
                        <a:pt x="1" y="2993"/>
                        <a:pt x="1" y="6675"/>
                      </a:cubicBezTo>
                      <a:cubicBezTo>
                        <a:pt x="1" y="10358"/>
                        <a:pt x="2993" y="13350"/>
                        <a:pt x="6675" y="13350"/>
                      </a:cubicBezTo>
                      <a:cubicBezTo>
                        <a:pt x="10358" y="13350"/>
                        <a:pt x="13350" y="10358"/>
                        <a:pt x="13350" y="6675"/>
                      </a:cubicBezTo>
                      <a:cubicBezTo>
                        <a:pt x="13350" y="2993"/>
                        <a:pt x="10358" y="1"/>
                        <a:pt x="667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23"/>
                <p:cNvSpPr/>
                <p:nvPr/>
              </p:nvSpPr>
              <p:spPr>
                <a:xfrm>
                  <a:off x="3853675" y="3154875"/>
                  <a:ext cx="109875" cy="211875"/>
                </a:xfrm>
                <a:custGeom>
                  <a:avLst/>
                  <a:gdLst/>
                  <a:ahLst/>
                  <a:cxnLst/>
                  <a:rect l="l" t="t" r="r" b="b"/>
                  <a:pathLst>
                    <a:path w="4395" h="8475" extrusionOk="0">
                      <a:moveTo>
                        <a:pt x="1925" y="1716"/>
                      </a:moveTo>
                      <a:lnTo>
                        <a:pt x="1925" y="3578"/>
                      </a:lnTo>
                      <a:cubicBezTo>
                        <a:pt x="1548" y="3515"/>
                        <a:pt x="1256" y="3411"/>
                        <a:pt x="1088" y="3264"/>
                      </a:cubicBezTo>
                      <a:cubicBezTo>
                        <a:pt x="921" y="3118"/>
                        <a:pt x="837" y="2929"/>
                        <a:pt x="837" y="2657"/>
                      </a:cubicBezTo>
                      <a:cubicBezTo>
                        <a:pt x="837" y="2385"/>
                        <a:pt x="921" y="2176"/>
                        <a:pt x="1109" y="2009"/>
                      </a:cubicBezTo>
                      <a:cubicBezTo>
                        <a:pt x="1297" y="1862"/>
                        <a:pt x="1569" y="1758"/>
                        <a:pt x="1925" y="1716"/>
                      </a:cubicBezTo>
                      <a:close/>
                      <a:moveTo>
                        <a:pt x="2385" y="4457"/>
                      </a:moveTo>
                      <a:cubicBezTo>
                        <a:pt x="2783" y="4541"/>
                        <a:pt x="3076" y="4645"/>
                        <a:pt x="3264" y="4813"/>
                      </a:cubicBezTo>
                      <a:cubicBezTo>
                        <a:pt x="3453" y="4959"/>
                        <a:pt x="3536" y="5168"/>
                        <a:pt x="3536" y="5440"/>
                      </a:cubicBezTo>
                      <a:cubicBezTo>
                        <a:pt x="3536" y="5712"/>
                        <a:pt x="3453" y="5942"/>
                        <a:pt x="3243" y="6110"/>
                      </a:cubicBezTo>
                      <a:cubicBezTo>
                        <a:pt x="3055" y="6277"/>
                        <a:pt x="2762" y="6382"/>
                        <a:pt x="2385" y="6445"/>
                      </a:cubicBezTo>
                      <a:lnTo>
                        <a:pt x="2385" y="4457"/>
                      </a:lnTo>
                      <a:close/>
                      <a:moveTo>
                        <a:pt x="1925" y="0"/>
                      </a:moveTo>
                      <a:lnTo>
                        <a:pt x="1925" y="1067"/>
                      </a:lnTo>
                      <a:cubicBezTo>
                        <a:pt x="1297" y="1109"/>
                        <a:pt x="816" y="1276"/>
                        <a:pt x="502" y="1569"/>
                      </a:cubicBezTo>
                      <a:cubicBezTo>
                        <a:pt x="168" y="1862"/>
                        <a:pt x="0" y="2239"/>
                        <a:pt x="0" y="2741"/>
                      </a:cubicBezTo>
                      <a:cubicBezTo>
                        <a:pt x="0" y="3201"/>
                        <a:pt x="147" y="3557"/>
                        <a:pt x="460" y="3808"/>
                      </a:cubicBezTo>
                      <a:cubicBezTo>
                        <a:pt x="753" y="4080"/>
                        <a:pt x="1256" y="4268"/>
                        <a:pt x="1925" y="4373"/>
                      </a:cubicBezTo>
                      <a:lnTo>
                        <a:pt x="1925" y="6445"/>
                      </a:lnTo>
                      <a:cubicBezTo>
                        <a:pt x="1590" y="6445"/>
                        <a:pt x="1256" y="6403"/>
                        <a:pt x="942" y="6298"/>
                      </a:cubicBezTo>
                      <a:cubicBezTo>
                        <a:pt x="628" y="6193"/>
                        <a:pt x="314" y="6047"/>
                        <a:pt x="0" y="5859"/>
                      </a:cubicBezTo>
                      <a:lnTo>
                        <a:pt x="0" y="6675"/>
                      </a:lnTo>
                      <a:cubicBezTo>
                        <a:pt x="314" y="6821"/>
                        <a:pt x="649" y="6926"/>
                        <a:pt x="963" y="6989"/>
                      </a:cubicBezTo>
                      <a:cubicBezTo>
                        <a:pt x="1276" y="7051"/>
                        <a:pt x="1590" y="7093"/>
                        <a:pt x="1925" y="7093"/>
                      </a:cubicBezTo>
                      <a:lnTo>
                        <a:pt x="1925" y="8474"/>
                      </a:lnTo>
                      <a:lnTo>
                        <a:pt x="2385" y="8474"/>
                      </a:lnTo>
                      <a:lnTo>
                        <a:pt x="2385" y="7093"/>
                      </a:lnTo>
                      <a:cubicBezTo>
                        <a:pt x="3034" y="7030"/>
                        <a:pt x="3515" y="6863"/>
                        <a:pt x="3871" y="6570"/>
                      </a:cubicBezTo>
                      <a:cubicBezTo>
                        <a:pt x="4206" y="6277"/>
                        <a:pt x="4394" y="5880"/>
                        <a:pt x="4394" y="5357"/>
                      </a:cubicBezTo>
                      <a:cubicBezTo>
                        <a:pt x="4394" y="4875"/>
                        <a:pt x="4227" y="4520"/>
                        <a:pt x="3892" y="4248"/>
                      </a:cubicBezTo>
                      <a:cubicBezTo>
                        <a:pt x="3578" y="3955"/>
                        <a:pt x="3076" y="3766"/>
                        <a:pt x="2385" y="3662"/>
                      </a:cubicBezTo>
                      <a:lnTo>
                        <a:pt x="2385" y="1716"/>
                      </a:lnTo>
                      <a:cubicBezTo>
                        <a:pt x="2657" y="1737"/>
                        <a:pt x="2929" y="1779"/>
                        <a:pt x="3201" y="1841"/>
                      </a:cubicBezTo>
                      <a:cubicBezTo>
                        <a:pt x="3453" y="1925"/>
                        <a:pt x="3725" y="2009"/>
                        <a:pt x="3976" y="2134"/>
                      </a:cubicBezTo>
                      <a:lnTo>
                        <a:pt x="3976" y="1339"/>
                      </a:lnTo>
                      <a:cubicBezTo>
                        <a:pt x="3725" y="1255"/>
                        <a:pt x="3453" y="1193"/>
                        <a:pt x="3201" y="1151"/>
                      </a:cubicBezTo>
                      <a:cubicBezTo>
                        <a:pt x="2929" y="1109"/>
                        <a:pt x="2657" y="1067"/>
                        <a:pt x="2385" y="1067"/>
                      </a:cubicBezTo>
                      <a:lnTo>
                        <a:pt x="238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7" name="Google Shape;1767;p23"/>
              <p:cNvGrpSpPr/>
              <p:nvPr/>
            </p:nvGrpSpPr>
            <p:grpSpPr>
              <a:xfrm>
                <a:off x="1303714" y="2064043"/>
                <a:ext cx="207833" cy="709679"/>
                <a:chOff x="3349925" y="2913200"/>
                <a:chExt cx="123475" cy="421625"/>
              </a:xfrm>
            </p:grpSpPr>
            <p:sp>
              <p:nvSpPr>
                <p:cNvPr id="1768" name="Google Shape;1768;p23"/>
                <p:cNvSpPr/>
                <p:nvPr/>
              </p:nvSpPr>
              <p:spPr>
                <a:xfrm>
                  <a:off x="3349925" y="2913200"/>
                  <a:ext cx="123475" cy="123475"/>
                </a:xfrm>
                <a:custGeom>
                  <a:avLst/>
                  <a:gdLst/>
                  <a:ahLst/>
                  <a:cxnLst/>
                  <a:rect l="l" t="t" r="r" b="b"/>
                  <a:pathLst>
                    <a:path w="4939" h="4939" extrusionOk="0">
                      <a:moveTo>
                        <a:pt x="1" y="0"/>
                      </a:moveTo>
                      <a:lnTo>
                        <a:pt x="1" y="4938"/>
                      </a:lnTo>
                      <a:cubicBezTo>
                        <a:pt x="2742" y="4938"/>
                        <a:pt x="4939" y="2720"/>
                        <a:pt x="4939" y="0"/>
                      </a:cubicBezTo>
                      <a:close/>
                    </a:path>
                  </a:pathLst>
                </a:custGeom>
                <a:solidFill>
                  <a:srgbClr val="0068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23"/>
                <p:cNvSpPr/>
                <p:nvPr/>
              </p:nvSpPr>
              <p:spPr>
                <a:xfrm>
                  <a:off x="3349925" y="3211350"/>
                  <a:ext cx="123475" cy="123475"/>
                </a:xfrm>
                <a:custGeom>
                  <a:avLst/>
                  <a:gdLst/>
                  <a:ahLst/>
                  <a:cxnLst/>
                  <a:rect l="l" t="t" r="r" b="b"/>
                  <a:pathLst>
                    <a:path w="4939" h="4939" extrusionOk="0">
                      <a:moveTo>
                        <a:pt x="1" y="1"/>
                      </a:moveTo>
                      <a:lnTo>
                        <a:pt x="1" y="4939"/>
                      </a:lnTo>
                      <a:lnTo>
                        <a:pt x="4939" y="4939"/>
                      </a:lnTo>
                      <a:cubicBezTo>
                        <a:pt x="4939" y="2219"/>
                        <a:pt x="2742" y="1"/>
                        <a:pt x="1" y="1"/>
                      </a:cubicBezTo>
                      <a:close/>
                    </a:path>
                  </a:pathLst>
                </a:custGeom>
                <a:solidFill>
                  <a:srgbClr val="0068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1770" name="Google Shape;1770;p23"/>
          <p:cNvGrpSpPr/>
          <p:nvPr/>
        </p:nvGrpSpPr>
        <p:grpSpPr>
          <a:xfrm rot="10281057">
            <a:off x="7996169" y="-340291"/>
            <a:ext cx="1427928" cy="1759575"/>
            <a:chOff x="9743146" y="2970638"/>
            <a:chExt cx="1446996" cy="1783072"/>
          </a:xfrm>
        </p:grpSpPr>
        <p:sp>
          <p:nvSpPr>
            <p:cNvPr id="1771" name="Google Shape;1771;p23"/>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72" name="Google Shape;1772;p23"/>
            <p:cNvGrpSpPr/>
            <p:nvPr/>
          </p:nvGrpSpPr>
          <p:grpSpPr>
            <a:xfrm rot="4346401">
              <a:off x="9694335" y="3347712"/>
              <a:ext cx="1544618" cy="1028925"/>
              <a:chOff x="2670525" y="1658075"/>
              <a:chExt cx="1301725" cy="867125"/>
            </a:xfrm>
          </p:grpSpPr>
          <p:sp>
            <p:nvSpPr>
              <p:cNvPr id="1773" name="Google Shape;1773;p23"/>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23"/>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23"/>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23"/>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23"/>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23"/>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23"/>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23"/>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781" name="Google Shape;1781;p23"/>
          <p:cNvGrpSpPr/>
          <p:nvPr/>
        </p:nvGrpSpPr>
        <p:grpSpPr>
          <a:xfrm rot="10281057">
            <a:off x="-522502" y="3724443"/>
            <a:ext cx="1427928" cy="1759575"/>
            <a:chOff x="9743146" y="2970638"/>
            <a:chExt cx="1446996" cy="1783072"/>
          </a:xfrm>
        </p:grpSpPr>
        <p:sp>
          <p:nvSpPr>
            <p:cNvPr id="1782" name="Google Shape;1782;p23"/>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83" name="Google Shape;1783;p23"/>
            <p:cNvGrpSpPr/>
            <p:nvPr/>
          </p:nvGrpSpPr>
          <p:grpSpPr>
            <a:xfrm rot="4346401">
              <a:off x="9694335" y="3347712"/>
              <a:ext cx="1544618" cy="1028925"/>
              <a:chOff x="2670525" y="1658075"/>
              <a:chExt cx="1301725" cy="867125"/>
            </a:xfrm>
          </p:grpSpPr>
          <p:sp>
            <p:nvSpPr>
              <p:cNvPr id="1784" name="Google Shape;1784;p23"/>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23"/>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23"/>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23"/>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23"/>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23"/>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23"/>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23"/>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pic>
        <p:nvPicPr>
          <p:cNvPr id="1792" name="Google Shape;1792;p23"/>
          <p:cNvPicPr preferRelativeResize="0"/>
          <p:nvPr/>
        </p:nvPicPr>
        <p:blipFill rotWithShape="1">
          <a:blip r:embed="rId3">
            <a:alphaModFix/>
          </a:blip>
          <a:srcRect/>
          <a:stretch/>
        </p:blipFill>
        <p:spPr>
          <a:xfrm>
            <a:off x="-260120" y="-379059"/>
            <a:ext cx="2508925" cy="12544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6"/>
        <p:cNvGrpSpPr/>
        <p:nvPr/>
      </p:nvGrpSpPr>
      <p:grpSpPr>
        <a:xfrm>
          <a:off x="0" y="0"/>
          <a:ext cx="0" cy="0"/>
          <a:chOff x="0" y="0"/>
          <a:chExt cx="0" cy="0"/>
        </a:xfrm>
      </p:grpSpPr>
      <p:sp>
        <p:nvSpPr>
          <p:cNvPr id="1797" name="Google Shape;1797;p24"/>
          <p:cNvSpPr txBox="1">
            <a:spLocks noGrp="1"/>
          </p:cNvSpPr>
          <p:nvPr>
            <p:ph type="title"/>
          </p:nvPr>
        </p:nvSpPr>
        <p:spPr>
          <a:xfrm>
            <a:off x="720000" y="282775"/>
            <a:ext cx="7704000" cy="73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How this will help in </a:t>
            </a:r>
            <a:r>
              <a:rPr lang="en-GB" dirty="0" err="1"/>
              <a:t>Viksit</a:t>
            </a:r>
            <a:r>
              <a:rPr lang="en-GB" dirty="0"/>
              <a:t> Bharat?</a:t>
            </a:r>
            <a:endParaRPr dirty="0"/>
          </a:p>
        </p:txBody>
      </p:sp>
      <p:sp>
        <p:nvSpPr>
          <p:cNvPr id="1798" name="Google Shape;1798;p24"/>
          <p:cNvSpPr txBox="1">
            <a:spLocks noGrp="1"/>
          </p:cNvSpPr>
          <p:nvPr>
            <p:ph type="body" idx="1"/>
          </p:nvPr>
        </p:nvSpPr>
        <p:spPr>
          <a:xfrm>
            <a:off x="871500" y="1017775"/>
            <a:ext cx="7552500" cy="35862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300"/>
              </a:spcBef>
              <a:spcAft>
                <a:spcPts val="0"/>
              </a:spcAft>
              <a:buClr>
                <a:schemeClr val="dk1"/>
              </a:buClr>
              <a:buSzPts val="1400"/>
              <a:buFont typeface="Arial"/>
              <a:buChar char="●"/>
            </a:pPr>
            <a:r>
              <a:rPr lang="en-GB" b="1" dirty="0">
                <a:solidFill>
                  <a:schemeClr val="dk1"/>
                </a:solidFill>
                <a:highlight>
                  <a:schemeClr val="lt1"/>
                </a:highlight>
                <a:latin typeface="Arial"/>
                <a:ea typeface="Arial"/>
                <a:cs typeface="Arial"/>
                <a:sym typeface="Arial"/>
              </a:rPr>
              <a:t>Financial inclusion:</a:t>
            </a:r>
            <a:r>
              <a:rPr lang="en-GB" dirty="0">
                <a:solidFill>
                  <a:schemeClr val="dk1"/>
                </a:solidFill>
                <a:highlight>
                  <a:schemeClr val="lt1"/>
                </a:highlight>
                <a:latin typeface="Arial"/>
                <a:ea typeface="Arial"/>
                <a:cs typeface="Arial"/>
                <a:sym typeface="Arial"/>
              </a:rPr>
              <a:t> </a:t>
            </a:r>
            <a:r>
              <a:rPr lang="en-GB" dirty="0" err="1">
                <a:solidFill>
                  <a:schemeClr val="dk1"/>
                </a:solidFill>
                <a:highlight>
                  <a:schemeClr val="lt1"/>
                </a:highlight>
                <a:latin typeface="Arial"/>
                <a:ea typeface="Arial"/>
                <a:cs typeface="Arial"/>
                <a:sym typeface="Arial"/>
              </a:rPr>
              <a:t>Viksit</a:t>
            </a:r>
            <a:r>
              <a:rPr lang="en-GB" dirty="0">
                <a:solidFill>
                  <a:schemeClr val="dk1"/>
                </a:solidFill>
                <a:highlight>
                  <a:schemeClr val="lt1"/>
                </a:highlight>
                <a:latin typeface="Arial"/>
                <a:ea typeface="Arial"/>
                <a:cs typeface="Arial"/>
                <a:sym typeface="Arial"/>
              </a:rPr>
              <a:t> Bharat aims to empower people, and financial inclusion is a key aspect. Our app could potentially help individuals who are new to the formal financial system by </a:t>
            </a:r>
            <a:r>
              <a:rPr lang="en-GB" b="1" dirty="0">
                <a:solidFill>
                  <a:schemeClr val="dk1"/>
                </a:solidFill>
                <a:highlight>
                  <a:schemeClr val="lt1"/>
                </a:highlight>
                <a:latin typeface="Arial"/>
                <a:ea typeface="Arial"/>
                <a:cs typeface="Arial"/>
                <a:sym typeface="Arial"/>
              </a:rPr>
              <a:t>Offering an easy to use Platform and Managing Shared Expenses.</a:t>
            </a:r>
            <a:endParaRPr b="1" dirty="0">
              <a:solidFill>
                <a:schemeClr val="dk1"/>
              </a:solidFill>
              <a:highlight>
                <a:schemeClr val="lt1"/>
              </a:highlight>
              <a:latin typeface="Arial"/>
              <a:ea typeface="Arial"/>
              <a:cs typeface="Arial"/>
              <a:sym typeface="Arial"/>
            </a:endParaRPr>
          </a:p>
          <a:p>
            <a:pPr marL="457200" lvl="0" indent="-317500" algn="l" rtl="0">
              <a:lnSpc>
                <a:spcPct val="115000"/>
              </a:lnSpc>
              <a:spcBef>
                <a:spcPts val="0"/>
              </a:spcBef>
              <a:spcAft>
                <a:spcPts val="0"/>
              </a:spcAft>
              <a:buClr>
                <a:schemeClr val="dk1"/>
              </a:buClr>
              <a:buSzPts val="1400"/>
              <a:buFont typeface="Roboto"/>
              <a:buChar char="●"/>
            </a:pPr>
            <a:r>
              <a:rPr lang="en-GB" b="1" dirty="0">
                <a:solidFill>
                  <a:schemeClr val="dk1"/>
                </a:solidFill>
                <a:highlight>
                  <a:schemeClr val="lt1"/>
                </a:highlight>
                <a:latin typeface="Roboto"/>
                <a:ea typeface="Roboto"/>
                <a:cs typeface="Roboto"/>
                <a:sym typeface="Roboto"/>
              </a:rPr>
              <a:t>Budgeting and Savings: </a:t>
            </a:r>
            <a:r>
              <a:rPr lang="en-GB" dirty="0">
                <a:solidFill>
                  <a:schemeClr val="dk1"/>
                </a:solidFill>
                <a:highlight>
                  <a:schemeClr val="lt1"/>
                </a:highlight>
                <a:latin typeface="Roboto"/>
                <a:ea typeface="Roboto"/>
                <a:cs typeface="Roboto"/>
                <a:sym typeface="Roboto"/>
              </a:rPr>
              <a:t>Wallet Ace can help individuals and families in </a:t>
            </a:r>
            <a:r>
              <a:rPr lang="en-GB" dirty="0" err="1">
                <a:solidFill>
                  <a:schemeClr val="dk1"/>
                </a:solidFill>
                <a:highlight>
                  <a:schemeClr val="lt1"/>
                </a:highlight>
                <a:latin typeface="Roboto"/>
                <a:ea typeface="Roboto"/>
                <a:cs typeface="Roboto"/>
                <a:sym typeface="Roboto"/>
              </a:rPr>
              <a:t>Viksit</a:t>
            </a:r>
            <a:r>
              <a:rPr lang="en-GB" dirty="0">
                <a:solidFill>
                  <a:schemeClr val="dk1"/>
                </a:solidFill>
                <a:highlight>
                  <a:schemeClr val="lt1"/>
                </a:highlight>
                <a:latin typeface="Roboto"/>
                <a:ea typeface="Roboto"/>
                <a:cs typeface="Roboto"/>
                <a:sym typeface="Roboto"/>
              </a:rPr>
              <a:t> Bharat to </a:t>
            </a:r>
            <a:r>
              <a:rPr lang="en-GB" b="1" dirty="0">
                <a:solidFill>
                  <a:schemeClr val="dk1"/>
                </a:solidFill>
                <a:highlight>
                  <a:schemeClr val="lt1"/>
                </a:highlight>
                <a:latin typeface="Roboto"/>
                <a:ea typeface="Roboto"/>
                <a:cs typeface="Roboto"/>
                <a:sym typeface="Roboto"/>
              </a:rPr>
              <a:t>budget effectively and save Money</a:t>
            </a:r>
            <a:r>
              <a:rPr lang="en-GB" dirty="0">
                <a:solidFill>
                  <a:schemeClr val="dk1"/>
                </a:solidFill>
                <a:highlight>
                  <a:schemeClr val="lt1"/>
                </a:highlight>
                <a:latin typeface="Roboto"/>
                <a:ea typeface="Roboto"/>
                <a:cs typeface="Roboto"/>
                <a:sym typeface="Roboto"/>
              </a:rPr>
              <a:t>. By providing tools for </a:t>
            </a:r>
            <a:r>
              <a:rPr lang="en-GB" b="1" dirty="0">
                <a:solidFill>
                  <a:schemeClr val="dk1"/>
                </a:solidFill>
                <a:highlight>
                  <a:schemeClr val="lt1"/>
                </a:highlight>
                <a:latin typeface="Roboto"/>
                <a:ea typeface="Roboto"/>
                <a:cs typeface="Roboto"/>
                <a:sym typeface="Roboto"/>
              </a:rPr>
              <a:t>expense tracking, budget planning, and setting financial goals</a:t>
            </a:r>
            <a:r>
              <a:rPr lang="en-GB" dirty="0">
                <a:solidFill>
                  <a:schemeClr val="dk1"/>
                </a:solidFill>
                <a:highlight>
                  <a:schemeClr val="lt1"/>
                </a:highlight>
                <a:latin typeface="Roboto"/>
                <a:ea typeface="Roboto"/>
                <a:cs typeface="Roboto"/>
                <a:sym typeface="Roboto"/>
              </a:rPr>
              <a:t>, it can encourage responsible financial habits and savings.</a:t>
            </a:r>
            <a:endParaRPr dirty="0">
              <a:solidFill>
                <a:schemeClr val="dk1"/>
              </a:solidFill>
              <a:highlight>
                <a:schemeClr val="lt1"/>
              </a:highlight>
              <a:latin typeface="Roboto"/>
              <a:ea typeface="Roboto"/>
              <a:cs typeface="Roboto"/>
              <a:sym typeface="Roboto"/>
            </a:endParaRPr>
          </a:p>
          <a:p>
            <a:pPr marL="457200" lvl="0" indent="-317500" algn="l" rtl="0">
              <a:lnSpc>
                <a:spcPct val="115000"/>
              </a:lnSpc>
              <a:spcBef>
                <a:spcPts val="0"/>
              </a:spcBef>
              <a:spcAft>
                <a:spcPts val="0"/>
              </a:spcAft>
              <a:buClr>
                <a:schemeClr val="dk1"/>
              </a:buClr>
              <a:buSzPts val="1400"/>
              <a:buFont typeface="Roboto"/>
              <a:buChar char="●"/>
            </a:pPr>
            <a:r>
              <a:rPr lang="en-GB" dirty="0">
                <a:solidFill>
                  <a:schemeClr val="dk1"/>
                </a:solidFill>
                <a:highlight>
                  <a:schemeClr val="lt1"/>
                </a:highlight>
                <a:latin typeface="Roboto"/>
                <a:ea typeface="Roboto"/>
                <a:cs typeface="Roboto"/>
                <a:sym typeface="Roboto"/>
              </a:rPr>
              <a:t>Wallet Ace can offer educational resources and financial literacy programs to help people in </a:t>
            </a:r>
            <a:r>
              <a:rPr lang="en-GB" dirty="0" err="1">
                <a:solidFill>
                  <a:schemeClr val="dk1"/>
                </a:solidFill>
                <a:highlight>
                  <a:schemeClr val="lt1"/>
                </a:highlight>
                <a:latin typeface="Roboto"/>
                <a:ea typeface="Roboto"/>
                <a:cs typeface="Roboto"/>
                <a:sym typeface="Roboto"/>
              </a:rPr>
              <a:t>Viksit</a:t>
            </a:r>
            <a:r>
              <a:rPr lang="en-GB" dirty="0">
                <a:solidFill>
                  <a:schemeClr val="dk1"/>
                </a:solidFill>
                <a:highlight>
                  <a:schemeClr val="lt1"/>
                </a:highlight>
                <a:latin typeface="Roboto"/>
                <a:ea typeface="Roboto"/>
                <a:cs typeface="Roboto"/>
                <a:sym typeface="Roboto"/>
              </a:rPr>
              <a:t> Bharat understand basic financial concepts and make informed financial decisions.</a:t>
            </a:r>
            <a:endParaRPr dirty="0">
              <a:solidFill>
                <a:schemeClr val="dk1"/>
              </a:solidFill>
              <a:highlight>
                <a:schemeClr val="lt1"/>
              </a:highlight>
              <a:latin typeface="Roboto"/>
              <a:ea typeface="Roboto"/>
              <a:cs typeface="Roboto"/>
              <a:sym typeface="Roboto"/>
            </a:endParaRPr>
          </a:p>
          <a:p>
            <a:pPr marL="457200" lvl="0" indent="-317500" algn="l" rtl="0">
              <a:lnSpc>
                <a:spcPct val="115000"/>
              </a:lnSpc>
              <a:spcBef>
                <a:spcPts val="0"/>
              </a:spcBef>
              <a:spcAft>
                <a:spcPts val="0"/>
              </a:spcAft>
              <a:buClr>
                <a:schemeClr val="dk1"/>
              </a:buClr>
              <a:buSzPts val="1400"/>
              <a:buFont typeface="Roboto"/>
              <a:buChar char="●"/>
            </a:pPr>
            <a:r>
              <a:rPr lang="en-GB" dirty="0">
                <a:solidFill>
                  <a:schemeClr val="dk1"/>
                </a:solidFill>
                <a:highlight>
                  <a:schemeClr val="lt1"/>
                </a:highlight>
                <a:latin typeface="Roboto"/>
                <a:ea typeface="Roboto"/>
                <a:cs typeface="Roboto"/>
                <a:sym typeface="Roboto"/>
              </a:rPr>
              <a:t>It can provide tips, tutorials, and articles on topics such as </a:t>
            </a:r>
            <a:r>
              <a:rPr lang="en-GB" b="1" dirty="0">
                <a:solidFill>
                  <a:schemeClr val="dk1"/>
                </a:solidFill>
                <a:highlight>
                  <a:schemeClr val="lt1"/>
                </a:highlight>
                <a:latin typeface="Roboto"/>
                <a:ea typeface="Roboto"/>
                <a:cs typeface="Roboto"/>
                <a:sym typeface="Roboto"/>
              </a:rPr>
              <a:t>budgeting, saving, investing, </a:t>
            </a:r>
            <a:r>
              <a:rPr lang="en-GB" dirty="0">
                <a:solidFill>
                  <a:schemeClr val="dk1"/>
                </a:solidFill>
                <a:highlight>
                  <a:schemeClr val="lt1"/>
                </a:highlight>
                <a:latin typeface="Roboto"/>
                <a:ea typeface="Roboto"/>
                <a:cs typeface="Roboto"/>
                <a:sym typeface="Roboto"/>
              </a:rPr>
              <a:t>and</a:t>
            </a:r>
            <a:r>
              <a:rPr lang="en-GB" b="1" dirty="0">
                <a:solidFill>
                  <a:schemeClr val="dk1"/>
                </a:solidFill>
                <a:highlight>
                  <a:schemeClr val="lt1"/>
                </a:highlight>
                <a:latin typeface="Roboto"/>
                <a:ea typeface="Roboto"/>
                <a:cs typeface="Roboto"/>
                <a:sym typeface="Roboto"/>
              </a:rPr>
              <a:t> debt management.</a:t>
            </a:r>
            <a:endParaRPr b="1" dirty="0">
              <a:solidFill>
                <a:schemeClr val="dk1"/>
              </a:solidFill>
              <a:highlight>
                <a:schemeClr val="lt1"/>
              </a:highlight>
              <a:latin typeface="Roboto"/>
              <a:ea typeface="Roboto"/>
              <a:cs typeface="Roboto"/>
              <a:sym typeface="Roboto"/>
            </a:endParaRPr>
          </a:p>
          <a:p>
            <a:pPr marL="457200" lvl="0" indent="0" algn="l" rtl="0">
              <a:lnSpc>
                <a:spcPct val="115000"/>
              </a:lnSpc>
              <a:spcBef>
                <a:spcPts val="300"/>
              </a:spcBef>
              <a:spcAft>
                <a:spcPts val="0"/>
              </a:spcAft>
              <a:buNone/>
            </a:pPr>
            <a:endParaRPr b="1" dirty="0">
              <a:solidFill>
                <a:schemeClr val="dk1"/>
              </a:solidFill>
              <a:highlight>
                <a:schemeClr val="lt1"/>
              </a:highlight>
              <a:latin typeface="Arial"/>
              <a:ea typeface="Arial"/>
              <a:cs typeface="Arial"/>
              <a:sym typeface="Arial"/>
            </a:endParaRPr>
          </a:p>
          <a:p>
            <a:pPr marL="0" lvl="0" indent="0" algn="l" rtl="0">
              <a:lnSpc>
                <a:spcPct val="115000"/>
              </a:lnSpc>
              <a:spcBef>
                <a:spcPts val="300"/>
              </a:spcBef>
              <a:spcAft>
                <a:spcPts val="0"/>
              </a:spcAft>
              <a:buNone/>
            </a:pPr>
            <a:endParaRPr b="1" dirty="0">
              <a:solidFill>
                <a:schemeClr val="dk1"/>
              </a:solidFill>
              <a:highlight>
                <a:schemeClr val="lt1"/>
              </a:highlight>
              <a:latin typeface="Arial"/>
              <a:ea typeface="Arial"/>
              <a:cs typeface="Arial"/>
              <a:sym typeface="Arial"/>
            </a:endParaRPr>
          </a:p>
          <a:p>
            <a:pPr marL="457200" lvl="0" indent="0" algn="l" rtl="0">
              <a:lnSpc>
                <a:spcPct val="115000"/>
              </a:lnSpc>
              <a:spcBef>
                <a:spcPts val="300"/>
              </a:spcBef>
              <a:spcAft>
                <a:spcPts val="0"/>
              </a:spcAft>
              <a:buNone/>
            </a:pPr>
            <a:endParaRPr sz="1200" b="1" dirty="0">
              <a:solidFill>
                <a:srgbClr val="E3E3E3"/>
              </a:solidFill>
              <a:highlight>
                <a:schemeClr val="lt1"/>
              </a:highlight>
              <a:latin typeface="Arial"/>
              <a:ea typeface="Arial"/>
              <a:cs typeface="Arial"/>
              <a:sym typeface="Arial"/>
            </a:endParaRPr>
          </a:p>
          <a:p>
            <a:pPr marL="0" lvl="0" indent="0" algn="l" rtl="0">
              <a:spcBef>
                <a:spcPts val="30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2"/>
        <p:cNvGrpSpPr/>
        <p:nvPr/>
      </p:nvGrpSpPr>
      <p:grpSpPr>
        <a:xfrm>
          <a:off x="0" y="0"/>
          <a:ext cx="0" cy="0"/>
          <a:chOff x="0" y="0"/>
          <a:chExt cx="0" cy="0"/>
        </a:xfrm>
      </p:grpSpPr>
      <p:cxnSp>
        <p:nvCxnSpPr>
          <p:cNvPr id="1803" name="Google Shape;1803;p25"/>
          <p:cNvCxnSpPr/>
          <p:nvPr/>
        </p:nvCxnSpPr>
        <p:spPr>
          <a:xfrm rot="10800000" flipH="1">
            <a:off x="7261648" y="838164"/>
            <a:ext cx="1240200" cy="530400"/>
          </a:xfrm>
          <a:prstGeom prst="bentConnector2">
            <a:avLst/>
          </a:prstGeom>
          <a:noFill/>
          <a:ln w="9525" cap="flat" cmpd="sng">
            <a:solidFill>
              <a:srgbClr val="2A2C02"/>
            </a:solidFill>
            <a:prstDash val="solid"/>
            <a:round/>
            <a:headEnd type="diamond" w="med" len="med"/>
            <a:tailEnd type="none" w="sm" len="sm"/>
          </a:ln>
        </p:spPr>
      </p:cxnSp>
      <p:cxnSp>
        <p:nvCxnSpPr>
          <p:cNvPr id="1804" name="Google Shape;1804;p25"/>
          <p:cNvCxnSpPr/>
          <p:nvPr/>
        </p:nvCxnSpPr>
        <p:spPr>
          <a:xfrm flipH="1">
            <a:off x="1313400" y="3247799"/>
            <a:ext cx="2159100" cy="382500"/>
          </a:xfrm>
          <a:prstGeom prst="bentConnector3">
            <a:avLst>
              <a:gd name="adj1" fmla="val 50000"/>
            </a:avLst>
          </a:prstGeom>
          <a:noFill/>
          <a:ln w="9525" cap="flat" cmpd="sng">
            <a:solidFill>
              <a:schemeClr val="dk2"/>
            </a:solidFill>
            <a:prstDash val="solid"/>
            <a:round/>
            <a:headEnd type="diamond" w="med" len="med"/>
            <a:tailEnd type="none" w="sm" len="sm"/>
          </a:ln>
        </p:spPr>
      </p:cxnSp>
      <p:sp>
        <p:nvSpPr>
          <p:cNvPr id="1805" name="Google Shape;1805;p2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GB"/>
              <a:t>Processing Work</a:t>
            </a:r>
            <a:endParaRPr/>
          </a:p>
        </p:txBody>
      </p:sp>
      <p:sp>
        <p:nvSpPr>
          <p:cNvPr id="1806" name="Google Shape;1806;p25"/>
          <p:cNvSpPr txBox="1">
            <a:spLocks noGrp="1"/>
          </p:cNvSpPr>
          <p:nvPr>
            <p:ph type="subTitle" idx="4294967295"/>
          </p:nvPr>
        </p:nvSpPr>
        <p:spPr>
          <a:xfrm>
            <a:off x="7626350" y="3905250"/>
            <a:ext cx="1517650" cy="75723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Libre Franklin Medium"/>
              <a:buNone/>
            </a:pPr>
            <a:r>
              <a:rPr lang="en-GB" sz="1400" b="0" i="0" u="none" strike="noStrike" cap="none">
                <a:solidFill>
                  <a:schemeClr val="dk1"/>
                </a:solidFill>
                <a:latin typeface="Libre Franklin Medium"/>
                <a:ea typeface="Libre Franklin Medium"/>
                <a:cs typeface="Libre Franklin Medium"/>
                <a:sym typeface="Libre Franklin Medium"/>
              </a:rPr>
              <a:t> </a:t>
            </a:r>
            <a:endParaRPr sz="1400" b="0" i="0" u="none" strike="noStrike" cap="none">
              <a:solidFill>
                <a:schemeClr val="dk1"/>
              </a:solidFill>
              <a:latin typeface="Libre Franklin Medium"/>
              <a:ea typeface="Libre Franklin Medium"/>
              <a:cs typeface="Libre Franklin Medium"/>
              <a:sym typeface="Libre Franklin Medium"/>
            </a:endParaRPr>
          </a:p>
        </p:txBody>
      </p:sp>
      <p:sp>
        <p:nvSpPr>
          <p:cNvPr id="1807" name="Google Shape;1807;p25"/>
          <p:cNvSpPr txBox="1">
            <a:spLocks noGrp="1"/>
          </p:cNvSpPr>
          <p:nvPr>
            <p:ph type="title" idx="4294967295"/>
          </p:nvPr>
        </p:nvSpPr>
        <p:spPr>
          <a:xfrm>
            <a:off x="7548407" y="416522"/>
            <a:ext cx="1517700" cy="484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GB" sz="2000"/>
              <a:t>User Profile</a:t>
            </a:r>
            <a:endParaRPr sz="2000"/>
          </a:p>
        </p:txBody>
      </p:sp>
      <p:sp>
        <p:nvSpPr>
          <p:cNvPr id="1808" name="Google Shape;1808;p25"/>
          <p:cNvSpPr txBox="1">
            <a:spLocks noGrp="1"/>
          </p:cNvSpPr>
          <p:nvPr>
            <p:ph type="subTitle" idx="4294967295"/>
          </p:nvPr>
        </p:nvSpPr>
        <p:spPr>
          <a:xfrm>
            <a:off x="7610300" y="4194738"/>
            <a:ext cx="1517700" cy="758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Libre Franklin Medium"/>
              <a:buNone/>
            </a:pPr>
            <a:r>
              <a:rPr lang="en-GB" sz="1600" b="0" i="0" u="none" strike="noStrike" cap="none">
                <a:solidFill>
                  <a:schemeClr val="dk1"/>
                </a:solidFill>
                <a:latin typeface="Anton"/>
                <a:ea typeface="Anton"/>
                <a:cs typeface="Anton"/>
                <a:sym typeface="Anton"/>
              </a:rPr>
              <a:t>Categories </a:t>
            </a:r>
            <a:endParaRPr sz="1600" b="0" i="0" u="none" strike="noStrike" cap="none">
              <a:solidFill>
                <a:schemeClr val="dk1"/>
              </a:solidFill>
              <a:latin typeface="Anton"/>
              <a:ea typeface="Anton"/>
              <a:cs typeface="Anton"/>
              <a:sym typeface="Anton"/>
            </a:endParaRPr>
          </a:p>
        </p:txBody>
      </p:sp>
      <p:sp>
        <p:nvSpPr>
          <p:cNvPr id="1809" name="Google Shape;1809;p25"/>
          <p:cNvSpPr txBox="1">
            <a:spLocks noGrp="1"/>
          </p:cNvSpPr>
          <p:nvPr>
            <p:ph type="title" idx="4294967295"/>
          </p:nvPr>
        </p:nvSpPr>
        <p:spPr>
          <a:xfrm>
            <a:off x="141885" y="1083642"/>
            <a:ext cx="1517650" cy="485775"/>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000"/>
              <a:buNone/>
            </a:pPr>
            <a:r>
              <a:rPr lang="en-GB" sz="2000"/>
              <a:t>Navigation Menu</a:t>
            </a:r>
            <a:endParaRPr sz="2000"/>
          </a:p>
        </p:txBody>
      </p:sp>
      <p:cxnSp>
        <p:nvCxnSpPr>
          <p:cNvPr id="1810" name="Google Shape;1810;p25"/>
          <p:cNvCxnSpPr>
            <a:stCxn id="1809" idx="2"/>
          </p:cNvCxnSpPr>
          <p:nvPr/>
        </p:nvCxnSpPr>
        <p:spPr>
          <a:xfrm rot="-5400000" flipH="1">
            <a:off x="1711460" y="758667"/>
            <a:ext cx="419700" cy="2041200"/>
          </a:xfrm>
          <a:prstGeom prst="bentConnector2">
            <a:avLst/>
          </a:prstGeom>
          <a:noFill/>
          <a:ln w="9525" cap="flat" cmpd="sng">
            <a:solidFill>
              <a:srgbClr val="2A2C02"/>
            </a:solidFill>
            <a:prstDash val="solid"/>
            <a:round/>
            <a:headEnd type="diamond" w="med" len="med"/>
            <a:tailEnd type="none" w="sm" len="sm"/>
          </a:ln>
        </p:spPr>
      </p:cxnSp>
      <p:grpSp>
        <p:nvGrpSpPr>
          <p:cNvPr id="1811" name="Google Shape;1811;p25"/>
          <p:cNvGrpSpPr/>
          <p:nvPr/>
        </p:nvGrpSpPr>
        <p:grpSpPr>
          <a:xfrm rot="4131323">
            <a:off x="-675310" y="758699"/>
            <a:ext cx="1139230" cy="1403825"/>
            <a:chOff x="9743146" y="2970638"/>
            <a:chExt cx="1446996" cy="1783072"/>
          </a:xfrm>
        </p:grpSpPr>
        <p:sp>
          <p:nvSpPr>
            <p:cNvPr id="1812" name="Google Shape;1812;p25"/>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13" name="Google Shape;1813;p25"/>
            <p:cNvGrpSpPr/>
            <p:nvPr/>
          </p:nvGrpSpPr>
          <p:grpSpPr>
            <a:xfrm rot="4346401">
              <a:off x="9694335" y="3347712"/>
              <a:ext cx="1544618" cy="1028925"/>
              <a:chOff x="2670525" y="1658075"/>
              <a:chExt cx="1301725" cy="867125"/>
            </a:xfrm>
          </p:grpSpPr>
          <p:sp>
            <p:nvSpPr>
              <p:cNvPr id="1814" name="Google Shape;1814;p25"/>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25"/>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25"/>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7" name="Google Shape;1817;p25"/>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25"/>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25"/>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25"/>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25"/>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822" name="Google Shape;1822;p25"/>
          <p:cNvGrpSpPr/>
          <p:nvPr/>
        </p:nvGrpSpPr>
        <p:grpSpPr>
          <a:xfrm rot="2297698">
            <a:off x="8454001" y="2593936"/>
            <a:ext cx="1139225" cy="1403819"/>
            <a:chOff x="9743146" y="2970638"/>
            <a:chExt cx="1446996" cy="1783072"/>
          </a:xfrm>
        </p:grpSpPr>
        <p:sp>
          <p:nvSpPr>
            <p:cNvPr id="1823" name="Google Shape;1823;p25"/>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24" name="Google Shape;1824;p25"/>
            <p:cNvGrpSpPr/>
            <p:nvPr/>
          </p:nvGrpSpPr>
          <p:grpSpPr>
            <a:xfrm rot="4346401">
              <a:off x="9694335" y="3347712"/>
              <a:ext cx="1544618" cy="1028925"/>
              <a:chOff x="2670525" y="1658075"/>
              <a:chExt cx="1301725" cy="867125"/>
            </a:xfrm>
          </p:grpSpPr>
          <p:sp>
            <p:nvSpPr>
              <p:cNvPr id="1825" name="Google Shape;1825;p25"/>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25"/>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25"/>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25"/>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25"/>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25"/>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25"/>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25"/>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833" name="Google Shape;1833;p25"/>
          <p:cNvGrpSpPr/>
          <p:nvPr/>
        </p:nvGrpSpPr>
        <p:grpSpPr>
          <a:xfrm rot="-2191722">
            <a:off x="-661172" y="3871540"/>
            <a:ext cx="1559976" cy="1922293"/>
            <a:chOff x="9743146" y="2970638"/>
            <a:chExt cx="1446996" cy="1783072"/>
          </a:xfrm>
        </p:grpSpPr>
        <p:sp>
          <p:nvSpPr>
            <p:cNvPr id="1834" name="Google Shape;1834;p25"/>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35" name="Google Shape;1835;p25"/>
            <p:cNvGrpSpPr/>
            <p:nvPr/>
          </p:nvGrpSpPr>
          <p:grpSpPr>
            <a:xfrm rot="4346401">
              <a:off x="9694335" y="3347712"/>
              <a:ext cx="1544618" cy="1028925"/>
              <a:chOff x="2670525" y="1658075"/>
              <a:chExt cx="1301725" cy="867125"/>
            </a:xfrm>
          </p:grpSpPr>
          <p:sp>
            <p:nvSpPr>
              <p:cNvPr id="1836" name="Google Shape;1836;p25"/>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25"/>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p25"/>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9" name="Google Shape;1839;p25"/>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25"/>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1" name="Google Shape;1841;p25"/>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2" name="Google Shape;1842;p25"/>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3" name="Google Shape;1843;p25"/>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844" name="Google Shape;1844;p25"/>
          <p:cNvGrpSpPr/>
          <p:nvPr/>
        </p:nvGrpSpPr>
        <p:grpSpPr>
          <a:xfrm rot="-697044">
            <a:off x="8237029" y="4134861"/>
            <a:ext cx="1559986" cy="1922304"/>
            <a:chOff x="9743146" y="2970638"/>
            <a:chExt cx="1446996" cy="1783072"/>
          </a:xfrm>
        </p:grpSpPr>
        <p:sp>
          <p:nvSpPr>
            <p:cNvPr id="1845" name="Google Shape;1845;p25"/>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46" name="Google Shape;1846;p25"/>
            <p:cNvGrpSpPr/>
            <p:nvPr/>
          </p:nvGrpSpPr>
          <p:grpSpPr>
            <a:xfrm rot="4346401">
              <a:off x="9694335" y="3347712"/>
              <a:ext cx="1544618" cy="1028925"/>
              <a:chOff x="2670525" y="1658075"/>
              <a:chExt cx="1301725" cy="867125"/>
            </a:xfrm>
          </p:grpSpPr>
          <p:sp>
            <p:nvSpPr>
              <p:cNvPr id="1847" name="Google Shape;1847;p25"/>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8" name="Google Shape;1848;p25"/>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9" name="Google Shape;1849;p25"/>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0" name="Google Shape;1850;p25"/>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25"/>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25"/>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3" name="Google Shape;1853;p25"/>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4" name="Google Shape;1854;p25"/>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855" name="Google Shape;1855;p25"/>
          <p:cNvSpPr/>
          <p:nvPr/>
        </p:nvSpPr>
        <p:spPr>
          <a:xfrm>
            <a:off x="4419600" y="2407291"/>
            <a:ext cx="304800" cy="31685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56" name="Google Shape;1856;p25"/>
          <p:cNvGrpSpPr/>
          <p:nvPr/>
        </p:nvGrpSpPr>
        <p:grpSpPr>
          <a:xfrm rot="-858350">
            <a:off x="8414516" y="1379128"/>
            <a:ext cx="692163" cy="774552"/>
            <a:chOff x="5248244" y="3268054"/>
            <a:chExt cx="1191541" cy="1471152"/>
          </a:xfrm>
        </p:grpSpPr>
        <p:sp>
          <p:nvSpPr>
            <p:cNvPr id="1857" name="Google Shape;1857;p25"/>
            <p:cNvSpPr/>
            <p:nvPr/>
          </p:nvSpPr>
          <p:spPr>
            <a:xfrm>
              <a:off x="5248244" y="3268054"/>
              <a:ext cx="1191541" cy="1470448"/>
            </a:xfrm>
            <a:custGeom>
              <a:avLst/>
              <a:gdLst/>
              <a:ahLst/>
              <a:cxnLst/>
              <a:rect l="l" t="t" r="r" b="b"/>
              <a:pathLst>
                <a:path w="33793" h="41703" extrusionOk="0">
                  <a:moveTo>
                    <a:pt x="16865" y="1"/>
                  </a:moveTo>
                  <a:lnTo>
                    <a:pt x="13664" y="1842"/>
                  </a:lnTo>
                  <a:lnTo>
                    <a:pt x="8182" y="943"/>
                  </a:lnTo>
                  <a:lnTo>
                    <a:pt x="11279" y="9772"/>
                  </a:lnTo>
                  <a:cubicBezTo>
                    <a:pt x="4709" y="14103"/>
                    <a:pt x="1" y="25193"/>
                    <a:pt x="1" y="32579"/>
                  </a:cubicBezTo>
                  <a:cubicBezTo>
                    <a:pt x="1" y="41510"/>
                    <a:pt x="6920" y="41702"/>
                    <a:pt x="15695" y="41702"/>
                  </a:cubicBezTo>
                  <a:cubicBezTo>
                    <a:pt x="16088" y="41702"/>
                    <a:pt x="16486" y="41702"/>
                    <a:pt x="16886" y="41702"/>
                  </a:cubicBezTo>
                  <a:cubicBezTo>
                    <a:pt x="17288" y="41702"/>
                    <a:pt x="17686" y="41702"/>
                    <a:pt x="18080" y="41702"/>
                  </a:cubicBezTo>
                  <a:cubicBezTo>
                    <a:pt x="26874" y="41702"/>
                    <a:pt x="33792" y="41510"/>
                    <a:pt x="33792" y="32579"/>
                  </a:cubicBezTo>
                  <a:cubicBezTo>
                    <a:pt x="33772" y="25214"/>
                    <a:pt x="29064" y="14103"/>
                    <a:pt x="22473" y="9772"/>
                  </a:cubicBezTo>
                  <a:lnTo>
                    <a:pt x="25549" y="943"/>
                  </a:lnTo>
                  <a:lnTo>
                    <a:pt x="20088" y="1842"/>
                  </a:lnTo>
                  <a:lnTo>
                    <a:pt x="16865" y="1"/>
                  </a:lnTo>
                  <a:close/>
                </a:path>
              </a:pathLst>
            </a:custGeom>
            <a:solidFill>
              <a:schemeClr val="dk2"/>
            </a:solidFill>
            <a:ln w="114300" cap="flat" cmpd="sng">
              <a:solidFill>
                <a:schemeClr val="dk2"/>
              </a:solidFill>
              <a:prstDash val="solid"/>
              <a:round/>
              <a:headEnd type="none" w="sm" len="sm"/>
              <a:tailEnd type="none" w="sm" len="sm"/>
            </a:ln>
            <a:effectLst>
              <a:outerShdw dist="57150" dir="2280000" algn="bl" rotWithShape="0">
                <a:schemeClr val="dk1">
                  <a:alpha val="21568"/>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8" name="Google Shape;1858;p25"/>
            <p:cNvSpPr/>
            <p:nvPr/>
          </p:nvSpPr>
          <p:spPr>
            <a:xfrm>
              <a:off x="5248244" y="3268054"/>
              <a:ext cx="1191541" cy="1470448"/>
            </a:xfrm>
            <a:custGeom>
              <a:avLst/>
              <a:gdLst/>
              <a:ahLst/>
              <a:cxnLst/>
              <a:rect l="l" t="t" r="r" b="b"/>
              <a:pathLst>
                <a:path w="33793" h="41703" extrusionOk="0">
                  <a:moveTo>
                    <a:pt x="16865" y="1"/>
                  </a:moveTo>
                  <a:lnTo>
                    <a:pt x="13664" y="1842"/>
                  </a:lnTo>
                  <a:lnTo>
                    <a:pt x="8182" y="943"/>
                  </a:lnTo>
                  <a:lnTo>
                    <a:pt x="11279" y="9772"/>
                  </a:lnTo>
                  <a:cubicBezTo>
                    <a:pt x="4709" y="14103"/>
                    <a:pt x="1" y="25193"/>
                    <a:pt x="1" y="32579"/>
                  </a:cubicBezTo>
                  <a:cubicBezTo>
                    <a:pt x="1" y="41510"/>
                    <a:pt x="6920" y="41702"/>
                    <a:pt x="15695" y="41702"/>
                  </a:cubicBezTo>
                  <a:cubicBezTo>
                    <a:pt x="16088" y="41702"/>
                    <a:pt x="16486" y="41702"/>
                    <a:pt x="16886" y="41702"/>
                  </a:cubicBezTo>
                  <a:cubicBezTo>
                    <a:pt x="17288" y="41702"/>
                    <a:pt x="17686" y="41702"/>
                    <a:pt x="18080" y="41702"/>
                  </a:cubicBezTo>
                  <a:cubicBezTo>
                    <a:pt x="26874" y="41702"/>
                    <a:pt x="33792" y="41510"/>
                    <a:pt x="33792" y="32579"/>
                  </a:cubicBezTo>
                  <a:cubicBezTo>
                    <a:pt x="33772" y="25214"/>
                    <a:pt x="29064" y="14103"/>
                    <a:pt x="22473" y="9772"/>
                  </a:cubicBezTo>
                  <a:lnTo>
                    <a:pt x="25549" y="943"/>
                  </a:lnTo>
                  <a:lnTo>
                    <a:pt x="20088" y="1842"/>
                  </a:lnTo>
                  <a:lnTo>
                    <a:pt x="1686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59" name="Google Shape;1859;p25"/>
            <p:cNvGrpSpPr/>
            <p:nvPr/>
          </p:nvGrpSpPr>
          <p:grpSpPr>
            <a:xfrm>
              <a:off x="5248984" y="3275458"/>
              <a:ext cx="854385" cy="1463748"/>
              <a:chOff x="1630525" y="3866275"/>
              <a:chExt cx="605775" cy="1037825"/>
            </a:xfrm>
          </p:grpSpPr>
          <p:sp>
            <p:nvSpPr>
              <p:cNvPr id="1860" name="Google Shape;1860;p25"/>
              <p:cNvSpPr/>
              <p:nvPr/>
            </p:nvSpPr>
            <p:spPr>
              <a:xfrm>
                <a:off x="1630525" y="3866275"/>
                <a:ext cx="413800" cy="1037825"/>
              </a:xfrm>
              <a:custGeom>
                <a:avLst/>
                <a:gdLst/>
                <a:ahLst/>
                <a:cxnLst/>
                <a:rect l="l" t="t" r="r" b="b"/>
                <a:pathLst>
                  <a:path w="16552" h="41513" extrusionOk="0">
                    <a:moveTo>
                      <a:pt x="16530" y="0"/>
                    </a:moveTo>
                    <a:lnTo>
                      <a:pt x="13664" y="1653"/>
                    </a:lnTo>
                    <a:lnTo>
                      <a:pt x="8203" y="753"/>
                    </a:lnTo>
                    <a:lnTo>
                      <a:pt x="11279" y="9583"/>
                    </a:lnTo>
                    <a:cubicBezTo>
                      <a:pt x="4709" y="13914"/>
                      <a:pt x="1" y="25004"/>
                      <a:pt x="1" y="32390"/>
                    </a:cubicBezTo>
                    <a:cubicBezTo>
                      <a:pt x="1" y="41432"/>
                      <a:pt x="7125" y="41513"/>
                      <a:pt x="16062" y="41513"/>
                    </a:cubicBezTo>
                    <a:cubicBezTo>
                      <a:pt x="16225" y="41513"/>
                      <a:pt x="16388" y="41513"/>
                      <a:pt x="16551" y="41513"/>
                    </a:cubicBezTo>
                    <a:lnTo>
                      <a:pt x="1655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25"/>
              <p:cNvSpPr/>
              <p:nvPr/>
            </p:nvSpPr>
            <p:spPr>
              <a:xfrm>
                <a:off x="1952225" y="4326575"/>
                <a:ext cx="225475" cy="434200"/>
              </a:xfrm>
              <a:custGeom>
                <a:avLst/>
                <a:gdLst/>
                <a:ahLst/>
                <a:cxnLst/>
                <a:rect l="l" t="t" r="r" b="b"/>
                <a:pathLst>
                  <a:path w="9019" h="17368" extrusionOk="0">
                    <a:moveTo>
                      <a:pt x="3955" y="3516"/>
                    </a:moveTo>
                    <a:lnTo>
                      <a:pt x="3955" y="7345"/>
                    </a:lnTo>
                    <a:cubicBezTo>
                      <a:pt x="3181" y="7220"/>
                      <a:pt x="2616" y="6989"/>
                      <a:pt x="2261" y="6697"/>
                    </a:cubicBezTo>
                    <a:cubicBezTo>
                      <a:pt x="1905" y="6404"/>
                      <a:pt x="1737" y="5985"/>
                      <a:pt x="1737" y="5441"/>
                    </a:cubicBezTo>
                    <a:cubicBezTo>
                      <a:pt x="1737" y="4897"/>
                      <a:pt x="1926" y="4458"/>
                      <a:pt x="2302" y="4123"/>
                    </a:cubicBezTo>
                    <a:cubicBezTo>
                      <a:pt x="2679" y="3788"/>
                      <a:pt x="3223" y="3600"/>
                      <a:pt x="3955" y="3516"/>
                    </a:cubicBezTo>
                    <a:close/>
                    <a:moveTo>
                      <a:pt x="4897" y="9145"/>
                    </a:moveTo>
                    <a:cubicBezTo>
                      <a:pt x="5713" y="9291"/>
                      <a:pt x="6320" y="9521"/>
                      <a:pt x="6696" y="9856"/>
                    </a:cubicBezTo>
                    <a:cubicBezTo>
                      <a:pt x="7094" y="10170"/>
                      <a:pt x="7282" y="10609"/>
                      <a:pt x="7282" y="11153"/>
                    </a:cubicBezTo>
                    <a:cubicBezTo>
                      <a:pt x="7282" y="11718"/>
                      <a:pt x="7073" y="12179"/>
                      <a:pt x="6675" y="12513"/>
                    </a:cubicBezTo>
                    <a:cubicBezTo>
                      <a:pt x="6278" y="12869"/>
                      <a:pt x="5671" y="13078"/>
                      <a:pt x="4897" y="13183"/>
                    </a:cubicBezTo>
                    <a:lnTo>
                      <a:pt x="4897" y="9145"/>
                    </a:lnTo>
                    <a:close/>
                    <a:moveTo>
                      <a:pt x="3955" y="1"/>
                    </a:moveTo>
                    <a:lnTo>
                      <a:pt x="3955" y="2198"/>
                    </a:lnTo>
                    <a:cubicBezTo>
                      <a:pt x="2679" y="2282"/>
                      <a:pt x="1696" y="2616"/>
                      <a:pt x="1026" y="3202"/>
                    </a:cubicBezTo>
                    <a:cubicBezTo>
                      <a:pt x="356" y="3788"/>
                      <a:pt x="1" y="4583"/>
                      <a:pt x="1" y="5609"/>
                    </a:cubicBezTo>
                    <a:cubicBezTo>
                      <a:pt x="1" y="6529"/>
                      <a:pt x="315" y="7282"/>
                      <a:pt x="942" y="7805"/>
                    </a:cubicBezTo>
                    <a:cubicBezTo>
                      <a:pt x="1570" y="8350"/>
                      <a:pt x="2574" y="8726"/>
                      <a:pt x="3955" y="8956"/>
                    </a:cubicBezTo>
                    <a:lnTo>
                      <a:pt x="3955" y="13225"/>
                    </a:lnTo>
                    <a:cubicBezTo>
                      <a:pt x="3265" y="13204"/>
                      <a:pt x="2595" y="13099"/>
                      <a:pt x="1926" y="12911"/>
                    </a:cubicBezTo>
                    <a:cubicBezTo>
                      <a:pt x="1277" y="12702"/>
                      <a:pt x="649" y="12409"/>
                      <a:pt x="1" y="12011"/>
                    </a:cubicBezTo>
                    <a:lnTo>
                      <a:pt x="1" y="13685"/>
                    </a:lnTo>
                    <a:cubicBezTo>
                      <a:pt x="670" y="13957"/>
                      <a:pt x="1319" y="14187"/>
                      <a:pt x="1989" y="14313"/>
                    </a:cubicBezTo>
                    <a:cubicBezTo>
                      <a:pt x="2637" y="14459"/>
                      <a:pt x="3286" y="14543"/>
                      <a:pt x="3934" y="14543"/>
                    </a:cubicBezTo>
                    <a:lnTo>
                      <a:pt x="3955" y="17368"/>
                    </a:lnTo>
                    <a:lnTo>
                      <a:pt x="4897" y="17368"/>
                    </a:lnTo>
                    <a:lnTo>
                      <a:pt x="4897" y="14522"/>
                    </a:lnTo>
                    <a:cubicBezTo>
                      <a:pt x="6215" y="14438"/>
                      <a:pt x="7240" y="14083"/>
                      <a:pt x="7952" y="13476"/>
                    </a:cubicBezTo>
                    <a:cubicBezTo>
                      <a:pt x="8663" y="12869"/>
                      <a:pt x="9019" y="12032"/>
                      <a:pt x="9019" y="10986"/>
                    </a:cubicBezTo>
                    <a:cubicBezTo>
                      <a:pt x="9019" y="10002"/>
                      <a:pt x="8684" y="9249"/>
                      <a:pt x="8015" y="8684"/>
                    </a:cubicBezTo>
                    <a:cubicBezTo>
                      <a:pt x="7345" y="8119"/>
                      <a:pt x="6299" y="7722"/>
                      <a:pt x="4897" y="7513"/>
                    </a:cubicBezTo>
                    <a:lnTo>
                      <a:pt x="4897" y="3516"/>
                    </a:lnTo>
                    <a:cubicBezTo>
                      <a:pt x="5462" y="3537"/>
                      <a:pt x="6027" y="3621"/>
                      <a:pt x="6571" y="3767"/>
                    </a:cubicBezTo>
                    <a:cubicBezTo>
                      <a:pt x="7115" y="3914"/>
                      <a:pt x="7638" y="4123"/>
                      <a:pt x="8161" y="4374"/>
                    </a:cubicBezTo>
                    <a:lnTo>
                      <a:pt x="8161" y="2742"/>
                    </a:lnTo>
                    <a:cubicBezTo>
                      <a:pt x="7638" y="2575"/>
                      <a:pt x="7115" y="2449"/>
                      <a:pt x="6571" y="2344"/>
                    </a:cubicBezTo>
                    <a:cubicBezTo>
                      <a:pt x="6027" y="2240"/>
                      <a:pt x="5462" y="2177"/>
                      <a:pt x="4897" y="2156"/>
                    </a:cubicBezTo>
                    <a:lnTo>
                      <a:pt x="489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2" name="Google Shape;1862;p25"/>
              <p:cNvSpPr/>
              <p:nvPr/>
            </p:nvSpPr>
            <p:spPr>
              <a:xfrm>
                <a:off x="1868025" y="4105325"/>
                <a:ext cx="323800" cy="36625"/>
              </a:xfrm>
              <a:custGeom>
                <a:avLst/>
                <a:gdLst/>
                <a:ahLst/>
                <a:cxnLst/>
                <a:rect l="l" t="t" r="r" b="b"/>
                <a:pathLst>
                  <a:path w="12952" h="1465" fill="none" extrusionOk="0">
                    <a:moveTo>
                      <a:pt x="12952" y="0"/>
                    </a:moveTo>
                    <a:lnTo>
                      <a:pt x="0" y="1465"/>
                    </a:lnTo>
                  </a:path>
                </a:pathLst>
              </a:custGeom>
              <a:solidFill>
                <a:schemeClr val="accent1"/>
              </a:solidFill>
              <a:ln w="19875" cap="rnd" cmpd="sng">
                <a:solidFill>
                  <a:schemeClr val="accent1"/>
                </a:solidFill>
                <a:prstDash val="solid"/>
                <a:miter lim="2092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p25"/>
              <p:cNvSpPr/>
              <p:nvPr/>
            </p:nvSpPr>
            <p:spPr>
              <a:xfrm>
                <a:off x="1912475" y="4105325"/>
                <a:ext cx="323825" cy="36625"/>
              </a:xfrm>
              <a:custGeom>
                <a:avLst/>
                <a:gdLst/>
                <a:ahLst/>
                <a:cxnLst/>
                <a:rect l="l" t="t" r="r" b="b"/>
                <a:pathLst>
                  <a:path w="12953" h="1465" fill="none" extrusionOk="0">
                    <a:moveTo>
                      <a:pt x="1" y="0"/>
                    </a:moveTo>
                    <a:lnTo>
                      <a:pt x="12952" y="1465"/>
                    </a:lnTo>
                  </a:path>
                </a:pathLst>
              </a:custGeom>
              <a:solidFill>
                <a:schemeClr val="accent1"/>
              </a:solidFill>
              <a:ln w="19875" cap="rnd" cmpd="sng">
                <a:solidFill>
                  <a:schemeClr val="accent1"/>
                </a:solidFill>
                <a:prstDash val="solid"/>
                <a:miter lim="2092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864" name="Google Shape;1864;p25"/>
          <p:cNvSpPr txBox="1"/>
          <p:nvPr/>
        </p:nvSpPr>
        <p:spPr>
          <a:xfrm>
            <a:off x="6984144" y="4590597"/>
            <a:ext cx="1517700" cy="484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3000"/>
              <a:buFont typeface="Anton"/>
              <a:buNone/>
            </a:pPr>
            <a:endParaRPr sz="1400" b="0" i="0" u="none" strike="noStrike" cap="none">
              <a:solidFill>
                <a:srgbClr val="000000"/>
              </a:solidFill>
              <a:latin typeface="Arial"/>
              <a:ea typeface="Arial"/>
              <a:cs typeface="Arial"/>
              <a:sym typeface="Arial"/>
            </a:endParaRPr>
          </a:p>
        </p:txBody>
      </p:sp>
      <p:pic>
        <p:nvPicPr>
          <p:cNvPr id="1865" name="Google Shape;1865;p25"/>
          <p:cNvPicPr preferRelativeResize="0"/>
          <p:nvPr/>
        </p:nvPicPr>
        <p:blipFill rotWithShape="1">
          <a:blip r:embed="rId3">
            <a:alphaModFix/>
          </a:blip>
          <a:srcRect/>
          <a:stretch/>
        </p:blipFill>
        <p:spPr>
          <a:xfrm>
            <a:off x="-260120" y="-379059"/>
            <a:ext cx="2508925" cy="1254463"/>
          </a:xfrm>
          <a:prstGeom prst="rect">
            <a:avLst/>
          </a:prstGeom>
          <a:noFill/>
          <a:ln>
            <a:noFill/>
          </a:ln>
        </p:spPr>
      </p:pic>
      <p:pic>
        <p:nvPicPr>
          <p:cNvPr id="1866" name="Google Shape;1866;p25"/>
          <p:cNvPicPr preferRelativeResize="0"/>
          <p:nvPr/>
        </p:nvPicPr>
        <p:blipFill rotWithShape="1">
          <a:blip r:embed="rId4">
            <a:alphaModFix/>
          </a:blip>
          <a:srcRect/>
          <a:stretch/>
        </p:blipFill>
        <p:spPr>
          <a:xfrm>
            <a:off x="1864288" y="1235550"/>
            <a:ext cx="5648549" cy="3368199"/>
          </a:xfrm>
          <a:prstGeom prst="rect">
            <a:avLst/>
          </a:prstGeom>
          <a:noFill/>
          <a:ln>
            <a:noFill/>
          </a:ln>
        </p:spPr>
      </p:pic>
      <p:cxnSp>
        <p:nvCxnSpPr>
          <p:cNvPr id="1867" name="Google Shape;1867;p25"/>
          <p:cNvCxnSpPr/>
          <p:nvPr/>
        </p:nvCxnSpPr>
        <p:spPr>
          <a:xfrm flipH="1">
            <a:off x="1802500" y="3429000"/>
            <a:ext cx="1978200" cy="828000"/>
          </a:xfrm>
          <a:prstGeom prst="straightConnector1">
            <a:avLst/>
          </a:prstGeom>
          <a:noFill/>
          <a:ln w="9525" cap="flat" cmpd="sng">
            <a:solidFill>
              <a:schemeClr val="dk2"/>
            </a:solidFill>
            <a:prstDash val="solid"/>
            <a:round/>
            <a:headEnd type="none" w="sm" len="sm"/>
            <a:tailEnd type="none" w="sm" len="sm"/>
          </a:ln>
        </p:spPr>
      </p:cxnSp>
      <p:cxnSp>
        <p:nvCxnSpPr>
          <p:cNvPr id="1868" name="Google Shape;1868;p25"/>
          <p:cNvCxnSpPr/>
          <p:nvPr/>
        </p:nvCxnSpPr>
        <p:spPr>
          <a:xfrm flipH="1">
            <a:off x="1392200" y="3491250"/>
            <a:ext cx="2688900" cy="703500"/>
          </a:xfrm>
          <a:prstGeom prst="bentConnector3">
            <a:avLst>
              <a:gd name="adj1" fmla="val -545"/>
            </a:avLst>
          </a:prstGeom>
          <a:noFill/>
          <a:ln w="9525" cap="flat" cmpd="sng">
            <a:solidFill>
              <a:schemeClr val="dk1"/>
            </a:solidFill>
            <a:prstDash val="solid"/>
            <a:round/>
            <a:headEnd type="none" w="sm" len="sm"/>
            <a:tailEnd type="none" w="sm" len="sm"/>
          </a:ln>
        </p:spPr>
      </p:cxnSp>
      <p:sp>
        <p:nvSpPr>
          <p:cNvPr id="1869" name="Google Shape;1869;p25"/>
          <p:cNvSpPr txBox="1"/>
          <p:nvPr/>
        </p:nvSpPr>
        <p:spPr>
          <a:xfrm>
            <a:off x="249125" y="3714750"/>
            <a:ext cx="1517700" cy="82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0" i="0" u="none" strike="noStrike" cap="none">
                <a:solidFill>
                  <a:srgbClr val="000000"/>
                </a:solidFill>
                <a:latin typeface="Anton"/>
                <a:ea typeface="Anton"/>
                <a:cs typeface="Anton"/>
                <a:sym typeface="Anton"/>
              </a:rPr>
              <a:t>Recent Transaction</a:t>
            </a:r>
            <a:endParaRPr sz="1600" b="0" i="0" u="none" strike="noStrike" cap="none">
              <a:solidFill>
                <a:srgbClr val="000000"/>
              </a:solidFill>
              <a:latin typeface="Anton"/>
              <a:ea typeface="Anton"/>
              <a:cs typeface="Anton"/>
              <a:sym typeface="Anton"/>
            </a:endParaRPr>
          </a:p>
        </p:txBody>
      </p:sp>
      <p:cxnSp>
        <p:nvCxnSpPr>
          <p:cNvPr id="1870" name="Google Shape;1870;p25"/>
          <p:cNvCxnSpPr/>
          <p:nvPr/>
        </p:nvCxnSpPr>
        <p:spPr>
          <a:xfrm rot="-5400000" flipH="1">
            <a:off x="6606019" y="3420297"/>
            <a:ext cx="1154400" cy="1104900"/>
          </a:xfrm>
          <a:prstGeom prst="bentConnector3">
            <a:avLst>
              <a:gd name="adj1" fmla="val 98103"/>
            </a:avLst>
          </a:prstGeom>
          <a:noFill/>
          <a:ln w="9525" cap="flat" cmpd="sng">
            <a:solidFill>
              <a:schemeClr val="dk1"/>
            </a:solidFill>
            <a:prstDash val="solid"/>
            <a:round/>
            <a:headEnd type="none" w="sm" len="sm"/>
            <a:tailEnd type="none" w="sm" len="sm"/>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4"/>
        <p:cNvGrpSpPr/>
        <p:nvPr/>
      </p:nvGrpSpPr>
      <p:grpSpPr>
        <a:xfrm>
          <a:off x="0" y="0"/>
          <a:ext cx="0" cy="0"/>
          <a:chOff x="0" y="0"/>
          <a:chExt cx="0" cy="0"/>
        </a:xfrm>
      </p:grpSpPr>
      <p:sp>
        <p:nvSpPr>
          <p:cNvPr id="1875" name="Google Shape;1875;p26"/>
          <p:cNvSpPr txBox="1"/>
          <p:nvPr/>
        </p:nvSpPr>
        <p:spPr>
          <a:xfrm>
            <a:off x="396875" y="747825"/>
            <a:ext cx="8485200" cy="41814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1500"/>
              </a:spcBef>
              <a:spcAft>
                <a:spcPts val="0"/>
              </a:spcAft>
              <a:buClr>
                <a:schemeClr val="dk1"/>
              </a:buClr>
              <a:buSzPts val="1400"/>
              <a:buFont typeface="Roboto"/>
              <a:buChar char="●"/>
            </a:pPr>
            <a:r>
              <a:rPr lang="en-GB" sz="1400" b="0" i="0" u="none" strike="noStrike" cap="none">
                <a:solidFill>
                  <a:schemeClr val="dk1"/>
                </a:solidFill>
                <a:highlight>
                  <a:schemeClr val="lt1"/>
                </a:highlight>
                <a:latin typeface="Roboto"/>
                <a:ea typeface="Roboto"/>
                <a:cs typeface="Roboto"/>
                <a:sym typeface="Roboto"/>
              </a:rPr>
              <a:t>1. Registration and Onboarding:</a:t>
            </a:r>
            <a:endParaRPr sz="1400" b="0" i="0" u="none" strike="noStrike" cap="none">
              <a:solidFill>
                <a:schemeClr val="dk1"/>
              </a:solidFill>
              <a:highlight>
                <a:schemeClr val="lt1"/>
              </a:highlight>
              <a:latin typeface="Roboto"/>
              <a:ea typeface="Roboto"/>
              <a:cs typeface="Roboto"/>
              <a:sym typeface="Roboto"/>
            </a:endParaRPr>
          </a:p>
          <a:p>
            <a:pPr marL="914400" marR="0" lvl="1" indent="-317500" algn="l" rtl="0">
              <a:lnSpc>
                <a:spcPct val="100000"/>
              </a:lnSpc>
              <a:spcBef>
                <a:spcPts val="0"/>
              </a:spcBef>
              <a:spcAft>
                <a:spcPts val="0"/>
              </a:spcAft>
              <a:buClr>
                <a:schemeClr val="dk1"/>
              </a:buClr>
              <a:buSzPts val="1400"/>
              <a:buFont typeface="Roboto"/>
              <a:buChar char="○"/>
            </a:pPr>
            <a:r>
              <a:rPr lang="en-GB" sz="1400" b="0" i="0" u="none" strike="noStrike" cap="none">
                <a:solidFill>
                  <a:schemeClr val="dk1"/>
                </a:solidFill>
                <a:highlight>
                  <a:schemeClr val="lt1"/>
                </a:highlight>
                <a:latin typeface="Roboto"/>
                <a:ea typeface="Roboto"/>
                <a:cs typeface="Roboto"/>
                <a:sym typeface="Roboto"/>
              </a:rPr>
              <a:t>Users start by registering for an account on Wallet Ace. They provide their username, email, and create a secure password.</a:t>
            </a:r>
            <a:endParaRPr sz="1400" b="0" i="0" u="none" strike="noStrike" cap="none">
              <a:solidFill>
                <a:schemeClr val="dk1"/>
              </a:solidFill>
              <a:highlight>
                <a:schemeClr val="lt1"/>
              </a:highlight>
              <a:latin typeface="Roboto"/>
              <a:ea typeface="Roboto"/>
              <a:cs typeface="Roboto"/>
              <a:sym typeface="Roboto"/>
            </a:endParaRPr>
          </a:p>
          <a:p>
            <a:pPr marL="914400" marR="0" lvl="1" indent="-317500" algn="l" rtl="0">
              <a:lnSpc>
                <a:spcPct val="100000"/>
              </a:lnSpc>
              <a:spcBef>
                <a:spcPts val="0"/>
              </a:spcBef>
              <a:spcAft>
                <a:spcPts val="0"/>
              </a:spcAft>
              <a:buClr>
                <a:schemeClr val="dk1"/>
              </a:buClr>
              <a:buSzPts val="1400"/>
              <a:buFont typeface="Roboto"/>
              <a:buChar char="○"/>
            </a:pPr>
            <a:r>
              <a:rPr lang="en-GB" sz="1400" b="0" i="0" u="none" strike="noStrike" cap="none">
                <a:solidFill>
                  <a:schemeClr val="dk1"/>
                </a:solidFill>
                <a:highlight>
                  <a:schemeClr val="lt1"/>
                </a:highlight>
                <a:latin typeface="Roboto"/>
                <a:ea typeface="Roboto"/>
                <a:cs typeface="Roboto"/>
                <a:sym typeface="Roboto"/>
              </a:rPr>
              <a:t>Upon registration, you may optionally send a verification email to confirm their email address.</a:t>
            </a:r>
            <a:endParaRPr sz="1400" b="0" i="0" u="none" strike="noStrike" cap="none">
              <a:solidFill>
                <a:schemeClr val="dk1"/>
              </a:solidFill>
              <a:highlight>
                <a:schemeClr val="lt1"/>
              </a:highlight>
              <a:latin typeface="Roboto"/>
              <a:ea typeface="Roboto"/>
              <a:cs typeface="Roboto"/>
              <a:sym typeface="Roboto"/>
            </a:endParaRPr>
          </a:p>
          <a:p>
            <a:pPr marL="457200" marR="0" lvl="0" indent="-317500" algn="l" rtl="0">
              <a:lnSpc>
                <a:spcPct val="100000"/>
              </a:lnSpc>
              <a:spcBef>
                <a:spcPts val="1000"/>
              </a:spcBef>
              <a:spcAft>
                <a:spcPts val="0"/>
              </a:spcAft>
              <a:buClr>
                <a:schemeClr val="dk1"/>
              </a:buClr>
              <a:buSzPts val="1400"/>
              <a:buFont typeface="Roboto"/>
              <a:buChar char="●"/>
            </a:pPr>
            <a:r>
              <a:rPr lang="en-GB" sz="1400" b="0" i="0" u="none" strike="noStrike" cap="none">
                <a:solidFill>
                  <a:schemeClr val="dk1"/>
                </a:solidFill>
                <a:highlight>
                  <a:schemeClr val="lt1"/>
                </a:highlight>
                <a:latin typeface="Roboto"/>
                <a:ea typeface="Roboto"/>
                <a:cs typeface="Roboto"/>
                <a:sym typeface="Roboto"/>
              </a:rPr>
              <a:t>2. Dashboard Overview:</a:t>
            </a:r>
            <a:endParaRPr sz="1400" b="0" i="0" u="none" strike="noStrike" cap="none">
              <a:solidFill>
                <a:schemeClr val="dk1"/>
              </a:solidFill>
              <a:highlight>
                <a:schemeClr val="lt1"/>
              </a:highlight>
              <a:latin typeface="Roboto"/>
              <a:ea typeface="Roboto"/>
              <a:cs typeface="Roboto"/>
              <a:sym typeface="Roboto"/>
            </a:endParaRPr>
          </a:p>
          <a:p>
            <a:pPr marL="914400" marR="0" lvl="1" indent="-317500" algn="l" rtl="0">
              <a:lnSpc>
                <a:spcPct val="100000"/>
              </a:lnSpc>
              <a:spcBef>
                <a:spcPts val="0"/>
              </a:spcBef>
              <a:spcAft>
                <a:spcPts val="0"/>
              </a:spcAft>
              <a:buClr>
                <a:schemeClr val="dk1"/>
              </a:buClr>
              <a:buSzPts val="1400"/>
              <a:buFont typeface="Roboto"/>
              <a:buChar char="○"/>
            </a:pPr>
            <a:r>
              <a:rPr lang="en-GB" sz="1400" b="0" i="0" u="none" strike="noStrike" cap="none">
                <a:solidFill>
                  <a:schemeClr val="dk1"/>
                </a:solidFill>
                <a:highlight>
                  <a:schemeClr val="lt1"/>
                </a:highlight>
                <a:latin typeface="Roboto"/>
                <a:ea typeface="Roboto"/>
                <a:cs typeface="Roboto"/>
                <a:sym typeface="Roboto"/>
              </a:rPr>
              <a:t>After logging in, users are presented with a dashboard overview of their financial data. This includes an overview of income, expenses, account balances.</a:t>
            </a:r>
            <a:endParaRPr sz="1400" b="0" i="0" u="none" strike="noStrike" cap="none">
              <a:solidFill>
                <a:schemeClr val="dk1"/>
              </a:solidFill>
              <a:highlight>
                <a:schemeClr val="lt1"/>
              </a:highlight>
              <a:latin typeface="Roboto"/>
              <a:ea typeface="Roboto"/>
              <a:cs typeface="Roboto"/>
              <a:sym typeface="Roboto"/>
            </a:endParaRPr>
          </a:p>
          <a:p>
            <a:pPr marL="457200" marR="0" lvl="0" indent="-317500" algn="l" rtl="0">
              <a:lnSpc>
                <a:spcPct val="100000"/>
              </a:lnSpc>
              <a:spcBef>
                <a:spcPts val="1000"/>
              </a:spcBef>
              <a:spcAft>
                <a:spcPts val="0"/>
              </a:spcAft>
              <a:buClr>
                <a:schemeClr val="dk1"/>
              </a:buClr>
              <a:buSzPts val="1400"/>
              <a:buFont typeface="Roboto"/>
              <a:buChar char="●"/>
            </a:pPr>
            <a:r>
              <a:rPr lang="en-GB" sz="1400" b="0" i="0" u="none" strike="noStrike" cap="none">
                <a:solidFill>
                  <a:schemeClr val="dk1"/>
                </a:solidFill>
                <a:highlight>
                  <a:schemeClr val="lt1"/>
                </a:highlight>
                <a:latin typeface="Roboto"/>
                <a:ea typeface="Roboto"/>
                <a:cs typeface="Roboto"/>
                <a:sym typeface="Roboto"/>
              </a:rPr>
              <a:t>3. Expense Tracking:</a:t>
            </a:r>
            <a:endParaRPr sz="1400" b="0" i="0" u="none" strike="noStrike" cap="none">
              <a:solidFill>
                <a:schemeClr val="dk1"/>
              </a:solidFill>
              <a:highlight>
                <a:schemeClr val="lt1"/>
              </a:highlight>
              <a:latin typeface="Roboto"/>
              <a:ea typeface="Roboto"/>
              <a:cs typeface="Roboto"/>
              <a:sym typeface="Roboto"/>
            </a:endParaRPr>
          </a:p>
          <a:p>
            <a:pPr marL="914400" marR="0" lvl="1" indent="-317500" algn="l" rtl="0">
              <a:lnSpc>
                <a:spcPct val="100000"/>
              </a:lnSpc>
              <a:spcBef>
                <a:spcPts val="0"/>
              </a:spcBef>
              <a:spcAft>
                <a:spcPts val="0"/>
              </a:spcAft>
              <a:buClr>
                <a:schemeClr val="dk1"/>
              </a:buClr>
              <a:buSzPts val="1400"/>
              <a:buFont typeface="Roboto"/>
              <a:buChar char="○"/>
            </a:pPr>
            <a:r>
              <a:rPr lang="en-GB" sz="1400" b="0" i="0" u="none" strike="noStrike" cap="none">
                <a:solidFill>
                  <a:schemeClr val="dk1"/>
                </a:solidFill>
                <a:highlight>
                  <a:schemeClr val="lt1"/>
                </a:highlight>
                <a:latin typeface="Roboto"/>
                <a:ea typeface="Roboto"/>
                <a:cs typeface="Roboto"/>
                <a:sym typeface="Roboto"/>
              </a:rPr>
              <a:t>Users can enter and categorize their daily expenses, helping them track where their money is going.</a:t>
            </a:r>
            <a:endParaRPr sz="1400" b="0" i="0" u="none" strike="noStrike" cap="none">
              <a:solidFill>
                <a:schemeClr val="dk1"/>
              </a:solidFill>
              <a:highlight>
                <a:schemeClr val="lt1"/>
              </a:highlight>
              <a:latin typeface="Roboto"/>
              <a:ea typeface="Roboto"/>
              <a:cs typeface="Roboto"/>
              <a:sym typeface="Roboto"/>
            </a:endParaRPr>
          </a:p>
          <a:p>
            <a:pPr marL="914400" marR="0" lvl="1" indent="-317500" algn="l" rtl="0">
              <a:lnSpc>
                <a:spcPct val="150000"/>
              </a:lnSpc>
              <a:spcBef>
                <a:spcPts val="0"/>
              </a:spcBef>
              <a:spcAft>
                <a:spcPts val="0"/>
              </a:spcAft>
              <a:buClr>
                <a:schemeClr val="dk1"/>
              </a:buClr>
              <a:buSzPts val="1400"/>
              <a:buFont typeface="Roboto"/>
              <a:buChar char="○"/>
            </a:pPr>
            <a:r>
              <a:rPr lang="en-GB" sz="1400" b="0" i="0" u="none" strike="noStrike" cap="none">
                <a:solidFill>
                  <a:schemeClr val="dk1"/>
                </a:solidFill>
                <a:highlight>
                  <a:schemeClr val="lt1"/>
                </a:highlight>
                <a:latin typeface="Roboto"/>
                <a:ea typeface="Roboto"/>
                <a:cs typeface="Roboto"/>
                <a:sym typeface="Roboto"/>
              </a:rPr>
              <a:t>The system can offer insights and visualizations to show spending patterns.</a:t>
            </a:r>
            <a:endParaRPr sz="1400" b="0" i="0" u="none" strike="noStrike" cap="none">
              <a:solidFill>
                <a:schemeClr val="dk1"/>
              </a:solidFill>
              <a:highlight>
                <a:schemeClr val="lt1"/>
              </a:highlight>
              <a:latin typeface="Roboto"/>
              <a:ea typeface="Roboto"/>
              <a:cs typeface="Roboto"/>
              <a:sym typeface="Roboto"/>
            </a:endParaRPr>
          </a:p>
          <a:p>
            <a:pPr marL="457200" marR="0" lvl="0" indent="-311150" algn="l" rtl="0">
              <a:lnSpc>
                <a:spcPct val="100000"/>
              </a:lnSpc>
              <a:spcBef>
                <a:spcPts val="0"/>
              </a:spcBef>
              <a:spcAft>
                <a:spcPts val="0"/>
              </a:spcAft>
              <a:buClr>
                <a:schemeClr val="dk1"/>
              </a:buClr>
              <a:buSzPts val="1300"/>
              <a:buFont typeface="Roboto"/>
              <a:buChar char="●"/>
            </a:pPr>
            <a:r>
              <a:rPr lang="en-GB" sz="1500" b="0" i="0" u="none" strike="noStrike" cap="none">
                <a:solidFill>
                  <a:schemeClr val="dk1"/>
                </a:solidFill>
                <a:highlight>
                  <a:schemeClr val="lt1"/>
                </a:highlight>
                <a:latin typeface="Roboto"/>
                <a:ea typeface="Roboto"/>
                <a:cs typeface="Roboto"/>
                <a:sym typeface="Roboto"/>
              </a:rPr>
              <a:t>4. Budget Creation:</a:t>
            </a:r>
            <a:endParaRPr sz="1500" b="0" i="0" u="none" strike="noStrike" cap="none">
              <a:solidFill>
                <a:schemeClr val="dk1"/>
              </a:solidFill>
              <a:highlight>
                <a:schemeClr val="lt1"/>
              </a:highlight>
              <a:latin typeface="Roboto"/>
              <a:ea typeface="Roboto"/>
              <a:cs typeface="Roboto"/>
              <a:sym typeface="Roboto"/>
            </a:endParaRPr>
          </a:p>
          <a:p>
            <a:pPr marL="914400" marR="0" lvl="1" indent="-323850" algn="l" rtl="0">
              <a:lnSpc>
                <a:spcPct val="100000"/>
              </a:lnSpc>
              <a:spcBef>
                <a:spcPts val="0"/>
              </a:spcBef>
              <a:spcAft>
                <a:spcPts val="0"/>
              </a:spcAft>
              <a:buClr>
                <a:schemeClr val="dk1"/>
              </a:buClr>
              <a:buSzPts val="1500"/>
              <a:buFont typeface="Roboto"/>
              <a:buChar char="○"/>
            </a:pPr>
            <a:r>
              <a:rPr lang="en-GB" sz="1500" b="0" i="0" u="none" strike="noStrike" cap="none">
                <a:solidFill>
                  <a:schemeClr val="dk1"/>
                </a:solidFill>
                <a:highlight>
                  <a:schemeClr val="lt1"/>
                </a:highlight>
                <a:latin typeface="Roboto"/>
                <a:ea typeface="Roboto"/>
                <a:cs typeface="Roboto"/>
                <a:sym typeface="Roboto"/>
              </a:rPr>
              <a:t>Users have the option to create monthly or yearly budgets.</a:t>
            </a:r>
            <a:endParaRPr sz="1500" b="0" i="0" u="none" strike="noStrike" cap="none">
              <a:solidFill>
                <a:schemeClr val="dk1"/>
              </a:solidFill>
              <a:highlight>
                <a:schemeClr val="lt1"/>
              </a:highlight>
              <a:latin typeface="Roboto"/>
              <a:ea typeface="Roboto"/>
              <a:cs typeface="Roboto"/>
              <a:sym typeface="Roboto"/>
            </a:endParaRPr>
          </a:p>
          <a:p>
            <a:pPr marL="914400" marR="0" lvl="1" indent="-323850" algn="l" rtl="0">
              <a:lnSpc>
                <a:spcPct val="100000"/>
              </a:lnSpc>
              <a:spcBef>
                <a:spcPts val="0"/>
              </a:spcBef>
              <a:spcAft>
                <a:spcPts val="0"/>
              </a:spcAft>
              <a:buClr>
                <a:schemeClr val="dk1"/>
              </a:buClr>
              <a:buSzPts val="1500"/>
              <a:buFont typeface="Roboto"/>
              <a:buChar char="○"/>
            </a:pPr>
            <a:r>
              <a:rPr lang="en-GB" sz="1500" b="0" i="0" u="none" strike="noStrike" cap="none">
                <a:solidFill>
                  <a:schemeClr val="dk1"/>
                </a:solidFill>
                <a:highlight>
                  <a:schemeClr val="lt1"/>
                </a:highlight>
                <a:latin typeface="Roboto"/>
                <a:ea typeface="Roboto"/>
                <a:cs typeface="Roboto"/>
                <a:sym typeface="Roboto"/>
              </a:rPr>
              <a:t>They specify budget categories and spending limits, with the system providing real-time tracking against these budgets.</a:t>
            </a:r>
            <a:endParaRPr sz="15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1500"/>
              </a:spcBef>
              <a:spcAft>
                <a:spcPts val="0"/>
              </a:spcAft>
              <a:buClr>
                <a:srgbClr val="000000"/>
              </a:buClr>
              <a:buSzPts val="1400"/>
              <a:buFont typeface="Arial"/>
              <a:buNone/>
            </a:pPr>
            <a:endParaRPr sz="1400" b="0" i="0" u="none" strike="noStrike" cap="none">
              <a:solidFill>
                <a:schemeClr val="dk1"/>
              </a:solidFill>
              <a:highlight>
                <a:schemeClr val="lt1"/>
              </a:highlight>
              <a:latin typeface="Roboto"/>
              <a:ea typeface="Roboto"/>
              <a:cs typeface="Roboto"/>
              <a:sym typeface="Roboto"/>
            </a:endParaRPr>
          </a:p>
          <a:p>
            <a:pPr marL="0" marR="0" lvl="0" indent="0" algn="l" rtl="0">
              <a:lnSpc>
                <a:spcPct val="115000"/>
              </a:lnSpc>
              <a:spcBef>
                <a:spcPts val="1500"/>
              </a:spcBef>
              <a:spcAft>
                <a:spcPts val="0"/>
              </a:spcAft>
              <a:buClr>
                <a:srgbClr val="000000"/>
              </a:buClr>
              <a:buSzPts val="1400"/>
              <a:buFont typeface="Arial"/>
              <a:buNone/>
            </a:pPr>
            <a:endParaRPr sz="1400" b="0" i="0" u="none" strike="noStrike" cap="none">
              <a:solidFill>
                <a:schemeClr val="dk1"/>
              </a:solidFill>
              <a:highlight>
                <a:schemeClr val="lt1"/>
              </a:highlight>
              <a:latin typeface="Roboto"/>
              <a:ea typeface="Roboto"/>
              <a:cs typeface="Roboto"/>
              <a:sym typeface="Roboto"/>
            </a:endParaRPr>
          </a:p>
          <a:p>
            <a:pPr marL="457200" marR="0" lvl="0" indent="0" algn="l" rtl="0">
              <a:lnSpc>
                <a:spcPct val="100000"/>
              </a:lnSpc>
              <a:spcBef>
                <a:spcPts val="1500"/>
              </a:spcBef>
              <a:spcAft>
                <a:spcPts val="0"/>
              </a:spcAft>
              <a:buClr>
                <a:srgbClr val="000000"/>
              </a:buClr>
              <a:buSzPts val="1400"/>
              <a:buFont typeface="Arial"/>
              <a:buNone/>
            </a:pPr>
            <a:endParaRPr sz="1400" b="0" i="0" u="none" strike="noStrike" cap="none">
              <a:solidFill>
                <a:schemeClr val="dk1"/>
              </a:solidFill>
              <a:highlight>
                <a:schemeClr val="lt1"/>
              </a:highlight>
              <a:latin typeface="Roboto"/>
              <a:ea typeface="Roboto"/>
              <a:cs typeface="Roboto"/>
              <a:sym typeface="Roboto"/>
            </a:endParaRPr>
          </a:p>
        </p:txBody>
      </p:sp>
      <p:sp>
        <p:nvSpPr>
          <p:cNvPr id="1876" name="Google Shape;1876;p26"/>
          <p:cNvSpPr txBox="1">
            <a:spLocks noGrp="1"/>
          </p:cNvSpPr>
          <p:nvPr>
            <p:ph type="title"/>
          </p:nvPr>
        </p:nvSpPr>
        <p:spPr>
          <a:xfrm>
            <a:off x="720000" y="119600"/>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GB"/>
              <a:t>Proposed Work</a:t>
            </a:r>
            <a:endParaRPr/>
          </a:p>
        </p:txBody>
      </p:sp>
      <p:pic>
        <p:nvPicPr>
          <p:cNvPr id="1877" name="Google Shape;1877;p26"/>
          <p:cNvPicPr preferRelativeResize="0"/>
          <p:nvPr/>
        </p:nvPicPr>
        <p:blipFill rotWithShape="1">
          <a:blip r:embed="rId3">
            <a:alphaModFix/>
          </a:blip>
          <a:srcRect/>
          <a:stretch/>
        </p:blipFill>
        <p:spPr>
          <a:xfrm>
            <a:off x="-260120" y="-379059"/>
            <a:ext cx="2508927" cy="125446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sp>
        <p:nvSpPr>
          <p:cNvPr id="1882" name="Google Shape;1882;p27"/>
          <p:cNvSpPr txBox="1"/>
          <p:nvPr/>
        </p:nvSpPr>
        <p:spPr>
          <a:xfrm>
            <a:off x="384975" y="826100"/>
            <a:ext cx="8469300" cy="4706400"/>
          </a:xfrm>
          <a:prstGeom prst="rect">
            <a:avLst/>
          </a:prstGeom>
          <a:noFill/>
          <a:ln>
            <a:noFill/>
          </a:ln>
        </p:spPr>
        <p:txBody>
          <a:bodyPr spcFirstLastPara="1" wrap="square" lIns="91425" tIns="91425" rIns="91425" bIns="91425" anchor="t" anchorCtr="0">
            <a:normAutofit/>
          </a:bodyPr>
          <a:lstStyle/>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Libre Franklin Medium"/>
              <a:ea typeface="Libre Franklin Medium"/>
              <a:cs typeface="Libre Franklin Medium"/>
              <a:sym typeface="Libre Franklin Medium"/>
            </a:endParaRPr>
          </a:p>
        </p:txBody>
      </p:sp>
      <p:pic>
        <p:nvPicPr>
          <p:cNvPr id="1883" name="Google Shape;1883;p27"/>
          <p:cNvPicPr preferRelativeResize="0"/>
          <p:nvPr/>
        </p:nvPicPr>
        <p:blipFill rotWithShape="1">
          <a:blip r:embed="rId3">
            <a:alphaModFix/>
          </a:blip>
          <a:srcRect/>
          <a:stretch/>
        </p:blipFill>
        <p:spPr>
          <a:xfrm>
            <a:off x="-260120" y="-379059"/>
            <a:ext cx="2508927" cy="1254464"/>
          </a:xfrm>
          <a:prstGeom prst="rect">
            <a:avLst/>
          </a:prstGeom>
          <a:noFill/>
          <a:ln>
            <a:noFill/>
          </a:ln>
        </p:spPr>
      </p:pic>
      <p:pic>
        <p:nvPicPr>
          <p:cNvPr id="1884" name="Google Shape;1884;p27"/>
          <p:cNvPicPr preferRelativeResize="0"/>
          <p:nvPr/>
        </p:nvPicPr>
        <p:blipFill rotWithShape="1">
          <a:blip r:embed="rId4">
            <a:alphaModFix/>
          </a:blip>
          <a:srcRect/>
          <a:stretch/>
        </p:blipFill>
        <p:spPr>
          <a:xfrm>
            <a:off x="292875" y="678875"/>
            <a:ext cx="8653501" cy="4406000"/>
          </a:xfrm>
          <a:prstGeom prst="rect">
            <a:avLst/>
          </a:prstGeom>
          <a:noFill/>
          <a:ln>
            <a:noFill/>
          </a:ln>
        </p:spPr>
      </p:pic>
      <p:sp>
        <p:nvSpPr>
          <p:cNvPr id="1885" name="Google Shape;1885;p27"/>
          <p:cNvSpPr txBox="1"/>
          <p:nvPr/>
        </p:nvSpPr>
        <p:spPr>
          <a:xfrm>
            <a:off x="2384850" y="205025"/>
            <a:ext cx="4374300" cy="408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GB" sz="2400" b="0" i="0" u="none" strike="noStrike" cap="none">
                <a:solidFill>
                  <a:srgbClr val="000000"/>
                </a:solidFill>
                <a:latin typeface="Anton"/>
                <a:ea typeface="Anton"/>
                <a:cs typeface="Anton"/>
                <a:sym typeface="Anton"/>
              </a:rPr>
              <a:t>Activity Diagram</a:t>
            </a:r>
            <a:endParaRPr sz="2400" b="0" i="0" u="none" strike="noStrike" cap="none">
              <a:solidFill>
                <a:srgbClr val="000000"/>
              </a:solidFill>
              <a:latin typeface="Anton"/>
              <a:ea typeface="Anton"/>
              <a:cs typeface="Anton"/>
              <a:sym typeface="Anto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28"/>
          <p:cNvSpPr txBox="1">
            <a:spLocks noGrp="1"/>
          </p:cNvSpPr>
          <p:nvPr>
            <p:ph type="ctrTitle"/>
          </p:nvPr>
        </p:nvSpPr>
        <p:spPr>
          <a:xfrm>
            <a:off x="1756750" y="2370725"/>
            <a:ext cx="5542200" cy="1254600"/>
          </a:xfrm>
          <a:prstGeom prst="rect">
            <a:avLst/>
          </a:prstGeom>
          <a:noFill/>
          <a:ln>
            <a:noFill/>
          </a:ln>
        </p:spPr>
        <p:txBody>
          <a:bodyPr spcFirstLastPara="1" wrap="square" lIns="91425" tIns="91425" rIns="91425" bIns="91425" anchor="t" anchorCtr="0">
            <a:noAutofit/>
          </a:bodyPr>
          <a:lstStyle/>
          <a:p>
            <a:pPr marL="0" lvl="0" indent="0" algn="ctr" rtl="0">
              <a:lnSpc>
                <a:spcPct val="250000"/>
              </a:lnSpc>
              <a:spcBef>
                <a:spcPts val="0"/>
              </a:spcBef>
              <a:spcAft>
                <a:spcPts val="0"/>
              </a:spcAft>
              <a:buSzPts val="5200"/>
              <a:buNone/>
            </a:pPr>
            <a:r>
              <a:rPr lang="en-GB" sz="5000">
                <a:latin typeface="Libre Franklin Medium"/>
                <a:ea typeface="Libre Franklin Medium"/>
                <a:cs typeface="Libre Franklin Medium"/>
                <a:sym typeface="Libre Franklin Medium"/>
              </a:rPr>
              <a:t>THANK YOU</a:t>
            </a:r>
            <a:endParaRPr sz="3500">
              <a:solidFill>
                <a:schemeClr val="dk2"/>
              </a:solidFill>
              <a:latin typeface="Libre Franklin Medium"/>
              <a:ea typeface="Libre Franklin Medium"/>
              <a:cs typeface="Libre Franklin Medium"/>
              <a:sym typeface="Libre Franklin Medium"/>
            </a:endParaRPr>
          </a:p>
        </p:txBody>
      </p:sp>
      <p:sp>
        <p:nvSpPr>
          <p:cNvPr id="1891" name="Google Shape;1891;p28"/>
          <p:cNvSpPr txBox="1">
            <a:spLocks noGrp="1"/>
          </p:cNvSpPr>
          <p:nvPr>
            <p:ph type="subTitle" idx="1"/>
          </p:nvPr>
        </p:nvSpPr>
        <p:spPr>
          <a:xfrm>
            <a:off x="1800750" y="3838600"/>
            <a:ext cx="5542200" cy="393600"/>
          </a:xfrm>
          <a:prstGeom prst="rect">
            <a:avLst/>
          </a:prstGeom>
          <a:noFill/>
          <a:ln>
            <a:noFill/>
          </a:ln>
        </p:spPr>
        <p:txBody>
          <a:bodyPr spcFirstLastPara="1" wrap="square" lIns="91425" tIns="91425" rIns="91425" bIns="91425" anchor="ctr" anchorCtr="0">
            <a:noAutofit/>
          </a:bodyPr>
          <a:lstStyle/>
          <a:p>
            <a:pPr marL="457200" lvl="0" indent="-317500" algn="ctr" rtl="0">
              <a:lnSpc>
                <a:spcPct val="100000"/>
              </a:lnSpc>
              <a:spcBef>
                <a:spcPts val="0"/>
              </a:spcBef>
              <a:spcAft>
                <a:spcPts val="0"/>
              </a:spcAft>
              <a:buSzPts val="1400"/>
              <a:buNone/>
            </a:pPr>
            <a:r>
              <a:rPr lang="en-GB"/>
              <a:t> </a:t>
            </a:r>
            <a:endParaRPr/>
          </a:p>
        </p:txBody>
      </p:sp>
      <p:pic>
        <p:nvPicPr>
          <p:cNvPr id="1892" name="Google Shape;1892;p28"/>
          <p:cNvPicPr preferRelativeResize="0"/>
          <p:nvPr/>
        </p:nvPicPr>
        <p:blipFill rotWithShape="1">
          <a:blip r:embed="rId3">
            <a:alphaModFix/>
          </a:blip>
          <a:srcRect/>
          <a:stretch/>
        </p:blipFill>
        <p:spPr>
          <a:xfrm>
            <a:off x="3051030" y="-87477"/>
            <a:ext cx="2508927" cy="125446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sp>
        <p:nvSpPr>
          <p:cNvPr id="1265" name="Google Shape;1265;p14"/>
          <p:cNvSpPr txBox="1">
            <a:spLocks noGrp="1"/>
          </p:cNvSpPr>
          <p:nvPr>
            <p:ph type="title"/>
          </p:nvPr>
        </p:nvSpPr>
        <p:spPr>
          <a:xfrm>
            <a:off x="720000" y="449250"/>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GB"/>
              <a:t> </a:t>
            </a:r>
            <a:endParaRPr/>
          </a:p>
        </p:txBody>
      </p:sp>
      <p:sp>
        <p:nvSpPr>
          <p:cNvPr id="1266" name="Google Shape;1266;p14"/>
          <p:cNvSpPr txBox="1">
            <a:spLocks noGrp="1"/>
          </p:cNvSpPr>
          <p:nvPr>
            <p:ph type="body" idx="1"/>
          </p:nvPr>
        </p:nvSpPr>
        <p:spPr>
          <a:xfrm>
            <a:off x="765899" y="1289539"/>
            <a:ext cx="77040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solidFill>
                <a:schemeClr val="dk1"/>
              </a:solidFill>
            </a:endParaRPr>
          </a:p>
        </p:txBody>
      </p:sp>
      <p:graphicFrame>
        <p:nvGraphicFramePr>
          <p:cNvPr id="1267" name="Google Shape;1267;p14"/>
          <p:cNvGraphicFramePr/>
          <p:nvPr/>
        </p:nvGraphicFramePr>
        <p:xfrm>
          <a:off x="3442404" y="1941740"/>
          <a:ext cx="3000000" cy="3000000"/>
        </p:xfrm>
        <a:graphic>
          <a:graphicData uri="http://schemas.openxmlformats.org/drawingml/2006/table">
            <a:tbl>
              <a:tblPr>
                <a:noFill/>
                <a:tableStyleId>{7E2BF146-5AC5-4599-B708-B6C55D854B9D}</a:tableStyleId>
              </a:tblPr>
              <a:tblGrid>
                <a:gridCol w="208250">
                  <a:extLst>
                    <a:ext uri="{9D8B030D-6E8A-4147-A177-3AD203B41FA5}">
                      <a16:colId xmlns:a16="http://schemas.microsoft.com/office/drawing/2014/main" val="20000"/>
                    </a:ext>
                  </a:extLst>
                </a:gridCol>
                <a:gridCol w="208250">
                  <a:extLst>
                    <a:ext uri="{9D8B030D-6E8A-4147-A177-3AD203B41FA5}">
                      <a16:colId xmlns:a16="http://schemas.microsoft.com/office/drawing/2014/main" val="20001"/>
                    </a:ext>
                  </a:extLst>
                </a:gridCol>
              </a:tblGrid>
              <a:tr h="0">
                <a:tc>
                  <a:txBody>
                    <a:bodyPr/>
                    <a:lstStyle/>
                    <a:p>
                      <a:pPr marL="0" marR="0" lvl="0" indent="0" algn="l" rtl="0">
                        <a:lnSpc>
                          <a:spcPct val="100000"/>
                        </a:lnSpc>
                        <a:spcBef>
                          <a:spcPts val="0"/>
                        </a:spcBef>
                        <a:spcAft>
                          <a:spcPts val="0"/>
                        </a:spcAft>
                        <a:buClr>
                          <a:srgbClr val="000000"/>
                        </a:buClr>
                        <a:buSzPts val="1100"/>
                        <a:buFont typeface="Arial"/>
                        <a:buNone/>
                      </a:pPr>
                      <a:endParaRPr sz="1100" u="sng" strike="noStrike" cap="none">
                        <a:solidFill>
                          <a:schemeClr val="dk1"/>
                        </a:solidFill>
                        <a:latin typeface="Libre Franklin Medium"/>
                        <a:ea typeface="Libre Franklin Medium"/>
                        <a:cs typeface="Libre Franklin Medium"/>
                        <a:sym typeface="Libre Franklin Medium"/>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Libre Franklin Medium"/>
                        <a:ea typeface="Libre Franklin Medium"/>
                        <a:cs typeface="Libre Franklin Medium"/>
                        <a:sym typeface="Libre Franklin Medium"/>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0">
                <a:tc>
                  <a:txBody>
                    <a:bodyPr/>
                    <a:lstStyle/>
                    <a:p>
                      <a:pPr marL="0" marR="0" lvl="0" indent="0" algn="l" rtl="0">
                        <a:lnSpc>
                          <a:spcPct val="100000"/>
                        </a:lnSpc>
                        <a:spcBef>
                          <a:spcPts val="0"/>
                        </a:spcBef>
                        <a:spcAft>
                          <a:spcPts val="0"/>
                        </a:spcAft>
                        <a:buClr>
                          <a:srgbClr val="000000"/>
                        </a:buClr>
                        <a:buSzPts val="1100"/>
                        <a:buFont typeface="Arial"/>
                        <a:buNone/>
                      </a:pPr>
                      <a:endParaRPr sz="1100" u="sng" strike="noStrike" cap="none">
                        <a:solidFill>
                          <a:schemeClr val="dk1"/>
                        </a:solidFill>
                        <a:latin typeface="Libre Franklin Medium"/>
                        <a:ea typeface="Libre Franklin Medium"/>
                        <a:cs typeface="Libre Franklin Medium"/>
                        <a:sym typeface="Libre Franklin Medium"/>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Libre Franklin Medium"/>
                        <a:ea typeface="Libre Franklin Medium"/>
                        <a:cs typeface="Libre Franklin Medium"/>
                        <a:sym typeface="Libre Franklin Medium"/>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0">
                <a:tc>
                  <a:txBody>
                    <a:bodyPr/>
                    <a:lstStyle/>
                    <a:p>
                      <a:pPr marL="0" marR="0" lvl="0" indent="0" algn="l" rtl="0">
                        <a:lnSpc>
                          <a:spcPct val="100000"/>
                        </a:lnSpc>
                        <a:spcBef>
                          <a:spcPts val="0"/>
                        </a:spcBef>
                        <a:spcAft>
                          <a:spcPts val="0"/>
                        </a:spcAft>
                        <a:buClr>
                          <a:srgbClr val="000000"/>
                        </a:buClr>
                        <a:buSzPts val="1100"/>
                        <a:buFont typeface="Arial"/>
                        <a:buNone/>
                      </a:pPr>
                      <a:endParaRPr sz="1100" u="sng" strike="noStrike" cap="none">
                        <a:solidFill>
                          <a:schemeClr val="dk1"/>
                        </a:solidFill>
                        <a:latin typeface="Libre Franklin Medium"/>
                        <a:ea typeface="Libre Franklin Medium"/>
                        <a:cs typeface="Libre Franklin Medium"/>
                        <a:sym typeface="Libre Franklin Medium"/>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Libre Franklin Medium"/>
                        <a:ea typeface="Libre Franklin Medium"/>
                        <a:cs typeface="Libre Franklin Medium"/>
                        <a:sym typeface="Libre Franklin Medium"/>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0">
                <a:tc>
                  <a:txBody>
                    <a:bodyPr/>
                    <a:lstStyle/>
                    <a:p>
                      <a:pPr marL="0" marR="0" lvl="0" indent="0" algn="l" rtl="0">
                        <a:lnSpc>
                          <a:spcPct val="100000"/>
                        </a:lnSpc>
                        <a:spcBef>
                          <a:spcPts val="0"/>
                        </a:spcBef>
                        <a:spcAft>
                          <a:spcPts val="0"/>
                        </a:spcAft>
                        <a:buClr>
                          <a:srgbClr val="000000"/>
                        </a:buClr>
                        <a:buSzPts val="1100"/>
                        <a:buFont typeface="Arial"/>
                        <a:buNone/>
                      </a:pPr>
                      <a:endParaRPr sz="1100" u="sng" strike="noStrike" cap="none">
                        <a:solidFill>
                          <a:schemeClr val="dk1"/>
                        </a:solidFill>
                        <a:latin typeface="Libre Franklin Medium"/>
                        <a:ea typeface="Libre Franklin Medium"/>
                        <a:cs typeface="Libre Franklin Medium"/>
                        <a:sym typeface="Libre Franklin Medium"/>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Libre Franklin Medium"/>
                        <a:ea typeface="Libre Franklin Medium"/>
                        <a:cs typeface="Libre Franklin Medium"/>
                        <a:sym typeface="Libre Franklin Medium"/>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0">
                <a:tc>
                  <a:txBody>
                    <a:bodyPr/>
                    <a:lstStyle/>
                    <a:p>
                      <a:pPr marL="0" marR="0" lvl="0" indent="0" algn="l" rtl="0">
                        <a:lnSpc>
                          <a:spcPct val="100000"/>
                        </a:lnSpc>
                        <a:spcBef>
                          <a:spcPts val="0"/>
                        </a:spcBef>
                        <a:spcAft>
                          <a:spcPts val="0"/>
                        </a:spcAft>
                        <a:buClr>
                          <a:srgbClr val="000000"/>
                        </a:buClr>
                        <a:buSzPts val="1100"/>
                        <a:buFont typeface="Arial"/>
                        <a:buNone/>
                      </a:pPr>
                      <a:endParaRPr sz="1100" u="sng" strike="noStrike" cap="none">
                        <a:solidFill>
                          <a:schemeClr val="dk1"/>
                        </a:solidFill>
                        <a:latin typeface="Libre Franklin Medium"/>
                        <a:ea typeface="Libre Franklin Medium"/>
                        <a:cs typeface="Libre Franklin Medium"/>
                        <a:sym typeface="Libre Franklin Medium"/>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Libre Franklin Medium"/>
                        <a:ea typeface="Libre Franklin Medium"/>
                        <a:cs typeface="Libre Franklin Medium"/>
                        <a:sym typeface="Libre Franklin Medium"/>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solidFill>
                      <a:schemeClr val="dk2"/>
                    </a:solidFill>
                  </a:tcPr>
                </a:tc>
                <a:extLst>
                  <a:ext uri="{0D108BD9-81ED-4DB2-BD59-A6C34878D82A}">
                    <a16:rowId xmlns:a16="http://schemas.microsoft.com/office/drawing/2014/main" val="10004"/>
                  </a:ext>
                </a:extLst>
              </a:tr>
              <a:tr h="0">
                <a:tc>
                  <a:txBody>
                    <a:bodyPr/>
                    <a:lstStyle/>
                    <a:p>
                      <a:pPr marL="0" marR="0" lvl="0" indent="0" algn="l" rtl="0">
                        <a:lnSpc>
                          <a:spcPct val="100000"/>
                        </a:lnSpc>
                        <a:spcBef>
                          <a:spcPts val="0"/>
                        </a:spcBef>
                        <a:spcAft>
                          <a:spcPts val="0"/>
                        </a:spcAft>
                        <a:buClr>
                          <a:srgbClr val="000000"/>
                        </a:buClr>
                        <a:buSzPts val="1100"/>
                        <a:buFont typeface="Arial"/>
                        <a:buNone/>
                      </a:pPr>
                      <a:endParaRPr sz="1100" u="sng" strike="noStrike" cap="none">
                        <a:solidFill>
                          <a:schemeClr val="dk1"/>
                        </a:solidFill>
                        <a:latin typeface="Libre Franklin Medium"/>
                        <a:ea typeface="Libre Franklin Medium"/>
                        <a:cs typeface="Libre Franklin Medium"/>
                        <a:sym typeface="Libre Franklin Medium"/>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Libre Franklin Medium"/>
                        <a:ea typeface="Libre Franklin Medium"/>
                        <a:cs typeface="Libre Franklin Medium"/>
                        <a:sym typeface="Libre Franklin Medium"/>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solidFill>
                      <a:schemeClr val="dk2"/>
                    </a:solidFill>
                  </a:tcPr>
                </a:tc>
                <a:extLst>
                  <a:ext uri="{0D108BD9-81ED-4DB2-BD59-A6C34878D82A}">
                    <a16:rowId xmlns:a16="http://schemas.microsoft.com/office/drawing/2014/main" val="10005"/>
                  </a:ext>
                </a:extLst>
              </a:tr>
            </a:tbl>
          </a:graphicData>
        </a:graphic>
      </p:graphicFrame>
      <p:sp>
        <p:nvSpPr>
          <p:cNvPr id="1268" name="Google Shape;1268;p14"/>
          <p:cNvSpPr txBox="1"/>
          <p:nvPr/>
        </p:nvSpPr>
        <p:spPr>
          <a:xfrm>
            <a:off x="3117899" y="4240068"/>
            <a:ext cx="3000000" cy="461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GB" sz="1700" b="0" i="0" u="none" strike="noStrike" cap="none">
                <a:solidFill>
                  <a:schemeClr val="dk1"/>
                </a:solidFill>
                <a:latin typeface="Libre Franklin Medium"/>
                <a:ea typeface="Libre Franklin Medium"/>
                <a:cs typeface="Libre Franklin Medium"/>
                <a:sym typeface="Libre Franklin Medium"/>
              </a:rPr>
              <a:t>Guide</a:t>
            </a:r>
            <a:r>
              <a:rPr lang="en-GB" sz="2000" b="0" i="0" u="none" strike="noStrike" cap="none">
                <a:solidFill>
                  <a:schemeClr val="dk1"/>
                </a:solidFill>
                <a:latin typeface="Libre Franklin Medium"/>
                <a:ea typeface="Libre Franklin Medium"/>
                <a:cs typeface="Libre Franklin Medium"/>
                <a:sym typeface="Libre Franklin Medium"/>
              </a:rPr>
              <a:t>: </a:t>
            </a:r>
            <a:br>
              <a:rPr lang="en-GB" sz="2000" b="0" i="0" u="none" strike="noStrike" cap="none">
                <a:solidFill>
                  <a:schemeClr val="dk1"/>
                </a:solidFill>
                <a:latin typeface="Libre Franklin Medium"/>
                <a:ea typeface="Libre Franklin Medium"/>
                <a:cs typeface="Libre Franklin Medium"/>
                <a:sym typeface="Libre Franklin Medium"/>
              </a:rPr>
            </a:br>
            <a:r>
              <a:rPr lang="en-GB" sz="2000">
                <a:solidFill>
                  <a:srgbClr val="E8EAED"/>
                </a:solidFill>
              </a:rPr>
              <a:t>Parth Wadhva</a:t>
            </a:r>
            <a:r>
              <a:rPr lang="en-GB" sz="2000" b="0" i="0" u="none" strike="noStrike" cap="none">
                <a:solidFill>
                  <a:srgbClr val="E8EAED"/>
                </a:solidFill>
                <a:latin typeface="Arial"/>
                <a:ea typeface="Arial"/>
                <a:cs typeface="Arial"/>
                <a:sym typeface="Arial"/>
              </a:rPr>
              <a:t> </a:t>
            </a:r>
            <a:endParaRPr sz="2000" b="0" i="0" u="none" strike="noStrike" cap="none">
              <a:solidFill>
                <a:schemeClr val="accent3"/>
              </a:solidFill>
              <a:latin typeface="Libre Franklin Medium"/>
              <a:ea typeface="Libre Franklin Medium"/>
              <a:cs typeface="Libre Franklin Medium"/>
              <a:sym typeface="Libre Franklin Medium"/>
            </a:endParaRPr>
          </a:p>
        </p:txBody>
      </p:sp>
      <p:grpSp>
        <p:nvGrpSpPr>
          <p:cNvPr id="1269" name="Google Shape;1269;p14"/>
          <p:cNvGrpSpPr/>
          <p:nvPr/>
        </p:nvGrpSpPr>
        <p:grpSpPr>
          <a:xfrm rot="4133998">
            <a:off x="740233" y="450138"/>
            <a:ext cx="875841" cy="1079659"/>
            <a:chOff x="9743146" y="2970638"/>
            <a:chExt cx="1446996" cy="1783072"/>
          </a:xfrm>
        </p:grpSpPr>
        <p:sp>
          <p:nvSpPr>
            <p:cNvPr id="1270" name="Google Shape;1270;p14"/>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71" name="Google Shape;1271;p14"/>
            <p:cNvGrpSpPr/>
            <p:nvPr/>
          </p:nvGrpSpPr>
          <p:grpSpPr>
            <a:xfrm rot="4346401">
              <a:off x="9694335" y="3347712"/>
              <a:ext cx="1544618" cy="1028925"/>
              <a:chOff x="2670525" y="1658075"/>
              <a:chExt cx="1301725" cy="867125"/>
            </a:xfrm>
          </p:grpSpPr>
          <p:sp>
            <p:nvSpPr>
              <p:cNvPr id="1272" name="Google Shape;1272;p14"/>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14"/>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14"/>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14"/>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14"/>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14"/>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14"/>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14"/>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280" name="Google Shape;1280;p14"/>
          <p:cNvGrpSpPr/>
          <p:nvPr/>
        </p:nvGrpSpPr>
        <p:grpSpPr>
          <a:xfrm rot="8972067">
            <a:off x="7466515" y="23762"/>
            <a:ext cx="1224333" cy="1509426"/>
            <a:chOff x="9743146" y="2970638"/>
            <a:chExt cx="1446996" cy="1783072"/>
          </a:xfrm>
        </p:grpSpPr>
        <p:sp>
          <p:nvSpPr>
            <p:cNvPr id="1281" name="Google Shape;1281;p14"/>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82" name="Google Shape;1282;p14"/>
            <p:cNvGrpSpPr/>
            <p:nvPr/>
          </p:nvGrpSpPr>
          <p:grpSpPr>
            <a:xfrm rot="4346401">
              <a:off x="9694335" y="3347712"/>
              <a:ext cx="1544618" cy="1028925"/>
              <a:chOff x="2670525" y="1658075"/>
              <a:chExt cx="1301725" cy="867125"/>
            </a:xfrm>
          </p:grpSpPr>
          <p:sp>
            <p:nvSpPr>
              <p:cNvPr id="1283" name="Google Shape;1283;p14"/>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14"/>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14"/>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14"/>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14"/>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14"/>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14"/>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14"/>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291" name="Google Shape;1291;p14"/>
          <p:cNvGrpSpPr/>
          <p:nvPr/>
        </p:nvGrpSpPr>
        <p:grpSpPr>
          <a:xfrm rot="3457159">
            <a:off x="221471" y="-427569"/>
            <a:ext cx="983502" cy="1211928"/>
            <a:chOff x="9743146" y="2970638"/>
            <a:chExt cx="1446996" cy="1783072"/>
          </a:xfrm>
        </p:grpSpPr>
        <p:sp>
          <p:nvSpPr>
            <p:cNvPr id="1292" name="Google Shape;1292;p14"/>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93" name="Google Shape;1293;p14"/>
            <p:cNvGrpSpPr/>
            <p:nvPr/>
          </p:nvGrpSpPr>
          <p:grpSpPr>
            <a:xfrm rot="4346401">
              <a:off x="9694335" y="3347712"/>
              <a:ext cx="1544618" cy="1028925"/>
              <a:chOff x="2670525" y="1658075"/>
              <a:chExt cx="1301725" cy="867125"/>
            </a:xfrm>
          </p:grpSpPr>
          <p:sp>
            <p:nvSpPr>
              <p:cNvPr id="1294" name="Google Shape;1294;p14"/>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14"/>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14"/>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14"/>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14"/>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14"/>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14"/>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14"/>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02" name="Google Shape;1302;p14"/>
          <p:cNvSpPr txBox="1"/>
          <p:nvPr/>
        </p:nvSpPr>
        <p:spPr>
          <a:xfrm>
            <a:off x="5545672" y="4340997"/>
            <a:ext cx="3000000" cy="729884"/>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accent3"/>
              </a:solidFill>
              <a:latin typeface="Libre Franklin Medium"/>
              <a:ea typeface="Libre Franklin Medium"/>
              <a:cs typeface="Libre Franklin Medium"/>
              <a:sym typeface="Libre Franklin Medium"/>
            </a:endParaRPr>
          </a:p>
        </p:txBody>
      </p:sp>
      <p:graphicFrame>
        <p:nvGraphicFramePr>
          <p:cNvPr id="1303" name="Google Shape;1303;p14"/>
          <p:cNvGraphicFramePr/>
          <p:nvPr/>
        </p:nvGraphicFramePr>
        <p:xfrm>
          <a:off x="826721" y="1369977"/>
          <a:ext cx="3000000" cy="3000000"/>
        </p:xfrm>
        <a:graphic>
          <a:graphicData uri="http://schemas.openxmlformats.org/drawingml/2006/table">
            <a:tbl>
              <a:tblPr firstRow="1" bandRow="1">
                <a:gradFill>
                  <a:gsLst>
                    <a:gs pos="0">
                      <a:srgbClr val="B6FEA4"/>
                    </a:gs>
                    <a:gs pos="35000">
                      <a:srgbClr val="CCFBC0"/>
                    </a:gs>
                    <a:gs pos="100000">
                      <a:srgbClr val="E9FEE6"/>
                    </a:gs>
                  </a:gsLst>
                  <a:lin ang="16200000" scaled="0"/>
                </a:gradFill>
                <a:tableStyleId>{5C490386-69AC-4DC7-8DB2-D5C15CF79451}</a:tableStyleId>
              </a:tblPr>
              <a:tblGrid>
                <a:gridCol w="962225">
                  <a:extLst>
                    <a:ext uri="{9D8B030D-6E8A-4147-A177-3AD203B41FA5}">
                      <a16:colId xmlns:a16="http://schemas.microsoft.com/office/drawing/2014/main" val="20000"/>
                    </a:ext>
                  </a:extLst>
                </a:gridCol>
                <a:gridCol w="2796250">
                  <a:extLst>
                    <a:ext uri="{9D8B030D-6E8A-4147-A177-3AD203B41FA5}">
                      <a16:colId xmlns:a16="http://schemas.microsoft.com/office/drawing/2014/main" val="20001"/>
                    </a:ext>
                  </a:extLst>
                </a:gridCol>
                <a:gridCol w="3729525">
                  <a:extLst>
                    <a:ext uri="{9D8B030D-6E8A-4147-A177-3AD203B41FA5}">
                      <a16:colId xmlns:a16="http://schemas.microsoft.com/office/drawing/2014/main" val="20002"/>
                    </a:ext>
                  </a:extLst>
                </a:gridCol>
              </a:tblGrid>
              <a:tr h="481900">
                <a:tc>
                  <a:txBody>
                    <a:bodyPr/>
                    <a:lstStyle/>
                    <a:p>
                      <a:pPr marL="0" marR="0" lvl="0" indent="0" algn="ctr" rtl="0">
                        <a:lnSpc>
                          <a:spcPct val="100000"/>
                        </a:lnSpc>
                        <a:spcBef>
                          <a:spcPts val="0"/>
                        </a:spcBef>
                        <a:spcAft>
                          <a:spcPts val="0"/>
                        </a:spcAft>
                        <a:buClr>
                          <a:srgbClr val="000000"/>
                        </a:buClr>
                        <a:buSzPts val="1800"/>
                        <a:buFont typeface="Arial"/>
                        <a:buNone/>
                      </a:pPr>
                      <a:r>
                        <a:rPr lang="en-GB" sz="1800" b="0" u="none" strike="noStrike" cap="none">
                          <a:latin typeface="Libre Franklin Medium"/>
                          <a:ea typeface="Libre Franklin Medium"/>
                          <a:cs typeface="Libre Franklin Medium"/>
                          <a:sym typeface="Libre Franklin Medium"/>
                        </a:rPr>
                        <a:t>Sr</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u="none" strike="noStrike" cap="none">
                          <a:latin typeface="Libre Franklin Medium"/>
                          <a:ea typeface="Libre Franklin Medium"/>
                          <a:cs typeface="Libre Franklin Medium"/>
                          <a:sym typeface="Libre Franklin Medium"/>
                        </a:rPr>
                        <a:t>Name </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u="none" strike="noStrike" cap="none">
                          <a:latin typeface="Libre Franklin Medium"/>
                          <a:ea typeface="Libre Franklin Medium"/>
                          <a:cs typeface="Libre Franklin Medium"/>
                          <a:sym typeface="Libre Franklin Medium"/>
                        </a:rPr>
                        <a:t>Enrolment Number </a:t>
                      </a:r>
                      <a:endParaRPr sz="1400" u="none" strike="noStrike" cap="none"/>
                    </a:p>
                  </a:txBody>
                  <a:tcPr marL="91450" marR="91450" marT="45725" marB="45725"/>
                </a:tc>
                <a:extLst>
                  <a:ext uri="{0D108BD9-81ED-4DB2-BD59-A6C34878D82A}">
                    <a16:rowId xmlns:a16="http://schemas.microsoft.com/office/drawing/2014/main" val="10000"/>
                  </a:ext>
                </a:extLst>
              </a:tr>
              <a:tr h="481900">
                <a:tc>
                  <a:txBody>
                    <a:bodyPr/>
                    <a:lstStyle/>
                    <a:p>
                      <a:pPr marL="0" marR="0" lvl="0" indent="0" algn="ctr" rtl="0">
                        <a:lnSpc>
                          <a:spcPct val="100000"/>
                        </a:lnSpc>
                        <a:spcBef>
                          <a:spcPts val="0"/>
                        </a:spcBef>
                        <a:spcAft>
                          <a:spcPts val="0"/>
                        </a:spcAft>
                        <a:buClr>
                          <a:srgbClr val="000000"/>
                        </a:buClr>
                        <a:buSzPts val="1800"/>
                        <a:buFont typeface="Arial"/>
                        <a:buNone/>
                      </a:pPr>
                      <a:r>
                        <a:rPr lang="en-GB" sz="1800" b="0" u="none" strike="noStrike" cap="none">
                          <a:latin typeface="Libre Franklin Medium"/>
                          <a:ea typeface="Libre Franklin Medium"/>
                          <a:cs typeface="Libre Franklin Medium"/>
                          <a:sym typeface="Libre Franklin Medium"/>
                        </a:rPr>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u="none" strike="noStrike" cap="none">
                          <a:latin typeface="Libre Franklin Medium"/>
                          <a:ea typeface="Libre Franklin Medium"/>
                          <a:cs typeface="Libre Franklin Medium"/>
                          <a:sym typeface="Libre Franklin Medium"/>
                        </a:rPr>
                        <a:t>Jay Vekariya </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u="none" strike="noStrike" cap="none">
                          <a:latin typeface="Libre Franklin Medium"/>
                          <a:ea typeface="Libre Franklin Medium"/>
                          <a:cs typeface="Libre Franklin Medium"/>
                          <a:sym typeface="Libre Franklin Medium"/>
                        </a:rPr>
                        <a:t>2102030400379</a:t>
                      </a:r>
                      <a:endParaRPr sz="1400" u="none" strike="noStrike" cap="none"/>
                    </a:p>
                  </a:txBody>
                  <a:tcPr marL="91450" marR="91450" marT="45725" marB="45725"/>
                </a:tc>
                <a:extLst>
                  <a:ext uri="{0D108BD9-81ED-4DB2-BD59-A6C34878D82A}">
                    <a16:rowId xmlns:a16="http://schemas.microsoft.com/office/drawing/2014/main" val="10001"/>
                  </a:ext>
                </a:extLst>
              </a:tr>
              <a:tr h="481900">
                <a:tc>
                  <a:txBody>
                    <a:bodyPr/>
                    <a:lstStyle/>
                    <a:p>
                      <a:pPr marL="0" marR="0" lvl="0" indent="0" algn="ctr" rtl="0">
                        <a:lnSpc>
                          <a:spcPct val="100000"/>
                        </a:lnSpc>
                        <a:spcBef>
                          <a:spcPts val="0"/>
                        </a:spcBef>
                        <a:spcAft>
                          <a:spcPts val="0"/>
                        </a:spcAft>
                        <a:buClr>
                          <a:srgbClr val="000000"/>
                        </a:buClr>
                        <a:buSzPts val="1800"/>
                        <a:buFont typeface="Arial"/>
                        <a:buNone/>
                      </a:pPr>
                      <a:r>
                        <a:rPr lang="en-GB" sz="1800" b="0" u="none" strike="noStrike" cap="none">
                          <a:latin typeface="Libre Franklin Medium"/>
                          <a:ea typeface="Libre Franklin Medium"/>
                          <a:cs typeface="Libre Franklin Medium"/>
                          <a:sym typeface="Libre Franklin Medium"/>
                        </a:rPr>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u="none" strike="noStrike" cap="none">
                          <a:latin typeface="Libre Franklin Medium"/>
                          <a:ea typeface="Libre Franklin Medium"/>
                          <a:cs typeface="Libre Franklin Medium"/>
                          <a:sym typeface="Libre Franklin Medium"/>
                        </a:rPr>
                        <a:t>Yash Ukani </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u="none" strike="noStrike" cap="none">
                          <a:latin typeface="Libre Franklin Medium"/>
                          <a:ea typeface="Libre Franklin Medium"/>
                          <a:cs typeface="Libre Franklin Medium"/>
                          <a:sym typeface="Libre Franklin Medium"/>
                        </a:rPr>
                        <a:t>2102030400387</a:t>
                      </a:r>
                      <a:endParaRPr sz="1400" u="none" strike="noStrike" cap="none"/>
                    </a:p>
                  </a:txBody>
                  <a:tcPr marL="91450" marR="91450" marT="45725" marB="45725"/>
                </a:tc>
                <a:extLst>
                  <a:ext uri="{0D108BD9-81ED-4DB2-BD59-A6C34878D82A}">
                    <a16:rowId xmlns:a16="http://schemas.microsoft.com/office/drawing/2014/main" val="10002"/>
                  </a:ext>
                </a:extLst>
              </a:tr>
              <a:tr h="481900">
                <a:tc>
                  <a:txBody>
                    <a:bodyPr/>
                    <a:lstStyle/>
                    <a:p>
                      <a:pPr marL="0" marR="0" lvl="0" indent="0" algn="ctr" rtl="0">
                        <a:lnSpc>
                          <a:spcPct val="100000"/>
                        </a:lnSpc>
                        <a:spcBef>
                          <a:spcPts val="0"/>
                        </a:spcBef>
                        <a:spcAft>
                          <a:spcPts val="0"/>
                        </a:spcAft>
                        <a:buClr>
                          <a:srgbClr val="000000"/>
                        </a:buClr>
                        <a:buSzPts val="1800"/>
                        <a:buFont typeface="Arial"/>
                        <a:buNone/>
                      </a:pPr>
                      <a:r>
                        <a:rPr lang="en-GB" sz="1800" b="0" u="none" strike="noStrike" cap="none">
                          <a:latin typeface="Libre Franklin Medium"/>
                          <a:ea typeface="Libre Franklin Medium"/>
                          <a:cs typeface="Libre Franklin Medium"/>
                          <a:sym typeface="Libre Franklin Medium"/>
                        </a:rPr>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u="none" strike="noStrike" cap="none">
                          <a:latin typeface="Libre Franklin Medium"/>
                          <a:ea typeface="Libre Franklin Medium"/>
                          <a:cs typeface="Libre Franklin Medium"/>
                          <a:sym typeface="Libre Franklin Medium"/>
                        </a:rPr>
                        <a:t>Arpit Vasoya</a:t>
                      </a:r>
                      <a:endParaRPr sz="1800" b="0" u="none" strike="noStrike" cap="none">
                        <a:latin typeface="Libre Franklin Medium"/>
                        <a:ea typeface="Libre Franklin Medium"/>
                        <a:cs typeface="Libre Franklin Medium"/>
                        <a:sym typeface="Libre Franklin Medium"/>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u="none" strike="noStrike" cap="none">
                          <a:latin typeface="Libre Franklin Medium"/>
                          <a:ea typeface="Libre Franklin Medium"/>
                          <a:cs typeface="Libre Franklin Medium"/>
                          <a:sym typeface="Libre Franklin Medium"/>
                        </a:rPr>
                        <a:t>2102030400377</a:t>
                      </a:r>
                      <a:endParaRPr sz="1400" u="none" strike="noStrike" cap="none"/>
                    </a:p>
                  </a:txBody>
                  <a:tcPr marL="91450" marR="91450" marT="45725" marB="45725"/>
                </a:tc>
                <a:extLst>
                  <a:ext uri="{0D108BD9-81ED-4DB2-BD59-A6C34878D82A}">
                    <a16:rowId xmlns:a16="http://schemas.microsoft.com/office/drawing/2014/main" val="10003"/>
                  </a:ext>
                </a:extLst>
              </a:tr>
              <a:tr h="481900">
                <a:tc>
                  <a:txBody>
                    <a:bodyPr/>
                    <a:lstStyle/>
                    <a:p>
                      <a:pPr marL="0" marR="0" lvl="0" indent="0" algn="ctr" rtl="0">
                        <a:lnSpc>
                          <a:spcPct val="100000"/>
                        </a:lnSpc>
                        <a:spcBef>
                          <a:spcPts val="0"/>
                        </a:spcBef>
                        <a:spcAft>
                          <a:spcPts val="0"/>
                        </a:spcAft>
                        <a:buClr>
                          <a:srgbClr val="000000"/>
                        </a:buClr>
                        <a:buSzPts val="1800"/>
                        <a:buFont typeface="Arial"/>
                        <a:buNone/>
                      </a:pPr>
                      <a:r>
                        <a:rPr lang="en-GB" sz="1800" b="0" u="none" strike="noStrike" cap="none">
                          <a:latin typeface="Libre Franklin Medium"/>
                          <a:ea typeface="Libre Franklin Medium"/>
                          <a:cs typeface="Libre Franklin Medium"/>
                          <a:sym typeface="Libre Franklin Medium"/>
                        </a:rPr>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u="none" strike="noStrike" cap="none">
                          <a:latin typeface="Libre Franklin Medium"/>
                          <a:ea typeface="Libre Franklin Medium"/>
                          <a:cs typeface="Libre Franklin Medium"/>
                          <a:sym typeface="Libre Franklin Medium"/>
                        </a:rPr>
                        <a:t>Pruthu Vanara</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u="none" strike="noStrike" cap="none">
                          <a:latin typeface="Libre Franklin Medium"/>
                          <a:ea typeface="Libre Franklin Medium"/>
                          <a:cs typeface="Libre Franklin Medium"/>
                          <a:sym typeface="Libre Franklin Medium"/>
                        </a:rPr>
                        <a:t>2102030400374</a:t>
                      </a:r>
                      <a:endParaRPr sz="1400" u="none" strike="noStrike" cap="none"/>
                    </a:p>
                  </a:txBody>
                  <a:tcPr marL="91450" marR="91450" marT="45725" marB="45725"/>
                </a:tc>
                <a:extLst>
                  <a:ext uri="{0D108BD9-81ED-4DB2-BD59-A6C34878D82A}">
                    <a16:rowId xmlns:a16="http://schemas.microsoft.com/office/drawing/2014/main" val="10004"/>
                  </a:ext>
                </a:extLst>
              </a:tr>
              <a:tr h="481900">
                <a:tc>
                  <a:txBody>
                    <a:bodyPr/>
                    <a:lstStyle/>
                    <a:p>
                      <a:pPr marL="0" marR="0" lvl="0" indent="0" algn="ctr" rtl="0">
                        <a:lnSpc>
                          <a:spcPct val="100000"/>
                        </a:lnSpc>
                        <a:spcBef>
                          <a:spcPts val="0"/>
                        </a:spcBef>
                        <a:spcAft>
                          <a:spcPts val="0"/>
                        </a:spcAft>
                        <a:buClr>
                          <a:srgbClr val="000000"/>
                        </a:buClr>
                        <a:buSzPts val="1800"/>
                        <a:buFont typeface="Arial"/>
                        <a:buNone/>
                      </a:pPr>
                      <a:r>
                        <a:rPr lang="en-GB" sz="1800" b="0" u="none" strike="noStrike" cap="none">
                          <a:latin typeface="Libre Franklin Medium"/>
                          <a:ea typeface="Libre Franklin Medium"/>
                          <a:cs typeface="Libre Franklin Medium"/>
                          <a:sym typeface="Libre Franklin Medium"/>
                        </a:rPr>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u="none" strike="noStrike" cap="none">
                          <a:latin typeface="Libre Franklin Medium"/>
                          <a:ea typeface="Libre Franklin Medium"/>
                          <a:cs typeface="Libre Franklin Medium"/>
                          <a:sym typeface="Libre Franklin Medium"/>
                        </a:rPr>
                        <a:t>Jenil Vekariya</a:t>
                      </a:r>
                      <a:endParaRPr sz="1800" b="0" u="none" strike="noStrike" cap="none">
                        <a:latin typeface="Libre Franklin Medium"/>
                        <a:ea typeface="Libre Franklin Medium"/>
                        <a:cs typeface="Libre Franklin Medium"/>
                        <a:sym typeface="Libre Franklin Medium"/>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u="none" strike="noStrike" cap="none">
                          <a:latin typeface="Libre Franklin Medium"/>
                          <a:ea typeface="Libre Franklin Medium"/>
                          <a:cs typeface="Libre Franklin Medium"/>
                          <a:sym typeface="Libre Franklin Medium"/>
                        </a:rPr>
                        <a:t>2102030400380</a:t>
                      </a:r>
                      <a:endParaRPr sz="1400" u="none" strike="noStrike" cap="none"/>
                    </a:p>
                  </a:txBody>
                  <a:tcPr marL="91450" marR="91450" marT="45725" marB="45725"/>
                </a:tc>
                <a:extLst>
                  <a:ext uri="{0D108BD9-81ED-4DB2-BD59-A6C34878D82A}">
                    <a16:rowId xmlns:a16="http://schemas.microsoft.com/office/drawing/2014/main" val="10005"/>
                  </a:ext>
                </a:extLst>
              </a:tr>
            </a:tbl>
          </a:graphicData>
        </a:graphic>
      </p:graphicFrame>
      <p:pic>
        <p:nvPicPr>
          <p:cNvPr id="1304" name="Google Shape;1304;p14"/>
          <p:cNvPicPr preferRelativeResize="0"/>
          <p:nvPr/>
        </p:nvPicPr>
        <p:blipFill rotWithShape="1">
          <a:blip r:embed="rId3">
            <a:alphaModFix/>
          </a:blip>
          <a:srcRect/>
          <a:stretch/>
        </p:blipFill>
        <p:spPr>
          <a:xfrm>
            <a:off x="3296839" y="259675"/>
            <a:ext cx="2721870" cy="7833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8"/>
        <p:cNvGrpSpPr/>
        <p:nvPr/>
      </p:nvGrpSpPr>
      <p:grpSpPr>
        <a:xfrm>
          <a:off x="0" y="0"/>
          <a:ext cx="0" cy="0"/>
          <a:chOff x="0" y="0"/>
          <a:chExt cx="0" cy="0"/>
        </a:xfrm>
      </p:grpSpPr>
      <p:sp>
        <p:nvSpPr>
          <p:cNvPr id="1309" name="Google Shape;1309;p15"/>
          <p:cNvSpPr txBox="1">
            <a:spLocks noGrp="1"/>
          </p:cNvSpPr>
          <p:nvPr>
            <p:ph type="subTitle" idx="1"/>
          </p:nvPr>
        </p:nvSpPr>
        <p:spPr>
          <a:xfrm>
            <a:off x="2019075" y="1991425"/>
            <a:ext cx="5188500" cy="791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GB" dirty="0"/>
              <a:t>As per a survey in 2022,more than 1,000 kids of age group 14 to 24-year,found that 57 percent said saving and Money Management was “very important” for them.</a:t>
            </a:r>
            <a:endParaRPr dirty="0"/>
          </a:p>
        </p:txBody>
      </p:sp>
      <p:sp>
        <p:nvSpPr>
          <p:cNvPr id="1310" name="Google Shape;1310;p15"/>
          <p:cNvSpPr txBox="1">
            <a:spLocks noGrp="1"/>
          </p:cNvSpPr>
          <p:nvPr>
            <p:ph type="title" idx="2"/>
          </p:nvPr>
        </p:nvSpPr>
        <p:spPr>
          <a:xfrm>
            <a:off x="1848000" y="2926791"/>
            <a:ext cx="5448000" cy="754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200"/>
              <a:buNone/>
            </a:pPr>
            <a:r>
              <a:rPr lang="en-GB"/>
              <a:t> </a:t>
            </a:r>
            <a:endParaRPr/>
          </a:p>
        </p:txBody>
      </p:sp>
      <p:sp>
        <p:nvSpPr>
          <p:cNvPr id="1311" name="Google Shape;1311;p15"/>
          <p:cNvSpPr txBox="1">
            <a:spLocks noGrp="1"/>
          </p:cNvSpPr>
          <p:nvPr>
            <p:ph type="subTitle" idx="3"/>
          </p:nvPr>
        </p:nvSpPr>
        <p:spPr>
          <a:xfrm>
            <a:off x="1848000" y="3681588"/>
            <a:ext cx="5448000" cy="309300"/>
          </a:xfrm>
          <a:prstGeom prst="rect">
            <a:avLst/>
          </a:prstGeom>
          <a:noFill/>
          <a:ln>
            <a:noFill/>
          </a:ln>
        </p:spPr>
        <p:txBody>
          <a:bodyPr spcFirstLastPara="1" wrap="square" lIns="91425" tIns="91425" rIns="91425" bIns="91425" anchor="ctr" anchorCtr="0">
            <a:noAutofit/>
          </a:bodyPr>
          <a:lstStyle/>
          <a:p>
            <a:pPr marL="457200" lvl="0" indent="-317500" algn="ctr" rtl="0">
              <a:lnSpc>
                <a:spcPct val="100000"/>
              </a:lnSpc>
              <a:spcBef>
                <a:spcPts val="0"/>
              </a:spcBef>
              <a:spcAft>
                <a:spcPts val="0"/>
              </a:spcAft>
              <a:buSzPts val="1400"/>
              <a:buNone/>
            </a:pPr>
            <a:r>
              <a:rPr lang="en-GB"/>
              <a:t> </a:t>
            </a:r>
            <a:endParaRPr/>
          </a:p>
        </p:txBody>
      </p:sp>
      <p:grpSp>
        <p:nvGrpSpPr>
          <p:cNvPr id="1312" name="Google Shape;1312;p15"/>
          <p:cNvGrpSpPr/>
          <p:nvPr/>
        </p:nvGrpSpPr>
        <p:grpSpPr>
          <a:xfrm>
            <a:off x="2686702" y="2782548"/>
            <a:ext cx="3770595" cy="2360952"/>
            <a:chOff x="233350" y="949250"/>
            <a:chExt cx="7137300" cy="3802300"/>
          </a:xfrm>
        </p:grpSpPr>
        <p:sp>
          <p:nvSpPr>
            <p:cNvPr id="1313" name="Google Shape;1313;p15"/>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15"/>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15"/>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15"/>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15"/>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15"/>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15"/>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15"/>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15"/>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15"/>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15"/>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15"/>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15"/>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15"/>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15"/>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15"/>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15"/>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15"/>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15"/>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15"/>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15"/>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15"/>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15"/>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15"/>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15"/>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15"/>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15"/>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15"/>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15"/>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15"/>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15"/>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15"/>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15"/>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15"/>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15"/>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15"/>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15"/>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15"/>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15"/>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15"/>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15"/>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15"/>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15"/>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15"/>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15"/>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15"/>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15"/>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15"/>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15"/>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15"/>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15"/>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364" name="Google Shape;1364;p15"/>
          <p:cNvPicPr preferRelativeResize="0"/>
          <p:nvPr/>
        </p:nvPicPr>
        <p:blipFill rotWithShape="1">
          <a:blip r:embed="rId3">
            <a:alphaModFix/>
          </a:blip>
          <a:srcRect/>
          <a:stretch/>
        </p:blipFill>
        <p:spPr>
          <a:xfrm>
            <a:off x="2437373" y="-391516"/>
            <a:ext cx="3571542" cy="178577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sp>
        <p:nvSpPr>
          <p:cNvPr id="1369" name="Google Shape;1369;p16"/>
          <p:cNvSpPr/>
          <p:nvPr/>
        </p:nvSpPr>
        <p:spPr>
          <a:xfrm>
            <a:off x="1120800" y="2337300"/>
            <a:ext cx="6814200" cy="1392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16"/>
          <p:cNvSpPr txBox="1">
            <a:spLocks noGrp="1"/>
          </p:cNvSpPr>
          <p:nvPr>
            <p:ph type="title"/>
          </p:nvPr>
        </p:nvSpPr>
        <p:spPr>
          <a:xfrm>
            <a:off x="1977000" y="1383175"/>
            <a:ext cx="5190000" cy="695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GB">
                <a:solidFill>
                  <a:schemeClr val="accent1"/>
                </a:solidFill>
              </a:rPr>
              <a:t>Introduction to Wallet Ace</a:t>
            </a:r>
            <a:endParaRPr>
              <a:solidFill>
                <a:schemeClr val="accent1"/>
              </a:solidFill>
            </a:endParaRPr>
          </a:p>
        </p:txBody>
      </p:sp>
      <p:sp>
        <p:nvSpPr>
          <p:cNvPr id="1371" name="Google Shape;1371;p16"/>
          <p:cNvSpPr txBox="1">
            <a:spLocks noGrp="1"/>
          </p:cNvSpPr>
          <p:nvPr>
            <p:ph type="subTitle" idx="1"/>
          </p:nvPr>
        </p:nvSpPr>
        <p:spPr>
          <a:xfrm>
            <a:off x="1401550" y="2645025"/>
            <a:ext cx="6189000" cy="1150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GB" b="1">
                <a:solidFill>
                  <a:schemeClr val="dk1"/>
                </a:solidFill>
                <a:latin typeface="Libre Franklin Medium"/>
                <a:ea typeface="Libre Franklin Medium"/>
                <a:cs typeface="Libre Franklin Medium"/>
                <a:sym typeface="Libre Franklin Medium"/>
              </a:rPr>
              <a:t>A SIMPLE AND EASY WEBSITE TO TRACK ALL YOUR EXPENSES AND MAINTAIN PROPER RECORD OF IT.</a:t>
            </a:r>
            <a:endParaRPr b="1">
              <a:solidFill>
                <a:schemeClr val="dk1"/>
              </a:solidFill>
              <a:latin typeface="Libre Franklin Medium"/>
              <a:ea typeface="Libre Franklin Medium"/>
              <a:cs typeface="Libre Franklin Medium"/>
              <a:sym typeface="Libre Franklin Medium"/>
            </a:endParaRPr>
          </a:p>
          <a:p>
            <a:pPr marL="0" lvl="0" indent="0" algn="l" rtl="0">
              <a:lnSpc>
                <a:spcPct val="100000"/>
              </a:lnSpc>
              <a:spcBef>
                <a:spcPts val="0"/>
              </a:spcBef>
              <a:spcAft>
                <a:spcPts val="0"/>
              </a:spcAft>
              <a:buSzPts val="1400"/>
              <a:buNone/>
            </a:pPr>
            <a:endParaRPr b="1"/>
          </a:p>
          <a:p>
            <a:pPr marL="0" lvl="0" indent="0" algn="ctr" rtl="0">
              <a:lnSpc>
                <a:spcPct val="100000"/>
              </a:lnSpc>
              <a:spcBef>
                <a:spcPts val="0"/>
              </a:spcBef>
              <a:spcAft>
                <a:spcPts val="0"/>
              </a:spcAft>
              <a:buSzPts val="1400"/>
              <a:buNone/>
            </a:pPr>
            <a:endParaRPr b="1"/>
          </a:p>
          <a:p>
            <a:pPr marL="0" lvl="0" indent="0" algn="ctr" rtl="0">
              <a:lnSpc>
                <a:spcPct val="100000"/>
              </a:lnSpc>
              <a:spcBef>
                <a:spcPts val="0"/>
              </a:spcBef>
              <a:spcAft>
                <a:spcPts val="0"/>
              </a:spcAft>
              <a:buSzPts val="1400"/>
              <a:buNone/>
            </a:pPr>
            <a:endParaRPr b="1">
              <a:solidFill>
                <a:schemeClr val="dk1"/>
              </a:solidFill>
              <a:latin typeface="Libre Franklin Medium"/>
              <a:ea typeface="Libre Franklin Medium"/>
              <a:cs typeface="Libre Franklin Medium"/>
              <a:sym typeface="Libre Franklin Medium"/>
            </a:endParaRPr>
          </a:p>
        </p:txBody>
      </p:sp>
      <p:grpSp>
        <p:nvGrpSpPr>
          <p:cNvPr id="1372" name="Google Shape;1372;p16"/>
          <p:cNvGrpSpPr/>
          <p:nvPr/>
        </p:nvGrpSpPr>
        <p:grpSpPr>
          <a:xfrm rot="10315699">
            <a:off x="7430266" y="1294708"/>
            <a:ext cx="1224278" cy="1509356"/>
            <a:chOff x="9743146" y="2970638"/>
            <a:chExt cx="1446996" cy="1783072"/>
          </a:xfrm>
        </p:grpSpPr>
        <p:sp>
          <p:nvSpPr>
            <p:cNvPr id="1373" name="Google Shape;1373;p16"/>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74" name="Google Shape;1374;p16"/>
            <p:cNvGrpSpPr/>
            <p:nvPr/>
          </p:nvGrpSpPr>
          <p:grpSpPr>
            <a:xfrm rot="4346401">
              <a:off x="9694335" y="3347712"/>
              <a:ext cx="1544618" cy="1028925"/>
              <a:chOff x="2670525" y="1658075"/>
              <a:chExt cx="1301725" cy="867125"/>
            </a:xfrm>
          </p:grpSpPr>
          <p:sp>
            <p:nvSpPr>
              <p:cNvPr id="1375" name="Google Shape;1375;p16"/>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16"/>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16"/>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16"/>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16"/>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16"/>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16"/>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16"/>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383" name="Google Shape;1383;p16"/>
          <p:cNvGrpSpPr/>
          <p:nvPr/>
        </p:nvGrpSpPr>
        <p:grpSpPr>
          <a:xfrm rot="-7044101">
            <a:off x="260966" y="3362400"/>
            <a:ext cx="1156715" cy="1426168"/>
            <a:chOff x="9743146" y="2970638"/>
            <a:chExt cx="1446996" cy="1783072"/>
          </a:xfrm>
        </p:grpSpPr>
        <p:sp>
          <p:nvSpPr>
            <p:cNvPr id="1384" name="Google Shape;1384;p16"/>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85" name="Google Shape;1385;p16"/>
            <p:cNvGrpSpPr/>
            <p:nvPr/>
          </p:nvGrpSpPr>
          <p:grpSpPr>
            <a:xfrm rot="4346401">
              <a:off x="9694335" y="3347712"/>
              <a:ext cx="1544618" cy="1028925"/>
              <a:chOff x="2670525" y="1658075"/>
              <a:chExt cx="1301725" cy="867125"/>
            </a:xfrm>
          </p:grpSpPr>
          <p:sp>
            <p:nvSpPr>
              <p:cNvPr id="1386" name="Google Shape;1386;p16"/>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16"/>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16"/>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16"/>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16"/>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16"/>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p16"/>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16"/>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394" name="Google Shape;1394;p16"/>
          <p:cNvGrpSpPr/>
          <p:nvPr/>
        </p:nvGrpSpPr>
        <p:grpSpPr>
          <a:xfrm rot="858478">
            <a:off x="7717545" y="3292979"/>
            <a:ext cx="1129424" cy="1406879"/>
            <a:chOff x="2888126" y="2945059"/>
            <a:chExt cx="1424802" cy="1774820"/>
          </a:xfrm>
        </p:grpSpPr>
        <p:sp>
          <p:nvSpPr>
            <p:cNvPr id="1395" name="Google Shape;1395;p16"/>
            <p:cNvSpPr/>
            <p:nvPr/>
          </p:nvSpPr>
          <p:spPr>
            <a:xfrm rot="4235059">
              <a:off x="2709148" y="3435448"/>
              <a:ext cx="1542534" cy="710527"/>
            </a:xfrm>
            <a:custGeom>
              <a:avLst/>
              <a:gdLst/>
              <a:ahLst/>
              <a:cxnLst/>
              <a:rect l="l" t="t" r="r" b="b"/>
              <a:pathLst>
                <a:path w="36659" h="16886" extrusionOk="0">
                  <a:moveTo>
                    <a:pt x="0" y="0"/>
                  </a:moveTo>
                  <a:lnTo>
                    <a:pt x="0" y="16886"/>
                  </a:lnTo>
                  <a:lnTo>
                    <a:pt x="36658" y="16886"/>
                  </a:lnTo>
                  <a:lnTo>
                    <a:pt x="36658" y="0"/>
                  </a:lnTo>
                  <a:close/>
                </a:path>
              </a:pathLst>
            </a:custGeom>
            <a:solidFill>
              <a:schemeClr val="dk2"/>
            </a:solidFill>
            <a:ln w="114300" cap="flat" cmpd="sng">
              <a:solidFill>
                <a:schemeClr val="dk2"/>
              </a:solidFill>
              <a:prstDash val="solid"/>
              <a:miter lim="20923"/>
              <a:headEnd type="none" w="sm" len="sm"/>
              <a:tailEnd type="none" w="sm" len="sm"/>
            </a:ln>
            <a:effectLst>
              <a:outerShdw dist="114300" dir="2940000" algn="bl" rotWithShape="0">
                <a:schemeClr val="dk1">
                  <a:alpha val="21568"/>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96" name="Google Shape;1396;p16"/>
            <p:cNvGrpSpPr/>
            <p:nvPr/>
          </p:nvGrpSpPr>
          <p:grpSpPr>
            <a:xfrm rot="4235085">
              <a:off x="2708713" y="3435009"/>
              <a:ext cx="1542555" cy="711421"/>
              <a:chOff x="1714161" y="2517009"/>
              <a:chExt cx="1542611" cy="711447"/>
            </a:xfrm>
          </p:grpSpPr>
          <p:grpSp>
            <p:nvGrpSpPr>
              <p:cNvPr id="1397" name="Google Shape;1397;p16"/>
              <p:cNvGrpSpPr/>
              <p:nvPr/>
            </p:nvGrpSpPr>
            <p:grpSpPr>
              <a:xfrm>
                <a:off x="1714161" y="2517009"/>
                <a:ext cx="1542611" cy="711447"/>
                <a:chOff x="3441475" y="3036650"/>
                <a:chExt cx="916475" cy="422675"/>
              </a:xfrm>
            </p:grpSpPr>
            <p:sp>
              <p:nvSpPr>
                <p:cNvPr id="1398" name="Google Shape;1398;p16"/>
                <p:cNvSpPr/>
                <p:nvPr/>
              </p:nvSpPr>
              <p:spPr>
                <a:xfrm>
                  <a:off x="3441475" y="3036650"/>
                  <a:ext cx="916475" cy="422150"/>
                </a:xfrm>
                <a:custGeom>
                  <a:avLst/>
                  <a:gdLst/>
                  <a:ahLst/>
                  <a:cxnLst/>
                  <a:rect l="l" t="t" r="r" b="b"/>
                  <a:pathLst>
                    <a:path w="36659" h="16886" extrusionOk="0">
                      <a:moveTo>
                        <a:pt x="0" y="0"/>
                      </a:moveTo>
                      <a:lnTo>
                        <a:pt x="0" y="16886"/>
                      </a:lnTo>
                      <a:lnTo>
                        <a:pt x="36658" y="16886"/>
                      </a:lnTo>
                      <a:lnTo>
                        <a:pt x="36658" y="0"/>
                      </a:lnTo>
                      <a:close/>
                    </a:path>
                  </a:pathLst>
                </a:custGeom>
                <a:solidFill>
                  <a:schemeClr val="accent4"/>
                </a:solidFill>
                <a:ln w="46025" cap="flat" cmpd="sng">
                  <a:solidFill>
                    <a:schemeClr val="accent3"/>
                  </a:solidFill>
                  <a:prstDash val="solid"/>
                  <a:miter lim="2092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16"/>
                <p:cNvSpPr/>
                <p:nvPr/>
              </p:nvSpPr>
              <p:spPr>
                <a:xfrm>
                  <a:off x="4234475" y="3036650"/>
                  <a:ext cx="123475" cy="123475"/>
                </a:xfrm>
                <a:custGeom>
                  <a:avLst/>
                  <a:gdLst/>
                  <a:ahLst/>
                  <a:cxnLst/>
                  <a:rect l="l" t="t" r="r" b="b"/>
                  <a:pathLst>
                    <a:path w="4939" h="4939" extrusionOk="0">
                      <a:moveTo>
                        <a:pt x="1" y="0"/>
                      </a:moveTo>
                      <a:cubicBezTo>
                        <a:pt x="1" y="2720"/>
                        <a:pt x="2198" y="4938"/>
                        <a:pt x="4938" y="4938"/>
                      </a:cubicBezTo>
                      <a:lnTo>
                        <a:pt x="493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16"/>
                <p:cNvSpPr/>
                <p:nvPr/>
              </p:nvSpPr>
              <p:spPr>
                <a:xfrm>
                  <a:off x="4234475" y="3335325"/>
                  <a:ext cx="123475" cy="124000"/>
                </a:xfrm>
                <a:custGeom>
                  <a:avLst/>
                  <a:gdLst/>
                  <a:ahLst/>
                  <a:cxnLst/>
                  <a:rect l="l" t="t" r="r" b="b"/>
                  <a:pathLst>
                    <a:path w="4939" h="4960" extrusionOk="0">
                      <a:moveTo>
                        <a:pt x="4938" y="1"/>
                      </a:moveTo>
                      <a:cubicBezTo>
                        <a:pt x="2198" y="1"/>
                        <a:pt x="1" y="2240"/>
                        <a:pt x="1" y="4960"/>
                      </a:cubicBezTo>
                      <a:lnTo>
                        <a:pt x="4938" y="4960"/>
                      </a:lnTo>
                      <a:lnTo>
                        <a:pt x="493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16"/>
                <p:cNvSpPr/>
                <p:nvPr/>
              </p:nvSpPr>
              <p:spPr>
                <a:xfrm>
                  <a:off x="3732825" y="3081100"/>
                  <a:ext cx="333775" cy="333775"/>
                </a:xfrm>
                <a:custGeom>
                  <a:avLst/>
                  <a:gdLst/>
                  <a:ahLst/>
                  <a:cxnLst/>
                  <a:rect l="l" t="t" r="r" b="b"/>
                  <a:pathLst>
                    <a:path w="13351" h="13351" extrusionOk="0">
                      <a:moveTo>
                        <a:pt x="6675" y="1"/>
                      </a:moveTo>
                      <a:cubicBezTo>
                        <a:pt x="2993" y="1"/>
                        <a:pt x="1" y="2993"/>
                        <a:pt x="1" y="6675"/>
                      </a:cubicBezTo>
                      <a:cubicBezTo>
                        <a:pt x="1" y="10358"/>
                        <a:pt x="2993" y="13350"/>
                        <a:pt x="6675" y="13350"/>
                      </a:cubicBezTo>
                      <a:cubicBezTo>
                        <a:pt x="10358" y="13350"/>
                        <a:pt x="13350" y="10358"/>
                        <a:pt x="13350" y="6675"/>
                      </a:cubicBezTo>
                      <a:cubicBezTo>
                        <a:pt x="13350" y="2993"/>
                        <a:pt x="10358" y="1"/>
                        <a:pt x="667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2" name="Google Shape;1402;p16"/>
              <p:cNvGrpSpPr/>
              <p:nvPr/>
            </p:nvGrpSpPr>
            <p:grpSpPr>
              <a:xfrm flipH="1">
                <a:off x="1737563" y="2517009"/>
                <a:ext cx="207833" cy="711447"/>
                <a:chOff x="4234475" y="3036650"/>
                <a:chExt cx="123475" cy="422675"/>
              </a:xfrm>
            </p:grpSpPr>
            <p:sp>
              <p:nvSpPr>
                <p:cNvPr id="1403" name="Google Shape;1403;p16"/>
                <p:cNvSpPr/>
                <p:nvPr/>
              </p:nvSpPr>
              <p:spPr>
                <a:xfrm>
                  <a:off x="4234475" y="3036650"/>
                  <a:ext cx="123475" cy="123475"/>
                </a:xfrm>
                <a:custGeom>
                  <a:avLst/>
                  <a:gdLst/>
                  <a:ahLst/>
                  <a:cxnLst/>
                  <a:rect l="l" t="t" r="r" b="b"/>
                  <a:pathLst>
                    <a:path w="4939" h="4939" extrusionOk="0">
                      <a:moveTo>
                        <a:pt x="1" y="0"/>
                      </a:moveTo>
                      <a:cubicBezTo>
                        <a:pt x="1" y="2720"/>
                        <a:pt x="2198" y="4938"/>
                        <a:pt x="4938" y="4938"/>
                      </a:cubicBezTo>
                      <a:lnTo>
                        <a:pt x="493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16"/>
                <p:cNvSpPr/>
                <p:nvPr/>
              </p:nvSpPr>
              <p:spPr>
                <a:xfrm>
                  <a:off x="4234475" y="3335325"/>
                  <a:ext cx="123475" cy="124000"/>
                </a:xfrm>
                <a:custGeom>
                  <a:avLst/>
                  <a:gdLst/>
                  <a:ahLst/>
                  <a:cxnLst/>
                  <a:rect l="l" t="t" r="r" b="b"/>
                  <a:pathLst>
                    <a:path w="4939" h="4960" extrusionOk="0">
                      <a:moveTo>
                        <a:pt x="4938" y="1"/>
                      </a:moveTo>
                      <a:cubicBezTo>
                        <a:pt x="2198" y="1"/>
                        <a:pt x="1" y="2240"/>
                        <a:pt x="1" y="4960"/>
                      </a:cubicBezTo>
                      <a:lnTo>
                        <a:pt x="4938" y="4960"/>
                      </a:lnTo>
                      <a:lnTo>
                        <a:pt x="493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405" name="Google Shape;1405;p16"/>
            <p:cNvSpPr/>
            <p:nvPr/>
          </p:nvSpPr>
          <p:spPr>
            <a:xfrm rot="5573961">
              <a:off x="4112149" y="4404166"/>
              <a:ext cx="213899" cy="177066"/>
            </a:xfrm>
            <a:custGeom>
              <a:avLst/>
              <a:gdLst/>
              <a:ahLst/>
              <a:cxnLst/>
              <a:rect l="l" t="t" r="r" b="b"/>
              <a:pathLst>
                <a:path w="5755" h="4764" extrusionOk="0">
                  <a:moveTo>
                    <a:pt x="4625" y="0"/>
                  </a:moveTo>
                  <a:lnTo>
                    <a:pt x="1" y="1130"/>
                  </a:lnTo>
                  <a:cubicBezTo>
                    <a:pt x="534" y="3317"/>
                    <a:pt x="2458" y="4764"/>
                    <a:pt x="4603" y="4764"/>
                  </a:cubicBezTo>
                  <a:cubicBezTo>
                    <a:pt x="4982" y="4764"/>
                    <a:pt x="5368" y="4719"/>
                    <a:pt x="5755" y="4624"/>
                  </a:cubicBezTo>
                  <a:lnTo>
                    <a:pt x="462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06" name="Google Shape;1406;p16"/>
            <p:cNvGrpSpPr/>
            <p:nvPr/>
          </p:nvGrpSpPr>
          <p:grpSpPr>
            <a:xfrm>
              <a:off x="3025951" y="3845752"/>
              <a:ext cx="1279305" cy="870240"/>
              <a:chOff x="1544863" y="4891677"/>
              <a:chExt cx="1279305" cy="870240"/>
            </a:xfrm>
          </p:grpSpPr>
          <p:sp>
            <p:nvSpPr>
              <p:cNvPr id="1407" name="Google Shape;1407;p16"/>
              <p:cNvSpPr/>
              <p:nvPr/>
            </p:nvSpPr>
            <p:spPr>
              <a:xfrm>
                <a:off x="2477284" y="5189500"/>
                <a:ext cx="346884" cy="273813"/>
              </a:xfrm>
              <a:custGeom>
                <a:avLst/>
                <a:gdLst/>
                <a:ahLst/>
                <a:cxnLst/>
                <a:rect l="l" t="t" r="r" b="b"/>
                <a:pathLst>
                  <a:path w="9333" h="7367" extrusionOk="0">
                    <a:moveTo>
                      <a:pt x="1068" y="1"/>
                    </a:moveTo>
                    <a:cubicBezTo>
                      <a:pt x="461" y="1"/>
                      <a:pt x="1" y="461"/>
                      <a:pt x="1" y="1068"/>
                    </a:cubicBezTo>
                    <a:lnTo>
                      <a:pt x="1" y="6299"/>
                    </a:lnTo>
                    <a:cubicBezTo>
                      <a:pt x="1" y="6906"/>
                      <a:pt x="461" y="7366"/>
                      <a:pt x="1068" y="7366"/>
                    </a:cubicBezTo>
                    <a:lnTo>
                      <a:pt x="8266" y="7366"/>
                    </a:lnTo>
                    <a:cubicBezTo>
                      <a:pt x="8872" y="7366"/>
                      <a:pt x="9333" y="6906"/>
                      <a:pt x="9333" y="6299"/>
                    </a:cubicBezTo>
                    <a:lnTo>
                      <a:pt x="9333" y="1068"/>
                    </a:lnTo>
                    <a:cubicBezTo>
                      <a:pt x="9333" y="461"/>
                      <a:pt x="8851" y="1"/>
                      <a:pt x="8266" y="1"/>
                    </a:cubicBezTo>
                    <a:close/>
                  </a:path>
                </a:pathLst>
              </a:custGeom>
              <a:solidFill>
                <a:schemeClr val="dk2"/>
              </a:solidFill>
              <a:ln w="114300" cap="flat" cmpd="sng">
                <a:solidFill>
                  <a:schemeClr val="dk2"/>
                </a:solidFill>
                <a:prstDash val="solid"/>
                <a:round/>
                <a:headEnd type="none" w="sm" len="sm"/>
                <a:tailEnd type="none" w="sm" len="sm"/>
              </a:ln>
              <a:effectLst>
                <a:outerShdw dist="66675" dir="2760000" algn="bl" rotWithShape="0">
                  <a:schemeClr val="dk1">
                    <a:alpha val="21568"/>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16"/>
              <p:cNvSpPr/>
              <p:nvPr/>
            </p:nvSpPr>
            <p:spPr>
              <a:xfrm>
                <a:off x="1544863" y="4891677"/>
                <a:ext cx="1235002" cy="870240"/>
              </a:xfrm>
              <a:custGeom>
                <a:avLst/>
                <a:gdLst/>
                <a:ahLst/>
                <a:cxnLst/>
                <a:rect l="l" t="t" r="r" b="b"/>
                <a:pathLst>
                  <a:path w="33228" h="23414" extrusionOk="0">
                    <a:moveTo>
                      <a:pt x="1256" y="0"/>
                    </a:moveTo>
                    <a:cubicBezTo>
                      <a:pt x="586" y="0"/>
                      <a:pt x="0" y="565"/>
                      <a:pt x="0" y="1256"/>
                    </a:cubicBezTo>
                    <a:lnTo>
                      <a:pt x="0" y="22158"/>
                    </a:lnTo>
                    <a:cubicBezTo>
                      <a:pt x="0" y="22849"/>
                      <a:pt x="544" y="23414"/>
                      <a:pt x="1256" y="23414"/>
                    </a:cubicBezTo>
                    <a:lnTo>
                      <a:pt x="31972" y="23414"/>
                    </a:lnTo>
                    <a:cubicBezTo>
                      <a:pt x="32641" y="23414"/>
                      <a:pt x="33227" y="22870"/>
                      <a:pt x="33227" y="22158"/>
                    </a:cubicBezTo>
                    <a:lnTo>
                      <a:pt x="33227" y="1256"/>
                    </a:lnTo>
                    <a:cubicBezTo>
                      <a:pt x="33227" y="586"/>
                      <a:pt x="32662" y="0"/>
                      <a:pt x="31972" y="0"/>
                    </a:cubicBezTo>
                    <a:close/>
                  </a:path>
                </a:pathLst>
              </a:custGeom>
              <a:solidFill>
                <a:schemeClr val="dk2"/>
              </a:solidFill>
              <a:ln w="114300" cap="flat" cmpd="sng">
                <a:solidFill>
                  <a:schemeClr val="dk2"/>
                </a:solidFill>
                <a:prstDash val="solid"/>
                <a:round/>
                <a:headEnd type="none" w="sm" len="sm"/>
                <a:tailEnd type="none" w="sm" len="sm"/>
              </a:ln>
              <a:effectLst>
                <a:outerShdw dist="66675" dir="2760000" algn="bl" rotWithShape="0">
                  <a:schemeClr val="dk1">
                    <a:alpha val="21568"/>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9" name="Google Shape;1409;p16"/>
            <p:cNvGrpSpPr/>
            <p:nvPr/>
          </p:nvGrpSpPr>
          <p:grpSpPr>
            <a:xfrm>
              <a:off x="3022563" y="3849639"/>
              <a:ext cx="1279305" cy="870240"/>
              <a:chOff x="5119025" y="1640525"/>
              <a:chExt cx="860500" cy="585350"/>
            </a:xfrm>
          </p:grpSpPr>
          <p:sp>
            <p:nvSpPr>
              <p:cNvPr id="1410" name="Google Shape;1410;p16"/>
              <p:cNvSpPr/>
              <p:nvPr/>
            </p:nvSpPr>
            <p:spPr>
              <a:xfrm>
                <a:off x="5119025" y="1640525"/>
                <a:ext cx="830700" cy="585350"/>
              </a:xfrm>
              <a:custGeom>
                <a:avLst/>
                <a:gdLst/>
                <a:ahLst/>
                <a:cxnLst/>
                <a:rect l="l" t="t" r="r" b="b"/>
                <a:pathLst>
                  <a:path w="33228" h="23414" extrusionOk="0">
                    <a:moveTo>
                      <a:pt x="1256" y="0"/>
                    </a:moveTo>
                    <a:cubicBezTo>
                      <a:pt x="586" y="0"/>
                      <a:pt x="0" y="565"/>
                      <a:pt x="0" y="1256"/>
                    </a:cubicBezTo>
                    <a:lnTo>
                      <a:pt x="0" y="22158"/>
                    </a:lnTo>
                    <a:cubicBezTo>
                      <a:pt x="0" y="22849"/>
                      <a:pt x="544" y="23414"/>
                      <a:pt x="1256" y="23414"/>
                    </a:cubicBezTo>
                    <a:lnTo>
                      <a:pt x="31972" y="23414"/>
                    </a:lnTo>
                    <a:cubicBezTo>
                      <a:pt x="32641" y="23414"/>
                      <a:pt x="33227" y="22870"/>
                      <a:pt x="33227" y="22158"/>
                    </a:cubicBezTo>
                    <a:lnTo>
                      <a:pt x="33227" y="1256"/>
                    </a:lnTo>
                    <a:cubicBezTo>
                      <a:pt x="33227" y="586"/>
                      <a:pt x="32662" y="0"/>
                      <a:pt x="319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16"/>
              <p:cNvSpPr/>
              <p:nvPr/>
            </p:nvSpPr>
            <p:spPr>
              <a:xfrm>
                <a:off x="5860775" y="2144775"/>
                <a:ext cx="22500" cy="23050"/>
              </a:xfrm>
              <a:custGeom>
                <a:avLst/>
                <a:gdLst/>
                <a:ahLst/>
                <a:cxnLst/>
                <a:rect l="l" t="t" r="r" b="b"/>
                <a:pathLst>
                  <a:path w="900" h="922" fill="none" extrusionOk="0">
                    <a:moveTo>
                      <a:pt x="900" y="1"/>
                    </a:moveTo>
                    <a:lnTo>
                      <a:pt x="900" y="921"/>
                    </a:lnTo>
                    <a:lnTo>
                      <a:pt x="0" y="921"/>
                    </a:lnTo>
                  </a:path>
                </a:pathLst>
              </a:custGeom>
              <a:solidFill>
                <a:schemeClr val="accent1"/>
              </a:solidFill>
              <a:ln w="198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16"/>
              <p:cNvSpPr/>
              <p:nvPr/>
            </p:nvSpPr>
            <p:spPr>
              <a:xfrm>
                <a:off x="5229400" y="2167800"/>
                <a:ext cx="587450" cy="25"/>
              </a:xfrm>
              <a:custGeom>
                <a:avLst/>
                <a:gdLst/>
                <a:ahLst/>
                <a:cxnLst/>
                <a:rect l="l" t="t" r="r" b="b"/>
                <a:pathLst>
                  <a:path w="23498" h="1" fill="none" extrusionOk="0">
                    <a:moveTo>
                      <a:pt x="23497" y="0"/>
                    </a:moveTo>
                    <a:lnTo>
                      <a:pt x="0" y="0"/>
                    </a:lnTo>
                  </a:path>
                </a:pathLst>
              </a:custGeom>
              <a:solidFill>
                <a:schemeClr val="accent1"/>
              </a:solidFill>
              <a:ln w="198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16"/>
              <p:cNvSpPr/>
              <p:nvPr/>
            </p:nvSpPr>
            <p:spPr>
              <a:xfrm>
                <a:off x="5184925" y="2144775"/>
                <a:ext cx="23050" cy="23050"/>
              </a:xfrm>
              <a:custGeom>
                <a:avLst/>
                <a:gdLst/>
                <a:ahLst/>
                <a:cxnLst/>
                <a:rect l="l" t="t" r="r" b="b"/>
                <a:pathLst>
                  <a:path w="922" h="922" fill="none" extrusionOk="0">
                    <a:moveTo>
                      <a:pt x="921" y="921"/>
                    </a:moveTo>
                    <a:lnTo>
                      <a:pt x="1" y="921"/>
                    </a:lnTo>
                    <a:lnTo>
                      <a:pt x="1" y="1"/>
                    </a:lnTo>
                  </a:path>
                </a:pathLst>
              </a:custGeom>
              <a:solidFill>
                <a:schemeClr val="accent1"/>
              </a:solidFill>
              <a:ln w="198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16"/>
              <p:cNvSpPr/>
              <p:nvPr/>
            </p:nvSpPr>
            <p:spPr>
              <a:xfrm>
                <a:off x="5184925" y="1745125"/>
                <a:ext cx="25" cy="352600"/>
              </a:xfrm>
              <a:custGeom>
                <a:avLst/>
                <a:gdLst/>
                <a:ahLst/>
                <a:cxnLst/>
                <a:rect l="l" t="t" r="r" b="b"/>
                <a:pathLst>
                  <a:path w="1" h="14104" fill="none" extrusionOk="0">
                    <a:moveTo>
                      <a:pt x="1" y="14103"/>
                    </a:moveTo>
                    <a:lnTo>
                      <a:pt x="1" y="1"/>
                    </a:lnTo>
                  </a:path>
                </a:pathLst>
              </a:custGeom>
              <a:solidFill>
                <a:schemeClr val="accent1"/>
              </a:solidFill>
              <a:ln w="198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16"/>
              <p:cNvSpPr/>
              <p:nvPr/>
            </p:nvSpPr>
            <p:spPr>
              <a:xfrm>
                <a:off x="5184925" y="1699100"/>
                <a:ext cx="23050" cy="22525"/>
              </a:xfrm>
              <a:custGeom>
                <a:avLst/>
                <a:gdLst/>
                <a:ahLst/>
                <a:cxnLst/>
                <a:rect l="l" t="t" r="r" b="b"/>
                <a:pathLst>
                  <a:path w="922" h="901" fill="none" extrusionOk="0">
                    <a:moveTo>
                      <a:pt x="1" y="900"/>
                    </a:moveTo>
                    <a:lnTo>
                      <a:pt x="1" y="1"/>
                    </a:lnTo>
                    <a:lnTo>
                      <a:pt x="921" y="1"/>
                    </a:lnTo>
                  </a:path>
                </a:pathLst>
              </a:custGeom>
              <a:solidFill>
                <a:schemeClr val="accent1"/>
              </a:solidFill>
              <a:ln w="198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16"/>
              <p:cNvSpPr/>
              <p:nvPr/>
            </p:nvSpPr>
            <p:spPr>
              <a:xfrm>
                <a:off x="5251375" y="1698575"/>
                <a:ext cx="586925" cy="25"/>
              </a:xfrm>
              <a:custGeom>
                <a:avLst/>
                <a:gdLst/>
                <a:ahLst/>
                <a:cxnLst/>
                <a:rect l="l" t="t" r="r" b="b"/>
                <a:pathLst>
                  <a:path w="23477" h="1" fill="none" extrusionOk="0">
                    <a:moveTo>
                      <a:pt x="0" y="1"/>
                    </a:moveTo>
                    <a:lnTo>
                      <a:pt x="23476" y="1"/>
                    </a:lnTo>
                  </a:path>
                </a:pathLst>
              </a:custGeom>
              <a:solidFill>
                <a:schemeClr val="accent1"/>
              </a:solidFill>
              <a:ln w="198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16"/>
              <p:cNvSpPr/>
              <p:nvPr/>
            </p:nvSpPr>
            <p:spPr>
              <a:xfrm>
                <a:off x="5860775" y="1699100"/>
                <a:ext cx="22500" cy="22525"/>
              </a:xfrm>
              <a:custGeom>
                <a:avLst/>
                <a:gdLst/>
                <a:ahLst/>
                <a:cxnLst/>
                <a:rect l="l" t="t" r="r" b="b"/>
                <a:pathLst>
                  <a:path w="900" h="901" fill="none" extrusionOk="0">
                    <a:moveTo>
                      <a:pt x="0" y="1"/>
                    </a:moveTo>
                    <a:lnTo>
                      <a:pt x="900" y="1"/>
                    </a:lnTo>
                    <a:lnTo>
                      <a:pt x="900" y="900"/>
                    </a:lnTo>
                  </a:path>
                </a:pathLst>
              </a:custGeom>
              <a:solidFill>
                <a:schemeClr val="accent1"/>
              </a:solidFill>
              <a:ln w="198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16"/>
              <p:cNvSpPr/>
              <p:nvPr/>
            </p:nvSpPr>
            <p:spPr>
              <a:xfrm>
                <a:off x="5883250" y="1768675"/>
                <a:ext cx="25" cy="352600"/>
              </a:xfrm>
              <a:custGeom>
                <a:avLst/>
                <a:gdLst/>
                <a:ahLst/>
                <a:cxnLst/>
                <a:rect l="l" t="t" r="r" b="b"/>
                <a:pathLst>
                  <a:path w="1" h="14104" fill="none" extrusionOk="0">
                    <a:moveTo>
                      <a:pt x="1" y="1"/>
                    </a:moveTo>
                    <a:lnTo>
                      <a:pt x="1" y="14103"/>
                    </a:lnTo>
                  </a:path>
                </a:pathLst>
              </a:custGeom>
              <a:solidFill>
                <a:schemeClr val="accent1"/>
              </a:solidFill>
              <a:ln w="198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16"/>
              <p:cNvSpPr/>
              <p:nvPr/>
            </p:nvSpPr>
            <p:spPr>
              <a:xfrm>
                <a:off x="5746200" y="1840850"/>
                <a:ext cx="233325" cy="184175"/>
              </a:xfrm>
              <a:custGeom>
                <a:avLst/>
                <a:gdLst/>
                <a:ahLst/>
                <a:cxnLst/>
                <a:rect l="l" t="t" r="r" b="b"/>
                <a:pathLst>
                  <a:path w="9333" h="7367" extrusionOk="0">
                    <a:moveTo>
                      <a:pt x="1068" y="1"/>
                    </a:moveTo>
                    <a:cubicBezTo>
                      <a:pt x="461" y="1"/>
                      <a:pt x="1" y="461"/>
                      <a:pt x="1" y="1068"/>
                    </a:cubicBezTo>
                    <a:lnTo>
                      <a:pt x="1" y="6299"/>
                    </a:lnTo>
                    <a:cubicBezTo>
                      <a:pt x="1" y="6906"/>
                      <a:pt x="461" y="7366"/>
                      <a:pt x="1068" y="7366"/>
                    </a:cubicBezTo>
                    <a:lnTo>
                      <a:pt x="8266" y="7366"/>
                    </a:lnTo>
                    <a:cubicBezTo>
                      <a:pt x="8872" y="7366"/>
                      <a:pt x="9333" y="6906"/>
                      <a:pt x="9333" y="6299"/>
                    </a:cubicBezTo>
                    <a:lnTo>
                      <a:pt x="9333" y="1068"/>
                    </a:lnTo>
                    <a:cubicBezTo>
                      <a:pt x="9333" y="461"/>
                      <a:pt x="8851" y="1"/>
                      <a:pt x="82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16"/>
              <p:cNvSpPr/>
              <p:nvPr/>
            </p:nvSpPr>
            <p:spPr>
              <a:xfrm>
                <a:off x="5787525" y="1888475"/>
                <a:ext cx="90000" cy="90500"/>
              </a:xfrm>
              <a:custGeom>
                <a:avLst/>
                <a:gdLst/>
                <a:ahLst/>
                <a:cxnLst/>
                <a:rect l="l" t="t" r="r" b="b"/>
                <a:pathLst>
                  <a:path w="3600" h="3620" extrusionOk="0">
                    <a:moveTo>
                      <a:pt x="1800" y="0"/>
                    </a:moveTo>
                    <a:cubicBezTo>
                      <a:pt x="796" y="0"/>
                      <a:pt x="1" y="816"/>
                      <a:pt x="1" y="1799"/>
                    </a:cubicBezTo>
                    <a:cubicBezTo>
                      <a:pt x="1" y="2804"/>
                      <a:pt x="796" y="3620"/>
                      <a:pt x="1800" y="3620"/>
                    </a:cubicBezTo>
                    <a:cubicBezTo>
                      <a:pt x="2784" y="3620"/>
                      <a:pt x="3600" y="2804"/>
                      <a:pt x="3600" y="1799"/>
                    </a:cubicBezTo>
                    <a:cubicBezTo>
                      <a:pt x="3600" y="816"/>
                      <a:pt x="2784" y="0"/>
                      <a:pt x="1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421" name="Google Shape;1421;p16"/>
          <p:cNvGrpSpPr/>
          <p:nvPr/>
        </p:nvGrpSpPr>
        <p:grpSpPr>
          <a:xfrm rot="-1988421">
            <a:off x="607236" y="1917137"/>
            <a:ext cx="1092461" cy="467262"/>
            <a:chOff x="6578301" y="1585383"/>
            <a:chExt cx="1852480" cy="1115003"/>
          </a:xfrm>
        </p:grpSpPr>
        <p:sp>
          <p:nvSpPr>
            <p:cNvPr id="1422" name="Google Shape;1422;p16"/>
            <p:cNvSpPr/>
            <p:nvPr/>
          </p:nvSpPr>
          <p:spPr>
            <a:xfrm>
              <a:off x="6632896" y="1619372"/>
              <a:ext cx="1743299" cy="397532"/>
            </a:xfrm>
            <a:custGeom>
              <a:avLst/>
              <a:gdLst/>
              <a:ahLst/>
              <a:cxnLst/>
              <a:rect l="l" t="t" r="r" b="b"/>
              <a:pathLst>
                <a:path w="38082" h="8684" extrusionOk="0">
                  <a:moveTo>
                    <a:pt x="5106" y="0"/>
                  </a:moveTo>
                  <a:lnTo>
                    <a:pt x="1" y="8683"/>
                  </a:lnTo>
                  <a:lnTo>
                    <a:pt x="38082" y="8683"/>
                  </a:lnTo>
                  <a:lnTo>
                    <a:pt x="32997" y="0"/>
                  </a:lnTo>
                  <a:close/>
                </a:path>
              </a:pathLst>
            </a:custGeom>
            <a:solidFill>
              <a:schemeClr val="dk2"/>
            </a:solidFill>
            <a:ln w="114300" cap="flat" cmpd="sng">
              <a:solidFill>
                <a:schemeClr val="dk2"/>
              </a:solidFill>
              <a:prstDash val="solid"/>
              <a:miter lim="20923"/>
              <a:headEnd type="none" w="sm" len="sm"/>
              <a:tailEnd type="none" w="sm" len="sm"/>
            </a:ln>
            <a:effectLst>
              <a:outerShdw dist="57150" dir="2940000" algn="bl" rotWithShape="0">
                <a:schemeClr val="dk1">
                  <a:alpha val="21568"/>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16"/>
            <p:cNvSpPr/>
            <p:nvPr/>
          </p:nvSpPr>
          <p:spPr>
            <a:xfrm>
              <a:off x="6578301" y="2054750"/>
              <a:ext cx="1845709" cy="645611"/>
            </a:xfrm>
            <a:custGeom>
              <a:avLst/>
              <a:gdLst/>
              <a:ahLst/>
              <a:cxnLst/>
              <a:rect l="l" t="t" r="r" b="b"/>
              <a:pathLst>
                <a:path w="14354" h="14104" extrusionOk="0">
                  <a:moveTo>
                    <a:pt x="0" y="1"/>
                  </a:moveTo>
                  <a:lnTo>
                    <a:pt x="0" y="14103"/>
                  </a:lnTo>
                  <a:lnTo>
                    <a:pt x="14354" y="14103"/>
                  </a:lnTo>
                  <a:lnTo>
                    <a:pt x="14354" y="1"/>
                  </a:lnTo>
                  <a:close/>
                </a:path>
              </a:pathLst>
            </a:custGeom>
            <a:solidFill>
              <a:schemeClr val="dk2"/>
            </a:solidFill>
            <a:ln w="114300" cap="flat" cmpd="sng">
              <a:solidFill>
                <a:schemeClr val="dk2"/>
              </a:solidFill>
              <a:prstDash val="solid"/>
              <a:round/>
              <a:headEnd type="none" w="sm" len="sm"/>
              <a:tailEnd type="none" w="sm" len="sm"/>
            </a:ln>
            <a:effectLst>
              <a:outerShdw dist="38100" dir="222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24" name="Google Shape;1424;p16"/>
            <p:cNvGrpSpPr/>
            <p:nvPr/>
          </p:nvGrpSpPr>
          <p:grpSpPr>
            <a:xfrm>
              <a:off x="6578303" y="1585383"/>
              <a:ext cx="1852478" cy="1115003"/>
              <a:chOff x="6578303" y="1585383"/>
              <a:chExt cx="1852478" cy="1115003"/>
            </a:xfrm>
          </p:grpSpPr>
          <p:sp>
            <p:nvSpPr>
              <p:cNvPr id="1425" name="Google Shape;1425;p16"/>
              <p:cNvSpPr/>
              <p:nvPr/>
            </p:nvSpPr>
            <p:spPr>
              <a:xfrm>
                <a:off x="6578775" y="2043050"/>
                <a:ext cx="1851517" cy="117422"/>
              </a:xfrm>
              <a:custGeom>
                <a:avLst/>
                <a:gdLst/>
                <a:ahLst/>
                <a:cxnLst/>
                <a:rect l="l" t="t" r="r" b="b"/>
                <a:pathLst>
                  <a:path w="40446" h="2365" extrusionOk="0">
                    <a:moveTo>
                      <a:pt x="0" y="0"/>
                    </a:moveTo>
                    <a:lnTo>
                      <a:pt x="0" y="2364"/>
                    </a:lnTo>
                    <a:lnTo>
                      <a:pt x="40445" y="2364"/>
                    </a:lnTo>
                    <a:lnTo>
                      <a:pt x="4044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26" name="Google Shape;1426;p16"/>
              <p:cNvGrpSpPr/>
              <p:nvPr/>
            </p:nvGrpSpPr>
            <p:grpSpPr>
              <a:xfrm>
                <a:off x="6578303" y="1585383"/>
                <a:ext cx="1852478" cy="1115003"/>
                <a:chOff x="1546325" y="1587675"/>
                <a:chExt cx="1011675" cy="608925"/>
              </a:xfrm>
            </p:grpSpPr>
            <p:sp>
              <p:nvSpPr>
                <p:cNvPr id="1427" name="Google Shape;1427;p16"/>
                <p:cNvSpPr/>
                <p:nvPr/>
              </p:nvSpPr>
              <p:spPr>
                <a:xfrm>
                  <a:off x="1575600" y="1607575"/>
                  <a:ext cx="952050" cy="217100"/>
                </a:xfrm>
                <a:custGeom>
                  <a:avLst/>
                  <a:gdLst/>
                  <a:ahLst/>
                  <a:cxnLst/>
                  <a:rect l="l" t="t" r="r" b="b"/>
                  <a:pathLst>
                    <a:path w="38082" h="8684" extrusionOk="0">
                      <a:moveTo>
                        <a:pt x="5106" y="0"/>
                      </a:moveTo>
                      <a:lnTo>
                        <a:pt x="1" y="8683"/>
                      </a:lnTo>
                      <a:lnTo>
                        <a:pt x="38082" y="8683"/>
                      </a:lnTo>
                      <a:lnTo>
                        <a:pt x="32997" y="0"/>
                      </a:lnTo>
                      <a:close/>
                    </a:path>
                  </a:pathLst>
                </a:custGeom>
                <a:solidFill>
                  <a:schemeClr val="lt2"/>
                </a:solidFill>
                <a:ln w="42900" cap="flat" cmpd="sng">
                  <a:solidFill>
                    <a:schemeClr val="accent3"/>
                  </a:solidFill>
                  <a:prstDash val="solid"/>
                  <a:miter lim="2092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16"/>
                <p:cNvSpPr/>
                <p:nvPr/>
              </p:nvSpPr>
              <p:spPr>
                <a:xfrm>
                  <a:off x="1575600" y="1607575"/>
                  <a:ext cx="920675" cy="217100"/>
                </a:xfrm>
                <a:custGeom>
                  <a:avLst/>
                  <a:gdLst/>
                  <a:ahLst/>
                  <a:cxnLst/>
                  <a:rect l="l" t="t" r="r" b="b"/>
                  <a:pathLst>
                    <a:path w="36827" h="8684" extrusionOk="0">
                      <a:moveTo>
                        <a:pt x="4709" y="0"/>
                      </a:moveTo>
                      <a:lnTo>
                        <a:pt x="1" y="8683"/>
                      </a:lnTo>
                      <a:lnTo>
                        <a:pt x="36826" y="8683"/>
                      </a:lnTo>
                      <a:lnTo>
                        <a:pt x="470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16"/>
                <p:cNvSpPr/>
                <p:nvPr/>
              </p:nvSpPr>
              <p:spPr>
                <a:xfrm>
                  <a:off x="1657725" y="1606525"/>
                  <a:ext cx="119300" cy="62800"/>
                </a:xfrm>
                <a:custGeom>
                  <a:avLst/>
                  <a:gdLst/>
                  <a:ahLst/>
                  <a:cxnLst/>
                  <a:rect l="l" t="t" r="r" b="b"/>
                  <a:pathLst>
                    <a:path w="4772" h="2512" extrusionOk="0">
                      <a:moveTo>
                        <a:pt x="1256" y="0"/>
                      </a:moveTo>
                      <a:lnTo>
                        <a:pt x="1" y="2511"/>
                      </a:lnTo>
                      <a:cubicBezTo>
                        <a:pt x="2637" y="2511"/>
                        <a:pt x="4771" y="1611"/>
                        <a:pt x="477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16"/>
                <p:cNvSpPr/>
                <p:nvPr/>
              </p:nvSpPr>
              <p:spPr>
                <a:xfrm>
                  <a:off x="2327300" y="1606525"/>
                  <a:ext cx="119275" cy="62800"/>
                </a:xfrm>
                <a:custGeom>
                  <a:avLst/>
                  <a:gdLst/>
                  <a:ahLst/>
                  <a:cxnLst/>
                  <a:rect l="l" t="t" r="r" b="b"/>
                  <a:pathLst>
                    <a:path w="4771" h="2512" extrusionOk="0">
                      <a:moveTo>
                        <a:pt x="0" y="0"/>
                      </a:moveTo>
                      <a:cubicBezTo>
                        <a:pt x="0" y="1611"/>
                        <a:pt x="2134" y="2511"/>
                        <a:pt x="4771" y="2511"/>
                      </a:cubicBezTo>
                      <a:lnTo>
                        <a:pt x="351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16"/>
                <p:cNvSpPr/>
                <p:nvPr/>
              </p:nvSpPr>
              <p:spPr>
                <a:xfrm>
                  <a:off x="1575600" y="1752450"/>
                  <a:ext cx="151725" cy="72225"/>
                </a:xfrm>
                <a:custGeom>
                  <a:avLst/>
                  <a:gdLst/>
                  <a:ahLst/>
                  <a:cxnLst/>
                  <a:rect l="l" t="t" r="r" b="b"/>
                  <a:pathLst>
                    <a:path w="6069" h="2889" extrusionOk="0">
                      <a:moveTo>
                        <a:pt x="1612" y="1"/>
                      </a:moveTo>
                      <a:lnTo>
                        <a:pt x="1" y="2888"/>
                      </a:lnTo>
                      <a:lnTo>
                        <a:pt x="6069" y="2888"/>
                      </a:lnTo>
                      <a:cubicBezTo>
                        <a:pt x="6069" y="1277"/>
                        <a:pt x="4248" y="1"/>
                        <a:pt x="161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16"/>
                <p:cNvSpPr/>
                <p:nvPr/>
              </p:nvSpPr>
              <p:spPr>
                <a:xfrm>
                  <a:off x="2375925" y="1752450"/>
                  <a:ext cx="151725" cy="72225"/>
                </a:xfrm>
                <a:custGeom>
                  <a:avLst/>
                  <a:gdLst/>
                  <a:ahLst/>
                  <a:cxnLst/>
                  <a:rect l="l" t="t" r="r" b="b"/>
                  <a:pathLst>
                    <a:path w="6069" h="2889" extrusionOk="0">
                      <a:moveTo>
                        <a:pt x="4479" y="1"/>
                      </a:moveTo>
                      <a:cubicBezTo>
                        <a:pt x="1842" y="1"/>
                        <a:pt x="1" y="1277"/>
                        <a:pt x="1" y="2888"/>
                      </a:cubicBezTo>
                      <a:lnTo>
                        <a:pt x="6069" y="2888"/>
                      </a:lnTo>
                      <a:lnTo>
                        <a:pt x="447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16"/>
                <p:cNvSpPr/>
                <p:nvPr/>
              </p:nvSpPr>
              <p:spPr>
                <a:xfrm>
                  <a:off x="1546325" y="1902075"/>
                  <a:ext cx="1011150" cy="59125"/>
                </a:xfrm>
                <a:custGeom>
                  <a:avLst/>
                  <a:gdLst/>
                  <a:ahLst/>
                  <a:cxnLst/>
                  <a:rect l="l" t="t" r="r" b="b"/>
                  <a:pathLst>
                    <a:path w="40446" h="2365" extrusionOk="0">
                      <a:moveTo>
                        <a:pt x="0" y="0"/>
                      </a:moveTo>
                      <a:lnTo>
                        <a:pt x="0" y="2364"/>
                      </a:lnTo>
                      <a:lnTo>
                        <a:pt x="40445" y="2364"/>
                      </a:lnTo>
                      <a:lnTo>
                        <a:pt x="4044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16"/>
                <p:cNvSpPr/>
                <p:nvPr/>
              </p:nvSpPr>
              <p:spPr>
                <a:xfrm>
                  <a:off x="1546325" y="1902075"/>
                  <a:ext cx="1011675" cy="25"/>
                </a:xfrm>
                <a:custGeom>
                  <a:avLst/>
                  <a:gdLst/>
                  <a:ahLst/>
                  <a:cxnLst/>
                  <a:rect l="l" t="t" r="r" b="b"/>
                  <a:pathLst>
                    <a:path w="40467" h="1" fill="none" extrusionOk="0">
                      <a:moveTo>
                        <a:pt x="0" y="0"/>
                      </a:moveTo>
                      <a:lnTo>
                        <a:pt x="40466" y="0"/>
                      </a:lnTo>
                    </a:path>
                  </a:pathLst>
                </a:custGeom>
                <a:noFill/>
                <a:ln w="9525" cap="flat" cmpd="sng">
                  <a:solidFill>
                    <a:schemeClr val="accent2"/>
                  </a:solidFill>
                  <a:prstDash val="solid"/>
                  <a:miter lim="2092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16"/>
                <p:cNvSpPr/>
                <p:nvPr/>
              </p:nvSpPr>
              <p:spPr>
                <a:xfrm>
                  <a:off x="1546325" y="1960125"/>
                  <a:ext cx="1011150" cy="59125"/>
                </a:xfrm>
                <a:custGeom>
                  <a:avLst/>
                  <a:gdLst/>
                  <a:ahLst/>
                  <a:cxnLst/>
                  <a:rect l="l" t="t" r="r" b="b"/>
                  <a:pathLst>
                    <a:path w="40446" h="2365" extrusionOk="0">
                      <a:moveTo>
                        <a:pt x="0" y="1"/>
                      </a:moveTo>
                      <a:lnTo>
                        <a:pt x="0" y="2365"/>
                      </a:lnTo>
                      <a:lnTo>
                        <a:pt x="40445" y="2365"/>
                      </a:lnTo>
                      <a:lnTo>
                        <a:pt x="4044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16"/>
                <p:cNvSpPr/>
                <p:nvPr/>
              </p:nvSpPr>
              <p:spPr>
                <a:xfrm>
                  <a:off x="1546325" y="1960125"/>
                  <a:ext cx="1011675" cy="25"/>
                </a:xfrm>
                <a:custGeom>
                  <a:avLst/>
                  <a:gdLst/>
                  <a:ahLst/>
                  <a:cxnLst/>
                  <a:rect l="l" t="t" r="r" b="b"/>
                  <a:pathLst>
                    <a:path w="40467" h="1" fill="none" extrusionOk="0">
                      <a:moveTo>
                        <a:pt x="0" y="1"/>
                      </a:moveTo>
                      <a:lnTo>
                        <a:pt x="40466" y="1"/>
                      </a:lnTo>
                    </a:path>
                  </a:pathLst>
                </a:custGeom>
                <a:noFill/>
                <a:ln w="9525" cap="flat" cmpd="sng">
                  <a:solidFill>
                    <a:schemeClr val="accent2"/>
                  </a:solidFill>
                  <a:prstDash val="solid"/>
                  <a:miter lim="2092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16"/>
                <p:cNvSpPr/>
                <p:nvPr/>
              </p:nvSpPr>
              <p:spPr>
                <a:xfrm>
                  <a:off x="1546325" y="2019225"/>
                  <a:ext cx="1011150" cy="58625"/>
                </a:xfrm>
                <a:custGeom>
                  <a:avLst/>
                  <a:gdLst/>
                  <a:ahLst/>
                  <a:cxnLst/>
                  <a:rect l="l" t="t" r="r" b="b"/>
                  <a:pathLst>
                    <a:path w="40446" h="2345" extrusionOk="0">
                      <a:moveTo>
                        <a:pt x="0" y="1"/>
                      </a:moveTo>
                      <a:lnTo>
                        <a:pt x="0" y="2344"/>
                      </a:lnTo>
                      <a:lnTo>
                        <a:pt x="40445" y="2344"/>
                      </a:lnTo>
                      <a:lnTo>
                        <a:pt x="4044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16"/>
                <p:cNvSpPr/>
                <p:nvPr/>
              </p:nvSpPr>
              <p:spPr>
                <a:xfrm>
                  <a:off x="1546325" y="2019225"/>
                  <a:ext cx="1011675" cy="25"/>
                </a:xfrm>
                <a:custGeom>
                  <a:avLst/>
                  <a:gdLst/>
                  <a:ahLst/>
                  <a:cxnLst/>
                  <a:rect l="l" t="t" r="r" b="b"/>
                  <a:pathLst>
                    <a:path w="40467" h="1" fill="none" extrusionOk="0">
                      <a:moveTo>
                        <a:pt x="0" y="1"/>
                      </a:moveTo>
                      <a:lnTo>
                        <a:pt x="40466" y="1"/>
                      </a:lnTo>
                    </a:path>
                  </a:pathLst>
                </a:custGeom>
                <a:noFill/>
                <a:ln w="9525" cap="flat" cmpd="sng">
                  <a:solidFill>
                    <a:schemeClr val="accent2"/>
                  </a:solidFill>
                  <a:prstDash val="solid"/>
                  <a:miter lim="2092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16"/>
                <p:cNvSpPr/>
                <p:nvPr/>
              </p:nvSpPr>
              <p:spPr>
                <a:xfrm>
                  <a:off x="1546325" y="2077825"/>
                  <a:ext cx="1011150" cy="59125"/>
                </a:xfrm>
                <a:custGeom>
                  <a:avLst/>
                  <a:gdLst/>
                  <a:ahLst/>
                  <a:cxnLst/>
                  <a:rect l="l" t="t" r="r" b="b"/>
                  <a:pathLst>
                    <a:path w="40446" h="2365" extrusionOk="0">
                      <a:moveTo>
                        <a:pt x="0" y="0"/>
                      </a:moveTo>
                      <a:lnTo>
                        <a:pt x="0" y="2365"/>
                      </a:lnTo>
                      <a:lnTo>
                        <a:pt x="40445" y="2365"/>
                      </a:lnTo>
                      <a:lnTo>
                        <a:pt x="4044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16"/>
                <p:cNvSpPr/>
                <p:nvPr/>
              </p:nvSpPr>
              <p:spPr>
                <a:xfrm>
                  <a:off x="1546325" y="2077825"/>
                  <a:ext cx="1011675" cy="25"/>
                </a:xfrm>
                <a:custGeom>
                  <a:avLst/>
                  <a:gdLst/>
                  <a:ahLst/>
                  <a:cxnLst/>
                  <a:rect l="l" t="t" r="r" b="b"/>
                  <a:pathLst>
                    <a:path w="40467" h="1" fill="none" extrusionOk="0">
                      <a:moveTo>
                        <a:pt x="0" y="0"/>
                      </a:moveTo>
                      <a:lnTo>
                        <a:pt x="40466" y="0"/>
                      </a:lnTo>
                    </a:path>
                  </a:pathLst>
                </a:custGeom>
                <a:noFill/>
                <a:ln w="9525" cap="flat" cmpd="sng">
                  <a:solidFill>
                    <a:schemeClr val="accent2"/>
                  </a:solidFill>
                  <a:prstDash val="solid"/>
                  <a:miter lim="2092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16"/>
                <p:cNvSpPr/>
                <p:nvPr/>
              </p:nvSpPr>
              <p:spPr>
                <a:xfrm>
                  <a:off x="1546325" y="2136925"/>
                  <a:ext cx="1011150" cy="58625"/>
                </a:xfrm>
                <a:custGeom>
                  <a:avLst/>
                  <a:gdLst/>
                  <a:ahLst/>
                  <a:cxnLst/>
                  <a:rect l="l" t="t" r="r" b="b"/>
                  <a:pathLst>
                    <a:path w="40446" h="2345" extrusionOk="0">
                      <a:moveTo>
                        <a:pt x="0" y="1"/>
                      </a:moveTo>
                      <a:lnTo>
                        <a:pt x="0" y="2344"/>
                      </a:lnTo>
                      <a:lnTo>
                        <a:pt x="40445" y="2344"/>
                      </a:lnTo>
                      <a:lnTo>
                        <a:pt x="4044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16"/>
                <p:cNvSpPr/>
                <p:nvPr/>
              </p:nvSpPr>
              <p:spPr>
                <a:xfrm>
                  <a:off x="1546325" y="2136925"/>
                  <a:ext cx="1011675" cy="25"/>
                </a:xfrm>
                <a:custGeom>
                  <a:avLst/>
                  <a:gdLst/>
                  <a:ahLst/>
                  <a:cxnLst/>
                  <a:rect l="l" t="t" r="r" b="b"/>
                  <a:pathLst>
                    <a:path w="40467" h="1" fill="none" extrusionOk="0">
                      <a:moveTo>
                        <a:pt x="0" y="1"/>
                      </a:moveTo>
                      <a:lnTo>
                        <a:pt x="40466" y="1"/>
                      </a:lnTo>
                    </a:path>
                  </a:pathLst>
                </a:custGeom>
                <a:noFill/>
                <a:ln w="9525" cap="flat" cmpd="sng">
                  <a:solidFill>
                    <a:schemeClr val="accent2"/>
                  </a:solidFill>
                  <a:prstDash val="solid"/>
                  <a:miter lim="2092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16"/>
                <p:cNvSpPr/>
                <p:nvPr/>
              </p:nvSpPr>
              <p:spPr>
                <a:xfrm>
                  <a:off x="1872725" y="1844000"/>
                  <a:ext cx="358850" cy="352600"/>
                </a:xfrm>
                <a:custGeom>
                  <a:avLst/>
                  <a:gdLst/>
                  <a:ahLst/>
                  <a:cxnLst/>
                  <a:rect l="l" t="t" r="r" b="b"/>
                  <a:pathLst>
                    <a:path w="14354" h="14104" extrusionOk="0">
                      <a:moveTo>
                        <a:pt x="0" y="1"/>
                      </a:moveTo>
                      <a:lnTo>
                        <a:pt x="0" y="14103"/>
                      </a:lnTo>
                      <a:lnTo>
                        <a:pt x="14354" y="14103"/>
                      </a:lnTo>
                      <a:lnTo>
                        <a:pt x="1435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16"/>
                <p:cNvSpPr/>
                <p:nvPr/>
              </p:nvSpPr>
              <p:spPr>
                <a:xfrm>
                  <a:off x="1872725" y="1587675"/>
                  <a:ext cx="358850" cy="256350"/>
                </a:xfrm>
                <a:custGeom>
                  <a:avLst/>
                  <a:gdLst/>
                  <a:ahLst/>
                  <a:cxnLst/>
                  <a:rect l="l" t="t" r="r" b="b"/>
                  <a:pathLst>
                    <a:path w="14354" h="10254" extrusionOk="0">
                      <a:moveTo>
                        <a:pt x="2951" y="1"/>
                      </a:moveTo>
                      <a:lnTo>
                        <a:pt x="0" y="10254"/>
                      </a:lnTo>
                      <a:lnTo>
                        <a:pt x="14354" y="10254"/>
                      </a:lnTo>
                      <a:lnTo>
                        <a:pt x="1140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pic>
        <p:nvPicPr>
          <p:cNvPr id="1445" name="Google Shape;1445;p16"/>
          <p:cNvPicPr preferRelativeResize="0"/>
          <p:nvPr/>
        </p:nvPicPr>
        <p:blipFill rotWithShape="1">
          <a:blip r:embed="rId3">
            <a:alphaModFix/>
          </a:blip>
          <a:srcRect/>
          <a:stretch/>
        </p:blipFill>
        <p:spPr>
          <a:xfrm>
            <a:off x="-234172" y="-366075"/>
            <a:ext cx="2570163" cy="12850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sp>
        <p:nvSpPr>
          <p:cNvPr id="1450" name="Google Shape;1450;p17"/>
          <p:cNvSpPr/>
          <p:nvPr/>
        </p:nvSpPr>
        <p:spPr>
          <a:xfrm>
            <a:off x="1120850" y="967150"/>
            <a:ext cx="6902400" cy="37806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17"/>
          <p:cNvSpPr txBox="1">
            <a:spLocks noGrp="1"/>
          </p:cNvSpPr>
          <p:nvPr>
            <p:ph type="title"/>
          </p:nvPr>
        </p:nvSpPr>
        <p:spPr>
          <a:xfrm>
            <a:off x="2093600" y="307620"/>
            <a:ext cx="4546500" cy="695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chemeClr val="accent1"/>
                </a:solidFill>
              </a:rPr>
              <a:t>WHY WALLET ACE?</a:t>
            </a:r>
            <a:endParaRPr>
              <a:solidFill>
                <a:schemeClr val="accent1"/>
              </a:solidFill>
            </a:endParaRPr>
          </a:p>
        </p:txBody>
      </p:sp>
      <p:grpSp>
        <p:nvGrpSpPr>
          <p:cNvPr id="1452" name="Google Shape;1452;p17"/>
          <p:cNvGrpSpPr/>
          <p:nvPr/>
        </p:nvGrpSpPr>
        <p:grpSpPr>
          <a:xfrm rot="10315699">
            <a:off x="7518191" y="503407"/>
            <a:ext cx="1224277" cy="1509357"/>
            <a:chOff x="9743146" y="2970638"/>
            <a:chExt cx="1446996" cy="1783072"/>
          </a:xfrm>
        </p:grpSpPr>
        <p:sp>
          <p:nvSpPr>
            <p:cNvPr id="1453" name="Google Shape;1453;p17"/>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74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54" name="Google Shape;1454;p17"/>
            <p:cNvGrpSpPr/>
            <p:nvPr/>
          </p:nvGrpSpPr>
          <p:grpSpPr>
            <a:xfrm rot="4346401">
              <a:off x="9694335" y="3347712"/>
              <a:ext cx="1544618" cy="1028925"/>
              <a:chOff x="2670525" y="1658075"/>
              <a:chExt cx="1301725" cy="867125"/>
            </a:xfrm>
          </p:grpSpPr>
          <p:sp>
            <p:nvSpPr>
              <p:cNvPr id="1455" name="Google Shape;1455;p17"/>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17"/>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17"/>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17"/>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p17"/>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17"/>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17"/>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17"/>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463" name="Google Shape;1463;p17"/>
          <p:cNvGrpSpPr/>
          <p:nvPr/>
        </p:nvGrpSpPr>
        <p:grpSpPr>
          <a:xfrm rot="-8528979">
            <a:off x="106146" y="2476785"/>
            <a:ext cx="974174" cy="1200934"/>
            <a:chOff x="9743146" y="2970638"/>
            <a:chExt cx="1446996" cy="1783072"/>
          </a:xfrm>
        </p:grpSpPr>
        <p:sp>
          <p:nvSpPr>
            <p:cNvPr id="1464" name="Google Shape;1464;p17"/>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74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65" name="Google Shape;1465;p17"/>
            <p:cNvGrpSpPr/>
            <p:nvPr/>
          </p:nvGrpSpPr>
          <p:grpSpPr>
            <a:xfrm rot="4346401">
              <a:off x="9694335" y="3347712"/>
              <a:ext cx="1544618" cy="1028925"/>
              <a:chOff x="2670525" y="1658075"/>
              <a:chExt cx="1301725" cy="867125"/>
            </a:xfrm>
          </p:grpSpPr>
          <p:sp>
            <p:nvSpPr>
              <p:cNvPr id="1466" name="Google Shape;1466;p17"/>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7" name="Google Shape;1467;p17"/>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p17"/>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17"/>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17"/>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17"/>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17"/>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p17"/>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474" name="Google Shape;1474;p17"/>
          <p:cNvGrpSpPr/>
          <p:nvPr/>
        </p:nvGrpSpPr>
        <p:grpSpPr>
          <a:xfrm rot="-7044101">
            <a:off x="372917" y="3648150"/>
            <a:ext cx="1156714" cy="1426168"/>
            <a:chOff x="9743146" y="2970638"/>
            <a:chExt cx="1446996" cy="1783072"/>
          </a:xfrm>
        </p:grpSpPr>
        <p:sp>
          <p:nvSpPr>
            <p:cNvPr id="1475" name="Google Shape;1475;p17"/>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74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76" name="Google Shape;1476;p17"/>
            <p:cNvGrpSpPr/>
            <p:nvPr/>
          </p:nvGrpSpPr>
          <p:grpSpPr>
            <a:xfrm rot="4346401">
              <a:off x="9694335" y="3347712"/>
              <a:ext cx="1544618" cy="1028925"/>
              <a:chOff x="2670525" y="1658075"/>
              <a:chExt cx="1301725" cy="867125"/>
            </a:xfrm>
          </p:grpSpPr>
          <p:sp>
            <p:nvSpPr>
              <p:cNvPr id="1477" name="Google Shape;1477;p17"/>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17"/>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17"/>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17"/>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17"/>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17"/>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17"/>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17"/>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485" name="Google Shape;1485;p17"/>
          <p:cNvGrpSpPr/>
          <p:nvPr/>
        </p:nvGrpSpPr>
        <p:grpSpPr>
          <a:xfrm rot="858478">
            <a:off x="7820121" y="3637327"/>
            <a:ext cx="1129422" cy="1406880"/>
            <a:chOff x="2888128" y="2945057"/>
            <a:chExt cx="1424800" cy="1774822"/>
          </a:xfrm>
        </p:grpSpPr>
        <p:sp>
          <p:nvSpPr>
            <p:cNvPr id="1486" name="Google Shape;1486;p17"/>
            <p:cNvSpPr/>
            <p:nvPr/>
          </p:nvSpPr>
          <p:spPr>
            <a:xfrm rot="4235059">
              <a:off x="2709148" y="3435448"/>
              <a:ext cx="1542534" cy="710527"/>
            </a:xfrm>
            <a:custGeom>
              <a:avLst/>
              <a:gdLst/>
              <a:ahLst/>
              <a:cxnLst/>
              <a:rect l="l" t="t" r="r" b="b"/>
              <a:pathLst>
                <a:path w="36659" h="16886" extrusionOk="0">
                  <a:moveTo>
                    <a:pt x="0" y="0"/>
                  </a:moveTo>
                  <a:lnTo>
                    <a:pt x="0" y="16886"/>
                  </a:lnTo>
                  <a:lnTo>
                    <a:pt x="36658" y="16886"/>
                  </a:lnTo>
                  <a:lnTo>
                    <a:pt x="36658" y="0"/>
                  </a:lnTo>
                  <a:close/>
                </a:path>
              </a:pathLst>
            </a:custGeom>
            <a:solidFill>
              <a:schemeClr val="dk2"/>
            </a:solidFill>
            <a:ln w="114300" cap="flat" cmpd="sng">
              <a:solidFill>
                <a:schemeClr val="dk2"/>
              </a:solidFill>
              <a:prstDash val="solid"/>
              <a:miter lim="20923"/>
              <a:headEnd type="none" w="sm" len="sm"/>
              <a:tailEnd type="none" w="sm" len="sm"/>
            </a:ln>
            <a:effectLst>
              <a:outerShdw dist="114300" dir="2940000" algn="bl" rotWithShape="0">
                <a:schemeClr val="dk1">
                  <a:alpha val="21568"/>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87" name="Google Shape;1487;p17"/>
            <p:cNvGrpSpPr/>
            <p:nvPr/>
          </p:nvGrpSpPr>
          <p:grpSpPr>
            <a:xfrm rot="4235085">
              <a:off x="2708715" y="3435007"/>
              <a:ext cx="1542555" cy="711421"/>
              <a:chOff x="1714160" y="2517006"/>
              <a:chExt cx="1542611" cy="711447"/>
            </a:xfrm>
          </p:grpSpPr>
          <p:grpSp>
            <p:nvGrpSpPr>
              <p:cNvPr id="1488" name="Google Shape;1488;p17"/>
              <p:cNvGrpSpPr/>
              <p:nvPr/>
            </p:nvGrpSpPr>
            <p:grpSpPr>
              <a:xfrm>
                <a:off x="1714160" y="2517006"/>
                <a:ext cx="1542611" cy="711447"/>
                <a:chOff x="3441475" y="3036650"/>
                <a:chExt cx="916475" cy="422675"/>
              </a:xfrm>
            </p:grpSpPr>
            <p:sp>
              <p:nvSpPr>
                <p:cNvPr id="1489" name="Google Shape;1489;p17"/>
                <p:cNvSpPr/>
                <p:nvPr/>
              </p:nvSpPr>
              <p:spPr>
                <a:xfrm>
                  <a:off x="3441475" y="3036650"/>
                  <a:ext cx="916475" cy="422150"/>
                </a:xfrm>
                <a:custGeom>
                  <a:avLst/>
                  <a:gdLst/>
                  <a:ahLst/>
                  <a:cxnLst/>
                  <a:rect l="l" t="t" r="r" b="b"/>
                  <a:pathLst>
                    <a:path w="36659" h="16886" extrusionOk="0">
                      <a:moveTo>
                        <a:pt x="0" y="0"/>
                      </a:moveTo>
                      <a:lnTo>
                        <a:pt x="0" y="16886"/>
                      </a:lnTo>
                      <a:lnTo>
                        <a:pt x="36658" y="16886"/>
                      </a:lnTo>
                      <a:lnTo>
                        <a:pt x="36658" y="0"/>
                      </a:lnTo>
                      <a:close/>
                    </a:path>
                  </a:pathLst>
                </a:custGeom>
                <a:solidFill>
                  <a:schemeClr val="accent4"/>
                </a:solidFill>
                <a:ln w="46025" cap="flat" cmpd="sng">
                  <a:solidFill>
                    <a:schemeClr val="accent3"/>
                  </a:solidFill>
                  <a:prstDash val="solid"/>
                  <a:miter lim="2092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17"/>
                <p:cNvSpPr/>
                <p:nvPr/>
              </p:nvSpPr>
              <p:spPr>
                <a:xfrm>
                  <a:off x="4234475" y="3036650"/>
                  <a:ext cx="123475" cy="123475"/>
                </a:xfrm>
                <a:custGeom>
                  <a:avLst/>
                  <a:gdLst/>
                  <a:ahLst/>
                  <a:cxnLst/>
                  <a:rect l="l" t="t" r="r" b="b"/>
                  <a:pathLst>
                    <a:path w="4939" h="4939" extrusionOk="0">
                      <a:moveTo>
                        <a:pt x="1" y="0"/>
                      </a:moveTo>
                      <a:cubicBezTo>
                        <a:pt x="1" y="2720"/>
                        <a:pt x="2198" y="4938"/>
                        <a:pt x="4938" y="4938"/>
                      </a:cubicBezTo>
                      <a:lnTo>
                        <a:pt x="493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17"/>
                <p:cNvSpPr/>
                <p:nvPr/>
              </p:nvSpPr>
              <p:spPr>
                <a:xfrm>
                  <a:off x="4234475" y="3335325"/>
                  <a:ext cx="123475" cy="124000"/>
                </a:xfrm>
                <a:custGeom>
                  <a:avLst/>
                  <a:gdLst/>
                  <a:ahLst/>
                  <a:cxnLst/>
                  <a:rect l="l" t="t" r="r" b="b"/>
                  <a:pathLst>
                    <a:path w="4939" h="4960" extrusionOk="0">
                      <a:moveTo>
                        <a:pt x="4938" y="1"/>
                      </a:moveTo>
                      <a:cubicBezTo>
                        <a:pt x="2198" y="1"/>
                        <a:pt x="1" y="2240"/>
                        <a:pt x="1" y="4960"/>
                      </a:cubicBezTo>
                      <a:lnTo>
                        <a:pt x="4938" y="4960"/>
                      </a:lnTo>
                      <a:lnTo>
                        <a:pt x="493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17"/>
                <p:cNvSpPr/>
                <p:nvPr/>
              </p:nvSpPr>
              <p:spPr>
                <a:xfrm>
                  <a:off x="3732825" y="3081100"/>
                  <a:ext cx="333775" cy="333775"/>
                </a:xfrm>
                <a:custGeom>
                  <a:avLst/>
                  <a:gdLst/>
                  <a:ahLst/>
                  <a:cxnLst/>
                  <a:rect l="l" t="t" r="r" b="b"/>
                  <a:pathLst>
                    <a:path w="13351" h="13351" extrusionOk="0">
                      <a:moveTo>
                        <a:pt x="6675" y="1"/>
                      </a:moveTo>
                      <a:cubicBezTo>
                        <a:pt x="2993" y="1"/>
                        <a:pt x="1" y="2993"/>
                        <a:pt x="1" y="6675"/>
                      </a:cubicBezTo>
                      <a:cubicBezTo>
                        <a:pt x="1" y="10358"/>
                        <a:pt x="2993" y="13350"/>
                        <a:pt x="6675" y="13350"/>
                      </a:cubicBezTo>
                      <a:cubicBezTo>
                        <a:pt x="10358" y="13350"/>
                        <a:pt x="13350" y="10358"/>
                        <a:pt x="13350" y="6675"/>
                      </a:cubicBezTo>
                      <a:cubicBezTo>
                        <a:pt x="13350" y="2993"/>
                        <a:pt x="10358" y="1"/>
                        <a:pt x="667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93" name="Google Shape;1493;p17"/>
              <p:cNvGrpSpPr/>
              <p:nvPr/>
            </p:nvGrpSpPr>
            <p:grpSpPr>
              <a:xfrm flipH="1">
                <a:off x="1737559" y="2517006"/>
                <a:ext cx="207833" cy="711447"/>
                <a:chOff x="4234475" y="3036650"/>
                <a:chExt cx="123475" cy="422675"/>
              </a:xfrm>
            </p:grpSpPr>
            <p:sp>
              <p:nvSpPr>
                <p:cNvPr id="1494" name="Google Shape;1494;p17"/>
                <p:cNvSpPr/>
                <p:nvPr/>
              </p:nvSpPr>
              <p:spPr>
                <a:xfrm>
                  <a:off x="4234475" y="3036650"/>
                  <a:ext cx="123475" cy="123475"/>
                </a:xfrm>
                <a:custGeom>
                  <a:avLst/>
                  <a:gdLst/>
                  <a:ahLst/>
                  <a:cxnLst/>
                  <a:rect l="l" t="t" r="r" b="b"/>
                  <a:pathLst>
                    <a:path w="4939" h="4939" extrusionOk="0">
                      <a:moveTo>
                        <a:pt x="1" y="0"/>
                      </a:moveTo>
                      <a:cubicBezTo>
                        <a:pt x="1" y="2720"/>
                        <a:pt x="2198" y="4938"/>
                        <a:pt x="4938" y="4938"/>
                      </a:cubicBezTo>
                      <a:lnTo>
                        <a:pt x="493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17"/>
                <p:cNvSpPr/>
                <p:nvPr/>
              </p:nvSpPr>
              <p:spPr>
                <a:xfrm>
                  <a:off x="4234475" y="3335325"/>
                  <a:ext cx="123475" cy="124000"/>
                </a:xfrm>
                <a:custGeom>
                  <a:avLst/>
                  <a:gdLst/>
                  <a:ahLst/>
                  <a:cxnLst/>
                  <a:rect l="l" t="t" r="r" b="b"/>
                  <a:pathLst>
                    <a:path w="4939" h="4960" extrusionOk="0">
                      <a:moveTo>
                        <a:pt x="4938" y="1"/>
                      </a:moveTo>
                      <a:cubicBezTo>
                        <a:pt x="2198" y="1"/>
                        <a:pt x="1" y="2240"/>
                        <a:pt x="1" y="4960"/>
                      </a:cubicBezTo>
                      <a:lnTo>
                        <a:pt x="4938" y="4960"/>
                      </a:lnTo>
                      <a:lnTo>
                        <a:pt x="493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496" name="Google Shape;1496;p17"/>
            <p:cNvSpPr/>
            <p:nvPr/>
          </p:nvSpPr>
          <p:spPr>
            <a:xfrm rot="5573961">
              <a:off x="4112149" y="4404166"/>
              <a:ext cx="213899" cy="177066"/>
            </a:xfrm>
            <a:custGeom>
              <a:avLst/>
              <a:gdLst/>
              <a:ahLst/>
              <a:cxnLst/>
              <a:rect l="l" t="t" r="r" b="b"/>
              <a:pathLst>
                <a:path w="5755" h="4764" extrusionOk="0">
                  <a:moveTo>
                    <a:pt x="4625" y="0"/>
                  </a:moveTo>
                  <a:lnTo>
                    <a:pt x="1" y="1130"/>
                  </a:lnTo>
                  <a:cubicBezTo>
                    <a:pt x="534" y="3317"/>
                    <a:pt x="2458" y="4764"/>
                    <a:pt x="4603" y="4764"/>
                  </a:cubicBezTo>
                  <a:cubicBezTo>
                    <a:pt x="4982" y="4764"/>
                    <a:pt x="5368" y="4719"/>
                    <a:pt x="5755" y="4624"/>
                  </a:cubicBezTo>
                  <a:lnTo>
                    <a:pt x="462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97" name="Google Shape;1497;p17"/>
            <p:cNvGrpSpPr/>
            <p:nvPr/>
          </p:nvGrpSpPr>
          <p:grpSpPr>
            <a:xfrm>
              <a:off x="3025951" y="3845752"/>
              <a:ext cx="1279305" cy="870240"/>
              <a:chOff x="1544863" y="4891677"/>
              <a:chExt cx="1279305" cy="870240"/>
            </a:xfrm>
          </p:grpSpPr>
          <p:sp>
            <p:nvSpPr>
              <p:cNvPr id="1498" name="Google Shape;1498;p17"/>
              <p:cNvSpPr/>
              <p:nvPr/>
            </p:nvSpPr>
            <p:spPr>
              <a:xfrm>
                <a:off x="2477284" y="5189500"/>
                <a:ext cx="346884" cy="273813"/>
              </a:xfrm>
              <a:custGeom>
                <a:avLst/>
                <a:gdLst/>
                <a:ahLst/>
                <a:cxnLst/>
                <a:rect l="l" t="t" r="r" b="b"/>
                <a:pathLst>
                  <a:path w="9333" h="7367" extrusionOk="0">
                    <a:moveTo>
                      <a:pt x="1068" y="1"/>
                    </a:moveTo>
                    <a:cubicBezTo>
                      <a:pt x="461" y="1"/>
                      <a:pt x="1" y="461"/>
                      <a:pt x="1" y="1068"/>
                    </a:cubicBezTo>
                    <a:lnTo>
                      <a:pt x="1" y="6299"/>
                    </a:lnTo>
                    <a:cubicBezTo>
                      <a:pt x="1" y="6906"/>
                      <a:pt x="461" y="7366"/>
                      <a:pt x="1068" y="7366"/>
                    </a:cubicBezTo>
                    <a:lnTo>
                      <a:pt x="8266" y="7366"/>
                    </a:lnTo>
                    <a:cubicBezTo>
                      <a:pt x="8872" y="7366"/>
                      <a:pt x="9333" y="6906"/>
                      <a:pt x="9333" y="6299"/>
                    </a:cubicBezTo>
                    <a:lnTo>
                      <a:pt x="9333" y="1068"/>
                    </a:lnTo>
                    <a:cubicBezTo>
                      <a:pt x="9333" y="461"/>
                      <a:pt x="8851" y="1"/>
                      <a:pt x="8266" y="1"/>
                    </a:cubicBezTo>
                    <a:close/>
                  </a:path>
                </a:pathLst>
              </a:custGeom>
              <a:solidFill>
                <a:schemeClr val="dk2"/>
              </a:solidFill>
              <a:ln w="114300" cap="flat" cmpd="sng">
                <a:solidFill>
                  <a:schemeClr val="dk2"/>
                </a:solidFill>
                <a:prstDash val="solid"/>
                <a:round/>
                <a:headEnd type="none" w="sm" len="sm"/>
                <a:tailEnd type="none" w="sm" len="sm"/>
              </a:ln>
              <a:effectLst>
                <a:outerShdw dist="66675" dir="2760000" algn="bl" rotWithShape="0">
                  <a:schemeClr val="dk1">
                    <a:alpha val="21568"/>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17"/>
              <p:cNvSpPr/>
              <p:nvPr/>
            </p:nvSpPr>
            <p:spPr>
              <a:xfrm>
                <a:off x="1544863" y="4891677"/>
                <a:ext cx="1235002" cy="870240"/>
              </a:xfrm>
              <a:custGeom>
                <a:avLst/>
                <a:gdLst/>
                <a:ahLst/>
                <a:cxnLst/>
                <a:rect l="l" t="t" r="r" b="b"/>
                <a:pathLst>
                  <a:path w="33228" h="23414" extrusionOk="0">
                    <a:moveTo>
                      <a:pt x="1256" y="0"/>
                    </a:moveTo>
                    <a:cubicBezTo>
                      <a:pt x="586" y="0"/>
                      <a:pt x="0" y="565"/>
                      <a:pt x="0" y="1256"/>
                    </a:cubicBezTo>
                    <a:lnTo>
                      <a:pt x="0" y="22158"/>
                    </a:lnTo>
                    <a:cubicBezTo>
                      <a:pt x="0" y="22849"/>
                      <a:pt x="544" y="23414"/>
                      <a:pt x="1256" y="23414"/>
                    </a:cubicBezTo>
                    <a:lnTo>
                      <a:pt x="31972" y="23414"/>
                    </a:lnTo>
                    <a:cubicBezTo>
                      <a:pt x="32641" y="23414"/>
                      <a:pt x="33227" y="22870"/>
                      <a:pt x="33227" y="22158"/>
                    </a:cubicBezTo>
                    <a:lnTo>
                      <a:pt x="33227" y="1256"/>
                    </a:lnTo>
                    <a:cubicBezTo>
                      <a:pt x="33227" y="586"/>
                      <a:pt x="32662" y="0"/>
                      <a:pt x="31972" y="0"/>
                    </a:cubicBezTo>
                    <a:close/>
                  </a:path>
                </a:pathLst>
              </a:custGeom>
              <a:solidFill>
                <a:schemeClr val="dk2"/>
              </a:solidFill>
              <a:ln w="114300" cap="flat" cmpd="sng">
                <a:solidFill>
                  <a:schemeClr val="dk2"/>
                </a:solidFill>
                <a:prstDash val="solid"/>
                <a:round/>
                <a:headEnd type="none" w="sm" len="sm"/>
                <a:tailEnd type="none" w="sm" len="sm"/>
              </a:ln>
              <a:effectLst>
                <a:outerShdw dist="66675" dir="2760000" algn="bl" rotWithShape="0">
                  <a:schemeClr val="dk1">
                    <a:alpha val="21568"/>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00" name="Google Shape;1500;p17"/>
            <p:cNvGrpSpPr/>
            <p:nvPr/>
          </p:nvGrpSpPr>
          <p:grpSpPr>
            <a:xfrm>
              <a:off x="3022565" y="3849639"/>
              <a:ext cx="1279305" cy="870240"/>
              <a:chOff x="5119025" y="1640525"/>
              <a:chExt cx="860500" cy="585350"/>
            </a:xfrm>
          </p:grpSpPr>
          <p:sp>
            <p:nvSpPr>
              <p:cNvPr id="1501" name="Google Shape;1501;p17"/>
              <p:cNvSpPr/>
              <p:nvPr/>
            </p:nvSpPr>
            <p:spPr>
              <a:xfrm>
                <a:off x="5119025" y="1640525"/>
                <a:ext cx="830700" cy="585350"/>
              </a:xfrm>
              <a:custGeom>
                <a:avLst/>
                <a:gdLst/>
                <a:ahLst/>
                <a:cxnLst/>
                <a:rect l="l" t="t" r="r" b="b"/>
                <a:pathLst>
                  <a:path w="33228" h="23414" extrusionOk="0">
                    <a:moveTo>
                      <a:pt x="1256" y="0"/>
                    </a:moveTo>
                    <a:cubicBezTo>
                      <a:pt x="586" y="0"/>
                      <a:pt x="0" y="565"/>
                      <a:pt x="0" y="1256"/>
                    </a:cubicBezTo>
                    <a:lnTo>
                      <a:pt x="0" y="22158"/>
                    </a:lnTo>
                    <a:cubicBezTo>
                      <a:pt x="0" y="22849"/>
                      <a:pt x="544" y="23414"/>
                      <a:pt x="1256" y="23414"/>
                    </a:cubicBezTo>
                    <a:lnTo>
                      <a:pt x="31972" y="23414"/>
                    </a:lnTo>
                    <a:cubicBezTo>
                      <a:pt x="32641" y="23414"/>
                      <a:pt x="33227" y="22870"/>
                      <a:pt x="33227" y="22158"/>
                    </a:cubicBezTo>
                    <a:lnTo>
                      <a:pt x="33227" y="1256"/>
                    </a:lnTo>
                    <a:cubicBezTo>
                      <a:pt x="33227" y="586"/>
                      <a:pt x="32662" y="0"/>
                      <a:pt x="319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17"/>
              <p:cNvSpPr/>
              <p:nvPr/>
            </p:nvSpPr>
            <p:spPr>
              <a:xfrm>
                <a:off x="5860775" y="2144775"/>
                <a:ext cx="22500" cy="23050"/>
              </a:xfrm>
              <a:custGeom>
                <a:avLst/>
                <a:gdLst/>
                <a:ahLst/>
                <a:cxnLst/>
                <a:rect l="l" t="t" r="r" b="b"/>
                <a:pathLst>
                  <a:path w="900" h="922" fill="none" extrusionOk="0">
                    <a:moveTo>
                      <a:pt x="900" y="1"/>
                    </a:moveTo>
                    <a:lnTo>
                      <a:pt x="900" y="921"/>
                    </a:lnTo>
                    <a:lnTo>
                      <a:pt x="0" y="921"/>
                    </a:lnTo>
                  </a:path>
                </a:pathLst>
              </a:custGeom>
              <a:solidFill>
                <a:schemeClr val="accent1"/>
              </a:solidFill>
              <a:ln w="198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17"/>
              <p:cNvSpPr/>
              <p:nvPr/>
            </p:nvSpPr>
            <p:spPr>
              <a:xfrm>
                <a:off x="5229400" y="2167800"/>
                <a:ext cx="587450" cy="25"/>
              </a:xfrm>
              <a:custGeom>
                <a:avLst/>
                <a:gdLst/>
                <a:ahLst/>
                <a:cxnLst/>
                <a:rect l="l" t="t" r="r" b="b"/>
                <a:pathLst>
                  <a:path w="23498" h="1" fill="none" extrusionOk="0">
                    <a:moveTo>
                      <a:pt x="23497" y="0"/>
                    </a:moveTo>
                    <a:lnTo>
                      <a:pt x="0" y="0"/>
                    </a:lnTo>
                  </a:path>
                </a:pathLst>
              </a:custGeom>
              <a:solidFill>
                <a:schemeClr val="accent1"/>
              </a:solidFill>
              <a:ln w="198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17"/>
              <p:cNvSpPr/>
              <p:nvPr/>
            </p:nvSpPr>
            <p:spPr>
              <a:xfrm>
                <a:off x="5184925" y="2144775"/>
                <a:ext cx="23050" cy="23050"/>
              </a:xfrm>
              <a:custGeom>
                <a:avLst/>
                <a:gdLst/>
                <a:ahLst/>
                <a:cxnLst/>
                <a:rect l="l" t="t" r="r" b="b"/>
                <a:pathLst>
                  <a:path w="922" h="922" fill="none" extrusionOk="0">
                    <a:moveTo>
                      <a:pt x="921" y="921"/>
                    </a:moveTo>
                    <a:lnTo>
                      <a:pt x="1" y="921"/>
                    </a:lnTo>
                    <a:lnTo>
                      <a:pt x="1" y="1"/>
                    </a:lnTo>
                  </a:path>
                </a:pathLst>
              </a:custGeom>
              <a:solidFill>
                <a:schemeClr val="accent1"/>
              </a:solidFill>
              <a:ln w="198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17"/>
              <p:cNvSpPr/>
              <p:nvPr/>
            </p:nvSpPr>
            <p:spPr>
              <a:xfrm>
                <a:off x="5184925" y="1745125"/>
                <a:ext cx="25" cy="352600"/>
              </a:xfrm>
              <a:custGeom>
                <a:avLst/>
                <a:gdLst/>
                <a:ahLst/>
                <a:cxnLst/>
                <a:rect l="l" t="t" r="r" b="b"/>
                <a:pathLst>
                  <a:path w="1" h="14104" fill="none" extrusionOk="0">
                    <a:moveTo>
                      <a:pt x="1" y="14103"/>
                    </a:moveTo>
                    <a:lnTo>
                      <a:pt x="1" y="1"/>
                    </a:lnTo>
                  </a:path>
                </a:pathLst>
              </a:custGeom>
              <a:solidFill>
                <a:schemeClr val="accent1"/>
              </a:solidFill>
              <a:ln w="198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17"/>
              <p:cNvSpPr/>
              <p:nvPr/>
            </p:nvSpPr>
            <p:spPr>
              <a:xfrm>
                <a:off x="5184925" y="1699100"/>
                <a:ext cx="23050" cy="22525"/>
              </a:xfrm>
              <a:custGeom>
                <a:avLst/>
                <a:gdLst/>
                <a:ahLst/>
                <a:cxnLst/>
                <a:rect l="l" t="t" r="r" b="b"/>
                <a:pathLst>
                  <a:path w="922" h="901" fill="none" extrusionOk="0">
                    <a:moveTo>
                      <a:pt x="1" y="900"/>
                    </a:moveTo>
                    <a:lnTo>
                      <a:pt x="1" y="1"/>
                    </a:lnTo>
                    <a:lnTo>
                      <a:pt x="921" y="1"/>
                    </a:lnTo>
                  </a:path>
                </a:pathLst>
              </a:custGeom>
              <a:solidFill>
                <a:schemeClr val="accent1"/>
              </a:solidFill>
              <a:ln w="198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17"/>
              <p:cNvSpPr/>
              <p:nvPr/>
            </p:nvSpPr>
            <p:spPr>
              <a:xfrm>
                <a:off x="5251375" y="1698575"/>
                <a:ext cx="586925" cy="25"/>
              </a:xfrm>
              <a:custGeom>
                <a:avLst/>
                <a:gdLst/>
                <a:ahLst/>
                <a:cxnLst/>
                <a:rect l="l" t="t" r="r" b="b"/>
                <a:pathLst>
                  <a:path w="23477" h="1" fill="none" extrusionOk="0">
                    <a:moveTo>
                      <a:pt x="0" y="1"/>
                    </a:moveTo>
                    <a:lnTo>
                      <a:pt x="23476" y="1"/>
                    </a:lnTo>
                  </a:path>
                </a:pathLst>
              </a:custGeom>
              <a:solidFill>
                <a:schemeClr val="accent1"/>
              </a:solidFill>
              <a:ln w="198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17"/>
              <p:cNvSpPr/>
              <p:nvPr/>
            </p:nvSpPr>
            <p:spPr>
              <a:xfrm>
                <a:off x="5860775" y="1699100"/>
                <a:ext cx="22500" cy="22525"/>
              </a:xfrm>
              <a:custGeom>
                <a:avLst/>
                <a:gdLst/>
                <a:ahLst/>
                <a:cxnLst/>
                <a:rect l="l" t="t" r="r" b="b"/>
                <a:pathLst>
                  <a:path w="900" h="901" fill="none" extrusionOk="0">
                    <a:moveTo>
                      <a:pt x="0" y="1"/>
                    </a:moveTo>
                    <a:lnTo>
                      <a:pt x="900" y="1"/>
                    </a:lnTo>
                    <a:lnTo>
                      <a:pt x="900" y="900"/>
                    </a:lnTo>
                  </a:path>
                </a:pathLst>
              </a:custGeom>
              <a:solidFill>
                <a:schemeClr val="accent1"/>
              </a:solidFill>
              <a:ln w="198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17"/>
              <p:cNvSpPr/>
              <p:nvPr/>
            </p:nvSpPr>
            <p:spPr>
              <a:xfrm>
                <a:off x="5883250" y="1768675"/>
                <a:ext cx="25" cy="352600"/>
              </a:xfrm>
              <a:custGeom>
                <a:avLst/>
                <a:gdLst/>
                <a:ahLst/>
                <a:cxnLst/>
                <a:rect l="l" t="t" r="r" b="b"/>
                <a:pathLst>
                  <a:path w="1" h="14104" fill="none" extrusionOk="0">
                    <a:moveTo>
                      <a:pt x="1" y="1"/>
                    </a:moveTo>
                    <a:lnTo>
                      <a:pt x="1" y="14103"/>
                    </a:lnTo>
                  </a:path>
                </a:pathLst>
              </a:custGeom>
              <a:solidFill>
                <a:schemeClr val="accent1"/>
              </a:solidFill>
              <a:ln w="198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17"/>
              <p:cNvSpPr/>
              <p:nvPr/>
            </p:nvSpPr>
            <p:spPr>
              <a:xfrm>
                <a:off x="5746200" y="1840850"/>
                <a:ext cx="233325" cy="184175"/>
              </a:xfrm>
              <a:custGeom>
                <a:avLst/>
                <a:gdLst/>
                <a:ahLst/>
                <a:cxnLst/>
                <a:rect l="l" t="t" r="r" b="b"/>
                <a:pathLst>
                  <a:path w="9333" h="7367" extrusionOk="0">
                    <a:moveTo>
                      <a:pt x="1068" y="1"/>
                    </a:moveTo>
                    <a:cubicBezTo>
                      <a:pt x="461" y="1"/>
                      <a:pt x="1" y="461"/>
                      <a:pt x="1" y="1068"/>
                    </a:cubicBezTo>
                    <a:lnTo>
                      <a:pt x="1" y="6299"/>
                    </a:lnTo>
                    <a:cubicBezTo>
                      <a:pt x="1" y="6906"/>
                      <a:pt x="461" y="7366"/>
                      <a:pt x="1068" y="7366"/>
                    </a:cubicBezTo>
                    <a:lnTo>
                      <a:pt x="8266" y="7366"/>
                    </a:lnTo>
                    <a:cubicBezTo>
                      <a:pt x="8872" y="7366"/>
                      <a:pt x="9333" y="6906"/>
                      <a:pt x="9333" y="6299"/>
                    </a:cubicBezTo>
                    <a:lnTo>
                      <a:pt x="9333" y="1068"/>
                    </a:lnTo>
                    <a:cubicBezTo>
                      <a:pt x="9333" y="461"/>
                      <a:pt x="8851" y="1"/>
                      <a:pt x="82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17"/>
              <p:cNvSpPr/>
              <p:nvPr/>
            </p:nvSpPr>
            <p:spPr>
              <a:xfrm>
                <a:off x="5787525" y="1888475"/>
                <a:ext cx="90000" cy="90500"/>
              </a:xfrm>
              <a:custGeom>
                <a:avLst/>
                <a:gdLst/>
                <a:ahLst/>
                <a:cxnLst/>
                <a:rect l="l" t="t" r="r" b="b"/>
                <a:pathLst>
                  <a:path w="3600" h="3620" extrusionOk="0">
                    <a:moveTo>
                      <a:pt x="1800" y="0"/>
                    </a:moveTo>
                    <a:cubicBezTo>
                      <a:pt x="796" y="0"/>
                      <a:pt x="1" y="816"/>
                      <a:pt x="1" y="1799"/>
                    </a:cubicBezTo>
                    <a:cubicBezTo>
                      <a:pt x="1" y="2804"/>
                      <a:pt x="796" y="3620"/>
                      <a:pt x="1800" y="3620"/>
                    </a:cubicBezTo>
                    <a:cubicBezTo>
                      <a:pt x="2784" y="3620"/>
                      <a:pt x="3600" y="2804"/>
                      <a:pt x="3600" y="1799"/>
                    </a:cubicBezTo>
                    <a:cubicBezTo>
                      <a:pt x="3600" y="816"/>
                      <a:pt x="2784" y="0"/>
                      <a:pt x="1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512" name="Google Shape;1512;p17"/>
          <p:cNvGrpSpPr/>
          <p:nvPr/>
        </p:nvGrpSpPr>
        <p:grpSpPr>
          <a:xfrm rot="-1988421">
            <a:off x="343460" y="963737"/>
            <a:ext cx="1092461" cy="467261"/>
            <a:chOff x="6578301" y="1585382"/>
            <a:chExt cx="1852480" cy="1115003"/>
          </a:xfrm>
        </p:grpSpPr>
        <p:sp>
          <p:nvSpPr>
            <p:cNvPr id="1513" name="Google Shape;1513;p17"/>
            <p:cNvSpPr/>
            <p:nvPr/>
          </p:nvSpPr>
          <p:spPr>
            <a:xfrm>
              <a:off x="6632896" y="1619372"/>
              <a:ext cx="1743299" cy="397532"/>
            </a:xfrm>
            <a:custGeom>
              <a:avLst/>
              <a:gdLst/>
              <a:ahLst/>
              <a:cxnLst/>
              <a:rect l="l" t="t" r="r" b="b"/>
              <a:pathLst>
                <a:path w="38082" h="8684" extrusionOk="0">
                  <a:moveTo>
                    <a:pt x="5106" y="0"/>
                  </a:moveTo>
                  <a:lnTo>
                    <a:pt x="1" y="8683"/>
                  </a:lnTo>
                  <a:lnTo>
                    <a:pt x="38082" y="8683"/>
                  </a:lnTo>
                  <a:lnTo>
                    <a:pt x="32997" y="0"/>
                  </a:lnTo>
                  <a:close/>
                </a:path>
              </a:pathLst>
            </a:custGeom>
            <a:solidFill>
              <a:schemeClr val="dk2"/>
            </a:solidFill>
            <a:ln w="114300" cap="flat" cmpd="sng">
              <a:solidFill>
                <a:schemeClr val="dk2"/>
              </a:solidFill>
              <a:prstDash val="solid"/>
              <a:miter lim="20923"/>
              <a:headEnd type="none" w="sm" len="sm"/>
              <a:tailEnd type="none" w="sm" len="sm"/>
            </a:ln>
            <a:effectLst>
              <a:outerShdw dist="57150" dir="2940000" algn="bl" rotWithShape="0">
                <a:schemeClr val="dk1">
                  <a:alpha val="21568"/>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17"/>
            <p:cNvSpPr/>
            <p:nvPr/>
          </p:nvSpPr>
          <p:spPr>
            <a:xfrm>
              <a:off x="6578301" y="2054750"/>
              <a:ext cx="1845709" cy="645611"/>
            </a:xfrm>
            <a:custGeom>
              <a:avLst/>
              <a:gdLst/>
              <a:ahLst/>
              <a:cxnLst/>
              <a:rect l="l" t="t" r="r" b="b"/>
              <a:pathLst>
                <a:path w="14354" h="14104" extrusionOk="0">
                  <a:moveTo>
                    <a:pt x="0" y="1"/>
                  </a:moveTo>
                  <a:lnTo>
                    <a:pt x="0" y="14103"/>
                  </a:lnTo>
                  <a:lnTo>
                    <a:pt x="14354" y="14103"/>
                  </a:lnTo>
                  <a:lnTo>
                    <a:pt x="14354" y="1"/>
                  </a:lnTo>
                  <a:close/>
                </a:path>
              </a:pathLst>
            </a:custGeom>
            <a:solidFill>
              <a:schemeClr val="dk2"/>
            </a:solidFill>
            <a:ln w="114300" cap="flat" cmpd="sng">
              <a:solidFill>
                <a:schemeClr val="dk2"/>
              </a:solidFill>
              <a:prstDash val="solid"/>
              <a:round/>
              <a:headEnd type="none" w="sm" len="sm"/>
              <a:tailEnd type="none" w="sm" len="sm"/>
            </a:ln>
            <a:effectLst>
              <a:outerShdw dist="38100" dir="222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15" name="Google Shape;1515;p17"/>
            <p:cNvGrpSpPr/>
            <p:nvPr/>
          </p:nvGrpSpPr>
          <p:grpSpPr>
            <a:xfrm>
              <a:off x="6578303" y="1585382"/>
              <a:ext cx="1852478" cy="1115003"/>
              <a:chOff x="6578303" y="1585382"/>
              <a:chExt cx="1852478" cy="1115003"/>
            </a:xfrm>
          </p:grpSpPr>
          <p:sp>
            <p:nvSpPr>
              <p:cNvPr id="1516" name="Google Shape;1516;p17"/>
              <p:cNvSpPr/>
              <p:nvPr/>
            </p:nvSpPr>
            <p:spPr>
              <a:xfrm>
                <a:off x="6578775" y="2043050"/>
                <a:ext cx="1851517" cy="117422"/>
              </a:xfrm>
              <a:custGeom>
                <a:avLst/>
                <a:gdLst/>
                <a:ahLst/>
                <a:cxnLst/>
                <a:rect l="l" t="t" r="r" b="b"/>
                <a:pathLst>
                  <a:path w="40446" h="2365" extrusionOk="0">
                    <a:moveTo>
                      <a:pt x="0" y="0"/>
                    </a:moveTo>
                    <a:lnTo>
                      <a:pt x="0" y="2364"/>
                    </a:lnTo>
                    <a:lnTo>
                      <a:pt x="40445" y="2364"/>
                    </a:lnTo>
                    <a:lnTo>
                      <a:pt x="4044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17" name="Google Shape;1517;p17"/>
              <p:cNvGrpSpPr/>
              <p:nvPr/>
            </p:nvGrpSpPr>
            <p:grpSpPr>
              <a:xfrm>
                <a:off x="6578303" y="1585382"/>
                <a:ext cx="1852478" cy="1115003"/>
                <a:chOff x="1546325" y="1587675"/>
                <a:chExt cx="1011675" cy="608925"/>
              </a:xfrm>
            </p:grpSpPr>
            <p:sp>
              <p:nvSpPr>
                <p:cNvPr id="1518" name="Google Shape;1518;p17"/>
                <p:cNvSpPr/>
                <p:nvPr/>
              </p:nvSpPr>
              <p:spPr>
                <a:xfrm>
                  <a:off x="1575600" y="1607575"/>
                  <a:ext cx="952050" cy="217100"/>
                </a:xfrm>
                <a:custGeom>
                  <a:avLst/>
                  <a:gdLst/>
                  <a:ahLst/>
                  <a:cxnLst/>
                  <a:rect l="l" t="t" r="r" b="b"/>
                  <a:pathLst>
                    <a:path w="38082" h="8684" extrusionOk="0">
                      <a:moveTo>
                        <a:pt x="5106" y="0"/>
                      </a:moveTo>
                      <a:lnTo>
                        <a:pt x="1" y="8683"/>
                      </a:lnTo>
                      <a:lnTo>
                        <a:pt x="38082" y="8683"/>
                      </a:lnTo>
                      <a:lnTo>
                        <a:pt x="32997" y="0"/>
                      </a:lnTo>
                      <a:close/>
                    </a:path>
                  </a:pathLst>
                </a:custGeom>
                <a:solidFill>
                  <a:schemeClr val="lt2"/>
                </a:solidFill>
                <a:ln w="42900" cap="flat" cmpd="sng">
                  <a:solidFill>
                    <a:schemeClr val="accent3"/>
                  </a:solidFill>
                  <a:prstDash val="solid"/>
                  <a:miter lim="2092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17"/>
                <p:cNvSpPr/>
                <p:nvPr/>
              </p:nvSpPr>
              <p:spPr>
                <a:xfrm>
                  <a:off x="1575600" y="1607575"/>
                  <a:ext cx="920675" cy="217100"/>
                </a:xfrm>
                <a:custGeom>
                  <a:avLst/>
                  <a:gdLst/>
                  <a:ahLst/>
                  <a:cxnLst/>
                  <a:rect l="l" t="t" r="r" b="b"/>
                  <a:pathLst>
                    <a:path w="36827" h="8684" extrusionOk="0">
                      <a:moveTo>
                        <a:pt x="4709" y="0"/>
                      </a:moveTo>
                      <a:lnTo>
                        <a:pt x="1" y="8683"/>
                      </a:lnTo>
                      <a:lnTo>
                        <a:pt x="36826" y="8683"/>
                      </a:lnTo>
                      <a:lnTo>
                        <a:pt x="470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17"/>
                <p:cNvSpPr/>
                <p:nvPr/>
              </p:nvSpPr>
              <p:spPr>
                <a:xfrm>
                  <a:off x="1657725" y="1606525"/>
                  <a:ext cx="119300" cy="62800"/>
                </a:xfrm>
                <a:custGeom>
                  <a:avLst/>
                  <a:gdLst/>
                  <a:ahLst/>
                  <a:cxnLst/>
                  <a:rect l="l" t="t" r="r" b="b"/>
                  <a:pathLst>
                    <a:path w="4772" h="2512" extrusionOk="0">
                      <a:moveTo>
                        <a:pt x="1256" y="0"/>
                      </a:moveTo>
                      <a:lnTo>
                        <a:pt x="1" y="2511"/>
                      </a:lnTo>
                      <a:cubicBezTo>
                        <a:pt x="2637" y="2511"/>
                        <a:pt x="4771" y="1611"/>
                        <a:pt x="477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17"/>
                <p:cNvSpPr/>
                <p:nvPr/>
              </p:nvSpPr>
              <p:spPr>
                <a:xfrm>
                  <a:off x="2327300" y="1606525"/>
                  <a:ext cx="119275" cy="62800"/>
                </a:xfrm>
                <a:custGeom>
                  <a:avLst/>
                  <a:gdLst/>
                  <a:ahLst/>
                  <a:cxnLst/>
                  <a:rect l="l" t="t" r="r" b="b"/>
                  <a:pathLst>
                    <a:path w="4771" h="2512" extrusionOk="0">
                      <a:moveTo>
                        <a:pt x="0" y="0"/>
                      </a:moveTo>
                      <a:cubicBezTo>
                        <a:pt x="0" y="1611"/>
                        <a:pt x="2134" y="2511"/>
                        <a:pt x="4771" y="2511"/>
                      </a:cubicBezTo>
                      <a:lnTo>
                        <a:pt x="351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17"/>
                <p:cNvSpPr/>
                <p:nvPr/>
              </p:nvSpPr>
              <p:spPr>
                <a:xfrm>
                  <a:off x="1575600" y="1752450"/>
                  <a:ext cx="151725" cy="72225"/>
                </a:xfrm>
                <a:custGeom>
                  <a:avLst/>
                  <a:gdLst/>
                  <a:ahLst/>
                  <a:cxnLst/>
                  <a:rect l="l" t="t" r="r" b="b"/>
                  <a:pathLst>
                    <a:path w="6069" h="2889" extrusionOk="0">
                      <a:moveTo>
                        <a:pt x="1612" y="1"/>
                      </a:moveTo>
                      <a:lnTo>
                        <a:pt x="1" y="2888"/>
                      </a:lnTo>
                      <a:lnTo>
                        <a:pt x="6069" y="2888"/>
                      </a:lnTo>
                      <a:cubicBezTo>
                        <a:pt x="6069" y="1277"/>
                        <a:pt x="4248" y="1"/>
                        <a:pt x="161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17"/>
                <p:cNvSpPr/>
                <p:nvPr/>
              </p:nvSpPr>
              <p:spPr>
                <a:xfrm>
                  <a:off x="2375925" y="1752450"/>
                  <a:ext cx="151725" cy="72225"/>
                </a:xfrm>
                <a:custGeom>
                  <a:avLst/>
                  <a:gdLst/>
                  <a:ahLst/>
                  <a:cxnLst/>
                  <a:rect l="l" t="t" r="r" b="b"/>
                  <a:pathLst>
                    <a:path w="6069" h="2889" extrusionOk="0">
                      <a:moveTo>
                        <a:pt x="4479" y="1"/>
                      </a:moveTo>
                      <a:cubicBezTo>
                        <a:pt x="1842" y="1"/>
                        <a:pt x="1" y="1277"/>
                        <a:pt x="1" y="2888"/>
                      </a:cubicBezTo>
                      <a:lnTo>
                        <a:pt x="6069" y="2888"/>
                      </a:lnTo>
                      <a:lnTo>
                        <a:pt x="447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17"/>
                <p:cNvSpPr/>
                <p:nvPr/>
              </p:nvSpPr>
              <p:spPr>
                <a:xfrm>
                  <a:off x="1546325" y="1902075"/>
                  <a:ext cx="1011150" cy="59125"/>
                </a:xfrm>
                <a:custGeom>
                  <a:avLst/>
                  <a:gdLst/>
                  <a:ahLst/>
                  <a:cxnLst/>
                  <a:rect l="l" t="t" r="r" b="b"/>
                  <a:pathLst>
                    <a:path w="40446" h="2365" extrusionOk="0">
                      <a:moveTo>
                        <a:pt x="0" y="0"/>
                      </a:moveTo>
                      <a:lnTo>
                        <a:pt x="0" y="2364"/>
                      </a:lnTo>
                      <a:lnTo>
                        <a:pt x="40445" y="2364"/>
                      </a:lnTo>
                      <a:lnTo>
                        <a:pt x="4044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17"/>
                <p:cNvSpPr/>
                <p:nvPr/>
              </p:nvSpPr>
              <p:spPr>
                <a:xfrm>
                  <a:off x="1546325" y="1902075"/>
                  <a:ext cx="1011675" cy="25"/>
                </a:xfrm>
                <a:custGeom>
                  <a:avLst/>
                  <a:gdLst/>
                  <a:ahLst/>
                  <a:cxnLst/>
                  <a:rect l="l" t="t" r="r" b="b"/>
                  <a:pathLst>
                    <a:path w="40467" h="1" fill="none" extrusionOk="0">
                      <a:moveTo>
                        <a:pt x="0" y="0"/>
                      </a:moveTo>
                      <a:lnTo>
                        <a:pt x="40466" y="0"/>
                      </a:lnTo>
                    </a:path>
                  </a:pathLst>
                </a:custGeom>
                <a:noFill/>
                <a:ln w="9525" cap="flat" cmpd="sng">
                  <a:solidFill>
                    <a:schemeClr val="accent2"/>
                  </a:solidFill>
                  <a:prstDash val="solid"/>
                  <a:miter lim="2092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17"/>
                <p:cNvSpPr/>
                <p:nvPr/>
              </p:nvSpPr>
              <p:spPr>
                <a:xfrm>
                  <a:off x="1546325" y="1960125"/>
                  <a:ext cx="1011150" cy="59125"/>
                </a:xfrm>
                <a:custGeom>
                  <a:avLst/>
                  <a:gdLst/>
                  <a:ahLst/>
                  <a:cxnLst/>
                  <a:rect l="l" t="t" r="r" b="b"/>
                  <a:pathLst>
                    <a:path w="40446" h="2365" extrusionOk="0">
                      <a:moveTo>
                        <a:pt x="0" y="1"/>
                      </a:moveTo>
                      <a:lnTo>
                        <a:pt x="0" y="2365"/>
                      </a:lnTo>
                      <a:lnTo>
                        <a:pt x="40445" y="2365"/>
                      </a:lnTo>
                      <a:lnTo>
                        <a:pt x="4044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17"/>
                <p:cNvSpPr/>
                <p:nvPr/>
              </p:nvSpPr>
              <p:spPr>
                <a:xfrm>
                  <a:off x="1546325" y="1960125"/>
                  <a:ext cx="1011675" cy="25"/>
                </a:xfrm>
                <a:custGeom>
                  <a:avLst/>
                  <a:gdLst/>
                  <a:ahLst/>
                  <a:cxnLst/>
                  <a:rect l="l" t="t" r="r" b="b"/>
                  <a:pathLst>
                    <a:path w="40467" h="1" fill="none" extrusionOk="0">
                      <a:moveTo>
                        <a:pt x="0" y="1"/>
                      </a:moveTo>
                      <a:lnTo>
                        <a:pt x="40466" y="1"/>
                      </a:lnTo>
                    </a:path>
                  </a:pathLst>
                </a:custGeom>
                <a:noFill/>
                <a:ln w="9525" cap="flat" cmpd="sng">
                  <a:solidFill>
                    <a:schemeClr val="accent2"/>
                  </a:solidFill>
                  <a:prstDash val="solid"/>
                  <a:miter lim="2092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17"/>
                <p:cNvSpPr/>
                <p:nvPr/>
              </p:nvSpPr>
              <p:spPr>
                <a:xfrm>
                  <a:off x="1546325" y="2019225"/>
                  <a:ext cx="1011150" cy="58625"/>
                </a:xfrm>
                <a:custGeom>
                  <a:avLst/>
                  <a:gdLst/>
                  <a:ahLst/>
                  <a:cxnLst/>
                  <a:rect l="l" t="t" r="r" b="b"/>
                  <a:pathLst>
                    <a:path w="40446" h="2345" extrusionOk="0">
                      <a:moveTo>
                        <a:pt x="0" y="1"/>
                      </a:moveTo>
                      <a:lnTo>
                        <a:pt x="0" y="2344"/>
                      </a:lnTo>
                      <a:lnTo>
                        <a:pt x="40445" y="2344"/>
                      </a:lnTo>
                      <a:lnTo>
                        <a:pt x="4044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17"/>
                <p:cNvSpPr/>
                <p:nvPr/>
              </p:nvSpPr>
              <p:spPr>
                <a:xfrm>
                  <a:off x="1546325" y="2019225"/>
                  <a:ext cx="1011675" cy="25"/>
                </a:xfrm>
                <a:custGeom>
                  <a:avLst/>
                  <a:gdLst/>
                  <a:ahLst/>
                  <a:cxnLst/>
                  <a:rect l="l" t="t" r="r" b="b"/>
                  <a:pathLst>
                    <a:path w="40467" h="1" fill="none" extrusionOk="0">
                      <a:moveTo>
                        <a:pt x="0" y="1"/>
                      </a:moveTo>
                      <a:lnTo>
                        <a:pt x="40466" y="1"/>
                      </a:lnTo>
                    </a:path>
                  </a:pathLst>
                </a:custGeom>
                <a:noFill/>
                <a:ln w="9525" cap="flat" cmpd="sng">
                  <a:solidFill>
                    <a:schemeClr val="accent2"/>
                  </a:solidFill>
                  <a:prstDash val="solid"/>
                  <a:miter lim="2092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17"/>
                <p:cNvSpPr/>
                <p:nvPr/>
              </p:nvSpPr>
              <p:spPr>
                <a:xfrm>
                  <a:off x="1546325" y="2077825"/>
                  <a:ext cx="1011150" cy="59125"/>
                </a:xfrm>
                <a:custGeom>
                  <a:avLst/>
                  <a:gdLst/>
                  <a:ahLst/>
                  <a:cxnLst/>
                  <a:rect l="l" t="t" r="r" b="b"/>
                  <a:pathLst>
                    <a:path w="40446" h="2365" extrusionOk="0">
                      <a:moveTo>
                        <a:pt x="0" y="0"/>
                      </a:moveTo>
                      <a:lnTo>
                        <a:pt x="0" y="2365"/>
                      </a:lnTo>
                      <a:lnTo>
                        <a:pt x="40445" y="2365"/>
                      </a:lnTo>
                      <a:lnTo>
                        <a:pt x="4044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17"/>
                <p:cNvSpPr/>
                <p:nvPr/>
              </p:nvSpPr>
              <p:spPr>
                <a:xfrm>
                  <a:off x="1546325" y="2077825"/>
                  <a:ext cx="1011675" cy="25"/>
                </a:xfrm>
                <a:custGeom>
                  <a:avLst/>
                  <a:gdLst/>
                  <a:ahLst/>
                  <a:cxnLst/>
                  <a:rect l="l" t="t" r="r" b="b"/>
                  <a:pathLst>
                    <a:path w="40467" h="1" fill="none" extrusionOk="0">
                      <a:moveTo>
                        <a:pt x="0" y="0"/>
                      </a:moveTo>
                      <a:lnTo>
                        <a:pt x="40466" y="0"/>
                      </a:lnTo>
                    </a:path>
                  </a:pathLst>
                </a:custGeom>
                <a:noFill/>
                <a:ln w="9525" cap="flat" cmpd="sng">
                  <a:solidFill>
                    <a:schemeClr val="accent2"/>
                  </a:solidFill>
                  <a:prstDash val="solid"/>
                  <a:miter lim="2092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17"/>
                <p:cNvSpPr/>
                <p:nvPr/>
              </p:nvSpPr>
              <p:spPr>
                <a:xfrm>
                  <a:off x="1546325" y="2136925"/>
                  <a:ext cx="1011150" cy="58625"/>
                </a:xfrm>
                <a:custGeom>
                  <a:avLst/>
                  <a:gdLst/>
                  <a:ahLst/>
                  <a:cxnLst/>
                  <a:rect l="l" t="t" r="r" b="b"/>
                  <a:pathLst>
                    <a:path w="40446" h="2345" extrusionOk="0">
                      <a:moveTo>
                        <a:pt x="0" y="1"/>
                      </a:moveTo>
                      <a:lnTo>
                        <a:pt x="0" y="2344"/>
                      </a:lnTo>
                      <a:lnTo>
                        <a:pt x="40445" y="2344"/>
                      </a:lnTo>
                      <a:lnTo>
                        <a:pt x="4044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p17"/>
                <p:cNvSpPr/>
                <p:nvPr/>
              </p:nvSpPr>
              <p:spPr>
                <a:xfrm>
                  <a:off x="1546325" y="2136925"/>
                  <a:ext cx="1011675" cy="25"/>
                </a:xfrm>
                <a:custGeom>
                  <a:avLst/>
                  <a:gdLst/>
                  <a:ahLst/>
                  <a:cxnLst/>
                  <a:rect l="l" t="t" r="r" b="b"/>
                  <a:pathLst>
                    <a:path w="40467" h="1" fill="none" extrusionOk="0">
                      <a:moveTo>
                        <a:pt x="0" y="1"/>
                      </a:moveTo>
                      <a:lnTo>
                        <a:pt x="40466" y="1"/>
                      </a:lnTo>
                    </a:path>
                  </a:pathLst>
                </a:custGeom>
                <a:noFill/>
                <a:ln w="9525" cap="flat" cmpd="sng">
                  <a:solidFill>
                    <a:schemeClr val="accent2"/>
                  </a:solidFill>
                  <a:prstDash val="solid"/>
                  <a:miter lim="2092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p17"/>
                <p:cNvSpPr/>
                <p:nvPr/>
              </p:nvSpPr>
              <p:spPr>
                <a:xfrm>
                  <a:off x="1872725" y="1844000"/>
                  <a:ext cx="358850" cy="352600"/>
                </a:xfrm>
                <a:custGeom>
                  <a:avLst/>
                  <a:gdLst/>
                  <a:ahLst/>
                  <a:cxnLst/>
                  <a:rect l="l" t="t" r="r" b="b"/>
                  <a:pathLst>
                    <a:path w="14354" h="14104" extrusionOk="0">
                      <a:moveTo>
                        <a:pt x="0" y="1"/>
                      </a:moveTo>
                      <a:lnTo>
                        <a:pt x="0" y="14103"/>
                      </a:lnTo>
                      <a:lnTo>
                        <a:pt x="14354" y="14103"/>
                      </a:lnTo>
                      <a:lnTo>
                        <a:pt x="1435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17"/>
                <p:cNvSpPr/>
                <p:nvPr/>
              </p:nvSpPr>
              <p:spPr>
                <a:xfrm>
                  <a:off x="1872725" y="1587675"/>
                  <a:ext cx="358850" cy="256350"/>
                </a:xfrm>
                <a:custGeom>
                  <a:avLst/>
                  <a:gdLst/>
                  <a:ahLst/>
                  <a:cxnLst/>
                  <a:rect l="l" t="t" r="r" b="b"/>
                  <a:pathLst>
                    <a:path w="14354" h="10254" extrusionOk="0">
                      <a:moveTo>
                        <a:pt x="2951" y="1"/>
                      </a:moveTo>
                      <a:lnTo>
                        <a:pt x="0" y="10254"/>
                      </a:lnTo>
                      <a:lnTo>
                        <a:pt x="14354" y="10254"/>
                      </a:lnTo>
                      <a:lnTo>
                        <a:pt x="1140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pic>
        <p:nvPicPr>
          <p:cNvPr id="1536" name="Google Shape;1536;p17"/>
          <p:cNvPicPr preferRelativeResize="0"/>
          <p:nvPr/>
        </p:nvPicPr>
        <p:blipFill rotWithShape="1">
          <a:blip r:embed="rId3">
            <a:alphaModFix/>
          </a:blip>
          <a:srcRect/>
          <a:stretch/>
        </p:blipFill>
        <p:spPr>
          <a:xfrm>
            <a:off x="-234172" y="-366075"/>
            <a:ext cx="2570161" cy="1285080"/>
          </a:xfrm>
          <a:prstGeom prst="rect">
            <a:avLst/>
          </a:prstGeom>
          <a:noFill/>
          <a:ln>
            <a:noFill/>
          </a:ln>
        </p:spPr>
      </p:pic>
      <p:sp>
        <p:nvSpPr>
          <p:cNvPr id="1537" name="Google Shape;1537;p17"/>
          <p:cNvSpPr txBox="1">
            <a:spLocks noGrp="1"/>
          </p:cNvSpPr>
          <p:nvPr>
            <p:ph type="subTitle" idx="1"/>
          </p:nvPr>
        </p:nvSpPr>
        <p:spPr>
          <a:xfrm>
            <a:off x="1401550" y="1040425"/>
            <a:ext cx="6189000" cy="36195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GB" sz="1500" b="1">
                <a:highlight>
                  <a:schemeClr val="dk2"/>
                </a:highlight>
                <a:latin typeface="Roboto"/>
                <a:ea typeface="Roboto"/>
                <a:cs typeface="Roboto"/>
                <a:sym typeface="Roboto"/>
              </a:rPr>
              <a:t>Wallet Ace offers a holistic financial dashboard that provides a overall view of your finances &amp; Expenses.</a:t>
            </a:r>
            <a:r>
              <a:rPr lang="en-GB" sz="1900" b="1">
                <a:highlight>
                  <a:schemeClr val="dk2"/>
                </a:highlight>
              </a:rPr>
              <a:t> </a:t>
            </a:r>
            <a:endParaRPr sz="1900" b="1">
              <a:highlight>
                <a:schemeClr val="dk2"/>
              </a:highlight>
            </a:endParaRPr>
          </a:p>
          <a:p>
            <a:pPr marL="914400" lvl="0" indent="0" algn="l" rtl="0">
              <a:lnSpc>
                <a:spcPct val="100000"/>
              </a:lnSpc>
              <a:spcBef>
                <a:spcPts val="0"/>
              </a:spcBef>
              <a:spcAft>
                <a:spcPts val="0"/>
              </a:spcAft>
              <a:buSzPts val="1400"/>
              <a:buNone/>
            </a:pPr>
            <a:endParaRPr b="1"/>
          </a:p>
          <a:p>
            <a:pPr marL="457200" lvl="0" indent="-317500" algn="l" rtl="0">
              <a:lnSpc>
                <a:spcPct val="100000"/>
              </a:lnSpc>
              <a:spcBef>
                <a:spcPts val="0"/>
              </a:spcBef>
              <a:spcAft>
                <a:spcPts val="0"/>
              </a:spcAft>
              <a:buSzPts val="1400"/>
              <a:buChar char="●"/>
            </a:pPr>
            <a:r>
              <a:rPr lang="en-GB" b="1"/>
              <a:t>You can Track your Expenses &amp; </a:t>
            </a:r>
            <a:r>
              <a:rPr lang="en-GB" b="1">
                <a:highlight>
                  <a:schemeClr val="dk2"/>
                </a:highlight>
                <a:latin typeface="Roboto"/>
                <a:ea typeface="Roboto"/>
                <a:cs typeface="Roboto"/>
                <a:sym typeface="Roboto"/>
              </a:rPr>
              <a:t>categorization simplify financial insights.</a:t>
            </a:r>
            <a:r>
              <a:rPr lang="en-GB" sz="1700" b="1"/>
              <a:t>.</a:t>
            </a:r>
            <a:endParaRPr sz="1700" b="1"/>
          </a:p>
          <a:p>
            <a:pPr marL="914400" lvl="0" indent="0" algn="l" rtl="0">
              <a:lnSpc>
                <a:spcPct val="100000"/>
              </a:lnSpc>
              <a:spcBef>
                <a:spcPts val="0"/>
              </a:spcBef>
              <a:spcAft>
                <a:spcPts val="0"/>
              </a:spcAft>
              <a:buSzPts val="1400"/>
              <a:buNone/>
            </a:pPr>
            <a:endParaRPr b="1"/>
          </a:p>
          <a:p>
            <a:pPr marL="457200" lvl="0" indent="-317500" algn="l" rtl="0">
              <a:lnSpc>
                <a:spcPct val="100000"/>
              </a:lnSpc>
              <a:spcBef>
                <a:spcPts val="0"/>
              </a:spcBef>
              <a:spcAft>
                <a:spcPts val="0"/>
              </a:spcAft>
              <a:buSzPts val="1400"/>
              <a:buChar char="●"/>
            </a:pPr>
            <a:r>
              <a:rPr lang="en-GB" sz="1700" b="1"/>
              <a:t>You can set a </a:t>
            </a:r>
            <a:r>
              <a:rPr lang="en-GB" sz="1500" b="1">
                <a:highlight>
                  <a:schemeClr val="dk2"/>
                </a:highlight>
                <a:latin typeface="Roboto"/>
                <a:ea typeface="Roboto"/>
                <a:cs typeface="Roboto"/>
                <a:sym typeface="Roboto"/>
              </a:rPr>
              <a:t>Personalized budgeting keeps you on track.</a:t>
            </a:r>
            <a:endParaRPr sz="1500" b="1">
              <a:highlight>
                <a:schemeClr val="dk2"/>
              </a:highlight>
              <a:latin typeface="Roboto"/>
              <a:ea typeface="Roboto"/>
              <a:cs typeface="Roboto"/>
              <a:sym typeface="Roboto"/>
            </a:endParaRPr>
          </a:p>
          <a:p>
            <a:pPr marL="914400" lvl="0" indent="0" algn="l" rtl="0">
              <a:lnSpc>
                <a:spcPct val="100000"/>
              </a:lnSpc>
              <a:spcBef>
                <a:spcPts val="0"/>
              </a:spcBef>
              <a:spcAft>
                <a:spcPts val="0"/>
              </a:spcAft>
              <a:buSzPts val="1400"/>
              <a:buNone/>
            </a:pPr>
            <a:endParaRPr sz="1500" b="1">
              <a:highlight>
                <a:schemeClr val="dk2"/>
              </a:highlight>
              <a:latin typeface="Roboto"/>
              <a:ea typeface="Roboto"/>
              <a:cs typeface="Roboto"/>
              <a:sym typeface="Roboto"/>
            </a:endParaRPr>
          </a:p>
          <a:p>
            <a:pPr marL="457200" lvl="0" indent="-317500" algn="l" rtl="0">
              <a:lnSpc>
                <a:spcPct val="100000"/>
              </a:lnSpc>
              <a:spcBef>
                <a:spcPts val="0"/>
              </a:spcBef>
              <a:spcAft>
                <a:spcPts val="0"/>
              </a:spcAft>
              <a:buSzPts val="1400"/>
              <a:buFont typeface="Roboto"/>
              <a:buChar char="●"/>
            </a:pPr>
            <a:r>
              <a:rPr lang="en-GB" b="1">
                <a:highlight>
                  <a:schemeClr val="dk2"/>
                </a:highlight>
                <a:latin typeface="Roboto"/>
                <a:ea typeface="Roboto"/>
                <a:cs typeface="Roboto"/>
                <a:sym typeface="Roboto"/>
              </a:rPr>
              <a:t>Wallet Ace is accessible on your terms. Use our responsive website to manage your finances whenever and wherever you need.</a:t>
            </a:r>
            <a:endParaRPr sz="1900" b="1">
              <a:highlight>
                <a:schemeClr val="dk2"/>
              </a:highlight>
              <a:latin typeface="Roboto"/>
              <a:ea typeface="Roboto"/>
              <a:cs typeface="Roboto"/>
              <a:sym typeface="Roboto"/>
            </a:endParaRPr>
          </a:p>
          <a:p>
            <a:pPr marL="457200" lvl="0" indent="0" algn="ctr" rtl="0">
              <a:lnSpc>
                <a:spcPct val="100000"/>
              </a:lnSpc>
              <a:spcBef>
                <a:spcPts val="0"/>
              </a:spcBef>
              <a:spcAft>
                <a:spcPts val="0"/>
              </a:spcAft>
              <a:buSzPts val="1400"/>
              <a:buNone/>
            </a:pP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p18"/>
          <p:cNvSpPr txBox="1">
            <a:spLocks noGrp="1"/>
          </p:cNvSpPr>
          <p:nvPr>
            <p:ph type="title"/>
          </p:nvPr>
        </p:nvSpPr>
        <p:spPr>
          <a:xfrm>
            <a:off x="3828700" y="2618575"/>
            <a:ext cx="4839300" cy="841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GB"/>
              <a:t>Origins of our Problem</a:t>
            </a:r>
            <a:endParaRPr/>
          </a:p>
        </p:txBody>
      </p:sp>
      <p:sp>
        <p:nvSpPr>
          <p:cNvPr id="1543" name="Google Shape;1543;p18"/>
          <p:cNvSpPr txBox="1">
            <a:spLocks noGrp="1"/>
          </p:cNvSpPr>
          <p:nvPr>
            <p:ph type="title" idx="2"/>
          </p:nvPr>
        </p:nvSpPr>
        <p:spPr>
          <a:xfrm>
            <a:off x="5353900" y="1666025"/>
            <a:ext cx="17889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GB"/>
              <a:t> </a:t>
            </a:r>
            <a:endParaRPr/>
          </a:p>
        </p:txBody>
      </p:sp>
      <p:sp>
        <p:nvSpPr>
          <p:cNvPr id="1544" name="Google Shape;1544;p18"/>
          <p:cNvSpPr txBox="1">
            <a:spLocks noGrp="1"/>
          </p:cNvSpPr>
          <p:nvPr>
            <p:ph type="subTitle" idx="1"/>
          </p:nvPr>
        </p:nvSpPr>
        <p:spPr>
          <a:xfrm>
            <a:off x="3828700" y="3612775"/>
            <a:ext cx="4839300" cy="474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400"/>
              <a:buNone/>
            </a:pPr>
            <a:r>
              <a:rPr lang="en-GB"/>
              <a:t>Not keeping any records of the </a:t>
            </a:r>
            <a:r>
              <a:rPr lang="en-GB" b="1"/>
              <a:t>Money</a:t>
            </a:r>
            <a:r>
              <a:rPr lang="en-GB"/>
              <a:t> spent</a:t>
            </a:r>
            <a:endParaRPr/>
          </a:p>
        </p:txBody>
      </p:sp>
      <p:grpSp>
        <p:nvGrpSpPr>
          <p:cNvPr id="1545" name="Google Shape;1545;p18"/>
          <p:cNvGrpSpPr/>
          <p:nvPr/>
        </p:nvGrpSpPr>
        <p:grpSpPr>
          <a:xfrm rot="4164861">
            <a:off x="674055" y="90869"/>
            <a:ext cx="2195965" cy="2706162"/>
            <a:chOff x="9743146" y="2970638"/>
            <a:chExt cx="1446996" cy="1783072"/>
          </a:xfrm>
        </p:grpSpPr>
        <p:sp>
          <p:nvSpPr>
            <p:cNvPr id="1546" name="Google Shape;1546;p18"/>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47" name="Google Shape;1547;p18"/>
            <p:cNvGrpSpPr/>
            <p:nvPr/>
          </p:nvGrpSpPr>
          <p:grpSpPr>
            <a:xfrm rot="4346401">
              <a:off x="9694335" y="3347712"/>
              <a:ext cx="1544618" cy="1028925"/>
              <a:chOff x="2670525" y="1658075"/>
              <a:chExt cx="1301725" cy="867125"/>
            </a:xfrm>
          </p:grpSpPr>
          <p:sp>
            <p:nvSpPr>
              <p:cNvPr id="1548" name="Google Shape;1548;p18"/>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9" name="Google Shape;1549;p18"/>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18"/>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18"/>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18"/>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18"/>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18"/>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18"/>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556" name="Google Shape;1556;p18"/>
          <p:cNvGrpSpPr/>
          <p:nvPr/>
        </p:nvGrpSpPr>
        <p:grpSpPr>
          <a:xfrm rot="5753339">
            <a:off x="2563141" y="926007"/>
            <a:ext cx="1507623" cy="1857780"/>
            <a:chOff x="9743146" y="2970638"/>
            <a:chExt cx="1446996" cy="1783072"/>
          </a:xfrm>
        </p:grpSpPr>
        <p:sp>
          <p:nvSpPr>
            <p:cNvPr id="1557" name="Google Shape;1557;p18"/>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58" name="Google Shape;1558;p18"/>
            <p:cNvGrpSpPr/>
            <p:nvPr/>
          </p:nvGrpSpPr>
          <p:grpSpPr>
            <a:xfrm rot="4346401">
              <a:off x="9694335" y="3347712"/>
              <a:ext cx="1544618" cy="1028925"/>
              <a:chOff x="2670525" y="1658075"/>
              <a:chExt cx="1301725" cy="867125"/>
            </a:xfrm>
          </p:grpSpPr>
          <p:sp>
            <p:nvSpPr>
              <p:cNvPr id="1559" name="Google Shape;1559;p18"/>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18"/>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18"/>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18"/>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18"/>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18"/>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18"/>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18"/>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567" name="Google Shape;1567;p18"/>
          <p:cNvGrpSpPr/>
          <p:nvPr/>
        </p:nvGrpSpPr>
        <p:grpSpPr>
          <a:xfrm rot="2531090">
            <a:off x="621540" y="2933466"/>
            <a:ext cx="1487454" cy="1832926"/>
            <a:chOff x="9743146" y="2970638"/>
            <a:chExt cx="1446996" cy="1783072"/>
          </a:xfrm>
        </p:grpSpPr>
        <p:sp>
          <p:nvSpPr>
            <p:cNvPr id="1568" name="Google Shape;1568;p18"/>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69" name="Google Shape;1569;p18"/>
            <p:cNvGrpSpPr/>
            <p:nvPr/>
          </p:nvGrpSpPr>
          <p:grpSpPr>
            <a:xfrm rot="4346401">
              <a:off x="9694335" y="3347712"/>
              <a:ext cx="1544618" cy="1028925"/>
              <a:chOff x="2670525" y="1658075"/>
              <a:chExt cx="1301725" cy="867125"/>
            </a:xfrm>
          </p:grpSpPr>
          <p:sp>
            <p:nvSpPr>
              <p:cNvPr id="1570" name="Google Shape;1570;p18"/>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18"/>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18"/>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18"/>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18"/>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18"/>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18"/>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18"/>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578" name="Google Shape;1578;p18"/>
          <p:cNvGrpSpPr/>
          <p:nvPr/>
        </p:nvGrpSpPr>
        <p:grpSpPr>
          <a:xfrm>
            <a:off x="2057205" y="2786469"/>
            <a:ext cx="1447085" cy="1089968"/>
            <a:chOff x="2700330" y="-829613"/>
            <a:chExt cx="2200221" cy="1657495"/>
          </a:xfrm>
        </p:grpSpPr>
        <p:sp>
          <p:nvSpPr>
            <p:cNvPr id="1579" name="Google Shape;1579;p18"/>
            <p:cNvSpPr/>
            <p:nvPr/>
          </p:nvSpPr>
          <p:spPr>
            <a:xfrm>
              <a:off x="2700330" y="-829613"/>
              <a:ext cx="2200221" cy="1657495"/>
            </a:xfrm>
            <a:custGeom>
              <a:avLst/>
              <a:gdLst/>
              <a:ahLst/>
              <a:cxnLst/>
              <a:rect l="l" t="t" r="r" b="b"/>
              <a:pathLst>
                <a:path w="41278" h="31096" extrusionOk="0">
                  <a:moveTo>
                    <a:pt x="6931" y="1"/>
                  </a:moveTo>
                  <a:lnTo>
                    <a:pt x="1" y="17356"/>
                  </a:lnTo>
                  <a:lnTo>
                    <a:pt x="34348" y="31095"/>
                  </a:lnTo>
                  <a:lnTo>
                    <a:pt x="41278" y="13739"/>
                  </a:lnTo>
                  <a:lnTo>
                    <a:pt x="6931" y="1"/>
                  </a:lnTo>
                  <a:close/>
                </a:path>
              </a:pathLst>
            </a:custGeom>
            <a:solidFill>
              <a:schemeClr val="dk2"/>
            </a:solidFill>
            <a:ln w="76200" cap="flat" cmpd="sng">
              <a:solidFill>
                <a:schemeClr val="dk2"/>
              </a:solidFill>
              <a:prstDash val="solid"/>
              <a:round/>
              <a:headEnd type="none" w="sm" len="sm"/>
              <a:tailEnd type="none" w="sm" len="sm"/>
            </a:ln>
            <a:effectLst>
              <a:outerShdw dist="47625" dir="636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80" name="Google Shape;1580;p18"/>
            <p:cNvGrpSpPr/>
            <p:nvPr/>
          </p:nvGrpSpPr>
          <p:grpSpPr>
            <a:xfrm>
              <a:off x="2700330" y="-829613"/>
              <a:ext cx="2200221" cy="1657495"/>
              <a:chOff x="4886375" y="1743475"/>
              <a:chExt cx="1031950" cy="777400"/>
            </a:xfrm>
          </p:grpSpPr>
          <p:sp>
            <p:nvSpPr>
              <p:cNvPr id="1581" name="Google Shape;1581;p18"/>
              <p:cNvSpPr/>
              <p:nvPr/>
            </p:nvSpPr>
            <p:spPr>
              <a:xfrm>
                <a:off x="4886375" y="1743475"/>
                <a:ext cx="1031950" cy="777400"/>
              </a:xfrm>
              <a:custGeom>
                <a:avLst/>
                <a:gdLst/>
                <a:ahLst/>
                <a:cxnLst/>
                <a:rect l="l" t="t" r="r" b="b"/>
                <a:pathLst>
                  <a:path w="41278" h="31096" extrusionOk="0">
                    <a:moveTo>
                      <a:pt x="6931" y="1"/>
                    </a:moveTo>
                    <a:lnTo>
                      <a:pt x="1" y="17356"/>
                    </a:lnTo>
                    <a:lnTo>
                      <a:pt x="34348" y="31095"/>
                    </a:lnTo>
                    <a:lnTo>
                      <a:pt x="41278" y="13739"/>
                    </a:lnTo>
                    <a:lnTo>
                      <a:pt x="693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p18"/>
              <p:cNvSpPr/>
              <p:nvPr/>
            </p:nvSpPr>
            <p:spPr>
              <a:xfrm>
                <a:off x="4945650" y="1795900"/>
                <a:ext cx="913425" cy="672525"/>
              </a:xfrm>
              <a:custGeom>
                <a:avLst/>
                <a:gdLst/>
                <a:ahLst/>
                <a:cxnLst/>
                <a:rect l="l" t="t" r="r" b="b"/>
                <a:pathLst>
                  <a:path w="36537" h="26901" extrusionOk="0">
                    <a:moveTo>
                      <a:pt x="5836" y="1"/>
                    </a:moveTo>
                    <a:lnTo>
                      <a:pt x="0" y="14621"/>
                    </a:lnTo>
                    <a:lnTo>
                      <a:pt x="30700" y="26901"/>
                    </a:lnTo>
                    <a:lnTo>
                      <a:pt x="36536" y="12281"/>
                    </a:lnTo>
                    <a:lnTo>
                      <a:pt x="5836"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p18"/>
              <p:cNvSpPr/>
              <p:nvPr/>
            </p:nvSpPr>
            <p:spPr>
              <a:xfrm>
                <a:off x="5235175" y="1957975"/>
                <a:ext cx="334375" cy="348325"/>
              </a:xfrm>
              <a:custGeom>
                <a:avLst/>
                <a:gdLst/>
                <a:ahLst/>
                <a:cxnLst/>
                <a:rect l="l" t="t" r="r" b="b"/>
                <a:pathLst>
                  <a:path w="13375" h="13933" extrusionOk="0">
                    <a:moveTo>
                      <a:pt x="7655" y="0"/>
                    </a:moveTo>
                    <a:cubicBezTo>
                      <a:pt x="5201" y="0"/>
                      <a:pt x="2664" y="1886"/>
                      <a:pt x="1459" y="4886"/>
                    </a:cubicBezTo>
                    <a:cubicBezTo>
                      <a:pt x="0" y="8564"/>
                      <a:pt x="1155" y="12485"/>
                      <a:pt x="4043" y="13609"/>
                    </a:cubicBezTo>
                    <a:cubicBezTo>
                      <a:pt x="4591" y="13828"/>
                      <a:pt x="5161" y="13933"/>
                      <a:pt x="5737" y="13933"/>
                    </a:cubicBezTo>
                    <a:cubicBezTo>
                      <a:pt x="8195" y="13933"/>
                      <a:pt x="10739" y="12030"/>
                      <a:pt x="11946" y="9050"/>
                    </a:cubicBezTo>
                    <a:cubicBezTo>
                      <a:pt x="13374" y="5403"/>
                      <a:pt x="12250" y="1482"/>
                      <a:pt x="9362" y="326"/>
                    </a:cubicBezTo>
                    <a:cubicBezTo>
                      <a:pt x="8810" y="106"/>
                      <a:pt x="8235" y="0"/>
                      <a:pt x="765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p18"/>
              <p:cNvSpPr/>
              <p:nvPr/>
            </p:nvSpPr>
            <p:spPr>
              <a:xfrm>
                <a:off x="5321025" y="2039075"/>
                <a:ext cx="157325" cy="195325"/>
              </a:xfrm>
              <a:custGeom>
                <a:avLst/>
                <a:gdLst/>
                <a:ahLst/>
                <a:cxnLst/>
                <a:rect l="l" t="t" r="r" b="b"/>
                <a:pathLst>
                  <a:path w="6293" h="7813" extrusionOk="0">
                    <a:moveTo>
                      <a:pt x="3428" y="1872"/>
                    </a:moveTo>
                    <a:cubicBezTo>
                      <a:pt x="3487" y="1872"/>
                      <a:pt x="3551" y="1876"/>
                      <a:pt x="3618" y="1885"/>
                    </a:cubicBezTo>
                    <a:lnTo>
                      <a:pt x="3162" y="3040"/>
                    </a:lnTo>
                    <a:cubicBezTo>
                      <a:pt x="2858" y="2797"/>
                      <a:pt x="2645" y="2554"/>
                      <a:pt x="2767" y="2250"/>
                    </a:cubicBezTo>
                    <a:cubicBezTo>
                      <a:pt x="2871" y="2017"/>
                      <a:pt x="3085" y="1872"/>
                      <a:pt x="3428" y="1872"/>
                    </a:cubicBezTo>
                    <a:close/>
                    <a:moveTo>
                      <a:pt x="3405" y="4742"/>
                    </a:moveTo>
                    <a:cubicBezTo>
                      <a:pt x="3679" y="5016"/>
                      <a:pt x="3861" y="5289"/>
                      <a:pt x="3770" y="5532"/>
                    </a:cubicBezTo>
                    <a:cubicBezTo>
                      <a:pt x="3675" y="5745"/>
                      <a:pt x="3488" y="5866"/>
                      <a:pt x="3209" y="5866"/>
                    </a:cubicBezTo>
                    <a:cubicBezTo>
                      <a:pt x="3130" y="5866"/>
                      <a:pt x="3043" y="5857"/>
                      <a:pt x="2949" y="5836"/>
                    </a:cubicBezTo>
                    <a:lnTo>
                      <a:pt x="3405" y="4742"/>
                    </a:lnTo>
                    <a:close/>
                    <a:moveTo>
                      <a:pt x="4408" y="0"/>
                    </a:moveTo>
                    <a:lnTo>
                      <a:pt x="4043" y="852"/>
                    </a:lnTo>
                    <a:cubicBezTo>
                      <a:pt x="3768" y="781"/>
                      <a:pt x="3510" y="748"/>
                      <a:pt x="3271" y="748"/>
                    </a:cubicBezTo>
                    <a:cubicBezTo>
                      <a:pt x="2377" y="748"/>
                      <a:pt x="1748" y="1207"/>
                      <a:pt x="1460" y="1855"/>
                    </a:cubicBezTo>
                    <a:cubicBezTo>
                      <a:pt x="1004" y="2979"/>
                      <a:pt x="1885" y="3678"/>
                      <a:pt x="2676" y="4256"/>
                    </a:cubicBezTo>
                    <a:lnTo>
                      <a:pt x="2159" y="5593"/>
                    </a:lnTo>
                    <a:cubicBezTo>
                      <a:pt x="1581" y="5320"/>
                      <a:pt x="1095" y="4864"/>
                      <a:pt x="822" y="4408"/>
                    </a:cubicBezTo>
                    <a:lnTo>
                      <a:pt x="1" y="5198"/>
                    </a:lnTo>
                    <a:cubicBezTo>
                      <a:pt x="305" y="5745"/>
                      <a:pt x="974" y="6262"/>
                      <a:pt x="1733" y="6657"/>
                    </a:cubicBezTo>
                    <a:lnTo>
                      <a:pt x="1399" y="7508"/>
                    </a:lnTo>
                    <a:lnTo>
                      <a:pt x="2189" y="7812"/>
                    </a:lnTo>
                    <a:lnTo>
                      <a:pt x="2524" y="6900"/>
                    </a:lnTo>
                    <a:cubicBezTo>
                      <a:pt x="2842" y="6987"/>
                      <a:pt x="3134" y="7027"/>
                      <a:pt x="3400" y="7027"/>
                    </a:cubicBezTo>
                    <a:cubicBezTo>
                      <a:pt x="4251" y="7027"/>
                      <a:pt x="4829" y="6614"/>
                      <a:pt x="5107" y="5988"/>
                    </a:cubicBezTo>
                    <a:cubicBezTo>
                      <a:pt x="5563" y="4864"/>
                      <a:pt x="4712" y="4165"/>
                      <a:pt x="3892" y="3587"/>
                    </a:cubicBezTo>
                    <a:lnTo>
                      <a:pt x="4439" y="2219"/>
                    </a:lnTo>
                    <a:cubicBezTo>
                      <a:pt x="4803" y="2463"/>
                      <a:pt x="5199" y="2766"/>
                      <a:pt x="5502" y="3131"/>
                    </a:cubicBezTo>
                    <a:lnTo>
                      <a:pt x="6293" y="2311"/>
                    </a:lnTo>
                    <a:cubicBezTo>
                      <a:pt x="5958" y="1855"/>
                      <a:pt x="5411" y="1490"/>
                      <a:pt x="4864" y="1186"/>
                    </a:cubicBezTo>
                    <a:lnTo>
                      <a:pt x="5199" y="304"/>
                    </a:lnTo>
                    <a:lnTo>
                      <a:pt x="44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p18"/>
              <p:cNvSpPr/>
              <p:nvPr/>
            </p:nvSpPr>
            <p:spPr>
              <a:xfrm>
                <a:off x="5830925" y="2076925"/>
                <a:ext cx="56250" cy="52750"/>
              </a:xfrm>
              <a:custGeom>
                <a:avLst/>
                <a:gdLst/>
                <a:ahLst/>
                <a:cxnLst/>
                <a:rect l="l" t="t" r="r" b="b"/>
                <a:pathLst>
                  <a:path w="2250" h="2110" extrusionOk="0">
                    <a:moveTo>
                      <a:pt x="1144" y="0"/>
                    </a:moveTo>
                    <a:cubicBezTo>
                      <a:pt x="1107" y="0"/>
                      <a:pt x="1071" y="2"/>
                      <a:pt x="1034" y="6"/>
                    </a:cubicBezTo>
                    <a:cubicBezTo>
                      <a:pt x="456" y="67"/>
                      <a:pt x="0" y="584"/>
                      <a:pt x="61" y="1161"/>
                    </a:cubicBezTo>
                    <a:cubicBezTo>
                      <a:pt x="118" y="1702"/>
                      <a:pt x="575" y="2109"/>
                      <a:pt x="1131" y="2109"/>
                    </a:cubicBezTo>
                    <a:cubicBezTo>
                      <a:pt x="1169" y="2109"/>
                      <a:pt x="1208" y="2107"/>
                      <a:pt x="1247" y="2104"/>
                    </a:cubicBezTo>
                    <a:cubicBezTo>
                      <a:pt x="1824" y="2073"/>
                      <a:pt x="2250" y="1526"/>
                      <a:pt x="2189" y="949"/>
                    </a:cubicBezTo>
                    <a:cubicBezTo>
                      <a:pt x="2132" y="408"/>
                      <a:pt x="1676" y="0"/>
                      <a:pt x="114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p18"/>
              <p:cNvSpPr/>
              <p:nvPr/>
            </p:nvSpPr>
            <p:spPr>
              <a:xfrm>
                <a:off x="5682750" y="2440675"/>
                <a:ext cx="60800" cy="54300"/>
              </a:xfrm>
              <a:custGeom>
                <a:avLst/>
                <a:gdLst/>
                <a:ahLst/>
                <a:cxnLst/>
                <a:rect l="l" t="t" r="r" b="b"/>
                <a:pathLst>
                  <a:path w="2432" h="2172" extrusionOk="0">
                    <a:moveTo>
                      <a:pt x="1224" y="0"/>
                    </a:moveTo>
                    <a:cubicBezTo>
                      <a:pt x="792" y="0"/>
                      <a:pt x="398" y="246"/>
                      <a:pt x="213" y="684"/>
                    </a:cubicBezTo>
                    <a:cubicBezTo>
                      <a:pt x="0" y="1262"/>
                      <a:pt x="274" y="1870"/>
                      <a:pt x="851" y="2083"/>
                    </a:cubicBezTo>
                    <a:cubicBezTo>
                      <a:pt x="987" y="2143"/>
                      <a:pt x="1126" y="2171"/>
                      <a:pt x="1263" y="2171"/>
                    </a:cubicBezTo>
                    <a:cubicBezTo>
                      <a:pt x="1677" y="2171"/>
                      <a:pt x="2067" y="1909"/>
                      <a:pt x="2249" y="1475"/>
                    </a:cubicBezTo>
                    <a:cubicBezTo>
                      <a:pt x="2432" y="958"/>
                      <a:pt x="2158" y="320"/>
                      <a:pt x="1642" y="77"/>
                    </a:cubicBezTo>
                    <a:cubicBezTo>
                      <a:pt x="1502" y="25"/>
                      <a:pt x="1361" y="0"/>
                      <a:pt x="122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18"/>
              <p:cNvSpPr/>
              <p:nvPr/>
            </p:nvSpPr>
            <p:spPr>
              <a:xfrm>
                <a:off x="5061900" y="1769025"/>
                <a:ext cx="61575" cy="54225"/>
              </a:xfrm>
              <a:custGeom>
                <a:avLst/>
                <a:gdLst/>
                <a:ahLst/>
                <a:cxnLst/>
                <a:rect l="l" t="t" r="r" b="b"/>
                <a:pathLst>
                  <a:path w="2463" h="2169" extrusionOk="0">
                    <a:moveTo>
                      <a:pt x="1229" y="1"/>
                    </a:moveTo>
                    <a:cubicBezTo>
                      <a:pt x="804" y="1"/>
                      <a:pt x="401" y="260"/>
                      <a:pt x="214" y="681"/>
                    </a:cubicBezTo>
                    <a:cubicBezTo>
                      <a:pt x="1" y="1258"/>
                      <a:pt x="244" y="1866"/>
                      <a:pt x="822" y="2079"/>
                    </a:cubicBezTo>
                    <a:cubicBezTo>
                      <a:pt x="966" y="2140"/>
                      <a:pt x="1112" y="2168"/>
                      <a:pt x="1254" y="2168"/>
                    </a:cubicBezTo>
                    <a:cubicBezTo>
                      <a:pt x="1678" y="2168"/>
                      <a:pt x="2060" y="1912"/>
                      <a:pt x="2220" y="1501"/>
                    </a:cubicBezTo>
                    <a:cubicBezTo>
                      <a:pt x="2463" y="954"/>
                      <a:pt x="2189" y="316"/>
                      <a:pt x="1612" y="73"/>
                    </a:cubicBezTo>
                    <a:cubicBezTo>
                      <a:pt x="1486" y="24"/>
                      <a:pt x="1357" y="1"/>
                      <a:pt x="122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18"/>
              <p:cNvSpPr/>
              <p:nvPr/>
            </p:nvSpPr>
            <p:spPr>
              <a:xfrm>
                <a:off x="4915250" y="2133775"/>
                <a:ext cx="61575" cy="54550"/>
              </a:xfrm>
              <a:custGeom>
                <a:avLst/>
                <a:gdLst/>
                <a:ahLst/>
                <a:cxnLst/>
                <a:rect l="l" t="t" r="r" b="b"/>
                <a:pathLst>
                  <a:path w="2463" h="2182" extrusionOk="0">
                    <a:moveTo>
                      <a:pt x="1243" y="0"/>
                    </a:moveTo>
                    <a:cubicBezTo>
                      <a:pt x="805" y="0"/>
                      <a:pt x="407" y="260"/>
                      <a:pt x="244" y="681"/>
                    </a:cubicBezTo>
                    <a:cubicBezTo>
                      <a:pt x="1" y="1258"/>
                      <a:pt x="274" y="1866"/>
                      <a:pt x="852" y="2109"/>
                    </a:cubicBezTo>
                    <a:cubicBezTo>
                      <a:pt x="978" y="2158"/>
                      <a:pt x="1107" y="2181"/>
                      <a:pt x="1234" y="2181"/>
                    </a:cubicBezTo>
                    <a:cubicBezTo>
                      <a:pt x="1659" y="2181"/>
                      <a:pt x="2063" y="1922"/>
                      <a:pt x="2250" y="1501"/>
                    </a:cubicBezTo>
                    <a:cubicBezTo>
                      <a:pt x="2463" y="954"/>
                      <a:pt x="2219" y="316"/>
                      <a:pt x="1642" y="73"/>
                    </a:cubicBezTo>
                    <a:cubicBezTo>
                      <a:pt x="1509" y="24"/>
                      <a:pt x="1374" y="0"/>
                      <a:pt x="124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589" name="Google Shape;1589;p18"/>
          <p:cNvGrpSpPr/>
          <p:nvPr/>
        </p:nvGrpSpPr>
        <p:grpSpPr>
          <a:xfrm rot="-743857">
            <a:off x="1936807" y="3880271"/>
            <a:ext cx="1487470" cy="1832947"/>
            <a:chOff x="9743146" y="2970638"/>
            <a:chExt cx="1446996" cy="1783072"/>
          </a:xfrm>
        </p:grpSpPr>
        <p:sp>
          <p:nvSpPr>
            <p:cNvPr id="1590" name="Google Shape;1590;p18"/>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91" name="Google Shape;1591;p18"/>
            <p:cNvGrpSpPr/>
            <p:nvPr/>
          </p:nvGrpSpPr>
          <p:grpSpPr>
            <a:xfrm rot="4346401">
              <a:off x="9694335" y="3347712"/>
              <a:ext cx="1544618" cy="1028925"/>
              <a:chOff x="2670525" y="1658075"/>
              <a:chExt cx="1301725" cy="867125"/>
            </a:xfrm>
          </p:grpSpPr>
          <p:sp>
            <p:nvSpPr>
              <p:cNvPr id="1592" name="Google Shape;1592;p18"/>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18"/>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18"/>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18"/>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18"/>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18"/>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18"/>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18"/>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3"/>
        <p:cNvGrpSpPr/>
        <p:nvPr/>
      </p:nvGrpSpPr>
      <p:grpSpPr>
        <a:xfrm>
          <a:off x="0" y="0"/>
          <a:ext cx="0" cy="0"/>
          <a:chOff x="0" y="0"/>
          <a:chExt cx="0" cy="0"/>
        </a:xfrm>
      </p:grpSpPr>
      <p:grpSp>
        <p:nvGrpSpPr>
          <p:cNvPr id="1604" name="Google Shape;1604;p19"/>
          <p:cNvGrpSpPr/>
          <p:nvPr/>
        </p:nvGrpSpPr>
        <p:grpSpPr>
          <a:xfrm rot="-414239">
            <a:off x="-486460" y="4022672"/>
            <a:ext cx="1852439" cy="1128740"/>
            <a:chOff x="982691" y="1644934"/>
            <a:chExt cx="1852530" cy="1128796"/>
          </a:xfrm>
        </p:grpSpPr>
        <p:grpSp>
          <p:nvGrpSpPr>
            <p:cNvPr id="1605" name="Google Shape;1605;p19"/>
            <p:cNvGrpSpPr/>
            <p:nvPr/>
          </p:nvGrpSpPr>
          <p:grpSpPr>
            <a:xfrm>
              <a:off x="982691" y="1645372"/>
              <a:ext cx="1852530" cy="1127912"/>
              <a:chOff x="3257350" y="2788700"/>
              <a:chExt cx="1100600" cy="670100"/>
            </a:xfrm>
          </p:grpSpPr>
          <p:sp>
            <p:nvSpPr>
              <p:cNvPr id="1606" name="Google Shape;1606;p19"/>
              <p:cNvSpPr/>
              <p:nvPr/>
            </p:nvSpPr>
            <p:spPr>
              <a:xfrm>
                <a:off x="3257350" y="2788700"/>
                <a:ext cx="917000" cy="422675"/>
              </a:xfrm>
              <a:custGeom>
                <a:avLst/>
                <a:gdLst/>
                <a:ahLst/>
                <a:cxnLst/>
                <a:rect l="l" t="t" r="r" b="b"/>
                <a:pathLst>
                  <a:path w="36680" h="16907" extrusionOk="0">
                    <a:moveTo>
                      <a:pt x="0" y="1"/>
                    </a:moveTo>
                    <a:lnTo>
                      <a:pt x="0" y="16907"/>
                    </a:lnTo>
                    <a:lnTo>
                      <a:pt x="36679" y="16907"/>
                    </a:lnTo>
                    <a:lnTo>
                      <a:pt x="36679" y="1"/>
                    </a:lnTo>
                    <a:close/>
                  </a:path>
                </a:pathLst>
              </a:custGeom>
              <a:solidFill>
                <a:schemeClr val="dk2"/>
              </a:solidFill>
              <a:ln w="114300" cap="flat" cmpd="sng">
                <a:solidFill>
                  <a:schemeClr val="dk2"/>
                </a:solidFill>
                <a:prstDash val="solid"/>
                <a:miter lim="20923"/>
                <a:headEnd type="none" w="sm" len="sm"/>
                <a:tailEnd type="none" w="sm" len="sm"/>
              </a:ln>
              <a:effectLst>
                <a:outerShdw dist="47625" dir="3000000" algn="bl" rotWithShape="0">
                  <a:srgbClr val="000000">
                    <a:alpha val="21568"/>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19"/>
              <p:cNvSpPr/>
              <p:nvPr/>
            </p:nvSpPr>
            <p:spPr>
              <a:xfrm>
                <a:off x="3349925" y="2913200"/>
                <a:ext cx="916475" cy="422150"/>
              </a:xfrm>
              <a:custGeom>
                <a:avLst/>
                <a:gdLst/>
                <a:ahLst/>
                <a:cxnLst/>
                <a:rect l="l" t="t" r="r" b="b"/>
                <a:pathLst>
                  <a:path w="36659" h="16886" extrusionOk="0">
                    <a:moveTo>
                      <a:pt x="1" y="0"/>
                    </a:moveTo>
                    <a:lnTo>
                      <a:pt x="1" y="16886"/>
                    </a:lnTo>
                    <a:lnTo>
                      <a:pt x="36659" y="16886"/>
                    </a:lnTo>
                    <a:lnTo>
                      <a:pt x="36659" y="0"/>
                    </a:lnTo>
                    <a:close/>
                  </a:path>
                </a:pathLst>
              </a:custGeom>
              <a:solidFill>
                <a:schemeClr val="dk2"/>
              </a:solidFill>
              <a:ln w="114300" cap="flat" cmpd="sng">
                <a:solidFill>
                  <a:schemeClr val="dk2"/>
                </a:solidFill>
                <a:prstDash val="solid"/>
                <a:miter lim="20923"/>
                <a:headEnd type="none" w="sm" len="sm"/>
                <a:tailEnd type="none" w="sm" len="sm"/>
              </a:ln>
              <a:effectLst>
                <a:outerShdw dist="47625" dir="3000000" algn="bl" rotWithShape="0">
                  <a:srgbClr val="000000">
                    <a:alpha val="21568"/>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19"/>
              <p:cNvSpPr/>
              <p:nvPr/>
            </p:nvSpPr>
            <p:spPr>
              <a:xfrm>
                <a:off x="3441475" y="3036650"/>
                <a:ext cx="916475" cy="422150"/>
              </a:xfrm>
              <a:custGeom>
                <a:avLst/>
                <a:gdLst/>
                <a:ahLst/>
                <a:cxnLst/>
                <a:rect l="l" t="t" r="r" b="b"/>
                <a:pathLst>
                  <a:path w="36659" h="16886" extrusionOk="0">
                    <a:moveTo>
                      <a:pt x="0" y="0"/>
                    </a:moveTo>
                    <a:lnTo>
                      <a:pt x="0" y="16886"/>
                    </a:lnTo>
                    <a:lnTo>
                      <a:pt x="36658" y="16886"/>
                    </a:lnTo>
                    <a:lnTo>
                      <a:pt x="36658" y="0"/>
                    </a:lnTo>
                    <a:close/>
                  </a:path>
                </a:pathLst>
              </a:custGeom>
              <a:solidFill>
                <a:schemeClr val="dk2"/>
              </a:solidFill>
              <a:ln w="114300" cap="flat" cmpd="sng">
                <a:solidFill>
                  <a:schemeClr val="dk2"/>
                </a:solidFill>
                <a:prstDash val="solid"/>
                <a:miter lim="20923"/>
                <a:headEnd type="none" w="sm" len="sm"/>
                <a:tailEnd type="none" w="sm" len="sm"/>
              </a:ln>
              <a:effectLst>
                <a:outerShdw dist="47625" dir="3000000" algn="bl" rotWithShape="0">
                  <a:srgbClr val="000000">
                    <a:alpha val="21568"/>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09" name="Google Shape;1609;p19"/>
            <p:cNvGrpSpPr/>
            <p:nvPr/>
          </p:nvGrpSpPr>
          <p:grpSpPr>
            <a:xfrm>
              <a:off x="982691" y="1644934"/>
              <a:ext cx="1852530" cy="1128796"/>
              <a:chOff x="982691" y="1644934"/>
              <a:chExt cx="1852530" cy="1128796"/>
            </a:xfrm>
          </p:grpSpPr>
          <p:grpSp>
            <p:nvGrpSpPr>
              <p:cNvPr id="1610" name="Google Shape;1610;p19"/>
              <p:cNvGrpSpPr/>
              <p:nvPr/>
            </p:nvGrpSpPr>
            <p:grpSpPr>
              <a:xfrm>
                <a:off x="982691" y="1644934"/>
                <a:ext cx="1852530" cy="1128796"/>
                <a:chOff x="3257350" y="2788700"/>
                <a:chExt cx="1100600" cy="670625"/>
              </a:xfrm>
            </p:grpSpPr>
            <p:sp>
              <p:nvSpPr>
                <p:cNvPr id="1611" name="Google Shape;1611;p19"/>
                <p:cNvSpPr/>
                <p:nvPr/>
              </p:nvSpPr>
              <p:spPr>
                <a:xfrm>
                  <a:off x="3257350" y="2788700"/>
                  <a:ext cx="917000" cy="422675"/>
                </a:xfrm>
                <a:custGeom>
                  <a:avLst/>
                  <a:gdLst/>
                  <a:ahLst/>
                  <a:cxnLst/>
                  <a:rect l="l" t="t" r="r" b="b"/>
                  <a:pathLst>
                    <a:path w="36680" h="16907" extrusionOk="0">
                      <a:moveTo>
                        <a:pt x="0" y="1"/>
                      </a:moveTo>
                      <a:lnTo>
                        <a:pt x="0" y="16907"/>
                      </a:lnTo>
                      <a:lnTo>
                        <a:pt x="36679" y="16907"/>
                      </a:lnTo>
                      <a:lnTo>
                        <a:pt x="36679" y="1"/>
                      </a:lnTo>
                      <a:close/>
                    </a:path>
                  </a:pathLst>
                </a:custGeom>
                <a:solidFill>
                  <a:schemeClr val="accent4"/>
                </a:solidFill>
                <a:ln w="46025" cap="flat" cmpd="sng">
                  <a:solidFill>
                    <a:schemeClr val="accent3"/>
                  </a:solidFill>
                  <a:prstDash val="solid"/>
                  <a:miter lim="2092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19"/>
                <p:cNvSpPr/>
                <p:nvPr/>
              </p:nvSpPr>
              <p:spPr>
                <a:xfrm>
                  <a:off x="3257350" y="2789750"/>
                  <a:ext cx="124000" cy="123475"/>
                </a:xfrm>
                <a:custGeom>
                  <a:avLst/>
                  <a:gdLst/>
                  <a:ahLst/>
                  <a:cxnLst/>
                  <a:rect l="l" t="t" r="r" b="b"/>
                  <a:pathLst>
                    <a:path w="4960" h="4939" extrusionOk="0">
                      <a:moveTo>
                        <a:pt x="0" y="0"/>
                      </a:moveTo>
                      <a:lnTo>
                        <a:pt x="0" y="4938"/>
                      </a:lnTo>
                      <a:cubicBezTo>
                        <a:pt x="2762" y="4938"/>
                        <a:pt x="4959" y="2720"/>
                        <a:pt x="49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19"/>
                <p:cNvSpPr/>
                <p:nvPr/>
              </p:nvSpPr>
              <p:spPr>
                <a:xfrm>
                  <a:off x="4050875" y="2789750"/>
                  <a:ext cx="123475" cy="123475"/>
                </a:xfrm>
                <a:custGeom>
                  <a:avLst/>
                  <a:gdLst/>
                  <a:ahLst/>
                  <a:cxnLst/>
                  <a:rect l="l" t="t" r="r" b="b"/>
                  <a:pathLst>
                    <a:path w="4939" h="4939" extrusionOk="0">
                      <a:moveTo>
                        <a:pt x="0" y="0"/>
                      </a:moveTo>
                      <a:cubicBezTo>
                        <a:pt x="0" y="2720"/>
                        <a:pt x="2197" y="4938"/>
                        <a:pt x="4938" y="4938"/>
                      </a:cubicBezTo>
                      <a:lnTo>
                        <a:pt x="493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19"/>
                <p:cNvSpPr/>
                <p:nvPr/>
              </p:nvSpPr>
              <p:spPr>
                <a:xfrm>
                  <a:off x="3257350" y="3087900"/>
                  <a:ext cx="124000" cy="123475"/>
                </a:xfrm>
                <a:custGeom>
                  <a:avLst/>
                  <a:gdLst/>
                  <a:ahLst/>
                  <a:cxnLst/>
                  <a:rect l="l" t="t" r="r" b="b"/>
                  <a:pathLst>
                    <a:path w="4960" h="4939" extrusionOk="0">
                      <a:moveTo>
                        <a:pt x="0" y="1"/>
                      </a:moveTo>
                      <a:lnTo>
                        <a:pt x="0" y="4939"/>
                      </a:lnTo>
                      <a:lnTo>
                        <a:pt x="4959" y="4939"/>
                      </a:lnTo>
                      <a:cubicBezTo>
                        <a:pt x="4959" y="2219"/>
                        <a:pt x="2762" y="1"/>
                        <a:pt x="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5" name="Google Shape;1615;p19"/>
                <p:cNvSpPr/>
                <p:nvPr/>
              </p:nvSpPr>
              <p:spPr>
                <a:xfrm>
                  <a:off x="3549225" y="2833175"/>
                  <a:ext cx="333225" cy="333750"/>
                </a:xfrm>
                <a:custGeom>
                  <a:avLst/>
                  <a:gdLst/>
                  <a:ahLst/>
                  <a:cxnLst/>
                  <a:rect l="l" t="t" r="r" b="b"/>
                  <a:pathLst>
                    <a:path w="13329" h="13350" extrusionOk="0">
                      <a:moveTo>
                        <a:pt x="6675" y="0"/>
                      </a:moveTo>
                      <a:cubicBezTo>
                        <a:pt x="2972" y="0"/>
                        <a:pt x="1" y="2992"/>
                        <a:pt x="1" y="6675"/>
                      </a:cubicBezTo>
                      <a:cubicBezTo>
                        <a:pt x="1" y="10357"/>
                        <a:pt x="2972" y="13349"/>
                        <a:pt x="6675" y="13349"/>
                      </a:cubicBezTo>
                      <a:cubicBezTo>
                        <a:pt x="10358" y="13349"/>
                        <a:pt x="13329" y="10357"/>
                        <a:pt x="13329" y="6675"/>
                      </a:cubicBezTo>
                      <a:cubicBezTo>
                        <a:pt x="13329" y="2992"/>
                        <a:pt x="10358" y="0"/>
                        <a:pt x="667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6" name="Google Shape;1616;p19"/>
                <p:cNvSpPr/>
                <p:nvPr/>
              </p:nvSpPr>
              <p:spPr>
                <a:xfrm>
                  <a:off x="3349925" y="2913200"/>
                  <a:ext cx="916475" cy="422150"/>
                </a:xfrm>
                <a:custGeom>
                  <a:avLst/>
                  <a:gdLst/>
                  <a:ahLst/>
                  <a:cxnLst/>
                  <a:rect l="l" t="t" r="r" b="b"/>
                  <a:pathLst>
                    <a:path w="36659" h="16886" extrusionOk="0">
                      <a:moveTo>
                        <a:pt x="1" y="0"/>
                      </a:moveTo>
                      <a:lnTo>
                        <a:pt x="1" y="16886"/>
                      </a:lnTo>
                      <a:lnTo>
                        <a:pt x="36659" y="16886"/>
                      </a:lnTo>
                      <a:lnTo>
                        <a:pt x="36659" y="0"/>
                      </a:lnTo>
                      <a:close/>
                    </a:path>
                  </a:pathLst>
                </a:custGeom>
                <a:solidFill>
                  <a:schemeClr val="accent4"/>
                </a:solidFill>
                <a:ln w="46025" cap="flat" cmpd="sng">
                  <a:solidFill>
                    <a:schemeClr val="accent3"/>
                  </a:solidFill>
                  <a:prstDash val="solid"/>
                  <a:miter lim="2092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19"/>
                <p:cNvSpPr/>
                <p:nvPr/>
              </p:nvSpPr>
              <p:spPr>
                <a:xfrm>
                  <a:off x="3349925" y="2913200"/>
                  <a:ext cx="123475" cy="123475"/>
                </a:xfrm>
                <a:custGeom>
                  <a:avLst/>
                  <a:gdLst/>
                  <a:ahLst/>
                  <a:cxnLst/>
                  <a:rect l="l" t="t" r="r" b="b"/>
                  <a:pathLst>
                    <a:path w="4939" h="4939" extrusionOk="0">
                      <a:moveTo>
                        <a:pt x="1" y="0"/>
                      </a:moveTo>
                      <a:lnTo>
                        <a:pt x="1" y="4938"/>
                      </a:lnTo>
                      <a:cubicBezTo>
                        <a:pt x="2742" y="4938"/>
                        <a:pt x="4939" y="2720"/>
                        <a:pt x="493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19"/>
                <p:cNvSpPr/>
                <p:nvPr/>
              </p:nvSpPr>
              <p:spPr>
                <a:xfrm>
                  <a:off x="4142925" y="2913200"/>
                  <a:ext cx="123475" cy="123475"/>
                </a:xfrm>
                <a:custGeom>
                  <a:avLst/>
                  <a:gdLst/>
                  <a:ahLst/>
                  <a:cxnLst/>
                  <a:rect l="l" t="t" r="r" b="b"/>
                  <a:pathLst>
                    <a:path w="4939" h="4939" extrusionOk="0">
                      <a:moveTo>
                        <a:pt x="1" y="0"/>
                      </a:moveTo>
                      <a:cubicBezTo>
                        <a:pt x="1" y="2720"/>
                        <a:pt x="2198" y="4938"/>
                        <a:pt x="4939" y="4938"/>
                      </a:cubicBezTo>
                      <a:lnTo>
                        <a:pt x="493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19"/>
                <p:cNvSpPr/>
                <p:nvPr/>
              </p:nvSpPr>
              <p:spPr>
                <a:xfrm>
                  <a:off x="3349925" y="3211350"/>
                  <a:ext cx="123475" cy="123475"/>
                </a:xfrm>
                <a:custGeom>
                  <a:avLst/>
                  <a:gdLst/>
                  <a:ahLst/>
                  <a:cxnLst/>
                  <a:rect l="l" t="t" r="r" b="b"/>
                  <a:pathLst>
                    <a:path w="4939" h="4939" extrusionOk="0">
                      <a:moveTo>
                        <a:pt x="1" y="1"/>
                      </a:moveTo>
                      <a:lnTo>
                        <a:pt x="1" y="4939"/>
                      </a:lnTo>
                      <a:lnTo>
                        <a:pt x="4939" y="4939"/>
                      </a:lnTo>
                      <a:cubicBezTo>
                        <a:pt x="4939" y="2219"/>
                        <a:pt x="2742" y="1"/>
                        <a:pt x="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19"/>
                <p:cNvSpPr/>
                <p:nvPr/>
              </p:nvSpPr>
              <p:spPr>
                <a:xfrm>
                  <a:off x="3641300" y="2957650"/>
                  <a:ext cx="333750" cy="333250"/>
                </a:xfrm>
                <a:custGeom>
                  <a:avLst/>
                  <a:gdLst/>
                  <a:ahLst/>
                  <a:cxnLst/>
                  <a:rect l="l" t="t" r="r" b="b"/>
                  <a:pathLst>
                    <a:path w="13350" h="13330" extrusionOk="0">
                      <a:moveTo>
                        <a:pt x="6675" y="1"/>
                      </a:moveTo>
                      <a:cubicBezTo>
                        <a:pt x="2992" y="1"/>
                        <a:pt x="0" y="2972"/>
                        <a:pt x="0" y="6676"/>
                      </a:cubicBezTo>
                      <a:cubicBezTo>
                        <a:pt x="0" y="10358"/>
                        <a:pt x="2992" y="13329"/>
                        <a:pt x="6675" y="13329"/>
                      </a:cubicBezTo>
                      <a:cubicBezTo>
                        <a:pt x="10336" y="13329"/>
                        <a:pt x="13349" y="10337"/>
                        <a:pt x="13349" y="6676"/>
                      </a:cubicBezTo>
                      <a:cubicBezTo>
                        <a:pt x="13349" y="2972"/>
                        <a:pt x="10357" y="1"/>
                        <a:pt x="667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19"/>
                <p:cNvSpPr/>
                <p:nvPr/>
              </p:nvSpPr>
              <p:spPr>
                <a:xfrm>
                  <a:off x="3441475" y="3036650"/>
                  <a:ext cx="916475" cy="422150"/>
                </a:xfrm>
                <a:custGeom>
                  <a:avLst/>
                  <a:gdLst/>
                  <a:ahLst/>
                  <a:cxnLst/>
                  <a:rect l="l" t="t" r="r" b="b"/>
                  <a:pathLst>
                    <a:path w="36659" h="16886" extrusionOk="0">
                      <a:moveTo>
                        <a:pt x="0" y="0"/>
                      </a:moveTo>
                      <a:lnTo>
                        <a:pt x="0" y="16886"/>
                      </a:lnTo>
                      <a:lnTo>
                        <a:pt x="36658" y="16886"/>
                      </a:lnTo>
                      <a:lnTo>
                        <a:pt x="36658" y="0"/>
                      </a:lnTo>
                      <a:close/>
                    </a:path>
                  </a:pathLst>
                </a:custGeom>
                <a:solidFill>
                  <a:schemeClr val="accent4"/>
                </a:solidFill>
                <a:ln w="46025" cap="flat" cmpd="sng">
                  <a:solidFill>
                    <a:schemeClr val="accent3"/>
                  </a:solidFill>
                  <a:prstDash val="solid"/>
                  <a:miter lim="2092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p19"/>
                <p:cNvSpPr/>
                <p:nvPr/>
              </p:nvSpPr>
              <p:spPr>
                <a:xfrm>
                  <a:off x="4234475" y="3036650"/>
                  <a:ext cx="123475" cy="123475"/>
                </a:xfrm>
                <a:custGeom>
                  <a:avLst/>
                  <a:gdLst/>
                  <a:ahLst/>
                  <a:cxnLst/>
                  <a:rect l="l" t="t" r="r" b="b"/>
                  <a:pathLst>
                    <a:path w="4939" h="4939" extrusionOk="0">
                      <a:moveTo>
                        <a:pt x="1" y="0"/>
                      </a:moveTo>
                      <a:cubicBezTo>
                        <a:pt x="1" y="2720"/>
                        <a:pt x="2198" y="4938"/>
                        <a:pt x="4938" y="4938"/>
                      </a:cubicBezTo>
                      <a:lnTo>
                        <a:pt x="493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3" name="Google Shape;1623;p19"/>
                <p:cNvSpPr/>
                <p:nvPr/>
              </p:nvSpPr>
              <p:spPr>
                <a:xfrm>
                  <a:off x="4234475" y="3335325"/>
                  <a:ext cx="123475" cy="124000"/>
                </a:xfrm>
                <a:custGeom>
                  <a:avLst/>
                  <a:gdLst/>
                  <a:ahLst/>
                  <a:cxnLst/>
                  <a:rect l="l" t="t" r="r" b="b"/>
                  <a:pathLst>
                    <a:path w="4939" h="4960" extrusionOk="0">
                      <a:moveTo>
                        <a:pt x="4938" y="1"/>
                      </a:moveTo>
                      <a:cubicBezTo>
                        <a:pt x="2198" y="1"/>
                        <a:pt x="1" y="2240"/>
                        <a:pt x="1" y="4960"/>
                      </a:cubicBezTo>
                      <a:lnTo>
                        <a:pt x="4938" y="4960"/>
                      </a:lnTo>
                      <a:lnTo>
                        <a:pt x="493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4" name="Google Shape;1624;p19"/>
                <p:cNvSpPr/>
                <p:nvPr/>
              </p:nvSpPr>
              <p:spPr>
                <a:xfrm>
                  <a:off x="3732825" y="3081100"/>
                  <a:ext cx="333775" cy="333775"/>
                </a:xfrm>
                <a:custGeom>
                  <a:avLst/>
                  <a:gdLst/>
                  <a:ahLst/>
                  <a:cxnLst/>
                  <a:rect l="l" t="t" r="r" b="b"/>
                  <a:pathLst>
                    <a:path w="13351" h="13351" extrusionOk="0">
                      <a:moveTo>
                        <a:pt x="6675" y="1"/>
                      </a:moveTo>
                      <a:cubicBezTo>
                        <a:pt x="2993" y="1"/>
                        <a:pt x="1" y="2993"/>
                        <a:pt x="1" y="6675"/>
                      </a:cubicBezTo>
                      <a:cubicBezTo>
                        <a:pt x="1" y="10358"/>
                        <a:pt x="2993" y="13350"/>
                        <a:pt x="6675" y="13350"/>
                      </a:cubicBezTo>
                      <a:cubicBezTo>
                        <a:pt x="10358" y="13350"/>
                        <a:pt x="13350" y="10358"/>
                        <a:pt x="13350" y="6675"/>
                      </a:cubicBezTo>
                      <a:cubicBezTo>
                        <a:pt x="13350" y="2993"/>
                        <a:pt x="10358" y="1"/>
                        <a:pt x="667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5" name="Google Shape;1625;p19"/>
                <p:cNvSpPr/>
                <p:nvPr/>
              </p:nvSpPr>
              <p:spPr>
                <a:xfrm>
                  <a:off x="3853675" y="3154875"/>
                  <a:ext cx="109875" cy="211875"/>
                </a:xfrm>
                <a:custGeom>
                  <a:avLst/>
                  <a:gdLst/>
                  <a:ahLst/>
                  <a:cxnLst/>
                  <a:rect l="l" t="t" r="r" b="b"/>
                  <a:pathLst>
                    <a:path w="4395" h="8475" extrusionOk="0">
                      <a:moveTo>
                        <a:pt x="1925" y="1716"/>
                      </a:moveTo>
                      <a:lnTo>
                        <a:pt x="1925" y="3578"/>
                      </a:lnTo>
                      <a:cubicBezTo>
                        <a:pt x="1548" y="3515"/>
                        <a:pt x="1256" y="3411"/>
                        <a:pt x="1088" y="3264"/>
                      </a:cubicBezTo>
                      <a:cubicBezTo>
                        <a:pt x="921" y="3118"/>
                        <a:pt x="837" y="2929"/>
                        <a:pt x="837" y="2657"/>
                      </a:cubicBezTo>
                      <a:cubicBezTo>
                        <a:pt x="837" y="2385"/>
                        <a:pt x="921" y="2176"/>
                        <a:pt x="1109" y="2009"/>
                      </a:cubicBezTo>
                      <a:cubicBezTo>
                        <a:pt x="1297" y="1862"/>
                        <a:pt x="1569" y="1758"/>
                        <a:pt x="1925" y="1716"/>
                      </a:cubicBezTo>
                      <a:close/>
                      <a:moveTo>
                        <a:pt x="2385" y="4457"/>
                      </a:moveTo>
                      <a:cubicBezTo>
                        <a:pt x="2783" y="4541"/>
                        <a:pt x="3076" y="4645"/>
                        <a:pt x="3264" y="4813"/>
                      </a:cubicBezTo>
                      <a:cubicBezTo>
                        <a:pt x="3453" y="4959"/>
                        <a:pt x="3536" y="5168"/>
                        <a:pt x="3536" y="5440"/>
                      </a:cubicBezTo>
                      <a:cubicBezTo>
                        <a:pt x="3536" y="5712"/>
                        <a:pt x="3453" y="5942"/>
                        <a:pt x="3243" y="6110"/>
                      </a:cubicBezTo>
                      <a:cubicBezTo>
                        <a:pt x="3055" y="6277"/>
                        <a:pt x="2762" y="6382"/>
                        <a:pt x="2385" y="6445"/>
                      </a:cubicBezTo>
                      <a:lnTo>
                        <a:pt x="2385" y="4457"/>
                      </a:lnTo>
                      <a:close/>
                      <a:moveTo>
                        <a:pt x="1925" y="0"/>
                      </a:moveTo>
                      <a:lnTo>
                        <a:pt x="1925" y="1067"/>
                      </a:lnTo>
                      <a:cubicBezTo>
                        <a:pt x="1297" y="1109"/>
                        <a:pt x="816" y="1276"/>
                        <a:pt x="502" y="1569"/>
                      </a:cubicBezTo>
                      <a:cubicBezTo>
                        <a:pt x="168" y="1862"/>
                        <a:pt x="0" y="2239"/>
                        <a:pt x="0" y="2741"/>
                      </a:cubicBezTo>
                      <a:cubicBezTo>
                        <a:pt x="0" y="3201"/>
                        <a:pt x="147" y="3557"/>
                        <a:pt x="460" y="3808"/>
                      </a:cubicBezTo>
                      <a:cubicBezTo>
                        <a:pt x="753" y="4080"/>
                        <a:pt x="1256" y="4268"/>
                        <a:pt x="1925" y="4373"/>
                      </a:cubicBezTo>
                      <a:lnTo>
                        <a:pt x="1925" y="6445"/>
                      </a:lnTo>
                      <a:cubicBezTo>
                        <a:pt x="1590" y="6445"/>
                        <a:pt x="1256" y="6403"/>
                        <a:pt x="942" y="6298"/>
                      </a:cubicBezTo>
                      <a:cubicBezTo>
                        <a:pt x="628" y="6193"/>
                        <a:pt x="314" y="6047"/>
                        <a:pt x="0" y="5859"/>
                      </a:cubicBezTo>
                      <a:lnTo>
                        <a:pt x="0" y="6675"/>
                      </a:lnTo>
                      <a:cubicBezTo>
                        <a:pt x="314" y="6821"/>
                        <a:pt x="649" y="6926"/>
                        <a:pt x="963" y="6989"/>
                      </a:cubicBezTo>
                      <a:cubicBezTo>
                        <a:pt x="1276" y="7051"/>
                        <a:pt x="1590" y="7093"/>
                        <a:pt x="1925" y="7093"/>
                      </a:cubicBezTo>
                      <a:lnTo>
                        <a:pt x="1925" y="8474"/>
                      </a:lnTo>
                      <a:lnTo>
                        <a:pt x="2385" y="8474"/>
                      </a:lnTo>
                      <a:lnTo>
                        <a:pt x="2385" y="7093"/>
                      </a:lnTo>
                      <a:cubicBezTo>
                        <a:pt x="3034" y="7030"/>
                        <a:pt x="3515" y="6863"/>
                        <a:pt x="3871" y="6570"/>
                      </a:cubicBezTo>
                      <a:cubicBezTo>
                        <a:pt x="4206" y="6277"/>
                        <a:pt x="4394" y="5880"/>
                        <a:pt x="4394" y="5357"/>
                      </a:cubicBezTo>
                      <a:cubicBezTo>
                        <a:pt x="4394" y="4875"/>
                        <a:pt x="4227" y="4520"/>
                        <a:pt x="3892" y="4248"/>
                      </a:cubicBezTo>
                      <a:cubicBezTo>
                        <a:pt x="3578" y="3955"/>
                        <a:pt x="3076" y="3766"/>
                        <a:pt x="2385" y="3662"/>
                      </a:cubicBezTo>
                      <a:lnTo>
                        <a:pt x="2385" y="1716"/>
                      </a:lnTo>
                      <a:cubicBezTo>
                        <a:pt x="2657" y="1737"/>
                        <a:pt x="2929" y="1779"/>
                        <a:pt x="3201" y="1841"/>
                      </a:cubicBezTo>
                      <a:cubicBezTo>
                        <a:pt x="3453" y="1925"/>
                        <a:pt x="3725" y="2009"/>
                        <a:pt x="3976" y="2134"/>
                      </a:cubicBezTo>
                      <a:lnTo>
                        <a:pt x="3976" y="1339"/>
                      </a:lnTo>
                      <a:cubicBezTo>
                        <a:pt x="3725" y="1255"/>
                        <a:pt x="3453" y="1193"/>
                        <a:pt x="3201" y="1151"/>
                      </a:cubicBezTo>
                      <a:cubicBezTo>
                        <a:pt x="2929" y="1109"/>
                        <a:pt x="2657" y="1067"/>
                        <a:pt x="2385" y="1067"/>
                      </a:cubicBezTo>
                      <a:lnTo>
                        <a:pt x="238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6" name="Google Shape;1626;p19"/>
              <p:cNvGrpSpPr/>
              <p:nvPr/>
            </p:nvGrpSpPr>
            <p:grpSpPr>
              <a:xfrm>
                <a:off x="1303714" y="2064043"/>
                <a:ext cx="207833" cy="709679"/>
                <a:chOff x="3349925" y="2913200"/>
                <a:chExt cx="123475" cy="421625"/>
              </a:xfrm>
            </p:grpSpPr>
            <p:sp>
              <p:nvSpPr>
                <p:cNvPr id="1627" name="Google Shape;1627;p19"/>
                <p:cNvSpPr/>
                <p:nvPr/>
              </p:nvSpPr>
              <p:spPr>
                <a:xfrm>
                  <a:off x="3349925" y="2913200"/>
                  <a:ext cx="123475" cy="123475"/>
                </a:xfrm>
                <a:custGeom>
                  <a:avLst/>
                  <a:gdLst/>
                  <a:ahLst/>
                  <a:cxnLst/>
                  <a:rect l="l" t="t" r="r" b="b"/>
                  <a:pathLst>
                    <a:path w="4939" h="4939" extrusionOk="0">
                      <a:moveTo>
                        <a:pt x="1" y="0"/>
                      </a:moveTo>
                      <a:lnTo>
                        <a:pt x="1" y="4938"/>
                      </a:lnTo>
                      <a:cubicBezTo>
                        <a:pt x="2742" y="4938"/>
                        <a:pt x="4939" y="2720"/>
                        <a:pt x="4939" y="0"/>
                      </a:cubicBezTo>
                      <a:close/>
                    </a:path>
                  </a:pathLst>
                </a:custGeom>
                <a:solidFill>
                  <a:srgbClr val="0068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8" name="Google Shape;1628;p19"/>
                <p:cNvSpPr/>
                <p:nvPr/>
              </p:nvSpPr>
              <p:spPr>
                <a:xfrm>
                  <a:off x="3349925" y="3211350"/>
                  <a:ext cx="123475" cy="123475"/>
                </a:xfrm>
                <a:custGeom>
                  <a:avLst/>
                  <a:gdLst/>
                  <a:ahLst/>
                  <a:cxnLst/>
                  <a:rect l="l" t="t" r="r" b="b"/>
                  <a:pathLst>
                    <a:path w="4939" h="4939" extrusionOk="0">
                      <a:moveTo>
                        <a:pt x="1" y="1"/>
                      </a:moveTo>
                      <a:lnTo>
                        <a:pt x="1" y="4939"/>
                      </a:lnTo>
                      <a:lnTo>
                        <a:pt x="4939" y="4939"/>
                      </a:lnTo>
                      <a:cubicBezTo>
                        <a:pt x="4939" y="2219"/>
                        <a:pt x="2742" y="1"/>
                        <a:pt x="1" y="1"/>
                      </a:cubicBezTo>
                      <a:close/>
                    </a:path>
                  </a:pathLst>
                </a:custGeom>
                <a:solidFill>
                  <a:srgbClr val="0068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
        <p:nvSpPr>
          <p:cNvPr id="1629" name="Google Shape;1629;p19"/>
          <p:cNvSpPr txBox="1"/>
          <p:nvPr/>
        </p:nvSpPr>
        <p:spPr>
          <a:xfrm>
            <a:off x="606970" y="2217724"/>
            <a:ext cx="2141100" cy="54992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GB" sz="1400" b="0" i="0" u="none" strike="noStrike" cap="none">
                <a:solidFill>
                  <a:schemeClr val="dk1"/>
                </a:solidFill>
                <a:latin typeface="Libre Franklin Medium"/>
                <a:ea typeface="Libre Franklin Medium"/>
                <a:cs typeface="Libre Franklin Medium"/>
                <a:sym typeface="Libre Franklin Medium"/>
              </a:rPr>
              <a:t> </a:t>
            </a:r>
            <a:endParaRPr sz="1400" b="0" i="0" u="none" strike="noStrike" cap="none">
              <a:solidFill>
                <a:schemeClr val="dk1"/>
              </a:solidFill>
              <a:latin typeface="Libre Franklin Medium"/>
              <a:ea typeface="Libre Franklin Medium"/>
              <a:cs typeface="Libre Franklin Medium"/>
              <a:sym typeface="Libre Franklin Medium"/>
            </a:endParaRPr>
          </a:p>
        </p:txBody>
      </p:sp>
      <p:sp>
        <p:nvSpPr>
          <p:cNvPr id="1630" name="Google Shape;1630;p19"/>
          <p:cNvSpPr txBox="1"/>
          <p:nvPr/>
        </p:nvSpPr>
        <p:spPr>
          <a:xfrm>
            <a:off x="584024" y="1899725"/>
            <a:ext cx="2141100" cy="2889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nton"/>
              <a:ea typeface="Anton"/>
              <a:cs typeface="Anton"/>
              <a:sym typeface="Anton"/>
            </a:endParaRPr>
          </a:p>
        </p:txBody>
      </p:sp>
      <p:sp>
        <p:nvSpPr>
          <p:cNvPr id="1631" name="Google Shape;1631;p19"/>
          <p:cNvSpPr txBox="1"/>
          <p:nvPr/>
        </p:nvSpPr>
        <p:spPr>
          <a:xfrm>
            <a:off x="2808244" y="4267997"/>
            <a:ext cx="2141100" cy="554961"/>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Libre Franklin Medium"/>
              <a:ea typeface="Libre Franklin Medium"/>
              <a:cs typeface="Libre Franklin Medium"/>
              <a:sym typeface="Libre Franklin Medium"/>
            </a:endParaRPr>
          </a:p>
        </p:txBody>
      </p:sp>
      <p:sp>
        <p:nvSpPr>
          <p:cNvPr id="1632" name="Google Shape;1632;p19"/>
          <p:cNvSpPr txBox="1"/>
          <p:nvPr/>
        </p:nvSpPr>
        <p:spPr>
          <a:xfrm>
            <a:off x="2794535" y="4024634"/>
            <a:ext cx="2141100" cy="2889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nton"/>
              <a:ea typeface="Anton"/>
              <a:cs typeface="Anton"/>
              <a:sym typeface="Anton"/>
            </a:endParaRPr>
          </a:p>
        </p:txBody>
      </p:sp>
      <p:sp>
        <p:nvSpPr>
          <p:cNvPr id="1633" name="Google Shape;1633;p19"/>
          <p:cNvSpPr/>
          <p:nvPr/>
        </p:nvSpPr>
        <p:spPr>
          <a:xfrm>
            <a:off x="4478679" y="3339300"/>
            <a:ext cx="164700" cy="1647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p19"/>
          <p:cNvSpPr/>
          <p:nvPr/>
        </p:nvSpPr>
        <p:spPr>
          <a:xfrm>
            <a:off x="5536129" y="2435675"/>
            <a:ext cx="164700" cy="1647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35" name="Google Shape;1635;p19"/>
          <p:cNvGrpSpPr/>
          <p:nvPr/>
        </p:nvGrpSpPr>
        <p:grpSpPr>
          <a:xfrm rot="4131323">
            <a:off x="-268371" y="905598"/>
            <a:ext cx="1139230" cy="1403825"/>
            <a:chOff x="9743146" y="2970638"/>
            <a:chExt cx="1446996" cy="1783072"/>
          </a:xfrm>
        </p:grpSpPr>
        <p:sp>
          <p:nvSpPr>
            <p:cNvPr id="1636" name="Google Shape;1636;p19"/>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37" name="Google Shape;1637;p19"/>
            <p:cNvGrpSpPr/>
            <p:nvPr/>
          </p:nvGrpSpPr>
          <p:grpSpPr>
            <a:xfrm rot="4346401">
              <a:off x="9694335" y="3347712"/>
              <a:ext cx="1544618" cy="1028925"/>
              <a:chOff x="2670525" y="1658075"/>
              <a:chExt cx="1301725" cy="867125"/>
            </a:xfrm>
          </p:grpSpPr>
          <p:sp>
            <p:nvSpPr>
              <p:cNvPr id="1638" name="Google Shape;1638;p19"/>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p19"/>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19"/>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19"/>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19"/>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p19"/>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19"/>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p19"/>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646" name="Google Shape;1646;p19"/>
          <p:cNvGrpSpPr/>
          <p:nvPr/>
        </p:nvGrpSpPr>
        <p:grpSpPr>
          <a:xfrm rot="-697044">
            <a:off x="8344707" y="3823168"/>
            <a:ext cx="1559986" cy="1922304"/>
            <a:chOff x="9743146" y="2970638"/>
            <a:chExt cx="1446996" cy="1783072"/>
          </a:xfrm>
        </p:grpSpPr>
        <p:sp>
          <p:nvSpPr>
            <p:cNvPr id="1647" name="Google Shape;1647;p19"/>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48" name="Google Shape;1648;p19"/>
            <p:cNvGrpSpPr/>
            <p:nvPr/>
          </p:nvGrpSpPr>
          <p:grpSpPr>
            <a:xfrm rot="4346401">
              <a:off x="9694335" y="3347712"/>
              <a:ext cx="1544618" cy="1028925"/>
              <a:chOff x="2670525" y="1658075"/>
              <a:chExt cx="1301725" cy="867125"/>
            </a:xfrm>
          </p:grpSpPr>
          <p:sp>
            <p:nvSpPr>
              <p:cNvPr id="1649" name="Google Shape;1649;p19"/>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19"/>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19"/>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19"/>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3" name="Google Shape;1653;p19"/>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4" name="Google Shape;1654;p19"/>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19"/>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19"/>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657" name="Google Shape;1657;p19"/>
          <p:cNvGrpSpPr/>
          <p:nvPr/>
        </p:nvGrpSpPr>
        <p:grpSpPr>
          <a:xfrm rot="2297698">
            <a:off x="8398901" y="2408836"/>
            <a:ext cx="1139225" cy="1403819"/>
            <a:chOff x="9743146" y="2970638"/>
            <a:chExt cx="1446996" cy="1783072"/>
          </a:xfrm>
        </p:grpSpPr>
        <p:sp>
          <p:nvSpPr>
            <p:cNvPr id="1658" name="Google Shape;1658;p19"/>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59" name="Google Shape;1659;p19"/>
            <p:cNvGrpSpPr/>
            <p:nvPr/>
          </p:nvGrpSpPr>
          <p:grpSpPr>
            <a:xfrm rot="4346401">
              <a:off x="9694335" y="3347712"/>
              <a:ext cx="1544618" cy="1028925"/>
              <a:chOff x="2670525" y="1658075"/>
              <a:chExt cx="1301725" cy="867125"/>
            </a:xfrm>
          </p:grpSpPr>
          <p:sp>
            <p:nvSpPr>
              <p:cNvPr id="1660" name="Google Shape;1660;p19"/>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19"/>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19"/>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19"/>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19"/>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p19"/>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19"/>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19"/>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668" name="Google Shape;1668;p19"/>
          <p:cNvGrpSpPr/>
          <p:nvPr/>
        </p:nvGrpSpPr>
        <p:grpSpPr>
          <a:xfrm rot="-2191722">
            <a:off x="8098966" y="-788715"/>
            <a:ext cx="1559976" cy="1922293"/>
            <a:chOff x="9743146" y="2970638"/>
            <a:chExt cx="1446996" cy="1783072"/>
          </a:xfrm>
        </p:grpSpPr>
        <p:sp>
          <p:nvSpPr>
            <p:cNvPr id="1669" name="Google Shape;1669;p19"/>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70" name="Google Shape;1670;p19"/>
            <p:cNvGrpSpPr/>
            <p:nvPr/>
          </p:nvGrpSpPr>
          <p:grpSpPr>
            <a:xfrm rot="4346401">
              <a:off x="9694335" y="3347712"/>
              <a:ext cx="1544618" cy="1028925"/>
              <a:chOff x="2670525" y="1658075"/>
              <a:chExt cx="1301725" cy="867125"/>
            </a:xfrm>
          </p:grpSpPr>
          <p:sp>
            <p:nvSpPr>
              <p:cNvPr id="1671" name="Google Shape;1671;p19"/>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19"/>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3" name="Google Shape;1673;p19"/>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4" name="Google Shape;1674;p19"/>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5" name="Google Shape;1675;p19"/>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6" name="Google Shape;1676;p19"/>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7" name="Google Shape;1677;p19"/>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8" name="Google Shape;1678;p19"/>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679" name="Google Shape;1679;p19"/>
          <p:cNvSpPr txBox="1"/>
          <p:nvPr/>
        </p:nvSpPr>
        <p:spPr>
          <a:xfrm>
            <a:off x="-66206" y="4057942"/>
            <a:ext cx="2141100" cy="1105404"/>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Libre Franklin Medium"/>
              <a:ea typeface="Libre Franklin Medium"/>
              <a:cs typeface="Libre Franklin Medium"/>
              <a:sym typeface="Libre Franklin Medium"/>
            </a:endParaRPr>
          </a:p>
        </p:txBody>
      </p:sp>
      <p:sp>
        <p:nvSpPr>
          <p:cNvPr id="1680" name="Google Shape;1680;p1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GB"/>
              <a:t>Existing Solutions</a:t>
            </a:r>
            <a:endParaRPr/>
          </a:p>
        </p:txBody>
      </p:sp>
      <p:sp>
        <p:nvSpPr>
          <p:cNvPr id="1681" name="Google Shape;1681;p19"/>
          <p:cNvSpPr txBox="1"/>
          <p:nvPr/>
        </p:nvSpPr>
        <p:spPr>
          <a:xfrm>
            <a:off x="846754" y="1084099"/>
            <a:ext cx="7383721" cy="33342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73D40"/>
              </a:buClr>
              <a:buSzPts val="600"/>
              <a:buFont typeface="Arial"/>
              <a:buNone/>
            </a:pPr>
            <a:r>
              <a:rPr lang="en-GB" sz="1800" b="1" i="0" u="none" strike="noStrike" cap="none">
                <a:solidFill>
                  <a:schemeClr val="accent3"/>
                </a:solidFill>
                <a:latin typeface="Libre Franklin Medium"/>
                <a:ea typeface="Libre Franklin Medium"/>
                <a:cs typeface="Libre Franklin Medium"/>
                <a:sym typeface="Libre Franklin Medium"/>
              </a:rPr>
              <a:t>The current Money Management Models have certain drawbacks such as: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273D40"/>
              </a:buClr>
              <a:buSzPts val="600"/>
              <a:buFont typeface="Arial"/>
              <a:buNone/>
            </a:pPr>
            <a:r>
              <a:rPr lang="en-GB" sz="1800" b="1" i="0" u="none" strike="noStrike" cap="none">
                <a:solidFill>
                  <a:schemeClr val="accent3"/>
                </a:solidFill>
                <a:latin typeface="Libre Franklin Medium"/>
                <a:ea typeface="Libre Franklin Medium"/>
                <a:cs typeface="Libre Franklin Medium"/>
                <a:sym typeface="Libre Franklin Medium"/>
              </a:rPr>
              <a:t> </a:t>
            </a:r>
            <a:endParaRPr sz="1400" b="0" i="0" u="none" strike="noStrike" cap="none">
              <a:solidFill>
                <a:srgbClr val="000000"/>
              </a:solidFill>
              <a:latin typeface="Arial"/>
              <a:ea typeface="Arial"/>
              <a:cs typeface="Arial"/>
              <a:sym typeface="Arial"/>
            </a:endParaRPr>
          </a:p>
          <a:p>
            <a:pPr marL="241300" marR="0" lvl="0" indent="-196850" algn="l" rtl="0">
              <a:lnSpc>
                <a:spcPct val="100000"/>
              </a:lnSpc>
              <a:spcBef>
                <a:spcPts val="1600"/>
              </a:spcBef>
              <a:spcAft>
                <a:spcPts val="0"/>
              </a:spcAft>
              <a:buClr>
                <a:schemeClr val="dk1"/>
              </a:buClr>
              <a:buSzPts val="1100"/>
              <a:buFont typeface="Arial"/>
              <a:buChar char="●"/>
            </a:pPr>
            <a:r>
              <a:rPr lang="en-GB" sz="1800" b="1" i="0" u="none" strike="noStrike" cap="none">
                <a:solidFill>
                  <a:schemeClr val="accent3"/>
                </a:solidFill>
                <a:latin typeface="Libre Franklin Medium"/>
                <a:ea typeface="Libre Franklin Medium"/>
                <a:cs typeface="Libre Franklin Medium"/>
                <a:sym typeface="Libre Franklin Medium"/>
              </a:rPr>
              <a:t>Not So User Friendly.</a:t>
            </a:r>
            <a:endParaRPr sz="1400" b="0" i="0" u="none" strike="noStrike" cap="none">
              <a:solidFill>
                <a:srgbClr val="000000"/>
              </a:solidFill>
              <a:latin typeface="Arial"/>
              <a:ea typeface="Arial"/>
              <a:cs typeface="Arial"/>
              <a:sym typeface="Arial"/>
            </a:endParaRPr>
          </a:p>
          <a:p>
            <a:pPr marL="241300" marR="0" lvl="0" indent="-196850" algn="l" rtl="0">
              <a:lnSpc>
                <a:spcPct val="100000"/>
              </a:lnSpc>
              <a:spcBef>
                <a:spcPts val="1600"/>
              </a:spcBef>
              <a:spcAft>
                <a:spcPts val="0"/>
              </a:spcAft>
              <a:buClr>
                <a:schemeClr val="dk1"/>
              </a:buClr>
              <a:buSzPts val="1100"/>
              <a:buFont typeface="Arial"/>
              <a:buChar char="●"/>
            </a:pPr>
            <a:r>
              <a:rPr lang="en-GB" sz="1800" b="1" i="0" u="none" strike="noStrike" cap="none">
                <a:solidFill>
                  <a:schemeClr val="accent3"/>
                </a:solidFill>
                <a:latin typeface="Libre Franklin Medium"/>
                <a:ea typeface="Libre Franklin Medium"/>
                <a:cs typeface="Libre Franklin Medium"/>
                <a:sym typeface="Libre Franklin Medium"/>
              </a:rPr>
              <a:t>Difficult to Operate and Handle.</a:t>
            </a:r>
            <a:endParaRPr sz="1400" b="0" i="0" u="none" strike="noStrike" cap="none">
              <a:solidFill>
                <a:srgbClr val="000000"/>
              </a:solidFill>
              <a:latin typeface="Arial"/>
              <a:ea typeface="Arial"/>
              <a:cs typeface="Arial"/>
              <a:sym typeface="Arial"/>
            </a:endParaRPr>
          </a:p>
          <a:p>
            <a:pPr marL="241300" marR="0" lvl="0" indent="-196850" algn="l" rtl="0">
              <a:lnSpc>
                <a:spcPct val="100000"/>
              </a:lnSpc>
              <a:spcBef>
                <a:spcPts val="1600"/>
              </a:spcBef>
              <a:spcAft>
                <a:spcPts val="0"/>
              </a:spcAft>
              <a:buClr>
                <a:schemeClr val="dk1"/>
              </a:buClr>
              <a:buSzPts val="1100"/>
              <a:buFont typeface="Arial"/>
              <a:buChar char="●"/>
            </a:pPr>
            <a:r>
              <a:rPr lang="en-GB" sz="1800" b="1" i="0" u="none" strike="noStrike" cap="none">
                <a:solidFill>
                  <a:schemeClr val="accent3"/>
                </a:solidFill>
                <a:latin typeface="Libre Franklin Medium"/>
                <a:ea typeface="Libre Franklin Medium"/>
                <a:cs typeface="Libre Franklin Medium"/>
                <a:sym typeface="Libre Franklin Medium"/>
              </a:rPr>
              <a:t>Requires Subscriptions for the Premium Features.</a:t>
            </a:r>
            <a:endParaRPr sz="1400" b="0" i="0" u="none" strike="noStrike" cap="none">
              <a:solidFill>
                <a:srgbClr val="000000"/>
              </a:solidFill>
              <a:latin typeface="Arial"/>
              <a:ea typeface="Arial"/>
              <a:cs typeface="Arial"/>
              <a:sym typeface="Arial"/>
            </a:endParaRPr>
          </a:p>
          <a:p>
            <a:pPr marL="241300" marR="0" lvl="0" indent="-196850" algn="l" rtl="0">
              <a:lnSpc>
                <a:spcPct val="100000"/>
              </a:lnSpc>
              <a:spcBef>
                <a:spcPts val="1600"/>
              </a:spcBef>
              <a:spcAft>
                <a:spcPts val="0"/>
              </a:spcAft>
              <a:buClr>
                <a:schemeClr val="dk1"/>
              </a:buClr>
              <a:buSzPts val="1100"/>
              <a:buFont typeface="Arial"/>
              <a:buChar char="●"/>
            </a:pPr>
            <a:r>
              <a:rPr lang="en-GB" sz="1800" b="1" i="0" u="none" strike="noStrike" cap="none">
                <a:solidFill>
                  <a:schemeClr val="accent3"/>
                </a:solidFill>
                <a:latin typeface="Libre Franklin Medium"/>
                <a:ea typeface="Libre Franklin Medium"/>
                <a:cs typeface="Libre Franklin Medium"/>
                <a:sym typeface="Libre Franklin Medium"/>
              </a:rPr>
              <a:t>Multiple Ads and Pop-ups.</a:t>
            </a:r>
            <a:endParaRPr sz="1400" b="0" i="0" u="none" strike="noStrike" cap="none">
              <a:solidFill>
                <a:srgbClr val="000000"/>
              </a:solidFill>
              <a:latin typeface="Arial"/>
              <a:ea typeface="Arial"/>
              <a:cs typeface="Arial"/>
              <a:sym typeface="Arial"/>
            </a:endParaRPr>
          </a:p>
          <a:p>
            <a:pPr marL="241300" marR="0" lvl="0" indent="-127000" algn="l" rtl="0">
              <a:lnSpc>
                <a:spcPct val="100000"/>
              </a:lnSpc>
              <a:spcBef>
                <a:spcPts val="1600"/>
              </a:spcBef>
              <a:spcAft>
                <a:spcPts val="0"/>
              </a:spcAft>
              <a:buClr>
                <a:schemeClr val="dk1"/>
              </a:buClr>
              <a:buSzPts val="1100"/>
              <a:buFont typeface="Arial"/>
              <a:buNone/>
            </a:pPr>
            <a:endParaRPr sz="1800" b="1" i="0" u="none" strike="noStrike" cap="none">
              <a:solidFill>
                <a:schemeClr val="accent3"/>
              </a:solidFill>
              <a:latin typeface="Libre Franklin Medium"/>
              <a:ea typeface="Libre Franklin Medium"/>
              <a:cs typeface="Libre Franklin Medium"/>
              <a:sym typeface="Libre Franklin Medium"/>
            </a:endParaRPr>
          </a:p>
        </p:txBody>
      </p:sp>
      <p:pic>
        <p:nvPicPr>
          <p:cNvPr id="1682" name="Google Shape;1682;p19"/>
          <p:cNvPicPr preferRelativeResize="0"/>
          <p:nvPr/>
        </p:nvPicPr>
        <p:blipFill rotWithShape="1">
          <a:blip r:embed="rId3">
            <a:alphaModFix/>
          </a:blip>
          <a:srcRect/>
          <a:stretch/>
        </p:blipFill>
        <p:spPr>
          <a:xfrm>
            <a:off x="-260120" y="-379059"/>
            <a:ext cx="2508925" cy="12544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6"/>
        <p:cNvGrpSpPr/>
        <p:nvPr/>
      </p:nvGrpSpPr>
      <p:grpSpPr>
        <a:xfrm>
          <a:off x="0" y="0"/>
          <a:ext cx="0" cy="0"/>
          <a:chOff x="0" y="0"/>
          <a:chExt cx="0" cy="0"/>
        </a:xfrm>
      </p:grpSpPr>
      <p:sp>
        <p:nvSpPr>
          <p:cNvPr id="1687" name="Google Shape;1687;p20"/>
          <p:cNvSpPr txBox="1">
            <a:spLocks noGrp="1"/>
          </p:cNvSpPr>
          <p:nvPr>
            <p:ph type="title"/>
          </p:nvPr>
        </p:nvSpPr>
        <p:spPr>
          <a:xfrm>
            <a:off x="720000" y="449250"/>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GB"/>
              <a:t>Features</a:t>
            </a:r>
            <a:endParaRPr/>
          </a:p>
        </p:txBody>
      </p:sp>
      <p:sp>
        <p:nvSpPr>
          <p:cNvPr id="1688" name="Google Shape;1688;p20"/>
          <p:cNvSpPr txBox="1">
            <a:spLocks noGrp="1"/>
          </p:cNvSpPr>
          <p:nvPr>
            <p:ph type="body" idx="1"/>
          </p:nvPr>
        </p:nvSpPr>
        <p:spPr>
          <a:xfrm>
            <a:off x="674325" y="884699"/>
            <a:ext cx="7704000" cy="4406100"/>
          </a:xfrm>
          <a:prstGeom prst="rect">
            <a:avLst/>
          </a:prstGeom>
          <a:noFill/>
          <a:ln>
            <a:noFill/>
          </a:ln>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GB" sz="1500" b="1">
                <a:solidFill>
                  <a:schemeClr val="accent3"/>
                </a:solidFill>
                <a:latin typeface="Libre Franklin Medium"/>
                <a:ea typeface="Libre Franklin Medium"/>
                <a:cs typeface="Libre Franklin Medium"/>
                <a:sym typeface="Libre Franklin Medium"/>
              </a:rPr>
              <a:t>Our website, Wallet Ace will allow its users to track their expenses on daily basis. </a:t>
            </a:r>
            <a:endParaRPr sz="1500" b="1" i="0">
              <a:solidFill>
                <a:schemeClr val="accent3"/>
              </a:solidFill>
              <a:latin typeface="Libre Franklin Medium"/>
              <a:ea typeface="Libre Franklin Medium"/>
              <a:cs typeface="Libre Franklin Medium"/>
              <a:sym typeface="Libre Franklin Medium"/>
            </a:endParaRPr>
          </a:p>
          <a:p>
            <a:pPr marL="457200" lvl="0" indent="-342900" algn="l" rtl="0">
              <a:lnSpc>
                <a:spcPct val="200000"/>
              </a:lnSpc>
              <a:spcBef>
                <a:spcPts val="0"/>
              </a:spcBef>
              <a:spcAft>
                <a:spcPts val="0"/>
              </a:spcAft>
              <a:buSzPts val="1800"/>
              <a:buChar char="●"/>
            </a:pPr>
            <a:r>
              <a:rPr lang="en-GB" sz="1500" b="1" i="0">
                <a:solidFill>
                  <a:schemeClr val="accent3"/>
                </a:solidFill>
                <a:latin typeface="Libre Franklin Medium"/>
                <a:ea typeface="Libre Franklin Medium"/>
                <a:cs typeface="Libre Franklin Medium"/>
                <a:sym typeface="Libre Franklin Medium"/>
              </a:rPr>
              <a:t>It will be </a:t>
            </a:r>
            <a:r>
              <a:rPr lang="en-GB" sz="1500" b="1">
                <a:solidFill>
                  <a:schemeClr val="accent3"/>
                </a:solidFill>
                <a:latin typeface="Libre Franklin Medium"/>
                <a:ea typeface="Libre Franklin Medium"/>
                <a:cs typeface="Libre Franklin Medium"/>
                <a:sym typeface="Libre Franklin Medium"/>
              </a:rPr>
              <a:t>useful</a:t>
            </a:r>
            <a:r>
              <a:rPr lang="en-GB" sz="1500" b="1" i="0">
                <a:solidFill>
                  <a:schemeClr val="accent3"/>
                </a:solidFill>
                <a:latin typeface="Libre Franklin Medium"/>
                <a:ea typeface="Libre Franklin Medium"/>
                <a:cs typeface="Libre Franklin Medium"/>
                <a:sym typeface="Libre Franklin Medium"/>
              </a:rPr>
              <a:t> in tracking all the spendings and managing a record </a:t>
            </a:r>
            <a:r>
              <a:rPr lang="en-GB" sz="1500" b="1">
                <a:solidFill>
                  <a:schemeClr val="accent3"/>
                </a:solidFill>
                <a:latin typeface="Libre Franklin Medium"/>
                <a:ea typeface="Libre Franklin Medium"/>
                <a:cs typeface="Libre Franklin Medium"/>
                <a:sym typeface="Libre Franklin Medium"/>
              </a:rPr>
              <a:t>for the</a:t>
            </a:r>
            <a:r>
              <a:rPr lang="en-GB" sz="1500" b="1">
                <a:solidFill>
                  <a:schemeClr val="accent3"/>
                </a:solidFill>
              </a:rPr>
              <a:t> </a:t>
            </a:r>
            <a:r>
              <a:rPr lang="en-GB" sz="1500" b="1" i="0">
                <a:solidFill>
                  <a:schemeClr val="accent3"/>
                </a:solidFill>
                <a:latin typeface="Libre Franklin Medium"/>
                <a:ea typeface="Libre Franklin Medium"/>
                <a:cs typeface="Libre Franklin Medium"/>
                <a:sym typeface="Libre Franklin Medium"/>
              </a:rPr>
              <a:t>users. </a:t>
            </a:r>
            <a:endParaRPr/>
          </a:p>
          <a:p>
            <a:pPr marL="457200" lvl="0" indent="-342900" algn="l" rtl="0">
              <a:lnSpc>
                <a:spcPct val="200000"/>
              </a:lnSpc>
              <a:spcBef>
                <a:spcPts val="0"/>
              </a:spcBef>
              <a:spcAft>
                <a:spcPts val="0"/>
              </a:spcAft>
              <a:buSzPts val="1800"/>
              <a:buChar char="●"/>
            </a:pPr>
            <a:r>
              <a:rPr lang="en-GB" sz="1500" b="1" i="0">
                <a:solidFill>
                  <a:schemeClr val="accent3"/>
                </a:solidFill>
                <a:latin typeface="Libre Franklin Medium"/>
                <a:ea typeface="Libre Franklin Medium"/>
                <a:cs typeface="Libre Franklin Medium"/>
                <a:sym typeface="Libre Franklin Medium"/>
              </a:rPr>
              <a:t>Our website will allow their users to set fixed Monetary Budget and receive alerts notifications when they are overspending </a:t>
            </a:r>
            <a:r>
              <a:rPr lang="en-GB" sz="1500" b="1">
                <a:solidFill>
                  <a:schemeClr val="accent3"/>
                </a:solidFill>
                <a:latin typeface="Libre Franklin Medium"/>
                <a:ea typeface="Libre Franklin Medium"/>
                <a:cs typeface="Libre Franklin Medium"/>
                <a:sym typeface="Libre Franklin Medium"/>
              </a:rPr>
              <a:t>.</a:t>
            </a:r>
            <a:endParaRPr/>
          </a:p>
          <a:p>
            <a:pPr marL="457200" lvl="0" indent="-342900" algn="l" rtl="0">
              <a:lnSpc>
                <a:spcPct val="200000"/>
              </a:lnSpc>
              <a:spcBef>
                <a:spcPts val="0"/>
              </a:spcBef>
              <a:spcAft>
                <a:spcPts val="0"/>
              </a:spcAft>
              <a:buSzPts val="1800"/>
              <a:buChar char="●"/>
            </a:pPr>
            <a:r>
              <a:rPr lang="en-GB" sz="1500" b="1">
                <a:solidFill>
                  <a:schemeClr val="accent3"/>
                </a:solidFill>
                <a:latin typeface="Libre Franklin Medium"/>
                <a:ea typeface="Libre Franklin Medium"/>
                <a:cs typeface="Libre Franklin Medium"/>
                <a:sym typeface="Libre Franklin Medium"/>
              </a:rPr>
              <a:t>Provides Detailed Monthly Analysis of the expenses &amp; warns the users about their spendings.</a:t>
            </a:r>
            <a:endParaRPr/>
          </a:p>
        </p:txBody>
      </p:sp>
      <p:grpSp>
        <p:nvGrpSpPr>
          <p:cNvPr id="1689" name="Google Shape;1689;p20"/>
          <p:cNvGrpSpPr/>
          <p:nvPr/>
        </p:nvGrpSpPr>
        <p:grpSpPr>
          <a:xfrm rot="4131323">
            <a:off x="-476716" y="697255"/>
            <a:ext cx="1139230" cy="1403825"/>
            <a:chOff x="9743146" y="2970638"/>
            <a:chExt cx="1446996" cy="1783072"/>
          </a:xfrm>
        </p:grpSpPr>
        <p:sp>
          <p:nvSpPr>
            <p:cNvPr id="1690" name="Google Shape;1690;p20"/>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91" name="Google Shape;1691;p20"/>
            <p:cNvGrpSpPr/>
            <p:nvPr/>
          </p:nvGrpSpPr>
          <p:grpSpPr>
            <a:xfrm rot="4346401">
              <a:off x="9694335" y="3347712"/>
              <a:ext cx="1544618" cy="1028925"/>
              <a:chOff x="2670525" y="1658075"/>
              <a:chExt cx="1301725" cy="867125"/>
            </a:xfrm>
          </p:grpSpPr>
          <p:sp>
            <p:nvSpPr>
              <p:cNvPr id="1692" name="Google Shape;1692;p20"/>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20"/>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20"/>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20"/>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20"/>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20"/>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20"/>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20"/>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700" name="Google Shape;1700;p20"/>
          <p:cNvGrpSpPr/>
          <p:nvPr/>
        </p:nvGrpSpPr>
        <p:grpSpPr>
          <a:xfrm rot="10315699">
            <a:off x="8454701" y="225447"/>
            <a:ext cx="1224277" cy="1509382"/>
            <a:chOff x="9743146" y="2970638"/>
            <a:chExt cx="1446996" cy="1783072"/>
          </a:xfrm>
        </p:grpSpPr>
        <p:sp>
          <p:nvSpPr>
            <p:cNvPr id="1701" name="Google Shape;1701;p20"/>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235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02" name="Google Shape;1702;p20"/>
            <p:cNvGrpSpPr/>
            <p:nvPr/>
          </p:nvGrpSpPr>
          <p:grpSpPr>
            <a:xfrm rot="4346401">
              <a:off x="9694335" y="3347712"/>
              <a:ext cx="1544618" cy="1028925"/>
              <a:chOff x="2670525" y="1658075"/>
              <a:chExt cx="1301725" cy="867125"/>
            </a:xfrm>
          </p:grpSpPr>
          <p:sp>
            <p:nvSpPr>
              <p:cNvPr id="1703" name="Google Shape;1703;p20"/>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20"/>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20"/>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20"/>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20"/>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20"/>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20"/>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20"/>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711" name="Google Shape;1711;p20"/>
          <p:cNvGrpSpPr/>
          <p:nvPr/>
        </p:nvGrpSpPr>
        <p:grpSpPr>
          <a:xfrm>
            <a:off x="8466167" y="4698568"/>
            <a:ext cx="1442004" cy="973671"/>
            <a:chOff x="3904150" y="1420025"/>
            <a:chExt cx="1852523" cy="1250861"/>
          </a:xfrm>
        </p:grpSpPr>
        <p:sp>
          <p:nvSpPr>
            <p:cNvPr id="1712" name="Google Shape;1712;p20"/>
            <p:cNvSpPr/>
            <p:nvPr/>
          </p:nvSpPr>
          <p:spPr>
            <a:xfrm>
              <a:off x="3904150" y="1420025"/>
              <a:ext cx="1651298" cy="1042848"/>
            </a:xfrm>
            <a:custGeom>
              <a:avLst/>
              <a:gdLst/>
              <a:ahLst/>
              <a:cxnLst/>
              <a:rect l="l" t="t" r="r" b="b"/>
              <a:pathLst>
                <a:path w="35550" h="20569" extrusionOk="0">
                  <a:moveTo>
                    <a:pt x="691" y="0"/>
                  </a:moveTo>
                  <a:cubicBezTo>
                    <a:pt x="315" y="0"/>
                    <a:pt x="1" y="314"/>
                    <a:pt x="1" y="691"/>
                  </a:cubicBezTo>
                  <a:lnTo>
                    <a:pt x="1" y="19878"/>
                  </a:lnTo>
                  <a:cubicBezTo>
                    <a:pt x="1" y="20254"/>
                    <a:pt x="315" y="20568"/>
                    <a:pt x="691" y="20568"/>
                  </a:cubicBezTo>
                  <a:lnTo>
                    <a:pt x="34859" y="20568"/>
                  </a:lnTo>
                  <a:cubicBezTo>
                    <a:pt x="35236" y="20568"/>
                    <a:pt x="35550" y="20254"/>
                    <a:pt x="35550" y="19878"/>
                  </a:cubicBezTo>
                  <a:lnTo>
                    <a:pt x="35550" y="691"/>
                  </a:lnTo>
                  <a:cubicBezTo>
                    <a:pt x="35550" y="314"/>
                    <a:pt x="35236" y="0"/>
                    <a:pt x="34859" y="0"/>
                  </a:cubicBezTo>
                  <a:close/>
                </a:path>
              </a:pathLst>
            </a:custGeom>
            <a:solidFill>
              <a:schemeClr val="dk2"/>
            </a:solidFill>
            <a:ln w="114300" cap="flat" cmpd="sng">
              <a:solidFill>
                <a:schemeClr val="dk2"/>
              </a:solidFill>
              <a:prstDash val="solid"/>
              <a:round/>
              <a:headEnd type="none" w="sm" len="sm"/>
              <a:tailEnd type="none" w="sm" len="sm"/>
            </a:ln>
            <a:effectLst>
              <a:outerShdw dist="47625" dir="3180000" algn="bl" rotWithShape="0">
                <a:schemeClr val="dk1">
                  <a:alpha val="2039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20"/>
            <p:cNvSpPr/>
            <p:nvPr/>
          </p:nvSpPr>
          <p:spPr>
            <a:xfrm>
              <a:off x="4106304" y="1715502"/>
              <a:ext cx="1650369" cy="955384"/>
            </a:xfrm>
            <a:custGeom>
              <a:avLst/>
              <a:gdLst/>
              <a:ahLst/>
              <a:cxnLst/>
              <a:rect l="l" t="t" r="r" b="b"/>
              <a:pathLst>
                <a:path w="35530" h="20568" extrusionOk="0">
                  <a:moveTo>
                    <a:pt x="670" y="0"/>
                  </a:moveTo>
                  <a:cubicBezTo>
                    <a:pt x="294" y="0"/>
                    <a:pt x="1" y="314"/>
                    <a:pt x="1" y="691"/>
                  </a:cubicBezTo>
                  <a:lnTo>
                    <a:pt x="1" y="19877"/>
                  </a:lnTo>
                  <a:cubicBezTo>
                    <a:pt x="1" y="20254"/>
                    <a:pt x="315" y="20568"/>
                    <a:pt x="670" y="20568"/>
                  </a:cubicBezTo>
                  <a:lnTo>
                    <a:pt x="34860" y="20568"/>
                  </a:lnTo>
                  <a:cubicBezTo>
                    <a:pt x="35215" y="20568"/>
                    <a:pt x="35529" y="20254"/>
                    <a:pt x="35529" y="19877"/>
                  </a:cubicBezTo>
                  <a:lnTo>
                    <a:pt x="35529" y="691"/>
                  </a:lnTo>
                  <a:cubicBezTo>
                    <a:pt x="35529" y="314"/>
                    <a:pt x="35215" y="0"/>
                    <a:pt x="34860" y="0"/>
                  </a:cubicBezTo>
                  <a:close/>
                </a:path>
              </a:pathLst>
            </a:custGeom>
            <a:solidFill>
              <a:schemeClr val="dk2"/>
            </a:solidFill>
            <a:ln w="114300" cap="flat" cmpd="sng">
              <a:solidFill>
                <a:schemeClr val="dk2"/>
              </a:solidFill>
              <a:prstDash val="solid"/>
              <a:round/>
              <a:headEnd type="none" w="sm" len="sm"/>
              <a:tailEnd type="none" w="sm" len="sm"/>
            </a:ln>
            <a:effectLst>
              <a:outerShdw dist="47625" dir="3180000" algn="bl" rotWithShape="0">
                <a:schemeClr val="dk1">
                  <a:alpha val="2039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14" name="Google Shape;1714;p20"/>
            <p:cNvGrpSpPr/>
            <p:nvPr/>
          </p:nvGrpSpPr>
          <p:grpSpPr>
            <a:xfrm>
              <a:off x="3904154" y="1420033"/>
              <a:ext cx="1852519" cy="1250852"/>
              <a:chOff x="3309125" y="4133050"/>
              <a:chExt cx="997050" cy="673225"/>
            </a:xfrm>
          </p:grpSpPr>
          <p:sp>
            <p:nvSpPr>
              <p:cNvPr id="1715" name="Google Shape;1715;p20"/>
              <p:cNvSpPr/>
              <p:nvPr/>
            </p:nvSpPr>
            <p:spPr>
              <a:xfrm>
                <a:off x="3309125" y="4197375"/>
                <a:ext cx="871500" cy="496975"/>
              </a:xfrm>
              <a:custGeom>
                <a:avLst/>
                <a:gdLst/>
                <a:ahLst/>
                <a:cxnLst/>
                <a:rect l="l" t="t" r="r" b="b"/>
                <a:pathLst>
                  <a:path w="34860" h="19879" extrusionOk="0">
                    <a:moveTo>
                      <a:pt x="1" y="1"/>
                    </a:moveTo>
                    <a:lnTo>
                      <a:pt x="1" y="19188"/>
                    </a:lnTo>
                    <a:cubicBezTo>
                      <a:pt x="1" y="19564"/>
                      <a:pt x="315" y="19878"/>
                      <a:pt x="691" y="19878"/>
                    </a:cubicBezTo>
                    <a:lnTo>
                      <a:pt x="34859" y="19878"/>
                    </a:lnTo>
                    <a:lnTo>
                      <a:pt x="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20"/>
              <p:cNvSpPr/>
              <p:nvPr/>
            </p:nvSpPr>
            <p:spPr>
              <a:xfrm>
                <a:off x="3309125" y="4133050"/>
                <a:ext cx="888750" cy="514225"/>
              </a:xfrm>
              <a:custGeom>
                <a:avLst/>
                <a:gdLst/>
                <a:ahLst/>
                <a:cxnLst/>
                <a:rect l="l" t="t" r="r" b="b"/>
                <a:pathLst>
                  <a:path w="35550" h="20569" extrusionOk="0">
                    <a:moveTo>
                      <a:pt x="691" y="0"/>
                    </a:moveTo>
                    <a:cubicBezTo>
                      <a:pt x="315" y="0"/>
                      <a:pt x="1" y="314"/>
                      <a:pt x="1" y="691"/>
                    </a:cubicBezTo>
                    <a:lnTo>
                      <a:pt x="1" y="19878"/>
                    </a:lnTo>
                    <a:cubicBezTo>
                      <a:pt x="1" y="20254"/>
                      <a:pt x="315" y="20568"/>
                      <a:pt x="691" y="20568"/>
                    </a:cubicBezTo>
                    <a:lnTo>
                      <a:pt x="34859" y="20568"/>
                    </a:lnTo>
                    <a:cubicBezTo>
                      <a:pt x="35236" y="20568"/>
                      <a:pt x="35550" y="20254"/>
                      <a:pt x="35550" y="19878"/>
                    </a:cubicBezTo>
                    <a:lnTo>
                      <a:pt x="35550" y="691"/>
                    </a:lnTo>
                    <a:cubicBezTo>
                      <a:pt x="35550" y="314"/>
                      <a:pt x="35236" y="0"/>
                      <a:pt x="3485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20"/>
              <p:cNvSpPr/>
              <p:nvPr/>
            </p:nvSpPr>
            <p:spPr>
              <a:xfrm>
                <a:off x="3309125" y="4216225"/>
                <a:ext cx="888750" cy="116675"/>
              </a:xfrm>
              <a:custGeom>
                <a:avLst/>
                <a:gdLst/>
                <a:ahLst/>
                <a:cxnLst/>
                <a:rect l="l" t="t" r="r" b="b"/>
                <a:pathLst>
                  <a:path w="35550" h="4667" extrusionOk="0">
                    <a:moveTo>
                      <a:pt x="1" y="0"/>
                    </a:moveTo>
                    <a:lnTo>
                      <a:pt x="1" y="4666"/>
                    </a:lnTo>
                    <a:lnTo>
                      <a:pt x="35550" y="4666"/>
                    </a:lnTo>
                    <a:lnTo>
                      <a:pt x="3555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20"/>
              <p:cNvSpPr/>
              <p:nvPr/>
            </p:nvSpPr>
            <p:spPr>
              <a:xfrm>
                <a:off x="3417925" y="4292074"/>
                <a:ext cx="888250" cy="514200"/>
              </a:xfrm>
              <a:custGeom>
                <a:avLst/>
                <a:gdLst/>
                <a:ahLst/>
                <a:cxnLst/>
                <a:rect l="l" t="t" r="r" b="b"/>
                <a:pathLst>
                  <a:path w="35530" h="20568" extrusionOk="0">
                    <a:moveTo>
                      <a:pt x="670" y="0"/>
                    </a:moveTo>
                    <a:cubicBezTo>
                      <a:pt x="294" y="0"/>
                      <a:pt x="1" y="314"/>
                      <a:pt x="1" y="691"/>
                    </a:cubicBezTo>
                    <a:lnTo>
                      <a:pt x="1" y="19877"/>
                    </a:lnTo>
                    <a:cubicBezTo>
                      <a:pt x="1" y="20254"/>
                      <a:pt x="315" y="20568"/>
                      <a:pt x="670" y="20568"/>
                    </a:cubicBezTo>
                    <a:lnTo>
                      <a:pt x="34860" y="20568"/>
                    </a:lnTo>
                    <a:cubicBezTo>
                      <a:pt x="35215" y="20568"/>
                      <a:pt x="35529" y="20254"/>
                      <a:pt x="35529" y="19877"/>
                    </a:cubicBezTo>
                    <a:lnTo>
                      <a:pt x="35529" y="691"/>
                    </a:lnTo>
                    <a:cubicBezTo>
                      <a:pt x="35529" y="314"/>
                      <a:pt x="35215" y="0"/>
                      <a:pt x="3486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20"/>
              <p:cNvSpPr/>
              <p:nvPr/>
            </p:nvSpPr>
            <p:spPr>
              <a:xfrm>
                <a:off x="3417925" y="4309325"/>
                <a:ext cx="871500" cy="496950"/>
              </a:xfrm>
              <a:custGeom>
                <a:avLst/>
                <a:gdLst/>
                <a:ahLst/>
                <a:cxnLst/>
                <a:rect l="l" t="t" r="r" b="b"/>
                <a:pathLst>
                  <a:path w="34860" h="19878" extrusionOk="0">
                    <a:moveTo>
                      <a:pt x="1" y="1"/>
                    </a:moveTo>
                    <a:lnTo>
                      <a:pt x="1" y="19187"/>
                    </a:lnTo>
                    <a:cubicBezTo>
                      <a:pt x="1" y="19564"/>
                      <a:pt x="315" y="19878"/>
                      <a:pt x="670" y="19878"/>
                    </a:cubicBezTo>
                    <a:lnTo>
                      <a:pt x="34860" y="19878"/>
                    </a:lnTo>
                    <a:lnTo>
                      <a:pt x="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20"/>
              <p:cNvSpPr/>
              <p:nvPr/>
            </p:nvSpPr>
            <p:spPr>
              <a:xfrm>
                <a:off x="4055050" y="4380475"/>
                <a:ext cx="184150" cy="111950"/>
              </a:xfrm>
              <a:custGeom>
                <a:avLst/>
                <a:gdLst/>
                <a:ahLst/>
                <a:cxnLst/>
                <a:rect l="l" t="t" r="r" b="b"/>
                <a:pathLst>
                  <a:path w="7366" h="4478" extrusionOk="0">
                    <a:moveTo>
                      <a:pt x="628" y="0"/>
                    </a:moveTo>
                    <a:cubicBezTo>
                      <a:pt x="294" y="0"/>
                      <a:pt x="1" y="293"/>
                      <a:pt x="1" y="628"/>
                    </a:cubicBezTo>
                    <a:lnTo>
                      <a:pt x="1" y="3850"/>
                    </a:lnTo>
                    <a:cubicBezTo>
                      <a:pt x="1" y="4185"/>
                      <a:pt x="294" y="4478"/>
                      <a:pt x="628" y="4478"/>
                    </a:cubicBezTo>
                    <a:lnTo>
                      <a:pt x="6738" y="4478"/>
                    </a:lnTo>
                    <a:cubicBezTo>
                      <a:pt x="7073" y="4478"/>
                      <a:pt x="7366" y="4185"/>
                      <a:pt x="7366" y="3850"/>
                    </a:cubicBezTo>
                    <a:lnTo>
                      <a:pt x="7366" y="628"/>
                    </a:lnTo>
                    <a:cubicBezTo>
                      <a:pt x="7366" y="293"/>
                      <a:pt x="7073" y="0"/>
                      <a:pt x="673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20"/>
              <p:cNvSpPr/>
              <p:nvPr/>
            </p:nvSpPr>
            <p:spPr>
              <a:xfrm>
                <a:off x="3477050" y="4373150"/>
                <a:ext cx="125550" cy="125550"/>
              </a:xfrm>
              <a:custGeom>
                <a:avLst/>
                <a:gdLst/>
                <a:ahLst/>
                <a:cxnLst/>
                <a:rect l="l" t="t" r="r" b="b"/>
                <a:pathLst>
                  <a:path w="5022" h="5022" extrusionOk="0">
                    <a:moveTo>
                      <a:pt x="2511" y="0"/>
                    </a:moveTo>
                    <a:cubicBezTo>
                      <a:pt x="1130" y="0"/>
                      <a:pt x="0" y="1130"/>
                      <a:pt x="0" y="2511"/>
                    </a:cubicBezTo>
                    <a:cubicBezTo>
                      <a:pt x="0" y="3892"/>
                      <a:pt x="1130" y="5022"/>
                      <a:pt x="2511" y="5022"/>
                    </a:cubicBezTo>
                    <a:cubicBezTo>
                      <a:pt x="3913" y="5022"/>
                      <a:pt x="5022" y="3892"/>
                      <a:pt x="5022" y="2511"/>
                    </a:cubicBezTo>
                    <a:cubicBezTo>
                      <a:pt x="5022" y="1130"/>
                      <a:pt x="3913" y="0"/>
                      <a:pt x="251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20"/>
              <p:cNvSpPr/>
              <p:nvPr/>
            </p:nvSpPr>
            <p:spPr>
              <a:xfrm>
                <a:off x="3580100" y="4373150"/>
                <a:ext cx="125550" cy="125550"/>
              </a:xfrm>
              <a:custGeom>
                <a:avLst/>
                <a:gdLst/>
                <a:ahLst/>
                <a:cxnLst/>
                <a:rect l="l" t="t" r="r" b="b"/>
                <a:pathLst>
                  <a:path w="5022" h="5022" extrusionOk="0">
                    <a:moveTo>
                      <a:pt x="2511" y="0"/>
                    </a:moveTo>
                    <a:cubicBezTo>
                      <a:pt x="1109" y="0"/>
                      <a:pt x="0" y="1130"/>
                      <a:pt x="0" y="2511"/>
                    </a:cubicBezTo>
                    <a:cubicBezTo>
                      <a:pt x="0" y="3892"/>
                      <a:pt x="1109" y="5022"/>
                      <a:pt x="2511" y="5022"/>
                    </a:cubicBezTo>
                    <a:cubicBezTo>
                      <a:pt x="3892" y="5022"/>
                      <a:pt x="5022" y="3892"/>
                      <a:pt x="5022" y="2511"/>
                    </a:cubicBezTo>
                    <a:cubicBezTo>
                      <a:pt x="5022" y="1130"/>
                      <a:pt x="3892" y="0"/>
                      <a:pt x="251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20"/>
              <p:cNvSpPr/>
              <p:nvPr/>
            </p:nvSpPr>
            <p:spPr>
              <a:xfrm>
                <a:off x="4101075" y="4390400"/>
                <a:ext cx="91575" cy="91575"/>
              </a:xfrm>
              <a:custGeom>
                <a:avLst/>
                <a:gdLst/>
                <a:ahLst/>
                <a:cxnLst/>
                <a:rect l="l" t="t" r="r" b="b"/>
                <a:pathLst>
                  <a:path w="3663" h="3663" extrusionOk="0">
                    <a:moveTo>
                      <a:pt x="1821" y="1"/>
                    </a:moveTo>
                    <a:cubicBezTo>
                      <a:pt x="817" y="1"/>
                      <a:pt x="1" y="796"/>
                      <a:pt x="1" y="1821"/>
                    </a:cubicBezTo>
                    <a:cubicBezTo>
                      <a:pt x="1" y="2846"/>
                      <a:pt x="817" y="3662"/>
                      <a:pt x="1821" y="3662"/>
                    </a:cubicBezTo>
                    <a:cubicBezTo>
                      <a:pt x="2847" y="3662"/>
                      <a:pt x="3663" y="2846"/>
                      <a:pt x="3663" y="1821"/>
                    </a:cubicBezTo>
                    <a:cubicBezTo>
                      <a:pt x="3663" y="796"/>
                      <a:pt x="2826" y="1"/>
                      <a:pt x="182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20"/>
              <p:cNvSpPr/>
              <p:nvPr/>
            </p:nvSpPr>
            <p:spPr>
              <a:xfrm>
                <a:off x="3467625" y="4603300"/>
                <a:ext cx="394950" cy="46575"/>
              </a:xfrm>
              <a:custGeom>
                <a:avLst/>
                <a:gdLst/>
                <a:ahLst/>
                <a:cxnLst/>
                <a:rect l="l" t="t" r="r" b="b"/>
                <a:pathLst>
                  <a:path w="15798" h="1863" extrusionOk="0">
                    <a:moveTo>
                      <a:pt x="1" y="1"/>
                    </a:moveTo>
                    <a:lnTo>
                      <a:pt x="1" y="1863"/>
                    </a:lnTo>
                    <a:lnTo>
                      <a:pt x="15798" y="1863"/>
                    </a:lnTo>
                    <a:lnTo>
                      <a:pt x="1579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20"/>
              <p:cNvSpPr/>
              <p:nvPr/>
            </p:nvSpPr>
            <p:spPr>
              <a:xfrm>
                <a:off x="3997000" y="4603300"/>
                <a:ext cx="258425" cy="46575"/>
              </a:xfrm>
              <a:custGeom>
                <a:avLst/>
                <a:gdLst/>
                <a:ahLst/>
                <a:cxnLst/>
                <a:rect l="l" t="t" r="r" b="b"/>
                <a:pathLst>
                  <a:path w="10337" h="1863" extrusionOk="0">
                    <a:moveTo>
                      <a:pt x="0" y="1"/>
                    </a:moveTo>
                    <a:lnTo>
                      <a:pt x="0" y="1863"/>
                    </a:lnTo>
                    <a:lnTo>
                      <a:pt x="10336" y="1863"/>
                    </a:lnTo>
                    <a:lnTo>
                      <a:pt x="1033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20"/>
              <p:cNvSpPr/>
              <p:nvPr/>
            </p:nvSpPr>
            <p:spPr>
              <a:xfrm>
                <a:off x="3467625" y="4681775"/>
                <a:ext cx="650225" cy="46575"/>
              </a:xfrm>
              <a:custGeom>
                <a:avLst/>
                <a:gdLst/>
                <a:ahLst/>
                <a:cxnLst/>
                <a:rect l="l" t="t" r="r" b="b"/>
                <a:pathLst>
                  <a:path w="26009" h="1863" extrusionOk="0">
                    <a:moveTo>
                      <a:pt x="1" y="0"/>
                    </a:moveTo>
                    <a:lnTo>
                      <a:pt x="1" y="1862"/>
                    </a:lnTo>
                    <a:lnTo>
                      <a:pt x="26009" y="1862"/>
                    </a:lnTo>
                    <a:lnTo>
                      <a:pt x="2600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pic>
        <p:nvPicPr>
          <p:cNvPr id="1727" name="Google Shape;1727;p20"/>
          <p:cNvPicPr preferRelativeResize="0"/>
          <p:nvPr/>
        </p:nvPicPr>
        <p:blipFill rotWithShape="1">
          <a:blip r:embed="rId3">
            <a:alphaModFix/>
          </a:blip>
          <a:srcRect/>
          <a:stretch/>
        </p:blipFill>
        <p:spPr>
          <a:xfrm>
            <a:off x="-260120" y="-372184"/>
            <a:ext cx="2508925" cy="12544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1"/>
        <p:cNvGrpSpPr/>
        <p:nvPr/>
      </p:nvGrpSpPr>
      <p:grpSpPr>
        <a:xfrm>
          <a:off x="0" y="0"/>
          <a:ext cx="0" cy="0"/>
          <a:chOff x="0" y="0"/>
          <a:chExt cx="0" cy="0"/>
        </a:xfrm>
      </p:grpSpPr>
      <p:sp>
        <p:nvSpPr>
          <p:cNvPr id="1732" name="Google Shape;1732;p21"/>
          <p:cNvSpPr txBox="1">
            <a:spLocks noGrp="1"/>
          </p:cNvSpPr>
          <p:nvPr>
            <p:ph type="title"/>
          </p:nvPr>
        </p:nvSpPr>
        <p:spPr>
          <a:xfrm>
            <a:off x="720000" y="44925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Features</a:t>
            </a:r>
            <a:endParaRPr/>
          </a:p>
        </p:txBody>
      </p:sp>
      <p:sp>
        <p:nvSpPr>
          <p:cNvPr id="1733" name="Google Shape;1733;p21"/>
          <p:cNvSpPr txBox="1">
            <a:spLocks noGrp="1"/>
          </p:cNvSpPr>
          <p:nvPr>
            <p:ph type="body" idx="1"/>
          </p:nvPr>
        </p:nvSpPr>
        <p:spPr>
          <a:xfrm>
            <a:off x="720000" y="1304875"/>
            <a:ext cx="7704000" cy="3416400"/>
          </a:xfrm>
          <a:prstGeom prst="rect">
            <a:avLst/>
          </a:prstGeom>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SzPts val="1600"/>
              <a:buChar char="●"/>
            </a:pPr>
            <a:r>
              <a:rPr lang="en-GB" sz="1600" b="1">
                <a:solidFill>
                  <a:schemeClr val="accent3"/>
                </a:solidFill>
              </a:rPr>
              <a:t>Easy to Access and manage the Monetary spendings.</a:t>
            </a:r>
            <a:endParaRPr/>
          </a:p>
          <a:p>
            <a:pPr marL="457200" lvl="0" indent="-342900" algn="l" rtl="0">
              <a:lnSpc>
                <a:spcPct val="200000"/>
              </a:lnSpc>
              <a:spcBef>
                <a:spcPts val="0"/>
              </a:spcBef>
              <a:spcAft>
                <a:spcPts val="0"/>
              </a:spcAft>
              <a:buSzPts val="1800"/>
              <a:buChar char="●"/>
            </a:pPr>
            <a:r>
              <a:rPr lang="en-GB" sz="1600" b="1">
                <a:solidFill>
                  <a:schemeClr val="accent3"/>
                </a:solidFill>
              </a:rPr>
              <a:t>Multi-factor Authentication with the Password and the providing the key specific to the email Id.</a:t>
            </a:r>
            <a:endParaRPr sz="1600" b="1">
              <a:solidFill>
                <a:schemeClr val="accent3"/>
              </a:solidFill>
            </a:endParaRPr>
          </a:p>
          <a:p>
            <a:pPr marL="457200" lvl="0" indent="-330200" algn="l" rtl="0">
              <a:lnSpc>
                <a:spcPct val="200000"/>
              </a:lnSpc>
              <a:spcBef>
                <a:spcPts val="0"/>
              </a:spcBef>
              <a:spcAft>
                <a:spcPts val="0"/>
              </a:spcAft>
              <a:buSzPts val="1600"/>
              <a:buChar char="●"/>
            </a:pPr>
            <a:r>
              <a:rPr lang="en-GB" sz="1600" b="1">
                <a:solidFill>
                  <a:schemeClr val="accent3"/>
                </a:solidFill>
              </a:rPr>
              <a:t>We can split the expenses among the friends and family members and send them the Monthly Expenses Transaction file to the members so that they can analyze and identify the transactions done by them.</a:t>
            </a:r>
            <a:endParaRPr/>
          </a:p>
        </p:txBody>
      </p:sp>
    </p:spTree>
  </p:cSld>
  <p:clrMapOvr>
    <a:masterClrMapping/>
  </p:clrMapOvr>
</p:sld>
</file>

<file path=ppt/theme/theme1.xml><?xml version="1.0" encoding="utf-8"?>
<a:theme xmlns:a="http://schemas.openxmlformats.org/drawingml/2006/main" name="US National Dollar Day Minitheme by Slidesgo">
  <a:themeElements>
    <a:clrScheme name="Simple Light">
      <a:dk1>
        <a:srgbClr val="1A3A22"/>
      </a:dk1>
      <a:lt1>
        <a:srgbClr val="B8D8A6"/>
      </a:lt1>
      <a:dk2>
        <a:srgbClr val="FBFDD8"/>
      </a:dk2>
      <a:lt2>
        <a:srgbClr val="6F9C73"/>
      </a:lt2>
      <a:accent1>
        <a:srgbClr val="74BA5A"/>
      </a:accent1>
      <a:accent2>
        <a:srgbClr val="FFFFFF"/>
      </a:accent2>
      <a:accent3>
        <a:srgbClr val="30693E"/>
      </a:accent3>
      <a:accent4>
        <a:srgbClr val="98C281"/>
      </a:accent4>
      <a:accent5>
        <a:srgbClr val="FBFDD8"/>
      </a:accent5>
      <a:accent6>
        <a:srgbClr val="6F9C73"/>
      </a:accent6>
      <a:hlink>
        <a:srgbClr val="1A3A2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718</Words>
  <Application>Microsoft Office PowerPoint</Application>
  <PresentationFormat>On-screen Show (16:9)</PresentationFormat>
  <Paragraphs>90</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Anton</vt:lpstr>
      <vt:lpstr>Darker Grotesque SemiBold</vt:lpstr>
      <vt:lpstr>Libre Franklin Medium</vt:lpstr>
      <vt:lpstr>Arial</vt:lpstr>
      <vt:lpstr>Roboto</vt:lpstr>
      <vt:lpstr>US National Dollar Day Minitheme by Slidesgo</vt:lpstr>
      <vt:lpstr>WALLET ACE  YOUR PERSONAL FINANCE MANAGER </vt:lpstr>
      <vt:lpstr> </vt:lpstr>
      <vt:lpstr> </vt:lpstr>
      <vt:lpstr>Introduction to Wallet Ace</vt:lpstr>
      <vt:lpstr>WHY WALLET ACE?</vt:lpstr>
      <vt:lpstr>Origins of our Problem</vt:lpstr>
      <vt:lpstr>Existing Solutions</vt:lpstr>
      <vt:lpstr>Features</vt:lpstr>
      <vt:lpstr>Features</vt:lpstr>
      <vt:lpstr>Aims &amp; Objectives</vt:lpstr>
      <vt:lpstr>Our Aim with Our Project </vt:lpstr>
      <vt:lpstr>How this will help in Viksit Bharat?</vt:lpstr>
      <vt:lpstr>Processing Work</vt:lpstr>
      <vt:lpstr>Proposed Work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WALLET ACE  YOUR PERSONAL FINANCE MANAGER </dc:title>
  <cp:lastModifiedBy>Mayank Pansuriya</cp:lastModifiedBy>
  <cp:revision>1</cp:revision>
  <dcterms:modified xsi:type="dcterms:W3CDTF">2024-03-04T07:15:54Z</dcterms:modified>
</cp:coreProperties>
</file>