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layfair Display" panose="020B060402020202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78a929e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78a929e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78a929e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78a929e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78a929e0d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78a929e0d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8a929e0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78a929e0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78a929e0d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78a929e0d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78a929e0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78a929e0d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78a929e0d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78a929e0d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78a929e0d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78a929e0d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98745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Web Scraper Using 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20725" y="2314450"/>
            <a:ext cx="3094800" cy="1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Roque Nido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Rushin Patel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Nagesh </a:t>
            </a:r>
            <a:r>
              <a:rPr lang="en-US" dirty="0" err="1"/>
              <a:t>Nandamuri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2829000" cy="4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Work Timeline</a:t>
            </a:r>
            <a:endParaRPr sz="34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478400" y="500925"/>
            <a:ext cx="5332800" cy="4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Journal Selection (Week 1)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Discussed different options and decided on February 23, 2023 to select Cancer Informatics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Background and Research(Weeks 2 and 3)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Spent these two from February 27 to March 8 doing research on our individual time.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Writing and Coding(Weeks 4 and 5)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We will be working on developing the R script during the week of March 13, 2023.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Work on cleaning up and making sure everything is in order for the R script to run as intended during the week of March 20, 2023.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Submit Project 1 March 23, 2023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065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Journal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3800"/>
            <a:ext cx="9143998" cy="38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2148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125" y="0"/>
            <a:ext cx="6166876" cy="505197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2948800"/>
            <a:ext cx="2360400" cy="16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Articles : 615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19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Articles Homepage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2360350"/>
            <a:ext cx="1989900" cy="22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Pages : 62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125" y="76100"/>
            <a:ext cx="6166875" cy="4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650200" cy="23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73275" y="474050"/>
            <a:ext cx="5877000" cy="3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RVest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ReadXL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Tidyr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59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The Project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576475" y="355250"/>
            <a:ext cx="5255700" cy="42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HTML of the Journal page using Read_html.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Extracting the link from the HTML Element of the articles Homepage.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the links of all the articles for extracting the text within.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completed, we can get the required data from all the 615 journals.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dataframe to store all the data within and give the output into a .txt file.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-6650" y="289850"/>
            <a:ext cx="9144000" cy="43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a function “Extract Article Info(year)” and take year as an input and the function will loop over all the article links and extract information from all the matched articles.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would be stored into a dataframe and results would be displayed into a .txt file or a .xml file.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no matches for the Input year in any articles then the dataframe would be empty.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0" y="255600"/>
            <a:ext cx="8810400" cy="4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Meetings were held using Zoom once every week.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problems faced in any part by any team member were shared into group chats and were addressed in the meetings.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RUSHIN : Discussions, Presentation.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ROQUE : Discussions, Presentation.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NAGESH : Discussions, Presentation.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On-screen Show (16:9)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Playfair Display</vt:lpstr>
      <vt:lpstr>Lato</vt:lpstr>
      <vt:lpstr>Arial</vt:lpstr>
      <vt:lpstr>Coral</vt:lpstr>
      <vt:lpstr>Project 1: Web Scraper Using R</vt:lpstr>
      <vt:lpstr>Work Timeline</vt:lpstr>
      <vt:lpstr>Journal Homepage</vt:lpstr>
      <vt:lpstr>Articles Homepage</vt:lpstr>
      <vt:lpstr>Articles Homepage</vt:lpstr>
      <vt:lpstr>Libraries Used </vt:lpstr>
      <vt:lpstr>Flow Of The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Web Scraper Using R</dc:title>
  <cp:lastModifiedBy>Rushin.Patel@XDuce.com</cp:lastModifiedBy>
  <cp:revision>1</cp:revision>
  <dcterms:modified xsi:type="dcterms:W3CDTF">2023-03-09T17:29:04Z</dcterms:modified>
</cp:coreProperties>
</file>