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8ee7d76a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8ee7d76a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8ff68a5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8ff68a5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8ee7d76a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8ee7d76a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8ee7d76a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8ee7d76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8ee7d76a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8ee7d76a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://drive.google.com/file/d/14B5mqTkMA9DUz1LwbSnfXSUSv3jrge6s/view" TargetMode="External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JINAMA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Integrantes: </a:t>
            </a:r>
            <a:r>
              <a:rPr lang="ca"/>
              <a:t>Nawal Bouallala Safyoun</a:t>
            </a:r>
            <a:r>
              <a:rPr lang="ca"/>
              <a:t>, Jia Le Chen y Marc Martínez Rovira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/>
              <a:t>ÍNDICE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a" sz="1500"/>
              <a:t>Milestones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a" sz="1500"/>
              <a:t>Interfaz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a" sz="1500"/>
              <a:t>Demo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22/11 Presentación proyecto inicial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13/12 Primer prototipo del proyecto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24/1 Última versión del proyecto</a:t>
            </a:r>
            <a:endParaRPr sz="18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/>
              <a:t>Milestones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/>
              <a:t>Interfaz</a:t>
            </a:r>
            <a:endParaRPr sz="30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25" y="1307850"/>
            <a:ext cx="192661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741" y="1307850"/>
            <a:ext cx="1987468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609" y="1307850"/>
            <a:ext cx="19915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/>
              <a:t>Demo</a:t>
            </a:r>
            <a:endParaRPr sz="30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0" y="1481863"/>
            <a:ext cx="3843625" cy="21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 title="SVID_20250124_002434_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99" y="438375"/>
            <a:ext cx="1966725" cy="42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¡¡¡Gracias Por Vuestra Atención!!!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