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1A29-32E1-2035-47EB-1BC977176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  <a:br>
              <a:rPr lang="en-GB" dirty="0"/>
            </a:br>
            <a:r>
              <a:rPr lang="en-GB" dirty="0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D1B33-93BF-E146-CD62-868311FBC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Autofit/>
          </a:bodyPr>
          <a:lstStyle/>
          <a:p>
            <a:r>
              <a:rPr lang="en-GB" sz="4800"/>
              <a:t>STUDENT PORTAL</a:t>
            </a:r>
            <a:r>
              <a:rPr lang="en-GB" sz="48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4800"/>
              <a:t>:-</a:t>
            </a:r>
            <a:r>
              <a:rPr lang="en-GB" sz="480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GB" sz="4800" b="1" u="sng">
                <a:solidFill>
                  <a:schemeClr val="accent1">
                    <a:lumMod val="60000"/>
                    <a:lumOff val="40000"/>
                  </a:schemeClr>
                </a:solidFill>
                <a:latin typeface="Castellar" panose="02000000000000000000" pitchFamily="2" charset="0"/>
                <a:ea typeface="Castellar" panose="02000000000000000000" pitchFamily="2" charset="0"/>
              </a:rPr>
              <a:t>STUDAL</a:t>
            </a:r>
            <a:r>
              <a:rPr lang="en-GB" sz="4800"/>
              <a:t> 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39853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C864-2FED-99DE-62B2-769FC33E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“Studal”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EEB6-827A-A00B-B71C-DAD523CC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are building a community of Students!</a:t>
            </a:r>
          </a:p>
          <a:p>
            <a:r>
              <a:rPr lang="en-GB"/>
              <a:t>Students will be able to Login/Register and enter into their Portal where we will maintain all the things essential to student life. </a:t>
            </a:r>
          </a:p>
          <a:p>
            <a:r>
              <a:rPr lang="en-GB"/>
              <a:t>All of the students’ data will be stored permanently in a Excel File and so students can login anytime they want. </a:t>
            </a:r>
          </a:p>
          <a:p>
            <a:r>
              <a:rPr lang="en-GB"/>
              <a:t>Students Login using there Email-Id and Password.</a:t>
            </a:r>
          </a:p>
          <a:p>
            <a:r>
              <a:rPr lang="en-GB"/>
              <a:t>Studal performs various functions which are discussed in next slides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B5F0-430A-978A-E0CF-127CEB89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“STUDAL”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0591-6F76-F7FE-0772-89443C9B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Student faces many problems in there life. </a:t>
            </a:r>
          </a:p>
          <a:p>
            <a:r>
              <a:rPr lang="en-GB" sz="2000"/>
              <a:t>We brought all their study material under our Portal.</a:t>
            </a:r>
          </a:p>
          <a:p>
            <a:r>
              <a:rPr lang="en-GB" sz="2000"/>
              <a:t>We created a To-Do-List which will help student increase its productivity.</a:t>
            </a:r>
          </a:p>
          <a:p>
            <a:r>
              <a:rPr lang="en-GB" sz="2000"/>
              <a:t>We created a </a:t>
            </a:r>
            <a:r>
              <a:rPr lang="en-US" sz="2000"/>
              <a:t>G</a:t>
            </a:r>
            <a:r>
              <a:rPr lang="en-GB" sz="2000"/>
              <a:t>ames Portal so that student can </a:t>
            </a:r>
            <a:r>
              <a:rPr lang="en-US" sz="2000"/>
              <a:t> relax from their daily life schedule.</a:t>
            </a:r>
          </a:p>
          <a:p>
            <a:r>
              <a:rPr lang="en-US" sz="2000"/>
              <a:t>And much more !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C4271-B074-7B4B-900E-6F0B1556EEDD}"/>
              </a:ext>
            </a:extLst>
          </p:cNvPr>
          <p:cNvSpPr txBox="1"/>
          <p:nvPr/>
        </p:nvSpPr>
        <p:spPr>
          <a:xfrm>
            <a:off x="3052330" y="3248045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432"/>
              </a:spcBef>
              <a:spcAft>
                <a:spcPts val="600"/>
              </a:spcAft>
            </a:pPr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39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133-D13A-57E3-6590-D12655A1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Functionalities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7C95-1F32-8A6D-8368-413CE2B0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To-Do-List</a:t>
            </a:r>
          </a:p>
          <a:p>
            <a:r>
              <a:rPr lang="en-GB" sz="2400"/>
              <a:t>Student Statistics</a:t>
            </a:r>
          </a:p>
          <a:p>
            <a:r>
              <a:rPr lang="en-GB" sz="2400"/>
              <a:t>Academic Calendar</a:t>
            </a:r>
          </a:p>
          <a:p>
            <a:r>
              <a:rPr lang="en-GB" sz="2400"/>
              <a:t>Time-Table</a:t>
            </a:r>
          </a:p>
          <a:p>
            <a:r>
              <a:rPr lang="en-GB" sz="2400"/>
              <a:t>Games  </a:t>
            </a:r>
          </a:p>
        </p:txBody>
      </p:sp>
    </p:spTree>
    <p:extLst>
      <p:ext uri="{BB962C8B-B14F-4D97-AF65-F5344CB8AC3E}">
        <p14:creationId xmlns:p14="http://schemas.microsoft.com/office/powerpoint/2010/main" val="321891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DBF9-B4C8-874E-B60D-5EADCB94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7CCD-3BFC-4644-9B0B-B61EE27B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Openpyxl</a:t>
            </a:r>
          </a:p>
          <a:p>
            <a:r>
              <a:rPr lang="en-US" sz="2400"/>
              <a:t>Tkinter</a:t>
            </a:r>
          </a:p>
          <a:p>
            <a:r>
              <a:rPr lang="en-US" sz="2400"/>
              <a:t>OpenCV</a:t>
            </a:r>
          </a:p>
          <a:p>
            <a:r>
              <a:rPr lang="en-US" sz="2400"/>
              <a:t>WebBrowser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4679-91E2-F24D-818C-1F77F037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C434-955E-6446-862F-1DBC9426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BT21ECE073  :-  ATHARVA ASALKAR </a:t>
            </a:r>
          </a:p>
          <a:p>
            <a:r>
              <a:rPr lang="en-US" sz="2400"/>
              <a:t>BT21ECE074 :-   JINAM SANCHETI </a:t>
            </a:r>
          </a:p>
          <a:p>
            <a:r>
              <a:rPr lang="en-US" sz="2400"/>
              <a:t>BT21ECE075 :-   SHREEYASH NARAD</a:t>
            </a:r>
          </a:p>
          <a:p>
            <a:r>
              <a:rPr lang="en-US" sz="2400"/>
              <a:t>BT21ECE084 :-   KHUSHI CHOURASIA </a:t>
            </a:r>
          </a:p>
        </p:txBody>
      </p:sp>
    </p:spTree>
    <p:extLst>
      <p:ext uri="{BB962C8B-B14F-4D97-AF65-F5344CB8AC3E}">
        <p14:creationId xmlns:p14="http://schemas.microsoft.com/office/powerpoint/2010/main" val="239010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Castellar</vt:lpstr>
      <vt:lpstr>Century Gothic</vt:lpstr>
      <vt:lpstr>Wingdings 2</vt:lpstr>
      <vt:lpstr>Quotable</vt:lpstr>
      <vt:lpstr>Object Oriented Programming Project</vt:lpstr>
      <vt:lpstr>What is “Studal” ?</vt:lpstr>
      <vt:lpstr>Why “STUDAL” ?</vt:lpstr>
      <vt:lpstr>Functionalities </vt:lpstr>
      <vt:lpstr>Technologies Used </vt:lpstr>
      <vt:lpstr>Project by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Project</dc:title>
  <dc:creator>Jinam Sancheti</dc:creator>
  <cp:lastModifiedBy>Jinam Sancheti</cp:lastModifiedBy>
  <cp:revision>4</cp:revision>
  <dcterms:created xsi:type="dcterms:W3CDTF">2022-11-10T06:06:48Z</dcterms:created>
  <dcterms:modified xsi:type="dcterms:W3CDTF">2022-11-10T07:28:28Z</dcterms:modified>
</cp:coreProperties>
</file>