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Old Standard TT"/>
      <p:regular r:id="rId17"/>
      <p:bold r:id="rId18"/>
      <p: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XCFgm+HWlrC8jhnZcbAU0s2fk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5fd5b3c78_0_125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85fd5b3c78_0_125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85fd5b3c78_0_125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85fd5b3c78_0_125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85fd5b3c78_0_1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5fd5b3c78_0_165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85fd5b3c78_0_165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85fd5b3c78_0_1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5fd5b3c78_0_1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fd5b3c78_0_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85fd5b3c78_0_1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85fd5b3c78_0_1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85fd5b3c78_0_1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85fd5b3c78_0_1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85fd5b3c78_0_13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85fd5b3c78_0_131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85fd5b3c78_0_1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5fd5b3c78_0_13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85fd5b3c78_0_13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85fd5b3c78_0_13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85fd5b3c78_0_1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5fd5b3c78_0_14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85fd5b3c78_0_140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85fd5b3c78_0_140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85fd5b3c78_0_1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5fd5b3c78_0_14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85fd5b3c78_0_1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5fd5b3c78_0_14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85fd5b3c78_0_14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85fd5b3c78_0_1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5fd5b3c78_0_152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85fd5b3c78_0_1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85fd5b3c78_0_155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85fd5b3c78_0_155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85fd5b3c78_0_155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85fd5b3c78_0_155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85fd5b3c78_0_15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85fd5b3c78_0_1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5fd5b3c78_0_16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85fd5b3c78_0_1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5fd5b3c78_0_1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85fd5b3c78_0_12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85fd5b3c78_0_1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 title="1.jpg"/>
          <p:cNvPicPr preferRelativeResize="0"/>
          <p:nvPr/>
        </p:nvPicPr>
        <p:blipFill rotWithShape="1">
          <a:blip r:embed="rId3">
            <a:alphaModFix/>
          </a:blip>
          <a:srcRect b="3428" l="0" r="3465" t="0"/>
          <a:stretch/>
        </p:blipFill>
        <p:spPr>
          <a:xfrm>
            <a:off x="-323087" y="-434975"/>
            <a:ext cx="9790176" cy="6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>
            <p:ph type="ctrTitle"/>
          </p:nvPr>
        </p:nvSpPr>
        <p:spPr>
          <a:xfrm>
            <a:off x="-902450" y="175310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36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Smart City Air Quality Monitoring System</a:t>
            </a:r>
            <a:endParaRPr sz="5260">
              <a:highlight>
                <a:schemeClr val="lt1"/>
              </a:highlight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686300" y="574310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Team: Justin · Sravani · Jinank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-374850" y="1683525"/>
            <a:ext cx="721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Real-Time Environmental Intelligence with Azure PostgreSQL &amp; AI Streaming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Roadmap &amp; Impact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River library for advanced online learning and drift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containerized version on Azure App Service with dashboard CI/CD.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coverage across multiple smart city zones.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data-informed environmental policy decisions.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Justin · Sravani · Jinank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AQMS – Real-Time Environmental Intelligence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❤️ using Python, Azure PostgreSQL, and Streamlit.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Care? The Urban Air Quality Crisis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of the world’s population breathes polluted air.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7 million deaths annually linked to air pollution (WHO).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urbanization and traffic emissions demand smart monitoring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Solution: Smart AQMS Architecture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PostgreSQL as the core real-time data store.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pipeline inserting hundreds of records per minute.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analytics, outlier detection, and ML inference modules.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dashboard for live KPIs and geospatial visualization.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 Schema (Azure PostgreSQL)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 – master list of IoT monitoring stations.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Air_Quality – continuous sensor data feed.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– online ML outputs (AQI classes).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 – anomaly detection and threshold-based warnings.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System_Metrics – pipeline throughput, latency, and accuracy tracking.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Pipeline Workflow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Sensor data simulated from multiple city zones.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Async COPY ingestion to Azure PostgreSQL for high throughput.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Hybrid outlier detection (Z-score + IsolationForest).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Online ML model (SGDClassifier) predicts AQI class per batch.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Dashboard auto-refreshes every 10 seconds with new metrics.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Dashboard: Real-Time Insights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KPI cards show PM2.5, CO₂, alerts, and total records.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charts visualize trends and latency in real-time.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view updates with color-coded AQI predictions across zones.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Seamlessly integrated with the streaming pipeline.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Outlier Detection Method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statistical + machine learning approach.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thresholding for immediate detection of spikes.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IsolationForest model for adaptive anomaly identification.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anomalies automatically logged into scaqms.alerts.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Component (Streaming AQI Model)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SGDClassifier trained incrementally per micro-batch.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PM2.5, CO₂, temperature, humidity, wind speed.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AQI category: Good, Moderate, Unhealthy, Hazardous.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logged continuously in system_metrics.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 &amp; Performance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~1,800 rows/minute throughput with async COPY.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Ingestion latency under 50 milliseconds per batch.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model accuracy: 85–90% across continuous updates.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anomaly detection enables proactive alerting.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