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70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4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5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1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5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FB98-39B5-426C-B3E9-D245DCA712C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7166-B73A-40B8-AB09-E0B6988F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6712" y="2539366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6712" y="3854859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68960" y="2522791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메뉴판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68960" y="3858011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손님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68960" y="5190456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바리스타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1630" y="5188286"/>
            <a:ext cx="1117689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</a:t>
            </a:r>
            <a:r>
              <a:rPr lang="ko-KR" altLang="en-US" dirty="0">
                <a:solidFill>
                  <a:schemeClr val="tx1"/>
                </a:solidFill>
              </a:rPr>
              <a:t>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712" y="425521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200" dirty="0" smtClean="0"/>
              <a:t>손님 객체</a:t>
            </a:r>
            <a:endParaRPr lang="en-US" altLang="ko-KR" sz="12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 smtClean="0"/>
              <a:t>바리스타 객체</a:t>
            </a:r>
            <a:endParaRPr lang="en-US" altLang="ko-KR" sz="12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 smtClean="0"/>
              <a:t>커피 객체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5" idx="3"/>
            <a:endCxn id="9" idx="1"/>
          </p:cNvCxnSpPr>
          <p:nvPr/>
        </p:nvCxnSpPr>
        <p:spPr>
          <a:xfrm>
            <a:off x="2348880" y="4053463"/>
            <a:ext cx="720080" cy="3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61148" y="264930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커피 선택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1148" y="32660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메뉴항목 찾아라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1148" y="38827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주</a:t>
            </a:r>
            <a:r>
              <a:rPr lang="ko-KR" altLang="en-US" dirty="0">
                <a:solidFill>
                  <a:srgbClr val="7030A0"/>
                </a:solidFill>
              </a:rPr>
              <a:t>문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1148" y="44994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커피를 만들어라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 flipV="1">
            <a:off x="4581128" y="5386890"/>
            <a:ext cx="610502" cy="2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3825044" y="2919999"/>
            <a:ext cx="0" cy="93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2"/>
            <a:endCxn id="10" idx="0"/>
          </p:cNvCxnSpPr>
          <p:nvPr/>
        </p:nvCxnSpPr>
        <p:spPr>
          <a:xfrm>
            <a:off x="3825044" y="4255219"/>
            <a:ext cx="0" cy="935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91005" y="406896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주문해라</a:t>
            </a:r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56928" y="56199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커피 만들기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69650" y="60232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메뉴 만들기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6712" y="18356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</a:rPr>
              <a:t>메서드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0255" y="1835696"/>
            <a:ext cx="228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메시지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dirty="0" smtClean="0">
                <a:solidFill>
                  <a:srgbClr val="FF0000"/>
                </a:solidFill>
              </a:rPr>
              <a:t> 호출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23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467544"/>
            <a:ext cx="410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변수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체력 </a:t>
            </a:r>
            <a:r>
              <a:rPr lang="en-US" altLang="ko-KR" sz="1400" dirty="0" smtClean="0"/>
              <a:t>50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메서드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수리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556792" y="720008"/>
            <a:ext cx="0" cy="611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0688" y="2089929"/>
            <a:ext cx="554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Public – </a:t>
            </a:r>
            <a:r>
              <a:rPr lang="ko-KR" altLang="en-US" sz="1400" dirty="0" smtClean="0"/>
              <a:t>모든 패키지에서 접근 가능</a:t>
            </a:r>
            <a:endParaRPr lang="en-US" altLang="ko-KR" sz="1400" dirty="0" smtClean="0"/>
          </a:p>
          <a:p>
            <a:r>
              <a:rPr lang="en-US" altLang="ko-KR" sz="1400" dirty="0" smtClean="0"/>
              <a:t>Private – </a:t>
            </a:r>
            <a:r>
              <a:rPr lang="ko-KR" altLang="en-US" sz="1400" dirty="0" smtClean="0"/>
              <a:t>같은 클래스에서 접근 가능</a:t>
            </a:r>
            <a:endParaRPr lang="en-US" altLang="ko-KR" sz="1400" dirty="0" smtClean="0"/>
          </a:p>
          <a:p>
            <a:r>
              <a:rPr lang="en-US" altLang="ko-KR" sz="1400" dirty="0" smtClean="0"/>
              <a:t>Default – </a:t>
            </a:r>
            <a:r>
              <a:rPr lang="ko-KR" altLang="en-US" sz="1400" dirty="0" smtClean="0"/>
              <a:t>같은 패키지에서만 접근 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Java</a:t>
            </a:r>
            <a:r>
              <a:rPr lang="ko-KR" altLang="en-US" sz="1400" dirty="0" smtClean="0"/>
              <a:t>의 모든 변수는 </a:t>
            </a:r>
            <a:r>
              <a:rPr lang="en-US" altLang="ko-KR" sz="1400" dirty="0" smtClean="0"/>
              <a:t>Private</a:t>
            </a:r>
            <a:r>
              <a:rPr lang="ko-KR" altLang="en-US" sz="1400" dirty="0" smtClean="0"/>
              <a:t>으로 선언</a:t>
            </a:r>
            <a:endParaRPr lang="en-US" altLang="ko-KR" sz="1400" dirty="0" smtClean="0"/>
          </a:p>
          <a:p>
            <a:r>
              <a:rPr lang="en-US" altLang="ko-KR" sz="1400" dirty="0" smtClean="0"/>
              <a:t>Public</a:t>
            </a:r>
            <a:r>
              <a:rPr lang="ko-KR" altLang="en-US" sz="1400" dirty="0" smtClean="0"/>
              <a:t>으로 선언하면 모든 클래스에서 변수의 값을 마음대로 건드릴 수 있음</a:t>
            </a:r>
            <a:endParaRPr lang="en-US" altLang="ko-KR" sz="1400" dirty="0" smtClean="0"/>
          </a:p>
          <a:p>
            <a:r>
              <a:rPr lang="en-US" altLang="ko-KR" sz="1400" dirty="0" smtClean="0"/>
              <a:t>But </a:t>
            </a:r>
            <a:r>
              <a:rPr lang="ko-KR" altLang="en-US" sz="1400" dirty="0" smtClean="0"/>
              <a:t>객체지향에서는 변수에 직접 접근하면 </a:t>
            </a:r>
            <a:r>
              <a:rPr lang="en-US" altLang="ko-KR" sz="1400" dirty="0" smtClean="0"/>
              <a:t>X</a:t>
            </a:r>
          </a:p>
          <a:p>
            <a:r>
              <a:rPr lang="ko-KR" altLang="en-US" sz="1400" dirty="0" smtClean="0"/>
              <a:t>무조건 어떤 행위에 의해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메서드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접근해야 하고</a:t>
            </a:r>
            <a:endParaRPr lang="en-US" altLang="ko-KR" sz="1400" dirty="0" smtClean="0"/>
          </a:p>
          <a:p>
            <a:r>
              <a:rPr lang="en-US" altLang="ko-KR" sz="1400" dirty="0" smtClean="0"/>
              <a:t>-&gt;</a:t>
            </a:r>
            <a:r>
              <a:rPr lang="ko-KR" altLang="en-US" sz="1400" dirty="0" err="1" smtClean="0"/>
              <a:t>메서드는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Public</a:t>
            </a:r>
            <a:r>
              <a:rPr lang="ko-KR" altLang="en-US" sz="1400" dirty="0" smtClean="0"/>
              <a:t>으로 선언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2856" y="4644008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MENU</a:t>
            </a:r>
          </a:p>
          <a:p>
            <a:pPr algn="ctr"/>
            <a:endParaRPr lang="en-US" altLang="ko-K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아메리카노</a:t>
            </a:r>
            <a:endParaRPr lang="en-US" altLang="ko-K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카페라떼</a:t>
            </a:r>
            <a:endParaRPr lang="en-US" altLang="ko-K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카페모카</a:t>
            </a:r>
            <a:endParaRPr lang="en-US" altLang="ko-K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카라멜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마끼아또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8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0688" y="2356327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0688" y="3671820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2936" y="2339752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메뉴판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2936" y="3674972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손님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2936" y="6590394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바리스타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75606" y="6588224"/>
            <a:ext cx="1117689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</a:t>
            </a:r>
            <a:r>
              <a:rPr lang="ko-KR" altLang="en-US" dirty="0">
                <a:solidFill>
                  <a:schemeClr val="tx1"/>
                </a:solidFill>
              </a:rPr>
              <a:t>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688" y="40721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200" dirty="0" smtClean="0"/>
              <a:t>손님 객체</a:t>
            </a:r>
            <a:endParaRPr lang="en-US" altLang="ko-KR" sz="12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 smtClean="0"/>
              <a:t>바리스타 객체</a:t>
            </a:r>
            <a:endParaRPr lang="en-US" altLang="ko-KR" sz="12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 smtClean="0"/>
              <a:t>커피 객체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6" idx="3"/>
            <a:endCxn id="8" idx="1"/>
          </p:cNvCxnSpPr>
          <p:nvPr/>
        </p:nvCxnSpPr>
        <p:spPr>
          <a:xfrm>
            <a:off x="2132856" y="3870424"/>
            <a:ext cx="720080" cy="3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5124" y="246626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커피 선택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5124" y="308298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메뉴항목 찾아라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45124" y="36996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주</a:t>
            </a:r>
            <a:r>
              <a:rPr lang="ko-KR" altLang="en-US" dirty="0">
                <a:solidFill>
                  <a:srgbClr val="7030A0"/>
                </a:solidFill>
              </a:rPr>
              <a:t>문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5124" y="57868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커피를 만들어라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17" name="직선 화살표 연결선 16"/>
          <p:cNvCxnSpPr>
            <a:stCxn id="9" idx="3"/>
            <a:endCxn id="10" idx="1"/>
          </p:cNvCxnSpPr>
          <p:nvPr/>
        </p:nvCxnSpPr>
        <p:spPr>
          <a:xfrm flipV="1">
            <a:off x="4365104" y="6786828"/>
            <a:ext cx="610502" cy="2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8" idx="0"/>
          </p:cNvCxnSpPr>
          <p:nvPr/>
        </p:nvCxnSpPr>
        <p:spPr>
          <a:xfrm>
            <a:off x="3609020" y="2736960"/>
            <a:ext cx="0" cy="93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24" idx="0"/>
          </p:cNvCxnSpPr>
          <p:nvPr/>
        </p:nvCxnSpPr>
        <p:spPr>
          <a:xfrm>
            <a:off x="3609020" y="4072180"/>
            <a:ext cx="0" cy="89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4981" y="388592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주문해라</a:t>
            </a:r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40904" y="70198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커피 만들기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3626" y="742313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메뉴 만들기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52936" y="4966880"/>
            <a:ext cx="1512168" cy="397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</a:t>
            </a:r>
            <a:r>
              <a:rPr lang="ko-KR" altLang="en-US" dirty="0">
                <a:solidFill>
                  <a:schemeClr val="tx1"/>
                </a:solidFill>
              </a:rPr>
              <a:t>셔</a:t>
            </a:r>
          </a:p>
        </p:txBody>
      </p:sp>
      <p:cxnSp>
        <p:nvCxnSpPr>
          <p:cNvPr id="26" name="직선 화살표 연결선 25"/>
          <p:cNvCxnSpPr>
            <a:stCxn id="24" idx="2"/>
            <a:endCxn id="9" idx="0"/>
          </p:cNvCxnSpPr>
          <p:nvPr/>
        </p:nvCxnSpPr>
        <p:spPr>
          <a:xfrm>
            <a:off x="3609020" y="5364088"/>
            <a:ext cx="0" cy="1226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56012" y="4418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커피를 줘라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57682" y="50040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7030A0"/>
                </a:solidFill>
              </a:rPr>
              <a:t>뿅</a:t>
            </a:r>
            <a:endParaRPr lang="en-US" altLang="ko-KR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0688" y="827584"/>
            <a:ext cx="1728192" cy="15121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  <a:endCxn id="7" idx="0"/>
          </p:cNvCxnSpPr>
          <p:nvPr/>
        </p:nvCxnSpPr>
        <p:spPr>
          <a:xfrm>
            <a:off x="2348880" y="1583668"/>
            <a:ext cx="2667508" cy="104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900264" y="2623818"/>
            <a:ext cx="2232248" cy="10801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하드디스</a:t>
            </a:r>
            <a:r>
              <a:rPr lang="ko-KR" altLang="en-US" dirty="0">
                <a:solidFill>
                  <a:schemeClr val="tx1"/>
                </a:solidFill>
              </a:rPr>
              <a:t>크</a:t>
            </a:r>
          </a:p>
        </p:txBody>
      </p:sp>
      <p:cxnSp>
        <p:nvCxnSpPr>
          <p:cNvPr id="8" name="직선 화살표 연결선 7"/>
          <p:cNvCxnSpPr>
            <a:stCxn id="7" idx="3"/>
            <a:endCxn id="4" idx="2"/>
          </p:cNvCxnSpPr>
          <p:nvPr/>
        </p:nvCxnSpPr>
        <p:spPr>
          <a:xfrm flipH="1" flipV="1">
            <a:off x="1484784" y="2339752"/>
            <a:ext cx="2742385" cy="1206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9468" y="1669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쓰</a:t>
            </a:r>
            <a:r>
              <a:rPr lang="ko-KR" altLang="en-US" dirty="0"/>
              <a:t>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2810" y="2994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읽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0889" y="804355"/>
            <a:ext cx="1010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I/O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1473060" y="5148064"/>
            <a:ext cx="1523892" cy="8640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 flipV="1">
            <a:off x="2996952" y="5148064"/>
            <a:ext cx="1440160" cy="8640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640" y="496339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	A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235005" y="6732240"/>
            <a:ext cx="1482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3639" y="579787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하드디스크</a:t>
            </a:r>
            <a:endParaRPr lang="en-US" altLang="ko-KR" dirty="0" smtClean="0"/>
          </a:p>
          <a:p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9170" y="658822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	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197" y="7187550"/>
            <a:ext cx="602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(thread)</a:t>
            </a:r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라는 프로세스가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에 가있는 동안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돌 수 있게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5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672" y="439851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오라클</a:t>
            </a:r>
            <a:r>
              <a:rPr lang="ko-KR" altLang="en-US" sz="1200" dirty="0" smtClean="0"/>
              <a:t> 버퍼캐시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arenBoth"/>
            </a:pPr>
            <a:r>
              <a:rPr lang="ko-KR" altLang="en-US" sz="1200" dirty="0" smtClean="0"/>
              <a:t>길이로 잘라서 </a:t>
            </a:r>
            <a:r>
              <a:rPr lang="ko-KR" altLang="en-US" sz="1200" dirty="0" err="1" smtClean="0"/>
              <a:t>미리보기</a:t>
            </a:r>
            <a:endParaRPr lang="en-US" altLang="ko-KR" sz="1200" dirty="0" smtClean="0"/>
          </a:p>
          <a:p>
            <a:pPr marL="228600" indent="-228600">
              <a:buAutoNum type="arabicParenBoth"/>
            </a:pPr>
            <a:r>
              <a:rPr lang="en-US" altLang="ko-KR" sz="1200" dirty="0" smtClean="0"/>
              <a:t>Byte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미리보기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04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169</Words>
  <Application>Microsoft Office PowerPoint</Application>
  <PresentationFormat>화면 슬라이드 쇼(4:3)</PresentationFormat>
  <Paragraphs>74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2019-07-09T00:42:39Z</dcterms:created>
  <dcterms:modified xsi:type="dcterms:W3CDTF">2019-07-09T09:27:11Z</dcterms:modified>
</cp:coreProperties>
</file>