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57" r:id="rId4"/>
    <p:sldId id="259" r:id="rId5"/>
    <p:sldId id="260" r:id="rId6"/>
    <p:sldId id="267" r:id="rId7"/>
    <p:sldId id="268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55"/>
    <a:srgbClr val="FF6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p>
            <a:pPr algn="ctr"/>
            <a:r>
              <a:rPr lang="en-US" sz="3200" b="1">
                <a:latin typeface="Bahnschrift Condensed" panose="020B0502040204020203" charset="0"/>
                <a:cs typeface="Bahnschrift Condensed" panose="020B0502040204020203" charset="0"/>
              </a:rPr>
              <a:t>AUTOMATION  IN  FIELD  OF  FARMING</a:t>
            </a:r>
            <a:r>
              <a:rPr lang="en-US" sz="3200">
                <a:latin typeface="Bahnschrift Condensed" panose="020B0502040204020203" charset="0"/>
                <a:cs typeface="Bahnschrift Condensed" panose="020B0502040204020203" charset="0"/>
              </a:rPr>
              <a:t> </a:t>
            </a:r>
            <a:endParaRPr lang="en-US" sz="3200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pPr marL="0" indent="0">
              <a:buNone/>
            </a:pPr>
            <a:r>
              <a:rPr lang="en-US" sz="3000">
                <a:latin typeface="Calibri" panose="020F0502020204030204" charset="0"/>
                <a:cs typeface="Calibri" panose="020F0502020204030204" charset="0"/>
              </a:rPr>
              <a:t>Team Id : TG-000845</a:t>
            </a:r>
            <a:endParaRPr lang="en-US" sz="3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3000">
                <a:latin typeface="Calibri" panose="020F0502020204030204" charset="0"/>
                <a:cs typeface="Calibri" panose="020F0502020204030204" charset="0"/>
              </a:rPr>
              <a:t>Problem Id : GIH009</a:t>
            </a:r>
            <a:endParaRPr lang="en-US" sz="3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3000">
                <a:latin typeface="Calibri" panose="020F0502020204030204" charset="0"/>
                <a:cs typeface="Calibri" panose="020F0502020204030204" charset="0"/>
              </a:rPr>
              <a:t>Industry Type : Corporate</a:t>
            </a:r>
            <a:endParaRPr lang="en-US" sz="3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3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3000">
                <a:latin typeface="Calibri" panose="020F0502020204030204" charset="0"/>
                <a:cs typeface="Calibri" panose="020F0502020204030204" charset="0"/>
              </a:rPr>
              <a:t>Team Leader : Shah Rahul</a:t>
            </a:r>
            <a:endParaRPr lang="en-US" sz="3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3000">
                <a:latin typeface="Calibri" panose="020F0502020204030204" charset="0"/>
                <a:cs typeface="Calibri" panose="020F0502020204030204" charset="0"/>
              </a:rPr>
              <a:t>Contact : 160303105318@paruluniversity.ac.in</a:t>
            </a:r>
            <a:endParaRPr lang="en-US" sz="3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3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3200" b="1">
                <a:latin typeface="Bahnschrift Condensed" panose="020B0502040204020203" charset="0"/>
                <a:cs typeface="Bahnschrift Condensed" panose="020B0502040204020203" charset="0"/>
              </a:rPr>
              <a:t>Abstract</a:t>
            </a:r>
            <a:r>
              <a:rPr lang="en-US" sz="3200">
                <a:latin typeface="Bahnschrift Condensed" panose="020B0502040204020203" charset="0"/>
                <a:cs typeface="Bahnschrift Condensed" panose="020B0502040204020203" charset="0"/>
              </a:rPr>
              <a:t> </a:t>
            </a:r>
            <a:endParaRPr lang="en-US" sz="3200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pPr marL="0" indent="0" algn="just">
              <a:buNone/>
            </a:pPr>
            <a:r>
              <a:rPr lang="en-US" sz="2600">
                <a:latin typeface="Calibri" panose="020F0502020204030204" charset="0"/>
                <a:cs typeface="Calibri" panose="020F0502020204030204" charset="0"/>
              </a:rPr>
              <a:t>Bringing automation in the </a:t>
            </a:r>
            <a:r>
              <a:rPr lang="en-US" sz="2600">
                <a:latin typeface="Calibri" panose="020F0502020204030204" charset="0"/>
                <a:cs typeface="Calibri" panose="020F0502020204030204" charset="0"/>
                <a:sym typeface="+mn-ea"/>
              </a:rPr>
              <a:t>field of</a:t>
            </a:r>
            <a:r>
              <a:rPr lang="en-US" sz="2600">
                <a:latin typeface="Calibri" panose="020F0502020204030204" charset="0"/>
                <a:cs typeface="Calibri" panose="020F0502020204030204" charset="0"/>
              </a:rPr>
              <a:t> farming by :</a:t>
            </a:r>
            <a:endParaRPr lang="en-US" sz="26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just">
              <a:buNone/>
            </a:pPr>
            <a:endParaRPr lang="en-US" sz="26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just">
              <a:buNone/>
            </a:pPr>
            <a:r>
              <a:rPr lang="en-US" sz="2600">
                <a:latin typeface="Calibri" panose="020F0502020204030204" charset="0"/>
                <a:cs typeface="Calibri" panose="020F0502020204030204" charset="0"/>
              </a:rPr>
              <a:t>-&gt; Controlling farming activites like irrigation, crop  monitoring, etc using an                                       android application.</a:t>
            </a:r>
            <a:endParaRPr lang="en-US" sz="26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just">
              <a:buNone/>
            </a:pPr>
            <a:endParaRPr lang="en-US" sz="26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just">
              <a:buNone/>
            </a:pPr>
            <a:r>
              <a:rPr lang="en-US" sz="2600">
                <a:latin typeface="Calibri" panose="020F0502020204030204" charset="0"/>
                <a:cs typeface="Calibri" panose="020F0502020204030204" charset="0"/>
              </a:rPr>
              <a:t>-&gt; Moreover, creating smart farm which guides the farmer about soil parameter like moisture, etc &amp; having attributes of environment like temperature, humidity, wind speed, cloud weather,air pressure,etc which can helpful in future to predict the soil fertility to yield the crop production.  </a:t>
            </a:r>
            <a:endParaRPr lang="en-US" sz="2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3200" b="1">
                <a:latin typeface="Bahnschrift Condensed" panose="020B0502040204020203" charset="0"/>
                <a:cs typeface="Bahnschrift Condensed" panose="020B0502040204020203" charset="0"/>
              </a:rPr>
              <a:t>Problem</a:t>
            </a:r>
            <a:endParaRPr lang="en-US" sz="3200" b="1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en-US" sz="2600">
                <a:latin typeface="Calibri" panose="020F0502020204030204" charset="0"/>
                <a:cs typeface="Calibri" panose="020F0502020204030204" charset="0"/>
              </a:rPr>
              <a:t>Huge amount of  labour &amp; hardwork for the development &amp; the production of the crops.</a:t>
            </a:r>
            <a:endParaRPr lang="en-US" sz="2600">
              <a:latin typeface="Calibri" panose="020F0502020204030204" charset="0"/>
              <a:cs typeface="Calibri" panose="020F050202020403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600">
              <a:latin typeface="Calibri" panose="020F0502020204030204" charset="0"/>
              <a:cs typeface="Calibri" panose="020F050202020403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>
                <a:latin typeface="Calibri" panose="020F0502020204030204" charset="0"/>
                <a:cs typeface="Calibri" panose="020F0502020204030204" charset="0"/>
              </a:rPr>
              <a:t>During these whole proceedure they need to work very hard in the major farming activites like ploughing, seed sowing, fertilization, irrigation, crop monitoring,etc.</a:t>
            </a:r>
            <a:endParaRPr lang="en-US" sz="2600">
              <a:latin typeface="Calibri" panose="020F0502020204030204" charset="0"/>
              <a:cs typeface="Calibri" panose="020F050202020403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600">
              <a:latin typeface="Calibri" panose="020F0502020204030204" charset="0"/>
              <a:cs typeface="Calibri" panose="020F050202020403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>
                <a:latin typeface="Calibri" panose="020F0502020204030204" charset="0"/>
                <a:cs typeface="Calibri" panose="020F0502020204030204" charset="0"/>
              </a:rPr>
              <a:t>Doing these much hardwork, still farmers can't able to increase the yeild production of crops.</a:t>
            </a:r>
            <a:endParaRPr lang="en-US" sz="2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3200" b="1">
                <a:latin typeface="Bahnschrift Condensed" panose="020B0502040204020203" charset="0"/>
                <a:cs typeface="Bahnschrift Condensed" panose="020B0502040204020203" charset="0"/>
              </a:rPr>
              <a:t>Solution</a:t>
            </a:r>
            <a:endParaRPr lang="en-US" sz="3200" b="1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pPr marL="0" indent="0">
              <a:buNone/>
            </a:pPr>
            <a:r>
              <a:rPr lang="en-US" sz="2600">
                <a:latin typeface="Calibri" panose="020F0502020204030204" charset="0"/>
                <a:cs typeface="Calibri" panose="020F0502020204030204" charset="0"/>
              </a:rPr>
              <a:t>Automation &amp; smart farming can might be the solution</a:t>
            </a:r>
            <a:endParaRPr lang="en-US" sz="26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600">
                <a:latin typeface="Calibri" panose="020F0502020204030204" charset="0"/>
                <a:cs typeface="Calibri" panose="020F0502020204030204" charset="0"/>
              </a:rPr>
              <a:t>With the help of moisture sensor, we can sense the moisture in the soil.</a:t>
            </a:r>
            <a:endParaRPr lang="en-US" sz="26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600">
                <a:latin typeface="Calibri" panose="020F0502020204030204" charset="0"/>
                <a:cs typeface="Calibri" panose="020F0502020204030204" charset="0"/>
              </a:rPr>
              <a:t>By the use of these water motor can be operable automatically with the help of android app.</a:t>
            </a:r>
            <a:endParaRPr lang="en-US" sz="26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600">
                <a:latin typeface="Calibri" panose="020F0502020204030204" charset="0"/>
                <a:cs typeface="Calibri" panose="020F0502020204030204" charset="0"/>
              </a:rPr>
              <a:t>By creating algorithm to predict which crop should be grown on the basis of location,temperature,moisture.</a:t>
            </a:r>
            <a:endParaRPr lang="en-US" sz="26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600">
                <a:latin typeface="Calibri" panose="020F0502020204030204" charset="0"/>
                <a:cs typeface="Calibri" panose="020F0502020204030204" charset="0"/>
              </a:rPr>
              <a:t>Creating </a:t>
            </a:r>
            <a:r>
              <a:rPr lang="en-US" sz="2600" b="1">
                <a:latin typeface="Calibri" panose="020F0502020204030204" charset="0"/>
                <a:cs typeface="Calibri" panose="020F0502020204030204" charset="0"/>
              </a:rPr>
              <a:t>convolutional neural network</a:t>
            </a:r>
            <a:r>
              <a:rPr lang="en-US" sz="2600">
                <a:latin typeface="Calibri" panose="020F0502020204030204" charset="0"/>
                <a:cs typeface="Calibri" panose="020F0502020204030204" charset="0"/>
              </a:rPr>
              <a:t> to predict the plant disease and do action according to the result to increase the yield production.   </a:t>
            </a:r>
            <a:endParaRPr lang="en-US" sz="2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 descr="Document from °•Confusius•°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661035"/>
            <a:ext cx="5376545" cy="5044440"/>
          </a:xfrm>
          <a:prstGeom prst="rect">
            <a:avLst/>
          </a:prstGeom>
        </p:spPr>
      </p:pic>
      <p:pic>
        <p:nvPicPr>
          <p:cNvPr id="5" name="Content Placeholder 4" descr="Document from °•Confusius•°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0380" y="661670"/>
            <a:ext cx="3980815" cy="5208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 descr="API_Screensho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1325" y="224790"/>
            <a:ext cx="7546975" cy="5145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1474</Words>
  <Application>WPS Presentation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Bahnschrift Condensed</vt:lpstr>
      <vt:lpstr>Calibri</vt:lpstr>
      <vt:lpstr>Microsoft YaHei</vt:lpstr>
      <vt:lpstr>Arial Unicode MS</vt:lpstr>
      <vt:lpstr>Default Design</vt:lpstr>
      <vt:lpstr>AUTOMATION  IN  FIELD  OF  FARMING </vt:lpstr>
      <vt:lpstr>Abstract </vt:lpstr>
      <vt:lpstr>Problem</vt:lpstr>
      <vt:lpstr>Solution</vt:lpstr>
      <vt:lpstr>Solution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SHAH RAHUL</dc:creator>
  <cp:lastModifiedBy>SHAH RAHUL</cp:lastModifiedBy>
  <cp:revision>12</cp:revision>
  <dcterms:created xsi:type="dcterms:W3CDTF">2019-02-19T13:21:00Z</dcterms:created>
  <dcterms:modified xsi:type="dcterms:W3CDTF">2019-02-20T06:50:11Z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