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5C08-DE9D-69CE-5C5A-AD718E03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49A12-1FCD-AAC1-FCFB-4872693A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277AF-B815-2A6D-EA9A-E39E2156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673AB-9426-003F-6C14-D5F1432B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4479-4CCA-18EE-798E-5F484BCF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E1BAE-78B4-8D35-6B63-268C9BFB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BC5D0-BCCA-828F-E6D3-FDE33ED7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A1594-8583-F3C0-2C24-D6FB2C03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F4764-2993-B69B-8DB1-330FF176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4AC92-507B-14EE-FC56-B2FA9019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F79CE-D67E-6102-22CD-3D2A85A8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C8619-7E05-9498-32FD-2A9161E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12AA-BA77-3C14-B338-0D2C102D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3700-4DAF-86AC-CD8D-A389D901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8B476-9236-2E13-2D21-D7790A2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DAF7-7034-B992-2304-68BE53DB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E1539-AE48-16EB-FA97-97E8507E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F1431-67A0-9966-A68E-E410687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E052A-D356-ED8D-169D-C7C106B3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E7A0D-1B8E-67F2-E8DC-4233F46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163E-2454-85BD-517D-97FB4D00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F8426-7997-648E-D7CF-A5976F97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CC259-B116-7187-AA10-11B619E3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938E9-78DD-F687-EE20-B4D883C5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68FF5-6299-D75C-3589-13C9CB5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7DED-51E9-DD9C-12F1-7BEE2613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B88B-9C0E-ED44-83DA-B36B3BEE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FBD3D-EB09-BBBA-2857-7758D208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E78F-F51E-0BCA-314A-B9958F4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8F6C7-0BD7-F3C3-4759-51AB07EE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3BF82-D88A-AC00-D75E-2A532FBA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ABC3-6820-CB0C-ACFF-496713C4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10BDC-BFD8-6073-3494-AEC5399E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9CD38-38CE-F15C-08A6-5C955ECB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49C70F-0470-8C04-0415-B3B90E2B7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2797B-5266-E37B-404B-FE4059690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BD8E2-CC0E-5B04-5C3B-3AAAB5B4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70F85-90D9-D38E-B1EA-DAB31968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DE895-1A21-E2A6-A2F5-E0A6E02F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5777-6E39-0B5D-815C-3E32B704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E27336-FC67-AEFE-A75F-E6C2315D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9CA16-177B-2E4C-C45C-D146A2A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E3F66-A7AE-CFE9-B98A-A9605A6B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DDA367-4F12-43A1-2F40-E535B700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D2374C-AC13-C184-1FC0-59BAF37A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1A8FD-8DB6-C521-524C-EF98577F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8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C6B1-FFD6-918C-2493-84165A80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2B4C1-A42C-A3AB-91D8-61F1B07A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8750F-C729-3000-C540-30970E5F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9EA0F-9D29-7262-0293-86C0BF7E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84741-B3EC-5F6C-0A1D-9BF0FC84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BEDDD-310B-5AE8-59CD-0750C0D6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9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5AB51-F0D4-2AE2-DE46-67ED6E3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464DD-429E-4FA5-B409-642F58C57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B521E-9749-E49F-CC82-AADBC317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A2768-B594-CDA5-0DB1-5B7FDDE8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9F01E-4FD8-74DC-2AFA-9CC9A93E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F7628-21EB-BCAC-4235-13862E3E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B236A-E489-64A3-BC8C-E762B261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8F9DF-89F6-64B7-5951-52027F96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6FFE8-B2FA-4C9E-67AA-70787C28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C890-DB09-492B-8CCD-D0E16961B30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29B2B-DBAA-4574-9766-C1183732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CD58-AE7E-9976-3A75-29E7AA278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DC3D-F140-4484-B374-97FF84D88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8F4264-662B-6D4A-E84B-550E9D073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10050" r="12604" b="70846"/>
          <a:stretch/>
        </p:blipFill>
        <p:spPr>
          <a:xfrm>
            <a:off x="53199" y="1276065"/>
            <a:ext cx="12058302" cy="430586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195ACB-B6EE-CD55-F5F5-19D563272CDD}"/>
              </a:ext>
            </a:extLst>
          </p:cNvPr>
          <p:cNvCxnSpPr>
            <a:cxnSpLocks/>
          </p:cNvCxnSpPr>
          <p:nvPr/>
        </p:nvCxnSpPr>
        <p:spPr>
          <a:xfrm rot="-1140000" flipV="1">
            <a:off x="2832941" y="2685764"/>
            <a:ext cx="37800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F195C-B5C5-4BDD-5021-D3B402FEB26E}"/>
              </a:ext>
            </a:extLst>
          </p:cNvPr>
          <p:cNvCxnSpPr>
            <a:cxnSpLocks/>
          </p:cNvCxnSpPr>
          <p:nvPr/>
        </p:nvCxnSpPr>
        <p:spPr>
          <a:xfrm rot="1680000">
            <a:off x="6066371" y="1953288"/>
            <a:ext cx="0" cy="1854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E4088D6-C98E-53FE-A04A-63E963F5B94A}"/>
              </a:ext>
            </a:extLst>
          </p:cNvPr>
          <p:cNvCxnSpPr>
            <a:cxnSpLocks/>
          </p:cNvCxnSpPr>
          <p:nvPr/>
        </p:nvCxnSpPr>
        <p:spPr>
          <a:xfrm rot="-3060000" flipV="1">
            <a:off x="2649050" y="2657354"/>
            <a:ext cx="1440000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6838E-3ED3-669B-B889-AA7A15892294}"/>
              </a:ext>
            </a:extLst>
          </p:cNvPr>
          <p:cNvCxnSpPr>
            <a:cxnSpLocks/>
          </p:cNvCxnSpPr>
          <p:nvPr/>
        </p:nvCxnSpPr>
        <p:spPr>
          <a:xfrm rot="-3720000">
            <a:off x="5448315" y="2805335"/>
            <a:ext cx="1080000" cy="1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801CFFB-E60C-B608-D5B0-EC38B4B51724}"/>
              </a:ext>
            </a:extLst>
          </p:cNvPr>
          <p:cNvCxnSpPr>
            <a:cxnSpLocks/>
          </p:cNvCxnSpPr>
          <p:nvPr/>
        </p:nvCxnSpPr>
        <p:spPr>
          <a:xfrm>
            <a:off x="785058" y="1198154"/>
            <a:ext cx="6293075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0535D8-4572-7941-7E3D-A06520B7E49C}"/>
              </a:ext>
            </a:extLst>
          </p:cNvPr>
          <p:cNvCxnSpPr>
            <a:cxnSpLocks/>
          </p:cNvCxnSpPr>
          <p:nvPr/>
        </p:nvCxnSpPr>
        <p:spPr>
          <a:xfrm>
            <a:off x="7598930" y="1604966"/>
            <a:ext cx="0" cy="330040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7F0FC09-5CA6-014F-735E-BD84596A128B}"/>
              </a:ext>
            </a:extLst>
          </p:cNvPr>
          <p:cNvCxnSpPr>
            <a:cxnSpLocks/>
          </p:cNvCxnSpPr>
          <p:nvPr/>
        </p:nvCxnSpPr>
        <p:spPr>
          <a:xfrm rot="240000">
            <a:off x="4375144" y="3640840"/>
            <a:ext cx="12600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4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195ACB-B6EE-CD55-F5F5-19D563272CDD}"/>
              </a:ext>
            </a:extLst>
          </p:cNvPr>
          <p:cNvCxnSpPr>
            <a:cxnSpLocks/>
          </p:cNvCxnSpPr>
          <p:nvPr/>
        </p:nvCxnSpPr>
        <p:spPr>
          <a:xfrm rot="-1140000" flipV="1">
            <a:off x="5233241" y="2685764"/>
            <a:ext cx="37800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F195C-B5C5-4BDD-5021-D3B402FEB26E}"/>
              </a:ext>
            </a:extLst>
          </p:cNvPr>
          <p:cNvCxnSpPr>
            <a:cxnSpLocks/>
          </p:cNvCxnSpPr>
          <p:nvPr/>
        </p:nvCxnSpPr>
        <p:spPr>
          <a:xfrm rot="1680000">
            <a:off x="8466671" y="1953288"/>
            <a:ext cx="0" cy="185400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7F0FC09-5CA6-014F-735E-BD84596A128B}"/>
              </a:ext>
            </a:extLst>
          </p:cNvPr>
          <p:cNvCxnSpPr>
            <a:cxnSpLocks/>
          </p:cNvCxnSpPr>
          <p:nvPr/>
        </p:nvCxnSpPr>
        <p:spPr>
          <a:xfrm rot="240000">
            <a:off x="6775444" y="3640840"/>
            <a:ext cx="12600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진범</dc:creator>
  <cp:lastModifiedBy>정 진범</cp:lastModifiedBy>
  <cp:revision>4</cp:revision>
  <dcterms:created xsi:type="dcterms:W3CDTF">2023-01-12T10:25:35Z</dcterms:created>
  <dcterms:modified xsi:type="dcterms:W3CDTF">2023-01-17T12:54:13Z</dcterms:modified>
</cp:coreProperties>
</file>