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3" r:id="rId3"/>
    <p:sldId id="272" r:id="rId4"/>
    <p:sldId id="273" r:id="rId5"/>
    <p:sldId id="280" r:id="rId6"/>
    <p:sldId id="274" r:id="rId7"/>
    <p:sldId id="275" r:id="rId8"/>
    <p:sldId id="269" r:id="rId9"/>
    <p:sldId id="277" r:id="rId10"/>
    <p:sldId id="279" r:id="rId11"/>
    <p:sldId id="276" r:id="rId12"/>
    <p:sldId id="278" r:id="rId13"/>
    <p:sldId id="281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5195D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8" autoAdjust="0"/>
    <p:restoredTop sz="85593" autoAdjust="0"/>
  </p:normalViewPr>
  <p:slideViewPr>
    <p:cSldViewPr>
      <p:cViewPr>
        <p:scale>
          <a:sx n="99" d="100"/>
          <a:sy n="99" d="100"/>
        </p:scale>
        <p:origin x="-376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数据故障分析</c:v>
                </c:pt>
              </c:strCache>
            </c:strRef>
          </c:tx>
          <c:cat>
            <c:strRef>
              <c:f>工作表1!$A$2:$A$6</c:f>
              <c:strCache>
                <c:ptCount val="5"/>
                <c:pt idx="0">
                  <c:v>集群问题（9）</c:v>
                </c:pt>
                <c:pt idx="1">
                  <c:v>研发平台问题（5）</c:v>
                </c:pt>
                <c:pt idx="2">
                  <c:v>值班制度处理不及时（4）</c:v>
                </c:pt>
                <c:pt idx="3">
                  <c:v>源头数据变更未通知数仓（3）</c:v>
                </c:pt>
                <c:pt idx="4">
                  <c:v>集群迁移切线上应用（1）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9.0</c:v>
                </c:pt>
                <c:pt idx="1">
                  <c:v>5.0</c:v>
                </c:pt>
                <c:pt idx="2">
                  <c:v>4.0</c:v>
                </c:pt>
                <c:pt idx="3">
                  <c:v>3.0</c:v>
                </c:pt>
                <c:pt idx="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86189-D491-468D-8A14-51DD794AF8F5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981C2-7ECF-47D2-B733-6AB569F9E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8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81C2-7ECF-47D2-B733-6AB569F9E7F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7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8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1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7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7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5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9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101600" ty="0" sx="90000" sy="9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0AC9-9EC2-4BCB-A782-C38282B33B2E}" type="datetimeFigureOut">
              <a:rPr lang="zh-CN" altLang="en-US" smtClean="0"/>
              <a:pPr/>
              <a:t>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ADAA-97BA-43A2-BC4E-4F8B05F96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5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7" y="1060106"/>
            <a:ext cx="2670288" cy="1417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07568" y="2852936"/>
            <a:ext cx="7459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latin typeface="微软雅黑"/>
                <a:ea typeface="微软雅黑"/>
                <a:cs typeface="微软雅黑"/>
              </a:rPr>
              <a:t>大数据质量</a:t>
            </a:r>
            <a:r>
              <a:rPr lang="en-US" altLang="en-US" sz="5400" dirty="0" smtClean="0">
                <a:latin typeface="微软雅黑"/>
                <a:ea typeface="微软雅黑"/>
                <a:cs typeface="微软雅黑"/>
              </a:rPr>
              <a:t>保证</a:t>
            </a:r>
            <a:endParaRPr lang="en-US" altLang="zh-CN" sz="54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0315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127448" y="188640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 err="1" smtClean="0">
                <a:latin typeface="微软雅黑"/>
                <a:ea typeface="微软雅黑"/>
                <a:cs typeface="微软雅黑"/>
              </a:rPr>
              <a:t>H</a:t>
            </a:r>
            <a:r>
              <a:rPr lang="en-US" altLang="zh-CN" sz="3600" dirty="0" err="1" smtClean="0">
                <a:latin typeface="微软雅黑"/>
                <a:ea typeface="微软雅黑"/>
                <a:cs typeface="微软雅黑"/>
              </a:rPr>
              <a:t>adoop</a:t>
            </a:r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测试环境建设</a:t>
            </a:r>
            <a:endParaRPr lang="en-US" altLang="zh-CN" sz="3600" dirty="0">
              <a:latin typeface="微软雅黑"/>
              <a:ea typeface="微软雅黑"/>
              <a:cs typeface="微软雅黑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3600" dirty="0">
              <a:latin typeface="+mj-ea"/>
              <a:ea typeface="+mj-ea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63824" y="14931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资源评估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运行时间与线上同个量级</a:t>
            </a:r>
          </a:p>
          <a:p>
            <a:pPr algn="just"/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可以接受动态调配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测试集群的资源只需要白天支持，晚上可以留很少量，其他的都加给线上资源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）</a:t>
            </a:r>
            <a:endParaRPr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1879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127448" y="188640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 err="1">
                <a:latin typeface="微软雅黑"/>
                <a:ea typeface="微软雅黑"/>
                <a:cs typeface="微软雅黑"/>
              </a:rPr>
              <a:t>Hadoop</a:t>
            </a:r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测试环境建设</a:t>
            </a:r>
            <a:endParaRPr lang="en-US" altLang="zh-CN" sz="3600" dirty="0">
              <a:latin typeface="微软雅黑"/>
              <a:ea typeface="微软雅黑"/>
              <a:cs typeface="微软雅黑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3600" dirty="0">
              <a:latin typeface="+mj-ea"/>
              <a:ea typeface="+mj-ea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63824" y="14931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3200" dirty="0" err="1" smtClean="0">
                <a:latin typeface="微软雅黑"/>
                <a:ea typeface="微软雅黑"/>
                <a:cs typeface="微软雅黑"/>
              </a:rPr>
              <a:t>Hadoop测试环境VSS支持</a:t>
            </a:r>
            <a:endParaRPr lang="en-US" altLang="en-US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3200" dirty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en-US" altLang="zh-CN" sz="3200" dirty="0" smtClean="0">
                <a:latin typeface="微软雅黑"/>
                <a:ea typeface="微软雅黑"/>
                <a:cs typeface="微软雅黑"/>
              </a:rPr>
              <a:t>VSS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对大数据测试环境的支持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2873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127448" y="188640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3600" dirty="0" smtClean="0">
                <a:latin typeface="+mj-ea"/>
                <a:ea typeface="+mj-ea"/>
                <a:cs typeface="微软雅黑"/>
              </a:rPr>
              <a:t>其他设想</a:t>
            </a:r>
            <a:endParaRPr kumimoji="1" lang="zh-CN" altLang="en-US" sz="3600" dirty="0">
              <a:latin typeface="+mj-ea"/>
              <a:ea typeface="+mj-ea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63824" y="14931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全链路数据流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向生命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周期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平台</a:t>
            </a:r>
            <a:endParaRPr lang="zh-CN" altLang="en-US" sz="3200" dirty="0"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为什么要做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？</a:t>
            </a:r>
          </a:p>
          <a:p>
            <a:pPr algn="just"/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、数据流的任何一个地方有变动，可以有影响分析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。</a:t>
            </a:r>
            <a:endParaRPr lang="zh-CN" altLang="en-US" sz="3200" dirty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、中间件和数仓之间，数仓和线上服务之间，服务与服务之间出现断层。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441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127448" y="188640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3600" dirty="0" smtClean="0">
                <a:latin typeface="+mj-ea"/>
                <a:ea typeface="+mj-ea"/>
                <a:cs typeface="微软雅黑"/>
              </a:rPr>
              <a:t>其他设想</a:t>
            </a:r>
            <a:endParaRPr kumimoji="1" lang="zh-CN" altLang="en-US" sz="3600" dirty="0">
              <a:latin typeface="+mj-ea"/>
              <a:ea typeface="+mj-ea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63824" y="14931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全链路数据流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向生命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周期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平台</a:t>
            </a:r>
            <a:endParaRPr lang="zh-CN" altLang="en-US" sz="3200" dirty="0"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7" y="2276872"/>
            <a:ext cx="10081119" cy="33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4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2996952"/>
            <a:ext cx="9793088" cy="144016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sz="5400" dirty="0" smtClean="0">
                <a:latin typeface="微软雅黑"/>
                <a:ea typeface="微软雅黑"/>
                <a:cs typeface="微软雅黑"/>
              </a:rPr>
              <a:t>Q&amp;A</a:t>
            </a:r>
            <a:endParaRPr kumimoji="1" lang="en-US" altLang="en-US" dirty="0" smtClean="0">
              <a:latin typeface="+mj-ea"/>
              <a:ea typeface="+mj-ea"/>
              <a:cs typeface="微软雅黑"/>
            </a:endParaRPr>
          </a:p>
          <a:p>
            <a:pPr marL="0" indent="0">
              <a:buNone/>
            </a:pPr>
            <a:endParaRPr kumimoji="1" lang="zh-CN" altLang="en-US" dirty="0">
              <a:latin typeface="+mj-ea"/>
              <a:ea typeface="+mj-ea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48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133" y="297393"/>
            <a:ext cx="10134600" cy="667808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9865096" cy="4032448"/>
          </a:xfrm>
        </p:spPr>
        <p:txBody>
          <a:bodyPr>
            <a:noAutofit/>
          </a:bodyPr>
          <a:lstStyle/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如何保证</a:t>
            </a:r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MR/HIVE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任务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的代码质量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如何保证数据一致性、完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整性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HADOOP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测试环境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建设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其他设想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1336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88640"/>
            <a:ext cx="6552728" cy="72008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zh-CN" altLang="en-US" sz="3600" dirty="0">
                <a:latin typeface="微软雅黑"/>
                <a:ea typeface="微软雅黑"/>
                <a:cs typeface="微软雅黑"/>
              </a:rPr>
              <a:t>如何保证</a:t>
            </a:r>
            <a:r>
              <a:rPr lang="en-US" altLang="zh-CN" sz="3600" dirty="0">
                <a:latin typeface="微软雅黑"/>
                <a:ea typeface="微软雅黑"/>
                <a:cs typeface="微软雅黑"/>
              </a:rPr>
              <a:t>MR/HIVE</a:t>
            </a:r>
            <a:r>
              <a:rPr lang="zh-CN" altLang="en-US" sz="3600" dirty="0">
                <a:latin typeface="微软雅黑"/>
                <a:ea typeface="微软雅黑"/>
                <a:cs typeface="微软雅黑"/>
              </a:rPr>
              <a:t>任务的代码质量</a:t>
            </a:r>
            <a:endParaRPr lang="en-US" altLang="zh-CN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1424" y="13407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3824" y="14931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3200" dirty="0" smtClean="0">
                <a:latin typeface="微软雅黑"/>
                <a:ea typeface="微软雅黑"/>
                <a:cs typeface="微软雅黑"/>
              </a:rPr>
              <a:t>MR/Hive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任务占比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3200" dirty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TW" altLang="en-US" sz="3200" dirty="0">
                <a:latin typeface="微软雅黑"/>
                <a:ea typeface="微软雅黑"/>
                <a:cs typeface="微软雅黑"/>
              </a:rPr>
              <a:t>开发中心所有任务</a:t>
            </a:r>
            <a:r>
              <a:rPr lang="en-US" altLang="zh-TW" sz="3200" dirty="0">
                <a:latin typeface="微软雅黑"/>
                <a:ea typeface="微软雅黑"/>
                <a:cs typeface="微软雅黑"/>
              </a:rPr>
              <a:t>MR/Hive</a:t>
            </a:r>
            <a:r>
              <a:rPr lang="zh-TW" altLang="en-US" sz="3200" dirty="0">
                <a:latin typeface="微软雅黑"/>
                <a:ea typeface="微软雅黑"/>
                <a:cs typeface="微软雅黑"/>
              </a:rPr>
              <a:t>占比：</a:t>
            </a:r>
            <a:r>
              <a:rPr lang="en-US" altLang="zh-TW" sz="3200" dirty="0">
                <a:latin typeface="微软雅黑"/>
                <a:ea typeface="微软雅黑"/>
                <a:cs typeface="微软雅黑"/>
              </a:rPr>
              <a:t>1775</a:t>
            </a:r>
            <a:r>
              <a:rPr lang="en-US" altLang="zh-TW" sz="32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TW" sz="3200" dirty="0" smtClean="0">
                <a:latin typeface="微软雅黑"/>
                <a:ea typeface="微软雅黑"/>
                <a:cs typeface="微软雅黑"/>
              </a:rPr>
              <a:t>16089</a:t>
            </a:r>
            <a:endParaRPr lang="en-US" altLang="zh-TW" sz="3200" dirty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TW" altLang="en-US" sz="3200" dirty="0">
                <a:latin typeface="微软雅黑"/>
                <a:ea typeface="微软雅黑"/>
                <a:cs typeface="微软雅黑"/>
              </a:rPr>
              <a:t>调度中心所有任务</a:t>
            </a:r>
            <a:r>
              <a:rPr lang="en-US" altLang="zh-TW" sz="3200" dirty="0">
                <a:latin typeface="微软雅黑"/>
                <a:ea typeface="微软雅黑"/>
                <a:cs typeface="微软雅黑"/>
              </a:rPr>
              <a:t>MR/Hive</a:t>
            </a:r>
            <a:r>
              <a:rPr lang="zh-TW" altLang="en-US" sz="3200" dirty="0">
                <a:latin typeface="微软雅黑"/>
                <a:ea typeface="微软雅黑"/>
                <a:cs typeface="微软雅黑"/>
              </a:rPr>
              <a:t>占比：</a:t>
            </a:r>
            <a:r>
              <a:rPr lang="en-US" altLang="zh-TW" sz="3200" dirty="0">
                <a:latin typeface="微软雅黑"/>
                <a:ea typeface="微软雅黑"/>
                <a:cs typeface="微软雅黑"/>
              </a:rPr>
              <a:t>779: 6872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2822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88640"/>
            <a:ext cx="6552728" cy="72008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zh-CN" altLang="en-US" sz="3600" dirty="0">
                <a:latin typeface="微软雅黑"/>
                <a:ea typeface="微软雅黑"/>
                <a:cs typeface="微软雅黑"/>
              </a:rPr>
              <a:t>如何保证</a:t>
            </a:r>
            <a:r>
              <a:rPr lang="en-US" altLang="zh-CN" sz="3600" dirty="0">
                <a:latin typeface="微软雅黑"/>
                <a:ea typeface="微软雅黑"/>
                <a:cs typeface="微软雅黑"/>
              </a:rPr>
              <a:t>MR/HIVE</a:t>
            </a:r>
            <a:r>
              <a:rPr lang="zh-CN" altLang="en-US" sz="3600" dirty="0">
                <a:latin typeface="微软雅黑"/>
                <a:ea typeface="微软雅黑"/>
                <a:cs typeface="微软雅黑"/>
              </a:rPr>
              <a:t>任务的代码质量</a:t>
            </a:r>
            <a:endParaRPr lang="en-US" altLang="zh-CN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1424" y="13407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3824" y="14931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数据测试覆盖范围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marL="0" indent="0" algn="just">
              <a:buNone/>
            </a:pP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  大数据团队对外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提供出去的数据均有覆盖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数据测试未覆盖范围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marL="0" indent="0" algn="just">
              <a:buNone/>
            </a:pP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风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控，</a:t>
            </a:r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AI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推荐搜索等业务相关数据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marL="0" indent="0" algn="just">
              <a:buNone/>
            </a:pP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3200" dirty="0" smtClean="0">
                <a:latin typeface="微软雅黑"/>
                <a:ea typeface="微软雅黑"/>
                <a:cs typeface="微软雅黑"/>
              </a:rPr>
              <a:t>Mars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Meta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，实时数据平台</a:t>
            </a:r>
          </a:p>
          <a:p>
            <a:pPr marL="0" indent="0" algn="just">
              <a:buNone/>
            </a:pP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集群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相关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3200" dirty="0" err="1" smtClean="0"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集群，</a:t>
            </a:r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集群，</a:t>
            </a:r>
            <a:r>
              <a:rPr lang="en-US" altLang="zh-CN" sz="3200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集群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marL="0" indent="0" algn="just">
              <a:buNone/>
            </a:pP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marL="0" indent="0" algn="just">
              <a:buNone/>
            </a:pP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2909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88640"/>
            <a:ext cx="6552728" cy="72008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zh-CN" altLang="en-US" sz="3600" dirty="0">
                <a:latin typeface="微软雅黑"/>
                <a:ea typeface="微软雅黑"/>
                <a:cs typeface="微软雅黑"/>
              </a:rPr>
              <a:t>如何保证</a:t>
            </a:r>
            <a:r>
              <a:rPr lang="en-US" altLang="zh-CN" sz="3600" dirty="0">
                <a:latin typeface="微软雅黑"/>
                <a:ea typeface="微软雅黑"/>
                <a:cs typeface="微软雅黑"/>
              </a:rPr>
              <a:t>MR/HIVE</a:t>
            </a:r>
            <a:r>
              <a:rPr lang="zh-CN" altLang="en-US" sz="3600" dirty="0">
                <a:latin typeface="微软雅黑"/>
                <a:ea typeface="微软雅黑"/>
                <a:cs typeface="微软雅黑"/>
              </a:rPr>
              <a:t>任务的代码质量</a:t>
            </a:r>
            <a:endParaRPr lang="en-US" altLang="zh-CN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1424" y="13407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静态代码扫描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工具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已有一套代码规则（</a:t>
            </a:r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http://</a:t>
            </a:r>
            <a:r>
              <a:rPr lang="en-US" altLang="zh-CN" sz="3200" dirty="0" err="1">
                <a:latin typeface="微软雅黑"/>
                <a:ea typeface="微软雅黑"/>
                <a:cs typeface="微软雅黑"/>
              </a:rPr>
              <a:t>docs.vdian.net</a:t>
            </a:r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/pages/</a:t>
            </a:r>
            <a:r>
              <a:rPr lang="en-US" altLang="zh-CN" sz="3200" dirty="0" err="1">
                <a:latin typeface="微软雅黑"/>
                <a:ea typeface="微软雅黑"/>
                <a:cs typeface="微软雅黑"/>
              </a:rPr>
              <a:t>viewpage.action?pageId</a:t>
            </a:r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=10752413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需要不同团队达成一致，并集成到</a:t>
            </a:r>
            <a:r>
              <a:rPr lang="en-US" altLang="zh-CN" sz="3200" dirty="0" smtClean="0">
                <a:latin typeface="微软雅黑"/>
                <a:ea typeface="微软雅黑"/>
                <a:cs typeface="微软雅黑"/>
              </a:rPr>
              <a:t>Mars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上</a:t>
            </a: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55440" y="1556792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marL="0" indent="0" algn="just">
              <a:buNone/>
            </a:pP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1671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88640"/>
            <a:ext cx="6552728" cy="72008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zh-CN" altLang="en-US" sz="3600" dirty="0">
                <a:latin typeface="微软雅黑"/>
                <a:ea typeface="微软雅黑"/>
                <a:cs typeface="微软雅黑"/>
              </a:rPr>
              <a:t>如何保证</a:t>
            </a:r>
            <a:r>
              <a:rPr lang="en-US" altLang="zh-CN" sz="3600" dirty="0">
                <a:latin typeface="微软雅黑"/>
                <a:ea typeface="微软雅黑"/>
                <a:cs typeface="微软雅黑"/>
              </a:rPr>
              <a:t>MR/HIVE</a:t>
            </a:r>
            <a:r>
              <a:rPr lang="zh-CN" altLang="en-US" sz="3600" dirty="0">
                <a:latin typeface="微软雅黑"/>
                <a:ea typeface="微软雅黑"/>
                <a:cs typeface="微软雅黑"/>
              </a:rPr>
              <a:t>任务的代码质量</a:t>
            </a:r>
            <a:endParaRPr lang="en-US" altLang="zh-CN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1424" y="13407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3824" y="14931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136780121"/>
              </p:ext>
            </p:extLst>
          </p:nvPr>
        </p:nvGraphicFramePr>
        <p:xfrm>
          <a:off x="1415480" y="1484784"/>
          <a:ext cx="8856984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09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88640"/>
            <a:ext cx="6552728" cy="7200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3600" dirty="0">
                <a:latin typeface="微软雅黑"/>
                <a:ea typeface="微软雅黑"/>
                <a:cs typeface="微软雅黑"/>
              </a:rPr>
              <a:t>如何保证数据一致性、完整性</a:t>
            </a:r>
            <a:endParaRPr lang="en-US" altLang="zh-CN" sz="36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sz="3600" dirty="0">
              <a:latin typeface="+mj-ea"/>
              <a:ea typeface="+mj-ea"/>
              <a:cs typeface="微软雅黑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1424" y="13407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3824" y="14931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为什么要做？</a:t>
            </a:r>
          </a:p>
          <a:p>
            <a:pPr algn="just"/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现在通过</a:t>
            </a:r>
            <a:r>
              <a:rPr lang="en-US" altLang="zh-CN" sz="2400" dirty="0" err="1">
                <a:latin typeface="微软雅黑"/>
                <a:ea typeface="微软雅黑"/>
                <a:cs typeface="微软雅黑"/>
              </a:rPr>
              <a:t>mysql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-&gt;HDFS,  HDFS-&gt;</a:t>
            </a:r>
            <a:r>
              <a:rPr lang="en-US" altLang="zh-CN" sz="2400" dirty="0" err="1">
                <a:latin typeface="微软雅黑"/>
                <a:ea typeface="微软雅黑"/>
                <a:cs typeface="微软雅黑"/>
              </a:rPr>
              <a:t>es,hbase,mysql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都没有进行数据的一致性和完整性校验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做成什么样？</a:t>
            </a:r>
          </a:p>
          <a:p>
            <a:pPr algn="just"/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主要的校验思路：</a:t>
            </a:r>
          </a:p>
          <a:p>
            <a:pPr marL="0" indent="0" algn="just">
              <a:buNone/>
            </a:pP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count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值</a:t>
            </a:r>
          </a:p>
          <a:p>
            <a:pPr marL="0" indent="0" algn="just">
              <a:buNone/>
            </a:pP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）抽样数据比对</a:t>
            </a:r>
          </a:p>
          <a:p>
            <a:pPr marL="0" indent="0" algn="just">
              <a:buNone/>
            </a:pP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）校验字段级别的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sum/null/0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值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1963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127448" y="188640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 err="1" smtClean="0">
                <a:latin typeface="微软雅黑"/>
                <a:ea typeface="微软雅黑"/>
                <a:cs typeface="微软雅黑"/>
              </a:rPr>
              <a:t>H</a:t>
            </a:r>
            <a:r>
              <a:rPr lang="en-US" altLang="zh-CN" sz="3600" dirty="0" err="1" smtClean="0">
                <a:latin typeface="微软雅黑"/>
                <a:ea typeface="微软雅黑"/>
                <a:cs typeface="微软雅黑"/>
              </a:rPr>
              <a:t>adoop</a:t>
            </a:r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测试环境建设</a:t>
            </a:r>
            <a:endParaRPr lang="en-US" altLang="zh-CN" sz="3600" dirty="0">
              <a:latin typeface="微软雅黑"/>
              <a:ea typeface="微软雅黑"/>
              <a:cs typeface="微软雅黑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3600" dirty="0">
              <a:latin typeface="+mj-ea"/>
              <a:ea typeface="+mj-ea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63824" y="14931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收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益</a:t>
            </a:r>
            <a:endParaRPr lang="zh-CN" altLang="en-US" sz="2400" dirty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、大幅度缩短测试周期（现状：业务数据一起上的场景，必须等业务上了才能测试；避免隔天测试才能看数据的情况；）</a:t>
            </a:r>
          </a:p>
          <a:p>
            <a:pPr algn="just"/>
            <a:endParaRPr lang="zh-CN" altLang="en-US" sz="2400" dirty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、提高开发调试效率，提升自测质量（现状：对于现有脚本的优化，必须在线上新建脚本再去调试，且可能有开发直接在线上操作）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7883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127448" y="188640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 err="1" smtClean="0">
                <a:latin typeface="微软雅黑"/>
                <a:ea typeface="微软雅黑"/>
                <a:cs typeface="微软雅黑"/>
              </a:rPr>
              <a:t>H</a:t>
            </a:r>
            <a:r>
              <a:rPr lang="en-US" altLang="zh-CN" sz="3600" dirty="0" err="1" smtClean="0">
                <a:latin typeface="微软雅黑"/>
                <a:ea typeface="微软雅黑"/>
                <a:cs typeface="微软雅黑"/>
              </a:rPr>
              <a:t>adoop</a:t>
            </a:r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测试环境建设</a:t>
            </a:r>
            <a:endParaRPr lang="en-US" altLang="zh-CN" sz="3600" dirty="0">
              <a:latin typeface="微软雅黑"/>
              <a:ea typeface="微软雅黑"/>
              <a:cs typeface="微软雅黑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3600" dirty="0">
              <a:latin typeface="+mj-ea"/>
              <a:ea typeface="+mj-ea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63824" y="14931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6224" y="1645568"/>
            <a:ext cx="986509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000" dirty="0" smtClean="0">
                <a:latin typeface="微软雅黑"/>
                <a:ea typeface="微软雅黑"/>
                <a:cs typeface="微软雅黑"/>
              </a:rPr>
              <a:t>测试环境要求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Hadoop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测试环境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要求</a:t>
            </a:r>
            <a:endParaRPr lang="zh-CN" altLang="en-US" sz="2000" dirty="0">
              <a:latin typeface="微软雅黑"/>
              <a:ea typeface="微软雅黑"/>
              <a:cs typeface="微软雅黑"/>
            </a:endParaRPr>
          </a:p>
          <a:p>
            <a:pPr marL="0" indent="0" algn="just">
              <a:buNone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支持用简单命令就可以在测试集群得到一张线上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Hive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表的信息（包括表结构和数据），在测试环境执行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drop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命令只会删掉这张表在测试集群的信息，不会影响线上数据。</a:t>
            </a:r>
          </a:p>
          <a:p>
            <a:pPr marL="0" indent="0" algn="just">
              <a:buNone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     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H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ive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客户端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Spark 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jar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等集群组件都与线上一致，并能保持更新维护。</a:t>
            </a:r>
          </a:p>
          <a:p>
            <a:pPr algn="just"/>
            <a:endParaRPr lang="zh-CN" altLang="en-US" sz="2000" dirty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Hadoop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VSS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Mysql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都能在日常环境联动起来，提供日常环境的一条龙服务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algn="just"/>
            <a:endParaRPr lang="zh-CN" altLang="en-US" sz="2000" dirty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、将上面的各个独立的环境，都集成在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mars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上面，建立测试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-&gt;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发布的研发流程。</a:t>
            </a:r>
          </a:p>
          <a:p>
            <a:pPr marL="0" indent="0" algn="just">
              <a:buNone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开发代码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-&gt;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测试环境跑数据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-&gt;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提交到线上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-&gt;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线上环境试跑数据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-&gt;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发布代码，线上调度生效。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0805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solidFill>
          <a:schemeClr val="bg1">
            <a:lumMod val="95000"/>
          </a:schemeClr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a:spPr>
      <a:bodyPr wrap="square" rtlCol="0">
        <a:spAutoFit/>
      </a:bodyPr>
      <a:lstStyle>
        <a:defPPr>
          <a:lnSpc>
            <a:spcPct val="150000"/>
          </a:lnSpc>
          <a:buFont typeface="Wingdings" pitchFamily="2" charset="2"/>
          <a:buChar char="u"/>
          <a:defRPr sz="1600" b="1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36953</TotalTime>
  <Words>396</Words>
  <Application>Microsoft Macintosh PowerPoint</Application>
  <PresentationFormat>自定义</PresentationFormat>
  <Paragraphs>69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刘洋</dc:creator>
  <cp:lastModifiedBy>斌 金</cp:lastModifiedBy>
  <cp:revision>1361</cp:revision>
  <dcterms:created xsi:type="dcterms:W3CDTF">2015-04-17T02:24:42Z</dcterms:created>
  <dcterms:modified xsi:type="dcterms:W3CDTF">2018-12-07T05:59:12Z</dcterms:modified>
</cp:coreProperties>
</file>