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FD2"/>
    <a:srgbClr val="46BFC1"/>
    <a:srgbClr val="9DB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8BA08-A2EA-C64A-BF32-86496C4FF252}" type="datetimeFigureOut">
              <a:rPr lang="en-US" smtClean="0"/>
              <a:t>18/8/15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889A5-E2E1-184A-967E-FD00BF6BF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889A5-E2E1-184A-967E-FD00BF6BF9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18/8/15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Details </a:t>
            </a:r>
            <a:r>
              <a:rPr lang="en-US" altLang="zh-CN" sz="3200" dirty="0" smtClean="0"/>
              <a:t>Make The Difference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9DBFD2"/>
                </a:solidFill>
              </a:rPr>
              <a:t>Cathy Fang</a:t>
            </a:r>
          </a:p>
        </p:txBody>
      </p:sp>
    </p:spTree>
    <p:extLst>
      <p:ext uri="{BB962C8B-B14F-4D97-AF65-F5344CB8AC3E}">
        <p14:creationId xmlns:p14="http://schemas.microsoft.com/office/powerpoint/2010/main" val="48505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预览图_千图网_编号2883615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1" r="55638" b="33585"/>
          <a:stretch/>
        </p:blipFill>
        <p:spPr>
          <a:xfrm>
            <a:off x="2209618" y="2065602"/>
            <a:ext cx="1448163" cy="1144454"/>
          </a:xfrm>
          <a:prstGeom prst="rect">
            <a:avLst/>
          </a:prstGeom>
        </p:spPr>
      </p:pic>
      <p:pic>
        <p:nvPicPr>
          <p:cNvPr id="6" name="Picture 5" descr="预览图_千图网_编号2883615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7" b="65426"/>
          <a:stretch/>
        </p:blipFill>
        <p:spPr>
          <a:xfrm>
            <a:off x="5316846" y="2065602"/>
            <a:ext cx="1453415" cy="1144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9879" y="3748591"/>
            <a:ext cx="206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 details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63341" y="3748591"/>
            <a:ext cx="195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Play Games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084051" y="4785812"/>
            <a:ext cx="2980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W</a:t>
            </a:r>
            <a:r>
              <a:rPr lang="en-US" sz="2400" dirty="0" smtClean="0">
                <a:solidFill>
                  <a:srgbClr val="800000"/>
                </a:solidFill>
              </a:rPr>
              <a:t>hat</a:t>
            </a:r>
            <a:r>
              <a:rPr lang="en-US" sz="2400" dirty="0">
                <a:solidFill>
                  <a:srgbClr val="800000"/>
                </a:solidFill>
              </a:rPr>
              <a:t>’ the </a:t>
            </a:r>
            <a:r>
              <a:rPr lang="en-US" sz="2400" dirty="0" smtClean="0">
                <a:solidFill>
                  <a:srgbClr val="800000"/>
                </a:solidFill>
              </a:rPr>
              <a:t>difference?</a:t>
            </a:r>
            <a:r>
              <a:rPr lang="zh-CN" altLang="en-US" sz="2400" dirty="0" smtClean="0">
                <a:solidFill>
                  <a:srgbClr val="800000"/>
                </a:solidFill>
              </a:rPr>
              <a:t> 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5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8" r="18957"/>
          <a:stretch/>
        </p:blipFill>
        <p:spPr>
          <a:xfrm>
            <a:off x="1228040" y="1618521"/>
            <a:ext cx="3098006" cy="2847640"/>
          </a:xfrm>
          <a:prstGeom prst="rect">
            <a:avLst/>
          </a:prstGeom>
        </p:spPr>
      </p:pic>
      <p:pic>
        <p:nvPicPr>
          <p:cNvPr id="5" name="Picture 4" descr="u=1745163062,2443200588&amp;fm=27&amp;gp=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2" r="13713"/>
          <a:stretch/>
        </p:blipFill>
        <p:spPr>
          <a:xfrm>
            <a:off x="4856333" y="1618521"/>
            <a:ext cx="3125915" cy="2847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6011" y="4781391"/>
            <a:ext cx="195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Play Games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86758" y="4781391"/>
            <a:ext cx="206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58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7929" y="1223326"/>
            <a:ext cx="309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Self-motivation </a:t>
            </a:r>
            <a:endParaRPr lang="en-US" sz="3600" b="1" dirty="0"/>
          </a:p>
        </p:txBody>
      </p:sp>
      <p:pic>
        <p:nvPicPr>
          <p:cNvPr id="5" name="Picture 4" descr="33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 r="3090" b="9610"/>
          <a:stretch/>
        </p:blipFill>
        <p:spPr>
          <a:xfrm>
            <a:off x="1730416" y="2203713"/>
            <a:ext cx="5896189" cy="30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8-08-15 下午2.4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06600"/>
            <a:ext cx="7162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8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08-15 下午2.4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2"/>
          <a:stretch/>
        </p:blipFill>
        <p:spPr>
          <a:xfrm>
            <a:off x="879164" y="2520750"/>
            <a:ext cx="7284499" cy="21147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3403" y="1534021"/>
            <a:ext cx="231726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Reward </a:t>
            </a:r>
            <a:r>
              <a:rPr lang="en-US" sz="3200" dirty="0"/>
              <a:t>P</a:t>
            </a:r>
            <a:r>
              <a:rPr lang="en-US" sz="3200" dirty="0" smtClean="0"/>
              <a:t>ool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029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0643" y="4451144"/>
            <a:ext cx="5986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“ Y</a:t>
            </a:r>
            <a:r>
              <a:rPr lang="en-US" dirty="0" smtClean="0"/>
              <a:t>ou </a:t>
            </a:r>
            <a:r>
              <a:rPr lang="en-US" dirty="0"/>
              <a:t>can't connect the dots looking forward; you can only connect them looking backwards. So you have to trust that </a:t>
            </a:r>
            <a:r>
              <a:rPr lang="en-US" b="1" dirty="0"/>
              <a:t>the dots will somehow connect in your future. </a:t>
            </a:r>
            <a:r>
              <a:rPr lang="en-US" b="1" dirty="0" smtClean="0"/>
              <a:t>“</a:t>
            </a:r>
          </a:p>
          <a:p>
            <a:pPr algn="r"/>
            <a:r>
              <a:rPr lang="en-US" altLang="zh-CN" dirty="0"/>
              <a:t>——</a:t>
            </a:r>
            <a:r>
              <a:rPr lang="en-US" dirty="0" smtClean="0"/>
              <a:t>Steve Jobs</a:t>
            </a:r>
            <a:endParaRPr lang="en-US" dirty="0"/>
          </a:p>
        </p:txBody>
      </p:sp>
      <p:pic>
        <p:nvPicPr>
          <p:cNvPr id="5" name="Picture 4" descr="5555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0"/>
          <a:stretch/>
        </p:blipFill>
        <p:spPr>
          <a:xfrm>
            <a:off x="2972328" y="1367762"/>
            <a:ext cx="3558602" cy="26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044700" y="2782888"/>
            <a:ext cx="175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en-US" altLang="zh-CN" sz="1400" b="1" dirty="0" smtClean="0">
                <a:latin typeface="微软雅黑" charset="0"/>
                <a:ea typeface="微软雅黑" charset="0"/>
                <a:cs typeface="微软雅黑" charset="0"/>
              </a:rPr>
              <a:t>.Focus on details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995488" y="3182938"/>
            <a:ext cx="175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5.Focus on details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2068513" y="3532188"/>
            <a:ext cx="175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5.Focus on details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476375" y="2327275"/>
            <a:ext cx="2422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en-US" altLang="zh-CN" sz="2000" b="1" dirty="0" smtClean="0">
                <a:latin typeface="微软雅黑" charset="0"/>
                <a:ea typeface="微软雅黑" charset="0"/>
                <a:cs typeface="微软雅黑" charset="0"/>
              </a:rPr>
              <a:t>.Focus on details</a:t>
            </a:r>
            <a:endParaRPr lang="zh-CN" altLang="en-US" sz="20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95938" y="2782888"/>
            <a:ext cx="175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5.Focus on details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95938" y="3182938"/>
            <a:ext cx="175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5.Focus on details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95938" y="3532188"/>
            <a:ext cx="175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5.Focus on details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64125" y="2327275"/>
            <a:ext cx="2422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charset="0"/>
                <a:ea typeface="微软雅黑" charset="0"/>
                <a:cs typeface="微软雅黑" charset="0"/>
              </a:rPr>
              <a:t>5.Focus on details</a:t>
            </a:r>
            <a:endParaRPr lang="zh-CN" altLang="en-US" sz="20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" name="图片 16"/>
          <p:cNvPicPr>
            <a:picLocks noChangeAspect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45" y="3839965"/>
            <a:ext cx="6969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60475" y="5084763"/>
            <a:ext cx="3527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9DBFC1"/>
                </a:solidFill>
                <a:latin typeface="微软雅黑" charset="0"/>
                <a:ea typeface="微软雅黑" charset="0"/>
                <a:cs typeface="微软雅黑" charset="0"/>
              </a:rPr>
              <a:t>Font Alignment</a:t>
            </a:r>
            <a:endParaRPr lang="zh-CN" altLang="en-US" sz="2800" b="1" dirty="0">
              <a:solidFill>
                <a:srgbClr val="9DBFC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3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echatIMG3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8" y="1913065"/>
            <a:ext cx="3746958" cy="2237919"/>
          </a:xfrm>
          <a:prstGeom prst="rect">
            <a:avLst/>
          </a:prstGeom>
        </p:spPr>
      </p:pic>
      <p:pic>
        <p:nvPicPr>
          <p:cNvPr id="9" name="Picture 8" descr="WechatIMG3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13" y="2239346"/>
            <a:ext cx="2571810" cy="15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echatIMG3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8" y="1913066"/>
            <a:ext cx="3118104" cy="1862328"/>
          </a:xfrm>
          <a:prstGeom prst="rect">
            <a:avLst/>
          </a:prstGeom>
        </p:spPr>
      </p:pic>
      <p:pic>
        <p:nvPicPr>
          <p:cNvPr id="9" name="Picture 8" descr="WechatIMG3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19" y="1913066"/>
            <a:ext cx="3118104" cy="1862328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60475" y="5084763"/>
            <a:ext cx="3527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9DBFC1"/>
                </a:solidFill>
                <a:latin typeface="微软雅黑" charset="0"/>
                <a:ea typeface="微软雅黑" charset="0"/>
                <a:cs typeface="微软雅黑" charset="0"/>
              </a:rPr>
              <a:t>Picture Size</a:t>
            </a:r>
            <a:endParaRPr lang="zh-CN" altLang="en-US" sz="2800" b="1" dirty="0">
              <a:solidFill>
                <a:srgbClr val="9DBFC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16"/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45" y="3839965"/>
            <a:ext cx="6969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71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DBFC1"/>
                </a:solidFill>
                <a:latin typeface="微软雅黑"/>
                <a:cs typeface="微软雅黑"/>
              </a:rPr>
              <a:t>Details</a:t>
            </a:r>
            <a:r>
              <a:rPr lang="en-US" sz="3200" dirty="0" smtClean="0">
                <a:latin typeface="微软雅黑"/>
                <a:cs typeface="微软雅黑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微软雅黑"/>
                <a:cs typeface="微软雅黑"/>
              </a:rPr>
              <a:t>m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/>
                <a:cs typeface="微软雅黑"/>
              </a:rPr>
              <a:t>ake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/>
                <a:cs typeface="微软雅黑"/>
              </a:rPr>
              <a:t>t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/>
                <a:cs typeface="微软雅黑"/>
              </a:rPr>
              <a:t>he </a:t>
            </a:r>
            <a:r>
              <a:rPr lang="en-US" altLang="zh-CN" sz="3600" b="1" dirty="0">
                <a:solidFill>
                  <a:srgbClr val="9DBFC1"/>
                </a:solidFill>
                <a:latin typeface="微软雅黑"/>
                <a:cs typeface="微软雅黑"/>
              </a:rPr>
              <a:t>Difference</a:t>
            </a:r>
            <a:endParaRPr lang="en-US" sz="3600" b="1" dirty="0">
              <a:solidFill>
                <a:srgbClr val="9DBFC1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8628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g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r="3398" b="10145"/>
          <a:stretch/>
        </p:blipFill>
        <p:spPr>
          <a:xfrm>
            <a:off x="5025188" y="3659421"/>
            <a:ext cx="2703077" cy="1829710"/>
          </a:xfrm>
          <a:prstGeom prst="rect">
            <a:avLst/>
          </a:prstGeom>
        </p:spPr>
      </p:pic>
      <p:pic>
        <p:nvPicPr>
          <p:cNvPr id="5" name="Picture 4" descr="tim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5"/>
          <a:stretch/>
        </p:blipFill>
        <p:spPr>
          <a:xfrm>
            <a:off x="1406505" y="3705934"/>
            <a:ext cx="2676459" cy="1769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7345" y="1197303"/>
            <a:ext cx="14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Dream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52085" y="1193005"/>
            <a:ext cx="14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Reality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99454" y="2339716"/>
            <a:ext cx="2434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9DBFC1"/>
                </a:solidFill>
              </a:rPr>
              <a:t>Project management</a:t>
            </a:r>
            <a:endParaRPr lang="en-US" sz="2000" dirty="0">
              <a:solidFill>
                <a:srgbClr val="9DBFC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5188" y="2394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organize </a:t>
            </a:r>
            <a:r>
              <a:rPr lang="en-US" dirty="0" smtClean="0"/>
              <a:t>documents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schedule </a:t>
            </a:r>
            <a:r>
              <a:rPr lang="en-US" dirty="0"/>
              <a:t>daily </a:t>
            </a:r>
            <a:r>
              <a:rPr lang="en-US" dirty="0" smtClean="0"/>
              <a:t>meeting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record </a:t>
            </a:r>
            <a:r>
              <a:rPr lang="en-US" dirty="0"/>
              <a:t>meeting minutes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6903" y="1959758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9DBFC1"/>
                </a:solidFill>
              </a:rPr>
              <a:t>Secretary</a:t>
            </a:r>
            <a:r>
              <a:rPr lang="zh-CN" altLang="en-US" sz="2000" dirty="0" smtClean="0">
                <a:solidFill>
                  <a:srgbClr val="9DBFC1"/>
                </a:solidFill>
              </a:rPr>
              <a:t> </a:t>
            </a:r>
            <a:endParaRPr lang="en-US" sz="2000" dirty="0">
              <a:solidFill>
                <a:srgbClr val="9DBFC1"/>
              </a:solidFill>
            </a:endParaRPr>
          </a:p>
        </p:txBody>
      </p:sp>
      <p:pic>
        <p:nvPicPr>
          <p:cNvPr id="11" name="Picture 10" descr="e2abea1865f68c8d355483ed8713fd3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00" y="657386"/>
            <a:ext cx="2312085" cy="56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2818" y="1669707"/>
            <a:ext cx="6427532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/>
              <a:t>organize </a:t>
            </a:r>
            <a:r>
              <a:rPr lang="en-US" sz="2000" b="1" dirty="0" smtClean="0"/>
              <a:t>documents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dirty="0">
                <a:solidFill>
                  <a:srgbClr val="800000"/>
                </a:solidFill>
              </a:rPr>
              <a:t>made a directory for all </a:t>
            </a:r>
            <a:r>
              <a:rPr lang="en-US" dirty="0" smtClean="0">
                <a:solidFill>
                  <a:srgbClr val="800000"/>
                </a:solidFill>
              </a:rPr>
              <a:t>documents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dirty="0" smtClean="0">
                <a:solidFill>
                  <a:srgbClr val="800000"/>
                </a:solidFill>
              </a:rPr>
              <a:t> uniform </a:t>
            </a:r>
            <a:r>
              <a:rPr lang="en-US" dirty="0">
                <a:solidFill>
                  <a:srgbClr val="800000"/>
                </a:solidFill>
              </a:rPr>
              <a:t>the name </a:t>
            </a:r>
            <a:endParaRPr lang="en-US" dirty="0" smtClean="0">
              <a:solidFill>
                <a:srgbClr val="800000"/>
              </a:solidFill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 smtClean="0"/>
              <a:t>schedule </a:t>
            </a:r>
            <a:r>
              <a:rPr lang="en-US" sz="2000" b="1" dirty="0"/>
              <a:t>daily </a:t>
            </a:r>
            <a:r>
              <a:rPr lang="en-US" sz="2000" b="1" dirty="0" smtClean="0"/>
              <a:t>meeting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dirty="0">
                <a:solidFill>
                  <a:srgbClr val="800000"/>
                </a:solidFill>
              </a:rPr>
              <a:t>arrived the meeting room in </a:t>
            </a:r>
            <a:r>
              <a:rPr lang="en-US" dirty="0" smtClean="0">
                <a:solidFill>
                  <a:srgbClr val="800000"/>
                </a:solidFill>
              </a:rPr>
              <a:t>advance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dirty="0">
                <a:solidFill>
                  <a:srgbClr val="800000"/>
                </a:solidFill>
              </a:rPr>
              <a:t>p</a:t>
            </a:r>
            <a:r>
              <a:rPr lang="en-US" altLang="zh-CN" dirty="0" smtClean="0">
                <a:solidFill>
                  <a:srgbClr val="800000"/>
                </a:solidFill>
              </a:rPr>
              <a:t>repare things well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/>
              <a:t>rec</a:t>
            </a:r>
            <a:r>
              <a:rPr lang="en-US" sz="2000" b="1" dirty="0" smtClean="0"/>
              <a:t>ord meeting minutes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dirty="0" smtClean="0">
                <a:solidFill>
                  <a:srgbClr val="800000"/>
                </a:solidFill>
              </a:rPr>
              <a:t>improve </a:t>
            </a:r>
            <a:r>
              <a:rPr lang="en-US" dirty="0">
                <a:solidFill>
                  <a:srgbClr val="800000"/>
                </a:solidFill>
              </a:rPr>
              <a:t>my writing ability </a:t>
            </a:r>
          </a:p>
          <a:p>
            <a:pPr marL="285750" lvl="1" indent="-285750">
              <a:lnSpc>
                <a:spcPct val="120000"/>
              </a:lnSpc>
              <a:buFont typeface="Arial"/>
              <a:buChar char="•"/>
            </a:pPr>
            <a:r>
              <a:rPr lang="en-US" altLang="zh-CN" sz="2000" b="1" dirty="0"/>
              <a:t>reflection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07796" y="2791918"/>
            <a:ext cx="1608796" cy="109236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Details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912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p Arrow 6"/>
          <p:cNvSpPr/>
          <p:nvPr/>
        </p:nvSpPr>
        <p:spPr>
          <a:xfrm>
            <a:off x="2288617" y="1981858"/>
            <a:ext cx="1339678" cy="2693655"/>
          </a:xfrm>
          <a:prstGeom prst="upArrow">
            <a:avLst/>
          </a:prstGeom>
          <a:solidFill>
            <a:srgbClr val="9DBFC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2313" y="2316820"/>
            <a:ext cx="2274982" cy="222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charset="2"/>
              <a:buChar char="ü"/>
            </a:pPr>
            <a:r>
              <a:rPr lang="en-US" sz="3600" dirty="0" smtClean="0"/>
              <a:t>Ability</a:t>
            </a:r>
          </a:p>
          <a:p>
            <a:pPr marL="571500" indent="-571500">
              <a:lnSpc>
                <a:spcPct val="130000"/>
              </a:lnSpc>
              <a:buFont typeface="Wingdings" charset="2"/>
              <a:buChar char="ü"/>
            </a:pPr>
            <a:r>
              <a:rPr lang="en-US" sz="3600" dirty="0" smtClean="0"/>
              <a:t>Salary</a:t>
            </a:r>
          </a:p>
          <a:p>
            <a:pPr marL="571500" indent="-571500">
              <a:lnSpc>
                <a:spcPct val="130000"/>
              </a:lnSpc>
              <a:buFont typeface="Wingdings" charset="2"/>
              <a:buChar char="ü"/>
            </a:pPr>
            <a:r>
              <a:rPr lang="en-US" sz="3600" dirty="0" smtClean="0"/>
              <a:t>Position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80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7"/>
          <a:stretch/>
        </p:blipFill>
        <p:spPr>
          <a:xfrm>
            <a:off x="2581672" y="1692936"/>
            <a:ext cx="4186494" cy="2643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1672" y="4765554"/>
            <a:ext cx="4288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Most people can't stand </a:t>
            </a:r>
            <a:r>
              <a:rPr lang="en-US" sz="2400" b="1" dirty="0" smtClean="0">
                <a:solidFill>
                  <a:srgbClr val="800000"/>
                </a:solidFill>
              </a:rPr>
              <a:t>Boring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18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443</TotalTime>
  <Words>165</Words>
  <Application>Microsoft Macintosh PowerPoint</Application>
  <PresentationFormat>On-screen Show (4:3)</PresentationFormat>
  <Paragraphs>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Details Make The Difference</vt:lpstr>
      <vt:lpstr>PowerPoint Presentation</vt:lpstr>
      <vt:lpstr>PowerPoint Presentation</vt:lpstr>
      <vt:lpstr>PowerPoint Presentation</vt:lpstr>
      <vt:lpstr>Details make the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Details Make The Difference</dc:title>
  <dc:creator>Cathy Fang</dc:creator>
  <cp:lastModifiedBy>Cathy Fang</cp:lastModifiedBy>
  <cp:revision>20</cp:revision>
  <dcterms:created xsi:type="dcterms:W3CDTF">2018-08-15T00:34:50Z</dcterms:created>
  <dcterms:modified xsi:type="dcterms:W3CDTF">2018-08-15T09:50:22Z</dcterms:modified>
</cp:coreProperties>
</file>