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52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48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29642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23062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50408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9946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192000" cy="6858000"/>
            <a:chOff x="-129787" y="0"/>
            <a:chExt cx="12321787" cy="6858000"/>
          </a:xfrm>
        </p:grpSpPr>
        <p:sp>
          <p:nvSpPr>
            <p:cNvPr id="4" name=""/>
            <p:cNvSpPr/>
            <p:nvPr/>
          </p:nvSpPr>
          <p:spPr>
            <a:xfrm>
              <a:off x="-129787" y="0"/>
              <a:ext cx="12321787" cy="6858000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" name=""/>
            <p:cNvSpPr/>
            <p:nvPr/>
          </p:nvSpPr>
          <p:spPr>
            <a:xfrm>
              <a:off x="4460" y="125649"/>
              <a:ext cx="12029464" cy="66168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열차 예약 정보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20195096 	</a:t>
            </a:r>
            <a:r>
              <a:rPr lang="ko-KR" altLang="en-US">
                <a:solidFill>
                  <a:schemeClr val="tx1"/>
                </a:solidFill>
              </a:rPr>
              <a:t>최진성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github ID : jinbobs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9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192000" cy="6858000"/>
            <a:chOff x="-129787" y="0"/>
            <a:chExt cx="12321787" cy="6858000"/>
          </a:xfrm>
        </p:grpSpPr>
        <p:sp>
          <p:nvSpPr>
            <p:cNvPr id="4" name=""/>
            <p:cNvSpPr/>
            <p:nvPr/>
          </p:nvSpPr>
          <p:spPr>
            <a:xfrm>
              <a:off x="-129787" y="0"/>
              <a:ext cx="12321787" cy="6858000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" name=""/>
            <p:cNvSpPr/>
            <p:nvPr/>
          </p:nvSpPr>
          <p:spPr>
            <a:xfrm>
              <a:off x="4460" y="125649"/>
              <a:ext cx="12029464" cy="66168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81024" y="529414"/>
            <a:ext cx="7525963" cy="507392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scenario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1971877" y="2071181"/>
            <a:ext cx="7735110" cy="365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1774284" y="2436495"/>
            <a:ext cx="1418617" cy="6401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1)</a:t>
            </a:r>
            <a:r>
              <a:rPr lang="ko-KR" altLang="en-US"/>
              <a:t> 회원가입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1017" y="3429000"/>
            <a:ext cx="2428875" cy="26289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6122" y="3781120"/>
            <a:ext cx="3724275" cy="166687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0397" y="3781120"/>
            <a:ext cx="3352800" cy="2276475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130124" y="2436495"/>
            <a:ext cx="1418617" cy="9048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출발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도착 설정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097489" y="2436495"/>
            <a:ext cx="1418617" cy="6401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예약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825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192000" cy="6858000"/>
            <a:chOff x="-129787" y="0"/>
            <a:chExt cx="12321787" cy="6858000"/>
          </a:xfrm>
        </p:grpSpPr>
        <p:sp>
          <p:nvSpPr>
            <p:cNvPr id="4" name=""/>
            <p:cNvSpPr/>
            <p:nvPr/>
          </p:nvSpPr>
          <p:spPr>
            <a:xfrm>
              <a:off x="-129787" y="0"/>
              <a:ext cx="12321787" cy="6858000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" name=""/>
            <p:cNvSpPr/>
            <p:nvPr/>
          </p:nvSpPr>
          <p:spPr>
            <a:xfrm>
              <a:off x="4460" y="125649"/>
              <a:ext cx="12029464" cy="66168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552584" y="825076"/>
          <a:ext cx="3061510" cy="2225040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306151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TRAIN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train_id(pk) 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train_number(INT)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train_time (DATE) 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arrive_staion(CHAR)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departure_station(CHAR)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8355383" y="1195916"/>
          <a:ext cx="3061510" cy="1483360"/>
        </p:xfrm>
        <a:graphic>
          <a:graphicData uri="http://schemas.openxmlformats.org/drawingml/2006/table">
            <a:tbl>
              <a:tblPr firstRow="1" bandRow="1">
                <a:tableStyle styleId="{26EB75EC-ACF4-43F1-940C-6C9C5489C1DE}" styleName="Normal Style 4 - Body/Background 4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40000" cmpd="sng">
                            <a:solidFill>
                              <a:schemeClr val="dk1"/>
                            </a:solidFill>
                          </a:ln>
                        </a:left>
                        <a:right>
                          <a:ln w="40000" cmpd="sng">
                            <a:solidFill>
                              <a:schemeClr val="dk1"/>
                            </a:solidFill>
                          </a:ln>
                        </a:right>
                        <a:top>
                          <a:ln w="40000" cmpd="sng">
                            <a:solidFill>
                              <a:schemeClr val="dk1"/>
                            </a:solidFill>
                          </a:ln>
                        </a:top>
                        <a:bottom>
                          <a:ln w="40000" cmpd="sng">
                            <a:solidFill>
                              <a:schemeClr val="dk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dk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dk1"/>
                            </a:solidFill>
                          </a:ln>
                        </a:insideV>
                      </a:tcBdr>
                      <a:fill>
                        <a:solidFill>
                          <a:schemeClr val="dk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dk1">
                            <a:tint val="5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dk1">
                            <a:tint val="5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dk1"/>
                            </a:solidFill>
                          </a:ln>
                        </a:top>
                      </a:tcBdr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80000"/>
                      </a:schemeClr>
                    </a:tcTxStyle>
                    <a:tcStyle>
                      <a:tcBdr>
                        <a:bottom>
                          <a:ln w="35400" cmpd="sng">
                            <a:solidFill>
                              <a:schemeClr val="dk1">
                                <a:shade val="80000"/>
                              </a:schemeClr>
                            </a:solidFill>
                          </a:ln>
                        </a:bottom>
                      </a:tcBdr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306151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CUSTOMER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cs_id(pk) 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cs_name(INT)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GENDER(CHAR)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4960431" y="3905249"/>
          <a:ext cx="3061510" cy="1480185"/>
        </p:xfrm>
        <a:graphic>
          <a:graphicData uri="http://schemas.openxmlformats.org/drawingml/2006/table">
            <a:tbl>
              <a:tblPr firstRow="1" bandRow="1">
                <a:tableStyle styleId="{26EB75EC-ACF4-43F1-940C-6C9C5489C1DE}" styleName="Normal Style 4 - Body/Background 4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40000" cmpd="sng">
                            <a:solidFill>
                              <a:schemeClr val="dk1"/>
                            </a:solidFill>
                          </a:ln>
                        </a:left>
                        <a:right>
                          <a:ln w="40000" cmpd="sng">
                            <a:solidFill>
                              <a:schemeClr val="dk1"/>
                            </a:solidFill>
                          </a:ln>
                        </a:right>
                        <a:top>
                          <a:ln w="40000" cmpd="sng">
                            <a:solidFill>
                              <a:schemeClr val="dk1"/>
                            </a:solidFill>
                          </a:ln>
                        </a:top>
                        <a:bottom>
                          <a:ln w="40000" cmpd="sng">
                            <a:solidFill>
                              <a:schemeClr val="dk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dk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dk1"/>
                            </a:solidFill>
                          </a:ln>
                        </a:insideV>
                      </a:tcBdr>
                      <a:fill>
                        <a:solidFill>
                          <a:schemeClr val="dk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dk1">
                            <a:tint val="5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dk1">
                            <a:tint val="5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dk1"/>
                            </a:solidFill>
                          </a:ln>
                        </a:top>
                      </a:tcBdr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80000"/>
                      </a:schemeClr>
                    </a:tcTxStyle>
                    <a:tcStyle>
                      <a:tcBdr>
                        <a:bottom>
                          <a:ln w="35400" cmpd="sng">
                            <a:solidFill>
                              <a:schemeClr val="dk1">
                                <a:shade val="80000"/>
                              </a:schemeClr>
                            </a:solidFill>
                          </a:ln>
                        </a:bottom>
                      </a:tcBdr>
                      <a:fill>
                        <a:solidFill>
                          <a:schemeClr val="dk1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306151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RESERVATION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rvt_id(pk) 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train_id(fk)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cs_id(fk)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21" name=""/>
          <p:cNvCxnSpPr/>
          <p:nvPr/>
        </p:nvCxnSpPr>
        <p:spPr>
          <a:xfrm rot="16200000" flipH="1">
            <a:off x="2529191" y="2467042"/>
            <a:ext cx="3516145" cy="1346335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"/>
          <p:cNvCxnSpPr/>
          <p:nvPr/>
        </p:nvCxnSpPr>
        <p:spPr>
          <a:xfrm rot="5400000">
            <a:off x="6698781" y="3576059"/>
            <a:ext cx="3100691" cy="21253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"/>
          <p:cNvSpPr/>
          <p:nvPr/>
        </p:nvSpPr>
        <p:spPr>
          <a:xfrm>
            <a:off x="4109936" y="186446"/>
            <a:ext cx="3972127" cy="83720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스키마 구상도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638863" cy="6858000"/>
            <a:chOff x="-129787" y="0"/>
            <a:chExt cx="12321787" cy="6858000"/>
          </a:xfrm>
        </p:grpSpPr>
        <p:sp>
          <p:nvSpPr>
            <p:cNvPr id="4" name=""/>
            <p:cNvSpPr/>
            <p:nvPr/>
          </p:nvSpPr>
          <p:spPr>
            <a:xfrm>
              <a:off x="-129787" y="0"/>
              <a:ext cx="12321787" cy="6858000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" name=""/>
            <p:cNvSpPr/>
            <p:nvPr/>
          </p:nvSpPr>
          <p:spPr>
            <a:xfrm>
              <a:off x="4460" y="125649"/>
              <a:ext cx="12029464" cy="66168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/>
              <a:t>TABLE </a:t>
            </a:r>
            <a:r>
              <a:rPr lang="ko-KR" altLang="en-US"/>
              <a:t>생성</a:t>
            </a:r>
            <a:r>
              <a:rPr lang="en-US" altLang="ko-KR"/>
              <a:t> 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6028" y="1470025"/>
            <a:ext cx="5238750" cy="13335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6028" y="3429000"/>
            <a:ext cx="4619625" cy="119062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581488"/>
            <a:ext cx="6334125" cy="13430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314700"/>
            <a:ext cx="2524125" cy="130492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6028" y="4985527"/>
            <a:ext cx="5143500" cy="124777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96000" y="4956952"/>
            <a:ext cx="2600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</ep:Words>
  <ep:PresentationFormat>화면 슬라이드 쇼(4:3)</ep:PresentationFormat>
  <ep:Paragraphs>13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열차 예약 정보</vt:lpstr>
      <vt:lpstr>scenario</vt:lpstr>
      <vt:lpstr>슬라이드 3</vt:lpstr>
      <vt:lpstr>TABLE 생성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2023-02-28T10:18:32.926</dcterms:created>
  <dc:creator>최진성</dc:creator>
  <cp:lastModifiedBy>최진성</cp:lastModifiedBy>
  <dcterms:modified xsi:type="dcterms:W3CDTF">2023-02-28T12:52:49.118</dcterms:modified>
  <cp:revision>28</cp:revision>
  <dc:title>KORAIL INFOMATION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