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7" r:id="rId5"/>
    <p:sldId id="260" r:id="rId6"/>
    <p:sldId id="259" r:id="rId7"/>
    <p:sldId id="261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499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65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1017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17941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</a:rPr>
              <a:t>1.</a:t>
            </a:r>
            <a:r>
              <a:rPr lang="ko-KR" altLang="en-US" b="1">
                <a:solidFill>
                  <a:schemeClr val="lt1"/>
                </a:solidFill>
              </a:rPr>
              <a:t> 랜딩페이지</a:t>
            </a:r>
            <a:endParaRPr lang="ko-KR" altLang="en-US" b="1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- TITLE / font-family : Limelight</a:t>
            </a:r>
            <a:endParaRPr lang="en-US" altLang="ko-KR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- Sub-title / font-family : Dubai</a:t>
            </a:r>
            <a:endParaRPr lang="en-US" altLang="ko-KR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- NAV / menu bar, user profile</a:t>
            </a:r>
            <a:endParaRPr lang="en-US" altLang="ko-KR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- bottom scrolling animation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0752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14349" y="3077280"/>
            <a:ext cx="5829299" cy="2123369"/>
          </a:xfrm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699" y="5613400"/>
            <a:ext cx="4800599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3077280"/>
            <a:ext cx="6858000" cy="2123369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607330" y="3198813"/>
            <a:ext cx="3643324" cy="46434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4972049" y="396699"/>
            <a:ext cx="1543049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899" y="396699"/>
            <a:ext cx="4514849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1734" y="6365522"/>
            <a:ext cx="5829299" cy="19674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4" y="4198585"/>
            <a:ext cx="5829299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89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4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342020" y="2373313"/>
            <a:ext cx="6172199" cy="65364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4289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48614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4202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527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44215" y="6934200"/>
            <a:ext cx="4114799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5" y="885119"/>
            <a:ext cx="4114799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5" y="7752821"/>
            <a:ext cx="4114799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899" y="2311400"/>
            <a:ext cx="6172199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49" y="9181394"/>
            <a:ext cx="2171699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899" y="9181394"/>
            <a:ext cx="1600199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05337" y="417162"/>
            <a:ext cx="1767302" cy="25720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100" b="1"/>
              <a:t>API</a:t>
            </a:r>
            <a:r>
              <a:rPr lang="ko-KR" altLang="en-US" sz="1100" b="1"/>
              <a:t>를 활용한 나만의 코딩</a:t>
            </a:r>
            <a:endParaRPr lang="ko-KR" altLang="en-US" sz="1100" b="1"/>
          </a:p>
        </p:txBody>
      </p:sp>
      <p:sp>
        <p:nvSpPr>
          <p:cNvPr id="5" name=""/>
          <p:cNvSpPr txBox="1"/>
          <p:nvPr/>
        </p:nvSpPr>
        <p:spPr>
          <a:xfrm>
            <a:off x="305335" y="1275973"/>
            <a:ext cx="633830" cy="2556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100" b="1"/>
              <a:t>계획안</a:t>
            </a:r>
            <a:endParaRPr lang="ko-KR" altLang="en-US" sz="1100" b="1"/>
          </a:p>
        </p:txBody>
      </p:sp>
      <p:sp>
        <p:nvSpPr>
          <p:cNvPr id="6" name=""/>
          <p:cNvSpPr txBox="1"/>
          <p:nvPr/>
        </p:nvSpPr>
        <p:spPr>
          <a:xfrm>
            <a:off x="305335" y="8596312"/>
            <a:ext cx="776704" cy="75533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100" b="1"/>
              <a:t>1.</a:t>
            </a:r>
            <a:r>
              <a:rPr lang="ko-KR" altLang="en-US" sz="1100" b="1"/>
              <a:t> 테마</a:t>
            </a:r>
            <a:endParaRPr lang="ko-KR" altLang="en-US" sz="1100" b="1"/>
          </a:p>
          <a:p>
            <a:pPr lvl="0">
              <a:defRPr/>
            </a:pPr>
            <a:r>
              <a:rPr lang="en-US" altLang="ko-KR" sz="1100" b="1"/>
              <a:t>2.</a:t>
            </a:r>
            <a:r>
              <a:rPr lang="ko-KR" altLang="en-US" sz="1100" b="1"/>
              <a:t> 컨셉</a:t>
            </a:r>
            <a:endParaRPr lang="ko-KR" altLang="en-US" sz="1100" b="1"/>
          </a:p>
          <a:p>
            <a:pPr lvl="0">
              <a:defRPr/>
            </a:pPr>
            <a:r>
              <a:rPr lang="en-US" altLang="ko-KR" sz="1100" b="1"/>
              <a:t>3.</a:t>
            </a:r>
            <a:r>
              <a:rPr lang="ko-KR" altLang="en-US" sz="1100" b="1"/>
              <a:t> 기능</a:t>
            </a:r>
            <a:endParaRPr lang="ko-KR" altLang="en-US" sz="1100" b="1"/>
          </a:p>
          <a:p>
            <a:pPr lvl="0">
              <a:defRPr/>
            </a:pPr>
            <a:r>
              <a:rPr lang="en-US" altLang="ko-KR" sz="1100" b="1"/>
              <a:t>4.</a:t>
            </a:r>
            <a:r>
              <a:rPr lang="ko-KR" altLang="en-US" sz="1100" b="1"/>
              <a:t> </a:t>
            </a:r>
            <a:r>
              <a:rPr lang="en-US" altLang="ko-KR" sz="1100" b="1"/>
              <a:t>UI / UX</a:t>
            </a:r>
            <a:endParaRPr lang="en-US" altLang="ko-KR" sz="1100" b="1"/>
          </a:p>
        </p:txBody>
      </p:sp>
      <p:sp>
        <p:nvSpPr>
          <p:cNvPr id="7" name=""/>
          <p:cNvSpPr txBox="1"/>
          <p:nvPr/>
        </p:nvSpPr>
        <p:spPr>
          <a:xfrm>
            <a:off x="2579076" y="1364246"/>
            <a:ext cx="4747847" cy="84731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일상 생활에 적용 가능한 기능을 구현하고 싶다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r>
              <a:rPr lang="ko-KR" altLang="en-US" sz="1100"/>
              <a:t>사용자의 편의성을 늘려주는 기능이 무엇이 있을까</a:t>
            </a:r>
            <a:r>
              <a:rPr lang="en-US" altLang="ko-KR" sz="1100"/>
              <a:t>?</a:t>
            </a: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금융</a:t>
            </a:r>
            <a:r>
              <a:rPr lang="en-US" altLang="ko-KR" sz="1100"/>
              <a:t>?</a:t>
            </a: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1.</a:t>
            </a:r>
            <a:r>
              <a:rPr lang="ko-KR" altLang="en-US" sz="1100"/>
              <a:t> 오늘 뭐 먹지</a:t>
            </a:r>
            <a:r>
              <a:rPr lang="en-US" altLang="ko-KR" sz="1100"/>
              <a:t>?</a:t>
            </a:r>
            <a:r>
              <a:rPr lang="ko-KR" altLang="en-US" sz="1100"/>
              <a:t> </a:t>
            </a:r>
            <a:r>
              <a:rPr lang="en-US" altLang="ko-KR" sz="1100"/>
              <a:t>&gt;</a:t>
            </a:r>
            <a:r>
              <a:rPr lang="ko-KR" altLang="en-US" sz="1100"/>
              <a:t> 집</a:t>
            </a:r>
            <a:r>
              <a:rPr lang="en-US" altLang="ko-KR" sz="1100"/>
              <a:t>,</a:t>
            </a:r>
            <a:r>
              <a:rPr lang="ko-KR" altLang="en-US" sz="1100"/>
              <a:t>직장 근처 등 식당의 정보를 가져와서 무작위로 고를 수 있는 기능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r>
              <a:rPr lang="ko-KR" altLang="en-US" sz="1100"/>
              <a:t>한식</a:t>
            </a:r>
            <a:r>
              <a:rPr lang="en-US" altLang="ko-KR" sz="1100"/>
              <a:t>,</a:t>
            </a:r>
            <a:r>
              <a:rPr lang="ko-KR" altLang="en-US" sz="1100"/>
              <a:t>중식</a:t>
            </a:r>
            <a:r>
              <a:rPr lang="en-US" altLang="ko-KR" sz="1100"/>
              <a:t>,</a:t>
            </a:r>
            <a:r>
              <a:rPr lang="ko-KR" altLang="en-US" sz="1100"/>
              <a:t>양식 등 카테고리 필터 적용 가능 </a:t>
            </a:r>
            <a:r>
              <a:rPr lang="en-US" altLang="ko-KR" sz="1100"/>
              <a:t>&gt;&gt;&gt;</a:t>
            </a:r>
            <a:r>
              <a:rPr lang="ko-KR" altLang="en-US" sz="1100"/>
              <a:t> 식상해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사용자의 현재 상태 </a:t>
            </a:r>
            <a:r>
              <a:rPr lang="en-US" altLang="ko-KR" sz="1100"/>
              <a:t>(</a:t>
            </a:r>
            <a:r>
              <a:rPr lang="ko-KR" altLang="en-US" sz="1100"/>
              <a:t>감정</a:t>
            </a:r>
            <a:r>
              <a:rPr lang="en-US" altLang="ko-KR" sz="1100"/>
              <a:t>,</a:t>
            </a:r>
            <a:r>
              <a:rPr lang="ko-KR" altLang="en-US" sz="1100"/>
              <a:t>환경 등</a:t>
            </a:r>
            <a:r>
              <a:rPr lang="en-US" altLang="ko-KR" sz="1100"/>
              <a:t>..)</a:t>
            </a:r>
            <a:r>
              <a:rPr lang="ko-KR" altLang="en-US" sz="1100"/>
              <a:t>에 따른 무언가를 서치하거나 추천해주는 기능은 어떨까</a:t>
            </a:r>
            <a:r>
              <a:rPr lang="en-US" altLang="ko-KR" sz="1100"/>
              <a:t>??</a:t>
            </a: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2.</a:t>
            </a:r>
            <a:r>
              <a:rPr lang="ko-KR" altLang="en-US" sz="1100"/>
              <a:t> 사용자의 감정상태에 맞는 음악을 추천해주는 웹사이트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...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내게 중요한 것은 </a:t>
            </a:r>
            <a:r>
              <a:rPr lang="en-US" altLang="ko-KR" sz="1100"/>
              <a:t>‘</a:t>
            </a:r>
            <a:r>
              <a:rPr lang="ko-KR" altLang="en-US" sz="1100"/>
              <a:t>스타일리쉬함</a:t>
            </a:r>
            <a:r>
              <a:rPr lang="en-US" altLang="ko-KR" sz="1100"/>
              <a:t>’</a:t>
            </a:r>
            <a:r>
              <a:rPr lang="ko-KR" altLang="en-US" sz="1100"/>
              <a:t> 이다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내가 만족할만한 쿨한 기능을 가진 웹</a:t>
            </a:r>
            <a:r>
              <a:rPr lang="en-US" altLang="ko-KR" sz="1100"/>
              <a:t>/</a:t>
            </a:r>
            <a:r>
              <a:rPr lang="ko-KR" altLang="en-US" sz="1100"/>
              <a:t>모바일 어플리케이션을 구현하고 싶고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추후 입사지원 할 회사에 범용적으로 통용될만한 기능을 구현하고 싶다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나의 전공 혹은 경력에 맞는 어플이 무엇이 있을까</a:t>
            </a:r>
            <a:r>
              <a:rPr lang="en-US" altLang="ko-KR" sz="1100"/>
              <a:t>..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건축 </a:t>
            </a:r>
            <a:r>
              <a:rPr lang="en-US" altLang="ko-KR" sz="1100"/>
              <a:t>/</a:t>
            </a:r>
            <a:r>
              <a:rPr lang="ko-KR" altLang="en-US" sz="1100"/>
              <a:t> 금융 관련 어플을 구현해보고 싶다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건축</a:t>
            </a:r>
            <a:r>
              <a:rPr lang="en-US" altLang="ko-KR" sz="1100"/>
              <a:t>..</a:t>
            </a:r>
            <a:r>
              <a:rPr lang="ko-KR" altLang="en-US" sz="1100"/>
              <a:t> 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일반인들도 쉽게 배우는 건축</a:t>
            </a:r>
            <a:r>
              <a:rPr lang="en-US" altLang="ko-KR" sz="1100"/>
              <a:t>?</a:t>
            </a:r>
            <a:r>
              <a:rPr lang="ko-KR" altLang="en-US" sz="1100"/>
              <a:t> </a:t>
            </a:r>
            <a:r>
              <a:rPr lang="en-US" altLang="ko-KR" sz="1100"/>
              <a:t>&gt;</a:t>
            </a:r>
            <a:r>
              <a:rPr lang="ko-KR" altLang="en-US" sz="1100"/>
              <a:t> 내가 있는 건축물의 시공연도</a:t>
            </a:r>
            <a:r>
              <a:rPr lang="en-US" altLang="ko-KR" sz="1100"/>
              <a:t>,</a:t>
            </a:r>
            <a:r>
              <a:rPr lang="ko-KR" altLang="en-US" sz="1100"/>
              <a:t> 공간구성</a:t>
            </a:r>
            <a:r>
              <a:rPr lang="en-US" altLang="ko-KR" sz="1100"/>
              <a:t>,</a:t>
            </a:r>
            <a:r>
              <a:rPr lang="ko-KR" altLang="en-US" sz="1100"/>
              <a:t> 컨셉 등의 조회가 가능하고</a:t>
            </a:r>
            <a:endParaRPr lang="ko-KR" altLang="en-US" sz="1100"/>
          </a:p>
          <a:p>
            <a:pPr lvl="0">
              <a:defRPr/>
            </a:pPr>
            <a:r>
              <a:rPr lang="ko-KR" altLang="en-US" sz="1100"/>
              <a:t>관련 내용의 모르는 단어 등을 사전 검색하여 볼 수 있는 사이트 </a:t>
            </a:r>
            <a:endParaRPr lang="ko-KR" altLang="en-US" sz="1100"/>
          </a:p>
          <a:p>
            <a:pPr lvl="0">
              <a:defRPr/>
            </a:pPr>
            <a:r>
              <a:rPr lang="en-US" altLang="ko-KR" sz="1100"/>
              <a:t>&gt;&gt;</a:t>
            </a:r>
            <a:r>
              <a:rPr lang="ko-KR" altLang="en-US" sz="1100"/>
              <a:t> 알아서 뭐할건데</a:t>
            </a:r>
            <a:r>
              <a:rPr lang="en-US" altLang="ko-KR" sz="1100"/>
              <a:t>?</a:t>
            </a:r>
            <a:r>
              <a:rPr lang="ko-KR" altLang="en-US" sz="1100"/>
              <a:t> </a:t>
            </a:r>
            <a:r>
              <a:rPr lang="en-US" altLang="ko-KR" sz="1100"/>
              <a:t>&gt;&gt;</a:t>
            </a:r>
            <a:r>
              <a:rPr lang="ko-KR" altLang="en-US" sz="1100"/>
              <a:t> 주 타겟은 일반인이 아닌</a:t>
            </a:r>
            <a:r>
              <a:rPr lang="en-US" altLang="ko-KR" sz="1100"/>
              <a:t>,</a:t>
            </a:r>
            <a:r>
              <a:rPr lang="ko-KR" altLang="en-US" sz="1100"/>
              <a:t> 건축 전공자들에게 유용할 듯하다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r>
              <a:rPr lang="ko-KR" altLang="en-US" sz="1100"/>
              <a:t>일단 </a:t>
            </a:r>
            <a:r>
              <a:rPr lang="en-US" altLang="ko-KR" sz="1100"/>
              <a:t>/</a:t>
            </a:r>
            <a:r>
              <a:rPr lang="ko-KR" altLang="en-US" sz="1100"/>
              <a:t> 내가 자주 사용하며 </a:t>
            </a:r>
            <a:r>
              <a:rPr lang="en-US" altLang="ko-KR" sz="1100"/>
              <a:t>,</a:t>
            </a:r>
            <a:r>
              <a:rPr lang="ko-KR" altLang="en-US" sz="1100"/>
              <a:t> 내 스스로 피드백을 할 수 있는 기능을 만들어보자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컬러로 찾는 오늘의 음악</a:t>
            </a:r>
            <a:r>
              <a:rPr lang="en-US" altLang="ko-KR" sz="1100"/>
              <a:t>..</a:t>
            </a: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en-US" altLang="ko-KR" sz="1100"/>
              <a:t>&gt;</a:t>
            </a:r>
            <a:r>
              <a:rPr lang="ko-KR" altLang="en-US" sz="1100"/>
              <a:t> 오늘 맘에 드는 컬러를 선택한다</a:t>
            </a:r>
            <a:r>
              <a:rPr lang="en-US" altLang="ko-KR" sz="1100"/>
              <a:t>.</a:t>
            </a:r>
            <a:r>
              <a:rPr lang="ko-KR" altLang="en-US" sz="1100"/>
              <a:t> </a:t>
            </a:r>
            <a:r>
              <a:rPr lang="en-US" altLang="ko-KR" sz="1100"/>
              <a:t>(</a:t>
            </a:r>
            <a:r>
              <a:rPr lang="ko-KR" altLang="en-US" sz="1100"/>
              <a:t>컬러별 호버링시 감정상태 표기</a:t>
            </a:r>
            <a:r>
              <a:rPr lang="en-US" altLang="ko-KR" sz="1100"/>
              <a:t>)</a:t>
            </a:r>
            <a:endParaRPr lang="en-US" altLang="ko-KR" sz="1100"/>
          </a:p>
          <a:p>
            <a:pPr lvl="0">
              <a:defRPr/>
            </a:pPr>
            <a:r>
              <a:rPr lang="en-US" altLang="ko-KR" sz="1100"/>
              <a:t>&gt;</a:t>
            </a:r>
            <a:r>
              <a:rPr lang="ko-KR" altLang="en-US" sz="1100"/>
              <a:t> 해당 감정상태에 맞는 음악을 필터링 한다</a:t>
            </a:r>
            <a:endParaRPr lang="ko-KR" altLang="en-US" sz="1100"/>
          </a:p>
          <a:p>
            <a:pPr lvl="0">
              <a:defRPr/>
            </a:pPr>
            <a:r>
              <a:rPr lang="en-US" altLang="ko-KR" sz="1100"/>
              <a:t>&gt;</a:t>
            </a:r>
            <a:r>
              <a:rPr lang="ko-KR" altLang="en-US" sz="1100"/>
              <a:t> </a:t>
            </a:r>
            <a:endParaRPr lang="ko-KR" altLang="en-US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en-US" altLang="ko-KR" sz="1100"/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 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40072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7180" t="17030" r="67360" b="8670"/>
          <a:stretch>
            <a:fillRect/>
          </a:stretch>
        </p:blipFill>
        <p:spPr>
          <a:xfrm>
            <a:off x="1444624" y="625272"/>
            <a:ext cx="3968749" cy="8655456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4631613" y="173548"/>
            <a:ext cx="2217861" cy="259332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랜딩페이지의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background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black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4488007" y="173548"/>
            <a:ext cx="143607" cy="14360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wrap="none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860673" y="896788"/>
            <a:ext cx="2317241" cy="253832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랜딩페이지로 돌아가는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Logo image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3887051" y="707020"/>
            <a:ext cx="143607" cy="14360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wrap="none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4748844" y="2821970"/>
            <a:ext cx="1086170" cy="262225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Color Pick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구역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631613" y="2834093"/>
            <a:ext cx="143607" cy="14360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wrap="none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831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7467600" y="0"/>
            <a:ext cx="6858000" cy="51260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rcRect l="38080" t="9490" r="36570" b="28140"/>
          <a:stretch>
            <a:fillRect/>
          </a:stretch>
        </p:blipFill>
        <p:spPr>
          <a:xfrm>
            <a:off x="1685927" y="1302899"/>
            <a:ext cx="3486144" cy="6411201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953000" y="124852"/>
            <a:ext cx="2322049" cy="42415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100">
                <a:solidFill>
                  <a:schemeClr val="lt1"/>
                </a:solidFill>
              </a:rPr>
              <a:t>백그라운드 컬러는</a:t>
            </a:r>
            <a:endParaRPr lang="ko-KR" altLang="en-US" sz="11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USER</a:t>
            </a:r>
            <a:r>
              <a:rPr lang="ko-KR" altLang="en-US" sz="1100">
                <a:solidFill>
                  <a:schemeClr val="lt1"/>
                </a:solidFill>
              </a:rPr>
              <a:t>가 선택한 오늘의 컬러로 한다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4809392" y="199111"/>
            <a:ext cx="143607" cy="14360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681882" y="1213996"/>
            <a:ext cx="1645041" cy="420494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수려한 느낌이 나도록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불투명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background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효과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5417965" y="1280635"/>
            <a:ext cx="143607" cy="14360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wrap="none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3042285" y="549009"/>
            <a:ext cx="1719115" cy="423336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Click || Drag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하여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여닫을 수 있는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nav menu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4881196" y="828738"/>
            <a:ext cx="143607" cy="14360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wrap="none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381498" y="3548786"/>
            <a:ext cx="2216541" cy="421234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beat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에 따른 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커버이미지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background animation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4237890" y="3623047"/>
            <a:ext cx="143607" cy="14360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wrap="none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421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Color Psychology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83468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7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2390437" y="475059"/>
            <a:ext cx="9906000" cy="371475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4247104" y="4889620"/>
            <a:ext cx="2992582" cy="448887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775389"/>
            <a:ext cx="9906000" cy="371475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-11160522" y="-285750"/>
            <a:ext cx="9906000" cy="3714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51565" y="169754"/>
            <a:ext cx="2115052" cy="437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 b="1">
                <a:solidFill>
                  <a:schemeClr val="lt1"/>
                </a:solidFill>
                <a:effectLst/>
                <a:latin typeface="Limelight"/>
                <a:cs typeface="Dubai Medium"/>
              </a:rPr>
              <a:t>musicor</a:t>
            </a:r>
            <a:endParaRPr lang="en-US" altLang="ko-KR" sz="2300" b="1">
              <a:solidFill>
                <a:schemeClr val="lt1"/>
              </a:solidFill>
              <a:effectLst/>
              <a:latin typeface="Limelight"/>
              <a:cs typeface="Dubai Medium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78614" y="272136"/>
            <a:ext cx="241503" cy="233176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7025" y="284123"/>
            <a:ext cx="238815" cy="209202"/>
          </a:xfrm>
          <a:prstGeom prst="rect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346432" y="1673689"/>
            <a:ext cx="5634820" cy="19181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0" b="1">
                <a:latin typeface="Dubai"/>
                <a:ea typeface="에스코어 드림 4 Regular"/>
                <a:cs typeface="Dubai"/>
              </a:rPr>
              <a:t>MUSIC WITH</a:t>
            </a:r>
            <a:endParaRPr lang="en-US" altLang="ko-KR" sz="6000" b="1">
              <a:latin typeface="Dubai"/>
              <a:ea typeface="에스코어 드림 4 Regular"/>
              <a:cs typeface="Dubai"/>
            </a:endParaRPr>
          </a:p>
          <a:p>
            <a:pPr lvl="0">
              <a:defRPr/>
            </a:pPr>
            <a:r>
              <a:rPr lang="en-US" altLang="ko-KR" sz="6000" b="1">
                <a:latin typeface="Dubai"/>
                <a:ea typeface="에스코어 드림 4 Regular"/>
                <a:cs typeface="Dubai"/>
              </a:rPr>
              <a:t>COLOR</a:t>
            </a:r>
            <a:endParaRPr lang="en-US" altLang="ko-KR" sz="6000" b="1">
              <a:latin typeface="Dubai"/>
              <a:ea typeface="에스코어 드림 4 Regular"/>
              <a:cs typeface="Dubai"/>
            </a:endParaRPr>
          </a:p>
        </p:txBody>
      </p:sp>
      <p:grpSp>
        <p:nvGrpSpPr>
          <p:cNvPr id="30" name=""/>
          <p:cNvGrpSpPr/>
          <p:nvPr/>
        </p:nvGrpSpPr>
        <p:grpSpPr>
          <a:xfrm rot="0">
            <a:off x="551565" y="5513954"/>
            <a:ext cx="8827048" cy="1344045"/>
            <a:chOff x="551565" y="5731668"/>
            <a:chExt cx="8827048" cy="1126331"/>
          </a:xfrm>
        </p:grpSpPr>
        <p:sp>
          <p:nvSpPr>
            <p:cNvPr id="27" name=""/>
            <p:cNvSpPr/>
            <p:nvPr/>
          </p:nvSpPr>
          <p:spPr>
            <a:xfrm>
              <a:off x="551565" y="5731668"/>
              <a:ext cx="2678906" cy="112633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8" name=""/>
            <p:cNvSpPr/>
            <p:nvPr/>
          </p:nvSpPr>
          <p:spPr>
            <a:xfrm>
              <a:off x="3613547" y="5731668"/>
              <a:ext cx="2678906" cy="112633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6699707" y="5731668"/>
              <a:ext cx="2678906" cy="112633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4841761" y="6467690"/>
            <a:ext cx="222477" cy="241624"/>
            <a:chOff x="5175249" y="6117647"/>
            <a:chExt cx="222477" cy="241625"/>
          </a:xfrm>
        </p:grpSpPr>
        <p:sp>
          <p:nvSpPr>
            <p:cNvPr id="22" name=""/>
            <p:cNvSpPr/>
            <p:nvPr/>
          </p:nvSpPr>
          <p:spPr>
            <a:xfrm rot="5400000">
              <a:off x="5213829" y="6175374"/>
              <a:ext cx="145317" cy="222477"/>
            </a:xfrm>
            <a:prstGeom prst="chevron">
              <a:avLst>
                <a:gd name="adj" fmla="val 74023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lt1"/>
                </a:solidFill>
              </a:endParaRPr>
            </a:p>
          </p:txBody>
        </p:sp>
        <p:sp>
          <p:nvSpPr>
            <p:cNvPr id="23" name=""/>
            <p:cNvSpPr/>
            <p:nvPr/>
          </p:nvSpPr>
          <p:spPr>
            <a:xfrm rot="5400000">
              <a:off x="5213829" y="6079067"/>
              <a:ext cx="145317" cy="222477"/>
            </a:xfrm>
            <a:prstGeom prst="chevron">
              <a:avLst>
                <a:gd name="adj" fmla="val 74023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lt1"/>
                </a:solidFill>
              </a:endParaRPr>
            </a:p>
          </p:txBody>
        </p:sp>
      </p:grpSp>
      <p:sp>
        <p:nvSpPr>
          <p:cNvPr id="31" name=""/>
          <p:cNvSpPr txBox="1"/>
          <p:nvPr/>
        </p:nvSpPr>
        <p:spPr>
          <a:xfrm>
            <a:off x="0" y="4827798"/>
            <a:ext cx="9906000" cy="38999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 b="1">
                <a:latin typeface="Dubai"/>
                <a:ea typeface="에스코어 드림 4 Regular"/>
                <a:cs typeface="Dubai"/>
              </a:rPr>
              <a:t>What is your color today ?</a:t>
            </a:r>
            <a:endParaRPr lang="en-US" altLang="ko-KR" sz="2000" b="1">
              <a:latin typeface="Dubai"/>
              <a:ea typeface="에스코어 드림 4 Regular"/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355525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2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209</ep:Words>
  <ep:PresentationFormat>A4 용지(210x297mm)</ep:PresentationFormat>
  <ep:Paragraphs>75</ep:Paragraphs>
  <ep:Slides>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Color Psychology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2022-05-27T03:19:48.316</dcterms:created>
  <dc:creator>eyela</dc:creator>
  <cp:lastModifiedBy>eyela</cp:lastModifiedBy>
  <dcterms:modified xsi:type="dcterms:W3CDTF">2022-06-05T09:23:00.388</dcterms:modified>
  <cp:revision>37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