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58" r:id="rId5"/>
    <p:sldId id="257" r:id="rId6"/>
    <p:sldId id="260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311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6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1017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1794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4"/>
            <a:ext cx="21716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05337" y="417162"/>
            <a:ext cx="1767302" cy="25720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100" b="1"/>
              <a:t>API</a:t>
            </a:r>
            <a:r>
              <a:rPr lang="ko-KR" altLang="en-US" sz="1100" b="1"/>
              <a:t>를 활용한 나만의 코딩</a:t>
            </a:r>
            <a:endParaRPr lang="ko-KR" altLang="en-US" sz="1100" b="1"/>
          </a:p>
        </p:txBody>
      </p:sp>
      <p:sp>
        <p:nvSpPr>
          <p:cNvPr id="5" name=""/>
          <p:cNvSpPr txBox="1"/>
          <p:nvPr/>
        </p:nvSpPr>
        <p:spPr>
          <a:xfrm>
            <a:off x="305335" y="1275973"/>
            <a:ext cx="633830" cy="2556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100" b="1"/>
              <a:t>계획안</a:t>
            </a:r>
            <a:endParaRPr lang="ko-KR" altLang="en-US" sz="1100" b="1"/>
          </a:p>
        </p:txBody>
      </p:sp>
      <p:sp>
        <p:nvSpPr>
          <p:cNvPr id="6" name=""/>
          <p:cNvSpPr txBox="1"/>
          <p:nvPr/>
        </p:nvSpPr>
        <p:spPr>
          <a:xfrm>
            <a:off x="305335" y="8596312"/>
            <a:ext cx="776704" cy="75533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100" b="1"/>
              <a:t>1.</a:t>
            </a:r>
            <a:r>
              <a:rPr lang="ko-KR" altLang="en-US" sz="1100" b="1"/>
              <a:t> 테마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2.</a:t>
            </a:r>
            <a:r>
              <a:rPr lang="ko-KR" altLang="en-US" sz="1100" b="1"/>
              <a:t> 컨셉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3.</a:t>
            </a:r>
            <a:r>
              <a:rPr lang="ko-KR" altLang="en-US" sz="1100" b="1"/>
              <a:t> 기능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4.</a:t>
            </a:r>
            <a:r>
              <a:rPr lang="ko-KR" altLang="en-US" sz="1100" b="1"/>
              <a:t> </a:t>
            </a:r>
            <a:r>
              <a:rPr lang="en-US" altLang="ko-KR" sz="1100" b="1"/>
              <a:t>UI / UX</a:t>
            </a:r>
            <a:endParaRPr lang="en-US" altLang="ko-KR" sz="1100" b="1"/>
          </a:p>
        </p:txBody>
      </p:sp>
      <p:sp>
        <p:nvSpPr>
          <p:cNvPr id="7" name=""/>
          <p:cNvSpPr txBox="1"/>
          <p:nvPr/>
        </p:nvSpPr>
        <p:spPr>
          <a:xfrm>
            <a:off x="0" y="1970579"/>
            <a:ext cx="6858000" cy="74572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일상 생활에 적용 가능한 기능을 구현하고 싶다</a:t>
            </a:r>
            <a:r>
              <a:rPr lang="en-US" altLang="ko-KR" sz="1100"/>
              <a:t>.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사용자의 편의성을 늘려주는 기능이 무엇이 있을까</a:t>
            </a:r>
            <a:r>
              <a:rPr lang="en-US" altLang="ko-KR" sz="1100"/>
              <a:t>?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금융</a:t>
            </a:r>
            <a:r>
              <a:rPr lang="en-US" altLang="ko-KR" sz="1100"/>
              <a:t>?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1.</a:t>
            </a:r>
            <a:r>
              <a:rPr lang="ko-KR" altLang="en-US" sz="1100"/>
              <a:t> 오늘 뭐 먹지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</a:t>
            </a:r>
            <a:r>
              <a:rPr lang="ko-KR" altLang="en-US" sz="1100"/>
              <a:t> 집</a:t>
            </a:r>
            <a:r>
              <a:rPr lang="en-US" altLang="ko-KR" sz="1100"/>
              <a:t>,</a:t>
            </a:r>
            <a:r>
              <a:rPr lang="ko-KR" altLang="en-US" sz="1100"/>
              <a:t>직장 근처 등 식당의 정보를 가져와서 무작위로 고를 수 있는 기능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r>
              <a:rPr lang="ko-KR" altLang="en-US" sz="1100"/>
              <a:t>한식</a:t>
            </a:r>
            <a:r>
              <a:rPr lang="en-US" altLang="ko-KR" sz="1100"/>
              <a:t>,</a:t>
            </a:r>
            <a:r>
              <a:rPr lang="ko-KR" altLang="en-US" sz="1100"/>
              <a:t>중식</a:t>
            </a:r>
            <a:r>
              <a:rPr lang="en-US" altLang="ko-KR" sz="1100"/>
              <a:t>,</a:t>
            </a:r>
            <a:r>
              <a:rPr lang="ko-KR" altLang="en-US" sz="1100"/>
              <a:t>양식 등 카테고리 필터 적용 가능 </a:t>
            </a:r>
            <a:r>
              <a:rPr lang="en-US" altLang="ko-KR" sz="1100"/>
              <a:t>&gt;&gt;&gt;</a:t>
            </a:r>
            <a:r>
              <a:rPr lang="ko-KR" altLang="en-US" sz="1100"/>
              <a:t> 식상해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사용자의 현재 상태 </a:t>
            </a:r>
            <a:r>
              <a:rPr lang="en-US" altLang="ko-KR" sz="1100"/>
              <a:t>(</a:t>
            </a:r>
            <a:r>
              <a:rPr lang="ko-KR" altLang="en-US" sz="1100"/>
              <a:t>감정</a:t>
            </a:r>
            <a:r>
              <a:rPr lang="en-US" altLang="ko-KR" sz="1100"/>
              <a:t>,</a:t>
            </a:r>
            <a:r>
              <a:rPr lang="ko-KR" altLang="en-US" sz="1100"/>
              <a:t>환경 등</a:t>
            </a:r>
            <a:r>
              <a:rPr lang="en-US" altLang="ko-KR" sz="1100"/>
              <a:t>..)</a:t>
            </a:r>
            <a:r>
              <a:rPr lang="ko-KR" altLang="en-US" sz="1100"/>
              <a:t>에 따른 무언가를 서치하거나 추천해주는 기능은 어떨까</a:t>
            </a:r>
            <a:r>
              <a:rPr lang="en-US" altLang="ko-KR" sz="1100"/>
              <a:t>??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2.</a:t>
            </a:r>
            <a:r>
              <a:rPr lang="ko-KR" altLang="en-US" sz="1100"/>
              <a:t> 사용자의 감정상태에 맞는 음악을 추천해주는 웹사이트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...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내게 중요한 것은 </a:t>
            </a:r>
            <a:r>
              <a:rPr lang="en-US" altLang="ko-KR" sz="1100"/>
              <a:t>‘</a:t>
            </a:r>
            <a:r>
              <a:rPr lang="ko-KR" altLang="en-US" sz="1100"/>
              <a:t>스타일리쉬함</a:t>
            </a:r>
            <a:r>
              <a:rPr lang="en-US" altLang="ko-KR" sz="1100"/>
              <a:t>’</a:t>
            </a:r>
            <a:r>
              <a:rPr lang="ko-KR" altLang="en-US" sz="1100"/>
              <a:t> 이다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내가 만족할만한 쿨한 기능을 가진 웹</a:t>
            </a:r>
            <a:r>
              <a:rPr lang="en-US" altLang="ko-KR" sz="1100"/>
              <a:t>/</a:t>
            </a:r>
            <a:r>
              <a:rPr lang="ko-KR" altLang="en-US" sz="1100"/>
              <a:t>모바일 어플리케이션을 구현하고 싶고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추후 입사지원 할 회사에 범용적으로 통용될만한 기능을 구현하고 싶다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나의 전공 혹은 경력에 맞는 어플이 무엇이 있을까</a:t>
            </a:r>
            <a:r>
              <a:rPr lang="en-US" altLang="ko-KR" sz="1100"/>
              <a:t>..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건축 </a:t>
            </a:r>
            <a:r>
              <a:rPr lang="en-US" altLang="ko-KR" sz="1100"/>
              <a:t>/</a:t>
            </a:r>
            <a:r>
              <a:rPr lang="ko-KR" altLang="en-US" sz="1100"/>
              <a:t> 금융 관련 어플을 구현해보고 싶다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건축</a:t>
            </a:r>
            <a:r>
              <a:rPr lang="en-US" altLang="ko-KR" sz="1100"/>
              <a:t>..</a:t>
            </a:r>
            <a:r>
              <a:rPr lang="ko-KR" altLang="en-US" sz="1100"/>
              <a:t> 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일반인들도 쉽게 배우는 건축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</a:t>
            </a:r>
            <a:r>
              <a:rPr lang="ko-KR" altLang="en-US" sz="1100"/>
              <a:t> 내가 있는 건축물의 시공연도</a:t>
            </a:r>
            <a:r>
              <a:rPr lang="en-US" altLang="ko-KR" sz="1100"/>
              <a:t>,</a:t>
            </a:r>
            <a:r>
              <a:rPr lang="ko-KR" altLang="en-US" sz="1100"/>
              <a:t> 공간구성</a:t>
            </a:r>
            <a:r>
              <a:rPr lang="en-US" altLang="ko-KR" sz="1100"/>
              <a:t>,</a:t>
            </a:r>
            <a:r>
              <a:rPr lang="ko-KR" altLang="en-US" sz="1100"/>
              <a:t> 컨셉 등의 조회가 가능하고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관련 내용의 모르는 단어 등을 사전 검색하여 볼 수 있는 사이트 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&gt;&gt;</a:t>
            </a:r>
            <a:r>
              <a:rPr lang="ko-KR" altLang="en-US" sz="1100"/>
              <a:t> 알아서 뭐할건데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&gt;&gt;</a:t>
            </a:r>
            <a:r>
              <a:rPr lang="ko-KR" altLang="en-US" sz="1100"/>
              <a:t> 주 타겟은 일반인이 아닌</a:t>
            </a:r>
            <a:r>
              <a:rPr lang="en-US" altLang="ko-KR" sz="1100"/>
              <a:t>,</a:t>
            </a:r>
            <a:r>
              <a:rPr lang="ko-KR" altLang="en-US" sz="1100"/>
              <a:t> 건축 전공자들에게 유용할 듯하다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일단 </a:t>
            </a:r>
            <a:r>
              <a:rPr lang="en-US" altLang="ko-KR" sz="1100"/>
              <a:t>/</a:t>
            </a:r>
            <a:r>
              <a:rPr lang="ko-KR" altLang="en-US" sz="1100"/>
              <a:t> 내가 자주 사용하며 </a:t>
            </a:r>
            <a:r>
              <a:rPr lang="en-US" altLang="ko-KR" sz="1100"/>
              <a:t>,</a:t>
            </a:r>
            <a:r>
              <a:rPr lang="ko-KR" altLang="en-US" sz="1100"/>
              <a:t> 내 스스로 피드백을 할 수 있는 기능을 만들어보자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컬러로 찾는 오늘의 음악</a:t>
            </a:r>
            <a:r>
              <a:rPr lang="en-US" altLang="ko-KR" sz="1100"/>
              <a:t>..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오늘 맘에 드는 컬러를 선택한다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r>
              <a:rPr lang="en-US" altLang="ko-KR" sz="1100"/>
              <a:t>(</a:t>
            </a:r>
            <a:r>
              <a:rPr lang="ko-KR" altLang="en-US" sz="1100"/>
              <a:t>컬러별 호버링시 감정상태 표기</a:t>
            </a:r>
            <a:r>
              <a:rPr lang="en-US" altLang="ko-KR" sz="1100"/>
              <a:t>)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해당 감정상태에 맞는 음악을 필터링 한다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</a:t>
            </a:r>
            <a:endParaRPr lang="ko-KR" altLang="en-US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 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4007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752760" y="4769933"/>
            <a:ext cx="1352480" cy="49548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700" b="1">
                <a:solidFill>
                  <a:schemeClr val="lt1"/>
                </a:solidFill>
              </a:rPr>
              <a:t>musicor</a:t>
            </a:r>
            <a:endParaRPr lang="en-US" altLang="ko-KR" sz="27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5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7180" t="17030" r="67360" b="8670"/>
          <a:stretch>
            <a:fillRect/>
          </a:stretch>
        </p:blipFill>
        <p:spPr>
          <a:xfrm>
            <a:off x="1444624" y="625272"/>
            <a:ext cx="3968749" cy="8655456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196078" y="310575"/>
            <a:ext cx="2434592" cy="26150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랜딩페이지의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black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3988645" y="310575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851196" y="1295361"/>
            <a:ext cx="2434592" cy="26150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랜딩페이지로 돌아가는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Logo image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1889296" y="1021252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134108" y="4076179"/>
            <a:ext cx="2434592" cy="26150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Color Pick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구역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2964775" y="4093691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831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7467600" y="0"/>
            <a:ext cx="6858000" cy="51260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l="38080" t="9490" r="36570" b="28140"/>
          <a:stretch>
            <a:fillRect/>
          </a:stretch>
        </p:blipFill>
        <p:spPr>
          <a:xfrm>
            <a:off x="1685927" y="1302899"/>
            <a:ext cx="3486144" cy="641120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100616" y="320144"/>
            <a:ext cx="2434592" cy="4219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chemeClr val="lt1"/>
                </a:solidFill>
              </a:rPr>
              <a:t>백그라운드 컬러는</a:t>
            </a:r>
            <a:endParaRPr lang="ko-KR" altLang="en-US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USER</a:t>
            </a:r>
            <a:r>
              <a:rPr lang="ko-KR" altLang="en-US" sz="1100">
                <a:solidFill>
                  <a:schemeClr val="lt1"/>
                </a:solidFill>
              </a:rPr>
              <a:t>가 선택한 오늘의 컬러로 한다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893183" y="427407"/>
            <a:ext cx="207433" cy="207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308050" y="1742544"/>
            <a:ext cx="2434592" cy="4177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수려한 느낌이 나도록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불투명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효과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4100616" y="1849807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78985" y="1146832"/>
            <a:ext cx="2910843" cy="26096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Click || Drag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하여 여닫을 수 있는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nav menu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3325283" y="1197066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308050" y="5126025"/>
            <a:ext cx="2434592" cy="4156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beat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에 따른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커버이미지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 animation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4100616" y="5233289"/>
            <a:ext cx="207433" cy="207433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421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Color Psychology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83468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7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</ep:Words>
  <ep:PresentationFormat>A4 용지(210x297mm)</ep:PresentationFormat>
  <ep:Paragraphs>72</ep:Paragraphs>
  <ep:Slides>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Color Psychology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2022-05-27T03:19:48.316</dcterms:created>
  <dc:creator>eyela</dc:creator>
  <cp:lastModifiedBy>eyela</cp:lastModifiedBy>
  <dcterms:modified xsi:type="dcterms:W3CDTF">2022-06-02T12:11:39.087</dcterms:modified>
  <cp:revision>22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