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26de33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26de33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26de337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f26de337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f26de33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f26de33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26de33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26de33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26de33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26de33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26de33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f26de33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stadt-zuerich.ch/dataset/parkleitsyste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stadt-zuerich.ch/" TargetMode="External"/><Relationship Id="rId4" Type="http://schemas.openxmlformats.org/officeDocument/2006/relationships/hyperlink" Target="http://urbandatalab.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Data Challenge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 Spot Recommendation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City of Zürich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Parking is hard in many major cities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663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IBM Global Parking Survey: Drivers Share Worldwide Parking Woes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8,042 commuters in 20 cities on six continents surveyed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Pa</a:t>
            </a:r>
            <a:r>
              <a:rPr lang="en-GB"/>
              <a:t>rking elusive worldwide; Over half report abandoning search for parking spot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Chicago reports the least amount of tickets for illegal parking; Bangalore tops the list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Drivers in New Delhi, Bangalore, Nairobi and Milan argue most over parking spaces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312" l="13001" r="14848" t="5011"/>
          <a:stretch/>
        </p:blipFill>
        <p:spPr>
          <a:xfrm>
            <a:off x="5118000" y="1685725"/>
            <a:ext cx="3577400" cy="279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Zurich: 1038 km additional driving to find parking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199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</a:t>
            </a:r>
            <a:r>
              <a:rPr lang="en-GB" sz="1700"/>
              <a:t>n a typical working day, cruising-for-parking generates 83 h of additional travel time and, 1038 km of additional travel distance.</a:t>
            </a:r>
            <a:endParaRPr sz="1700"/>
          </a:p>
          <a:p>
            <a:pPr indent="-336550" lvl="0" marL="360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Worst condition corresponds to a maximum number of 30 searchers with an average search time of 13 min.</a:t>
            </a:r>
            <a:endParaRPr sz="1700"/>
          </a:p>
          <a:p>
            <a:pPr indent="-228600" lvl="0" marL="360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360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360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3600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00" y="2497675"/>
            <a:ext cx="3286664" cy="24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025" y="2497675"/>
            <a:ext cx="2379645" cy="244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650" y="2497675"/>
            <a:ext cx="2169600" cy="24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Wouldn’t it be nice if your smartphone knew where to find parking?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Let’s use data to tell you where to Park!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Stadt Zürich Open Data provides information for all street parking spots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traffic counts, traffic noise, and other parameters we can suggest the most likely free parking spots</a:t>
            </a:r>
            <a:endParaRPr/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-GB"/>
              <a:t>All this information is integrated into a convenient 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 Time!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Potential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more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Incorporate real-time parking availability for parking garages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https://data.stadt-zuerich.ch/dataset/parkleitsystem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</a:t>
            </a:r>
            <a:r>
              <a:rPr lang="en-GB"/>
              <a:t>conditional</a:t>
            </a:r>
            <a:r>
              <a:rPr lang="en-GB"/>
              <a:t> rankings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user feedback gathered through the app to update and refine occupancy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Use satellite images to estimate parking spot occupancy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Sources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Stadt Zürich Open Data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https://data.stadt-zuerich.ch/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/>
              <a:t>UrbanDataLab AG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http://urbandatalab.ch/</a:t>
            </a:r>
            <a:r>
              <a:rPr lang="en-GB"/>
              <a:t>)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Articles</a:t>
            </a:r>
            <a:endParaRPr b="1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-GB" sz="800"/>
              <a:t>Cao, J., Menendez, M., &amp; Waraich, R. (2019). Impacts of the urban parking system on cruising traffic and policy development: the case of Zurich downtown area, Switzerland. Transportation, 46, 883-908.</a:t>
            </a:r>
            <a:endParaRPr b="1" sz="800"/>
          </a:p>
          <a:p>
            <a:pPr indent="-279400" lvl="0" marL="457200" rtl="0" algn="l">
              <a:spcBef>
                <a:spcPts val="1000"/>
              </a:spcBef>
              <a:spcAft>
                <a:spcPts val="1000"/>
              </a:spcAft>
              <a:buSzPts val="800"/>
              <a:buChar char="●"/>
            </a:pPr>
            <a:r>
              <a:rPr b="1" lang="en-GB" sz="800"/>
              <a:t>Drouyer, S., &amp; de Franchis, C. (2020). Parking occupancy estimation on sentinel-1 images. ISPRS Annals of the Photogrammetry, Remote Sensing and Spatial Information Sciences, 2, 821-828.</a:t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