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729740" y="685800"/>
          <a:ext cx="8115935" cy="4900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mYyM2FkNjIwN2U1MjdmZWY0NjVjYTUzNDNlYzlhZ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172</cp:revision>
  <dcterms:created xsi:type="dcterms:W3CDTF">2019-06-19T02:08:00Z</dcterms:created>
  <dcterms:modified xsi:type="dcterms:W3CDTF">2022-08-21T06:10:40Z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1CE9F8693F894A928FCB32003F11075C</vt:lpwstr>
  </property>
</Properties>
</file>