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#pagination(size=10)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Pagination ShowCase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分页指令</a:t>
            </a:r>
            <a:r>
              <a:rPr lang="en-US" altLang="zh-CN"/>
              <a:t> </a:t>
            </a:r>
            <a:r>
              <a:rPr lang="zh-CN" altLang="en-US"/>
              <a:t>用法演示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 Pagination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247650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TABLE_BEAUTIFY" val="smartTable{acfb907c-5dc6-416d-9f48-bcabedb4fb99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COMMONDATA" val="eyJoZGlkIjoiMmYyM2FkNjIwN2U1MjdmZWY0NjVjYTUzNDNlYzl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172</cp:revision>
  <dcterms:created xsi:type="dcterms:W3CDTF">2019-06-19T02:08:00Z</dcterms:created>
  <dcterms:modified xsi:type="dcterms:W3CDTF">2022-08-21T06:18:15Z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0C3ED140D8934C299ACBCC42212DBFED</vt:lpwstr>
  </property>
</Properties>
</file>