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1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#delete =( #users1== null || #users1.isEmpty())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#delete =( #users2== null || #users2.isEmpty())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#delete =( #users== null || #users.isEmpty())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当</a:t>
            </a:r>
            <a:r>
              <a:rPr lang="en-US" altLang="zh-CN"/>
              <a:t>user</a:t>
            </a:r>
            <a:r>
              <a:rPr lang="en-US" altLang="zh-CN"/>
              <a:t>s1</a:t>
            </a:r>
            <a:r>
              <a:rPr lang="en-US" altLang="zh-CN"/>
              <a:t>=null</a:t>
            </a:r>
            <a:r>
              <a:rPr lang="zh-CN" altLang="en-US"/>
              <a:t>时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当</a:t>
            </a:r>
            <a:r>
              <a:rPr lang="en-US" altLang="zh-CN"/>
              <a:t>users2.isEmpty()</a:t>
            </a:r>
            <a:r>
              <a:rPr lang="zh-CN" altLang="en-US"/>
              <a:t>时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当</a:t>
            </a:r>
            <a:r>
              <a:rPr lang="en-US" altLang="zh-CN"/>
              <a:t>users</a:t>
            </a:r>
            <a:r>
              <a:rPr lang="zh-CN" altLang="en-US"/>
              <a:t>有值时正常</a:t>
            </a:r>
            <a:r>
              <a:rPr lang="zh-CN" altLang="en-US"/>
              <a:t>显示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你好，</a:t>
            </a:r>
            <a:r>
              <a:rPr lang="en-US" altLang="zh-CN"/>
              <a:t>#{ #users[0].name 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当user1=null时删除</vt:lpstr>
      <vt:lpstr>当user2.isEmpty()时删除</vt:lpstr>
      <vt:lpstr>当users有值时正常显示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177</cp:revision>
  <dcterms:created xsi:type="dcterms:W3CDTF">2019-06-19T02:08:00Z</dcterms:created>
  <dcterms:modified xsi:type="dcterms:W3CDTF">2022-08-28T13:01:20Z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0C3ED140D8934C299ACBCC42212DBFED</vt:lpwstr>
  </property>
</Properties>
</file>