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2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#</a:t>
            </a:r>
            <a:r>
              <a:rPr lang="en-US" altLang="zh-CN">
                <a:sym typeface="+mn-ea"/>
              </a:rPr>
              <a:t>hide=( #users1 == null || #users1.isEmpty())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#hide=( #users2 == null ||  #users2.isEmpty())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#hide=( #user</a:t>
            </a:r>
            <a:r>
              <a:rPr lang="en-US" altLang="zh-CN">
                <a:sym typeface="+mn-ea"/>
              </a:rPr>
              <a:t>s == null || #users.isEmpty())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users1=null</a:t>
            </a:r>
            <a:r>
              <a:rPr lang="zh-CN" altLang="en-US"/>
              <a:t>时</a:t>
            </a:r>
            <a:r>
              <a:rPr lang="zh-CN" altLang="en-US"/>
              <a:t>隐藏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user2.isEmpty()</a:t>
            </a:r>
            <a:r>
              <a:rPr lang="zh-CN" altLang="en-US"/>
              <a:t>时</a:t>
            </a:r>
            <a:r>
              <a:rPr lang="zh-CN" altLang="en-US"/>
              <a:t>隐藏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</a:t>
            </a:r>
            <a:r>
              <a:rPr lang="zh-CN" altLang="en-US"/>
              <a:t>有值时正常</a:t>
            </a:r>
            <a:r>
              <a:rPr lang="zh-CN" altLang="en-US"/>
              <a:t>显示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欢迎，</a:t>
            </a:r>
            <a:r>
              <a:rPr lang="en-US" altLang="zh-CN"/>
              <a:t>#{ #users[0].name 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当users1=null时隐藏</vt:lpstr>
      <vt:lpstr>当user2.isEmpty()时隐藏</vt:lpstr>
      <vt:lpstr>当user有值时正常显示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180</cp:revision>
  <dcterms:created xsi:type="dcterms:W3CDTF">2019-06-19T02:08:00Z</dcterms:created>
  <dcterms:modified xsi:type="dcterms:W3CDTF">2022-08-28T12:44:56Z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