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4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144905" y="3879215"/>
          <a:ext cx="10128250" cy="256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2025650"/>
                <a:gridCol w="2025650"/>
                <a:gridCol w="2025650"/>
                <a:gridCol w="202565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以表格为单位设置样式，新增的行也会跟随</a:t>
            </a:r>
            <a:r>
              <a:rPr lang="zh-CN" altLang="en-US"/>
              <a:t>样式</a:t>
            </a:r>
            <a:endParaRPr lang="zh-CN" altLang="en-US"/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031240" y="400939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833370" y="353187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单独给单元格设置样式，新增的行</a:t>
            </a:r>
            <a:r>
              <a:rPr lang="zh-CN" altLang="en-US">
                <a:solidFill>
                  <a:srgbClr val="FF0000"/>
                </a:solidFill>
              </a:rPr>
              <a:t>不会</a:t>
            </a:r>
            <a:r>
              <a:rPr lang="zh-CN" altLang="en-US"/>
              <a:t>跟随</a:t>
            </a:r>
            <a:r>
              <a:rPr lang="zh-CN" altLang="en-US"/>
              <a:t>样式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45e82913-56fb-4ea9-8fd8-95d8714751c3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UNIT_TABLE_BEAUTIFY" val="smartTable{e6459e5e-036e-451c-b16a-9ebd44def4c2}"/>
  <p:tag name="TABLE_ENDDRAG_ORIGIN_RECT" val="797*86"/>
  <p:tag name="TABLE_ENDDRAG_RECT" val="90*305*797*86"/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8.xml><?xml version="1.0" encoding="utf-8"?>
<p:tagLst xmlns:p="http://schemas.openxmlformats.org/presentationml/2006/main">
  <p:tag name="KSO_WM_UNIT_TABLE_BEAUTIFY" val="smartTable{edbdf1b5-2a7b-40a7-9b81-92b8ccf1bee6}"/>
  <p:tag name="TABLE_ENDDRAG_ORIGIN_RECT" val="797*90"/>
  <p:tag name="TABLE_ENDDRAG_RECT" val="100*85*797*90"/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MTU3NzlmYjI5NWRkMWM4ZWEyMTg2ZjIzNmE0ODAwZjMifQ=="/>
  <p:tag name="KSO_WPP_MARK_KEY" val="0603238a-29b0-4fde-ba8a-21be2b30213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动态表格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187</cp:revision>
  <dcterms:created xsi:type="dcterms:W3CDTF">2019-06-19T02:08:00Z</dcterms:created>
  <dcterms:modified xsi:type="dcterms:W3CDTF">2023-09-09T09:33:57Z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0C3ED140D8934C299ACBCC42212DBFED</vt:lpwstr>
  </property>
</Properties>
</file>